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73" r:id="rId5"/>
  </p:sldIdLst>
  <p:sldSz cx="9144000" cy="6858000" type="screen4x3"/>
  <p:notesSz cx="6845300" cy="919607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660066"/>
    <a:srgbClr val="FFFFFF"/>
    <a:srgbClr val="006666"/>
    <a:srgbClr val="009999"/>
    <a:srgbClr val="00CC99"/>
    <a:srgbClr val="3300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107" d="100"/>
          <a:sy n="107" d="100"/>
        </p:scale>
        <p:origin x="-1698" y="-30"/>
      </p:cViewPr>
      <p:guideLst>
        <p:guide orient="horz" pos="215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30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9050" tIns="0" rIns="19050" bIns="0"/>
          <a:lstStyle>
            <a:lvl1pPr defTabSz="909955">
              <a:defRPr sz="1000" i="1" noProof="1" dirty="0">
                <a:latin typeface="Times New Roman" panose="02020603050405020304" pitchFamily="18" charset="0"/>
                <a:cs typeface="+mn-ea"/>
              </a:defRPr>
            </a:lvl1pPr>
          </a:lstStyle>
          <a:p>
            <a:r>
              <a:rPr lang="zh-CN" altLang="en-US"/>
              <a:t>*</a:t>
            </a:r>
            <a:endParaRPr lang="zh-CN" altLang="en-US" sz="1200" i="0"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5" name="日期占位符 30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3387" cy="45561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9050" tIns="0" rIns="19050" bIns="0"/>
          <a:lstStyle>
            <a:lvl1pPr algn="r" defTabSz="909955">
              <a:defRPr sz="1000" i="1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1pPr>
          </a:lstStyle>
          <a:p>
            <a:r>
              <a:rPr lang="en-US" altLang="x-none"/>
              <a:t>07/16/96</a:t>
            </a:r>
            <a:endParaRPr lang="en-US" altLang="x-none" sz="1200" i="0"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6" name="幻灯片图像占位符 3075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文本占位符 3076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9050" tIns="0" rIns="19050" bIns="0" anchor="b"/>
          <a:lstStyle>
            <a:lvl1pPr defTabSz="909955">
              <a:defRPr sz="1000" i="1" noProof="1" dirty="0">
                <a:latin typeface="Times New Roman" panose="02020603050405020304" pitchFamily="18" charset="0"/>
                <a:cs typeface="+mn-ea"/>
              </a:defRPr>
            </a:lvl1pPr>
          </a:lstStyle>
          <a:p>
            <a:r>
              <a:rPr lang="zh-CN" altLang="en-US"/>
              <a:t>*</a:t>
            </a:r>
            <a:endParaRPr lang="zh-CN" altLang="en-US" sz="1200" i="0"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3387" cy="4587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9050" tIns="0" rIns="19050" bIns="0" anchor="b"/>
          <a:lstStyle>
            <a:lvl1pPr algn="r" defTabSz="909955">
              <a:defRPr sz="1000" i="1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1pPr>
          </a:lstStyle>
          <a:p>
            <a:r>
              <a:rPr lang="en-US" altLang="x-none"/>
              <a:t>##</a:t>
            </a:r>
            <a:endParaRPr lang="en-US" altLang="x-none" sz="1200" i="0">
              <a:latin typeface="Arial" panose="020B0604020202020204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0932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5930" lvl="1" algn="l" defTabSz="90932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3130" lvl="2" algn="l" defTabSz="90932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68425" lvl="3" algn="l" defTabSz="90932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5625" lvl="4" algn="l" defTabSz="909320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09955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09955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09955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09955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6" name="任意多边形 5"/>
          <p:cNvSpPr>
            <a:spLocks noChangeArrowheads="1"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43 w 989"/>
              <a:gd name="T1" fmla="*/ 0 h 602"/>
              <a:gd name="T2" fmla="*/ 988 w 989"/>
              <a:gd name="T3" fmla="*/ 346 h 602"/>
              <a:gd name="T4" fmla="*/ 953 w 989"/>
              <a:gd name="T5" fmla="*/ 600 h 602"/>
              <a:gd name="T6" fmla="*/ 0 w 989"/>
              <a:gd name="T7" fmla="*/ 601 h 602"/>
              <a:gd name="T8" fmla="*/ 243 w 989"/>
              <a:gd name="T9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428 h 429"/>
              <a:gd name="T2" fmla="*/ 427 w 988"/>
              <a:gd name="T3" fmla="*/ 0 h 429"/>
              <a:gd name="T4" fmla="*/ 987 w 988"/>
              <a:gd name="T5" fmla="*/ 219 h 429"/>
              <a:gd name="T6" fmla="*/ 987 w 988"/>
              <a:gd name="T7" fmla="*/ 428 h 429"/>
              <a:gd name="T8" fmla="*/ 0 w 988"/>
              <a:gd name="T9" fmla="*/ 42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9" name="任意多边形 8"/>
          <p:cNvSpPr>
            <a:spLocks noChangeArrowheads="1"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1392 w 1393"/>
              <a:gd name="T3" fmla="*/ 240 h 4320"/>
              <a:gd name="T4" fmla="*/ 288 w 1393"/>
              <a:gd name="T5" fmla="*/ 4319 h 4320"/>
              <a:gd name="T6" fmla="*/ 0 w 1393"/>
              <a:gd name="T7" fmla="*/ 4319 h 4320"/>
              <a:gd name="T8" fmla="*/ 0 w 1393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" name="任意多边形 2056"/>
          <p:cNvSpPr>
            <a:spLocks noChangeArrowheads="1"/>
          </p:cNvSpPr>
          <p:nvPr/>
        </p:nvSpPr>
        <p:spPr bwMode="auto">
          <a:xfrm>
            <a:off x="3175" y="-14288"/>
            <a:ext cx="1522413" cy="6872288"/>
          </a:xfrm>
          <a:custGeom>
            <a:avLst/>
            <a:gdLst>
              <a:gd name="T0" fmla="*/ 0 w 959"/>
              <a:gd name="T1" fmla="*/ 0 h 4330"/>
              <a:gd name="T2" fmla="*/ 958 w 959"/>
              <a:gd name="T3" fmla="*/ 346 h 4330"/>
              <a:gd name="T4" fmla="*/ 286 w 959"/>
              <a:gd name="T5" fmla="*/ 4329 h 4330"/>
              <a:gd name="T6" fmla="*/ 0 w 959"/>
              <a:gd name="T7" fmla="*/ 4329 h 4330"/>
              <a:gd name="T8" fmla="*/ 0 w 959"/>
              <a:gd name="T9" fmla="*/ 0 h 4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056" name="标题 2055"/>
          <p:cNvSpPr>
            <a:spLocks noGrp="1"/>
          </p:cNvSpPr>
          <p:nvPr>
            <p:ph type="ctrTitle" sz="quarter"/>
          </p:nvPr>
        </p:nvSpPr>
        <p:spPr>
          <a:xfrm>
            <a:off x="2117725" y="0"/>
            <a:ext cx="6867525" cy="10652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2058" name="副标题 2057"/>
          <p:cNvSpPr>
            <a:spLocks noGrp="1"/>
          </p:cNvSpPr>
          <p:nvPr>
            <p:ph type="subTitle" sz="quarter" idx="1"/>
          </p:nvPr>
        </p:nvSpPr>
        <p:spPr>
          <a:xfrm>
            <a:off x="2117725" y="1303338"/>
            <a:ext cx="6867525" cy="8429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>
              <a:buNone/>
              <a:defRPr sz="2800" kern="1200">
                <a:solidFill>
                  <a:srgbClr val="FFFFFF"/>
                </a:solidFill>
              </a:defRPr>
            </a:lvl1pPr>
            <a:lvl2pPr marL="457200" lvl="1" indent="-457200" algn="ctr">
              <a:buNone/>
              <a:defRPr sz="2800" kern="1200">
                <a:solidFill>
                  <a:srgbClr val="FFFFFF"/>
                </a:solidFill>
              </a:defRPr>
            </a:lvl2pPr>
            <a:lvl3pPr marL="857250" lvl="2" indent="-857250" algn="ctr">
              <a:buNone/>
              <a:defRPr sz="2800" kern="1200">
                <a:solidFill>
                  <a:srgbClr val="FFFFFF"/>
                </a:solidFill>
              </a:defRPr>
            </a:lvl3pPr>
            <a:lvl4pPr marL="1200150" lvl="3" indent="-1200150" algn="ctr">
              <a:buNone/>
              <a:defRPr sz="2800" kern="1200">
                <a:solidFill>
                  <a:srgbClr val="FFFFFF"/>
                </a:solidFill>
              </a:defRPr>
            </a:lvl4pPr>
            <a:lvl5pPr marL="1543050" lvl="4" indent="-1543050" algn="ctr">
              <a:buNone/>
              <a:defRPr sz="2800" kern="12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1" name="灯片编号占位符 20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DBCFAE-64BF-4EDD-834B-AFCF277A467E}" type="slidenum">
              <a:rPr lang="zh-CN" altLang="en-US"/>
            </a:fld>
            <a:endParaRPr lang="en-US"/>
          </a:p>
        </p:txBody>
      </p:sp>
      <p:sp>
        <p:nvSpPr>
          <p:cNvPr id="12" name="页脚占位符 205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13" name="日期占位符 2060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F8C6E-F0D1-40E6-99F7-2347727252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68369" y="0"/>
            <a:ext cx="1716881" cy="60785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5051114" cy="60785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E4CB5-19BD-4EE8-997B-F6220CBEF0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63F2C-3A0C-4759-BD67-237E318445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AF953-1152-499A-AB97-8AABD17E11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9971" cy="41513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65280" y="1927225"/>
            <a:ext cx="3319971" cy="41513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1F4A7-747E-4D07-97A8-A46D12E9F2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B6E99-B7EC-422D-8CED-C3FF1D2971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2A1E3-9668-43B3-BB5B-77F0D69642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1E877-3858-46A7-9CBD-570F6E55D7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4BD23-F897-4C04-BC1D-CF92ADEC97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103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5C8F9-CF88-40CE-BF78-05321F7EE2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025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27" name="任意多边形 1026"/>
          <p:cNvSpPr>
            <a:spLocks noChangeArrowheads="1"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43 w 989"/>
              <a:gd name="T1" fmla="*/ 0 h 602"/>
              <a:gd name="T2" fmla="*/ 988 w 989"/>
              <a:gd name="T3" fmla="*/ 346 h 602"/>
              <a:gd name="T4" fmla="*/ 953 w 989"/>
              <a:gd name="T5" fmla="*/ 600 h 602"/>
              <a:gd name="T6" fmla="*/ 0 w 989"/>
              <a:gd name="T7" fmla="*/ 601 h 602"/>
              <a:gd name="T8" fmla="*/ 243 w 989"/>
              <a:gd name="T9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28" name="任意多边形 1027"/>
          <p:cNvSpPr>
            <a:spLocks noChangeArrowheads="1"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428 h 429"/>
              <a:gd name="T2" fmla="*/ 427 w 988"/>
              <a:gd name="T3" fmla="*/ 0 h 429"/>
              <a:gd name="T4" fmla="*/ 987 w 988"/>
              <a:gd name="T5" fmla="*/ 219 h 429"/>
              <a:gd name="T6" fmla="*/ 987 w 988"/>
              <a:gd name="T7" fmla="*/ 428 h 429"/>
              <a:gd name="T8" fmla="*/ 0 w 988"/>
              <a:gd name="T9" fmla="*/ 42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29" name="矩形 1028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30" name="任意多边形 1029"/>
          <p:cNvSpPr>
            <a:spLocks noChangeArrowheads="1"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1392 w 1393"/>
              <a:gd name="T3" fmla="*/ 240 h 4320"/>
              <a:gd name="T4" fmla="*/ 288 w 1393"/>
              <a:gd name="T5" fmla="*/ 4319 h 4320"/>
              <a:gd name="T6" fmla="*/ 0 w 1393"/>
              <a:gd name="T7" fmla="*/ 4319 h 4320"/>
              <a:gd name="T8" fmla="*/ 0 w 1393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31" name="日期占位符 1030"/>
          <p:cNvSpPr>
            <a:spLocks noGrp="1"/>
          </p:cNvSpPr>
          <p:nvPr>
            <p:ph type="dt" sz="half" idx="2"/>
          </p:nvPr>
        </p:nvSpPr>
        <p:spPr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2075" tIns="46038" rIns="92075" bIns="46038" anchor="ctr"/>
          <a:lstStyle>
            <a:lvl1pPr algn="ctr">
              <a:defRPr sz="1400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1pPr>
          </a:lstStyle>
          <a:p>
            <a:fld id="{BB962C8B-B14F-4D97-AF65-F5344CB8AC3E}" type="datetime1">
              <a:rPr lang="zh-CN" altLang="en-US"/>
            </a:fld>
            <a:endParaRPr lang="zh-CN" altLang="en-US">
              <a:latin typeface="Arial" panose="020B0604020202020204" pitchFamily="34" charset="0"/>
              <a:cs typeface="+mn-cs"/>
            </a:endParaRPr>
          </a:p>
        </p:txBody>
      </p:sp>
      <p:sp>
        <p:nvSpPr>
          <p:cNvPr id="1032" name="页脚占位符 1031"/>
          <p:cNvSpPr>
            <a:spLocks noGrp="1"/>
          </p:cNvSpPr>
          <p:nvPr>
            <p:ph type="ftr" sz="quarter" idx="3"/>
          </p:nvPr>
        </p:nvSpPr>
        <p:spPr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2075" tIns="46038" rIns="92075" bIns="46038" anchor="ctr"/>
          <a:lstStyle>
            <a:lvl1pPr>
              <a:defRPr sz="1400" noProof="1" dirty="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3" name="标题 103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34" name="任意多边形 1033"/>
          <p:cNvSpPr>
            <a:spLocks noChangeArrowheads="1"/>
          </p:cNvSpPr>
          <p:nvPr/>
        </p:nvSpPr>
        <p:spPr bwMode="auto">
          <a:xfrm>
            <a:off x="0" y="-14288"/>
            <a:ext cx="1522413" cy="6872288"/>
          </a:xfrm>
          <a:custGeom>
            <a:avLst/>
            <a:gdLst>
              <a:gd name="T0" fmla="*/ 0 w 959"/>
              <a:gd name="T1" fmla="*/ 0 h 4330"/>
              <a:gd name="T2" fmla="*/ 958 w 959"/>
              <a:gd name="T3" fmla="*/ 346 h 4330"/>
              <a:gd name="T4" fmla="*/ 286 w 959"/>
              <a:gd name="T5" fmla="*/ 4329 h 4330"/>
              <a:gd name="T6" fmla="*/ 0 w 959"/>
              <a:gd name="T7" fmla="*/ 4329 h 4330"/>
              <a:gd name="T8" fmla="*/ 0 w 959"/>
              <a:gd name="T9" fmla="*/ 0 h 4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35" name="文本占位符 1034"/>
          <p:cNvSpPr>
            <a:spLocks noGrp="1" noChangeArrowheads="1"/>
          </p:cNvSpPr>
          <p:nvPr>
            <p:ph type="body" idx="9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6" name="灯片编号占位符 1035"/>
          <p:cNvSpPr>
            <a:spLocks noGrp="1"/>
          </p:cNvSpPr>
          <p:nvPr>
            <p:ph type="sldNum" sz="quarter" idx="4"/>
          </p:nvPr>
        </p:nvSpPr>
        <p:spPr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none" lIns="92075" tIns="46038" rIns="92075" bIns="46038" numCol="1" anchor="ctr" anchorCtr="0" compatLnSpc="1"/>
          <a:lstStyle>
            <a:lvl1pPr algn="ctr" eaLnBrk="0" hangingPunct="0">
              <a:defRPr sz="1400">
                <a:latin typeface="Times New Roman" panose="02020603050405020304" pitchFamily="18" charset="0"/>
              </a:defRPr>
            </a:lvl1pPr>
          </a:lstStyle>
          <a:p>
            <a:fld id="{6F0A1BBE-31DB-4564-B8FF-7580E6CD2D8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600">
          <a:solidFill>
            <a:srgbClr val="FFFFFF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Wingdings 3" panose="05040102010807070707" pitchFamily="18" charset="2"/>
        <a:buChar char="}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Wingdings 3" panose="05040102010807070707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lvl="2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Wingdings 3" panose="05040102010807070707" pitchFamily="18" charset="2"/>
        <a:buChar char="—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lvl="3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5000"/>
        <a:buFont typeface="Wingdings 3" panose="05040102010807070707" pitchFamily="18" charset="2"/>
        <a:buChar char="¡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lvl="4" indent="-228600" algn="l" rtl="0" eaLnBrk="0" fontAlgn="base" hangingPunct="0">
        <a:spcBef>
          <a:spcPct val="20000"/>
        </a:spcBef>
        <a:spcAft>
          <a:spcPct val="0"/>
        </a:spcAft>
        <a:buClr>
          <a:srgbClr val="330099"/>
        </a:buClr>
        <a:buSzPct val="95000"/>
        <a:buFont typeface="Wingdings 3" panose="05040102010807070707" pitchFamily="18" charset="2"/>
        <a:buChar char="—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330099"/>
        </a:buClr>
        <a:buSzPct val="95000"/>
        <a:buFont typeface="Wingdings 3" panose="05040102010807070707" pitchFamily="18" charset="2"/>
        <a:buChar char="—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330099"/>
        </a:buClr>
        <a:buSzPct val="95000"/>
        <a:buFont typeface="Wingdings 3" panose="05040102010807070707" pitchFamily="18" charset="2"/>
        <a:buChar char="—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330099"/>
        </a:buClr>
        <a:buSzPct val="95000"/>
        <a:buFont typeface="Wingdings 3" panose="05040102010807070707" pitchFamily="18" charset="2"/>
        <a:buChar char="—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330099"/>
        </a:buClr>
        <a:buSzPct val="95000"/>
        <a:buFont typeface="Wingdings 3" panose="05040102010807070707" pitchFamily="18" charset="2"/>
        <a:buChar char="—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对象 4097"/>
          <p:cNvGraphicFramePr/>
          <p:nvPr/>
        </p:nvGraphicFramePr>
        <p:xfrm>
          <a:off x="2286000" y="1981200"/>
          <a:ext cx="2616200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" r:id="rId1" imgW="1407160" imgH="1268095" progId="MS_ClipArt_Gallery.5">
                  <p:embed/>
                </p:oleObj>
              </mc:Choice>
              <mc:Fallback>
                <p:oleObj name="" r:id="rId1" imgW="1407160" imgH="1268095" progId="MS_ClipArt_Gallery.5">
                  <p:embed/>
                  <p:pic>
                    <p:nvPicPr>
                      <p:cNvPr id="0" name="对象 4097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981200"/>
                        <a:ext cx="2616200" cy="237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标题 4098"/>
          <p:cNvSpPr>
            <a:spLocks noGrp="1" noChangeArrowheads="1"/>
          </p:cNvSpPr>
          <p:nvPr>
            <p:ph type="ctrTitle"/>
          </p:nvPr>
        </p:nvSpPr>
        <p:spPr>
          <a:xfrm>
            <a:off x="2117725" y="76200"/>
            <a:ext cx="6867525" cy="1117600"/>
          </a:xfrm>
        </p:spPr>
        <p:txBody>
          <a:bodyPr/>
          <a:lstStyle/>
          <a:p>
            <a:r>
              <a:rPr lang="zh-CN" altLang="en-US" sz="5400" smtClean="0"/>
              <a:t>welcome!</a:t>
            </a:r>
            <a:endParaRPr lang="zh-CN" altLang="en-US" sz="5400" smtClean="0"/>
          </a:p>
        </p:txBody>
      </p:sp>
      <p:sp>
        <p:nvSpPr>
          <p:cNvPr id="4099" name="副标题 4099"/>
          <p:cNvSpPr>
            <a:spLocks noGrp="1" noChangeArrowheads="1"/>
          </p:cNvSpPr>
          <p:nvPr>
            <p:ph type="subTitle" idx="1"/>
          </p:nvPr>
        </p:nvSpPr>
        <p:spPr>
          <a:xfrm>
            <a:off x="2117725" y="1303338"/>
            <a:ext cx="6867525" cy="434975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</a:rPr>
              <a:t>[</a:t>
            </a:r>
            <a:r>
              <a:rPr lang="zh-CN" altLang="en-US" smtClean="0">
                <a:latin typeface="Times New Roman" panose="02020603050405020304" pitchFamily="18" charset="0"/>
              </a:rPr>
              <a:t>Insertion year</a:t>
            </a:r>
            <a:r>
              <a:rPr lang="en-US" smtClean="0">
                <a:latin typeface="Times New Roman" panose="02020603050405020304" pitchFamily="18" charset="0"/>
              </a:rPr>
              <a:t>]</a:t>
            </a:r>
            <a:r>
              <a:rPr lang="zh-CN" altLang="en-US" smtClean="0">
                <a:latin typeface="Times New Roman" panose="02020603050405020304" pitchFamily="18" charset="0"/>
              </a:rPr>
              <a:t>school year</a:t>
            </a:r>
            <a:endParaRPr lang="zh-CN" altLang="en-US" smtClean="0">
              <a:latin typeface="Times New Roman" panose="02020603050405020304" pitchFamily="18" charset="0"/>
            </a:endParaRPr>
          </a:p>
        </p:txBody>
      </p:sp>
      <p:sp>
        <p:nvSpPr>
          <p:cNvPr id="4100" name="矩形 4100"/>
          <p:cNvSpPr>
            <a:spLocks noChangeArrowheads="1"/>
          </p:cNvSpPr>
          <p:nvPr/>
        </p:nvSpPr>
        <p:spPr bwMode="auto">
          <a:xfrm>
            <a:off x="2117725" y="4638675"/>
            <a:ext cx="68675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Times New Roman" panose="02020603050405020304" pitchFamily="18" charset="0"/>
              </a:rPr>
              <a:t>School Name</a:t>
            </a:r>
            <a:endParaRPr lang="zh-CN" altLang="en-US" sz="36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1" name="矩形 4101"/>
          <p:cNvSpPr>
            <a:spLocks noChangeArrowheads="1"/>
          </p:cNvSpPr>
          <p:nvPr/>
        </p:nvSpPr>
        <p:spPr bwMode="auto">
          <a:xfrm>
            <a:off x="2117725" y="5426075"/>
            <a:ext cx="686752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>
                <a:solidFill>
                  <a:srgbClr val="FFFFFF"/>
                </a:solidFill>
                <a:latin typeface="Times New Roman" panose="02020603050405020304" pitchFamily="18" charset="0"/>
              </a:rPr>
              <a:t>Teacher's name：</a:t>
            </a: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>
                <a:solidFill>
                  <a:srgbClr val="FFFFFF"/>
                </a:solidFill>
                <a:latin typeface="Times New Roman" panose="02020603050405020304" pitchFamily="18" charset="0"/>
              </a:rPr>
              <a:t>grade：</a:t>
            </a: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2" name="日期占位符 1"/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/>
          <a:lstStyle/>
          <a:p>
            <a:pPr eaLnBrk="0" hangingPunct="0"/>
            <a:fld id="{02B9F94C-5483-4C2E-986D-0F08B77E8F30}" type="datetimeFigureOut">
              <a:rPr lang="zh-CN" altLang="en-US" smtClean="0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5123"/>
          <p:cNvGraphicFramePr/>
          <p:nvPr/>
        </p:nvGraphicFramePr>
        <p:xfrm>
          <a:off x="0" y="457200"/>
          <a:ext cx="1219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" r:id="rId1" imgW="3974465" imgH="3469005" progId="MS_ClipArt_Gallery.5">
                  <p:embed/>
                </p:oleObj>
              </mc:Choice>
              <mc:Fallback>
                <p:oleObj name="" r:id="rId1" imgW="3974465" imgH="3469005" progId="MS_ClipArt_Gallery.5">
                  <p:embed/>
                  <p:pic>
                    <p:nvPicPr>
                      <p:cNvPr id="0" name="对象 5123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12192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日期占位符 1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/>
          <a:lstStyle/>
          <a:p>
            <a:pPr eaLnBrk="0" hangingPunct="0"/>
            <a:fld id="{66B7E71B-35B4-48CA-91C7-32D1FA890DB6}" type="datetimeFigureOut">
              <a:rPr lang="zh-CN" altLang="en-US" smtClean="0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占位符 2"/>
          <p:cNvSpPr/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89785" y="194945"/>
            <a:ext cx="6867525" cy="1065213"/>
          </a:xfrm>
        </p:spPr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20545" y="1927225"/>
            <a:ext cx="6775450" cy="4151313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新学期开学致辞">
  <a:themeElements>
    <a:clrScheme name="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68686"/>
      </a:accent6>
      <a:hlink>
        <a:srgbClr val="00FFCC"/>
      </a:hlink>
      <a:folHlink>
        <a:srgbClr val="99CC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新学期开学致辞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学期开学致辞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学期开学致辞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新学期开学致辞</Template>
  <TotalTime>0</TotalTime>
  <Words>69</Words>
  <Application>WPS 演示</Application>
  <PresentationFormat>全屏显示(4:3)</PresentationFormat>
  <Paragraphs>13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Wingdings 3</vt:lpstr>
      <vt:lpstr>微软雅黑</vt:lpstr>
      <vt:lpstr>Arial Unicode MS</vt:lpstr>
      <vt:lpstr>新学期开学致辞</vt:lpstr>
      <vt:lpstr>MS_ClipArt_Gallery.5</vt:lpstr>
      <vt:lpstr>MS_ClipArt_Gallery.5</vt:lpstr>
      <vt:lpstr>欢迎光临！</vt:lpstr>
      <vt:lpstr>议程/所包含的主题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https://800sucai.taobao.com</cp:keywords>
  <dc:description>https://800sucai.taobao.com</dc:description>
  <dc:subject>哎呀小小草</dc:subject>
  <cp:category>https://800sucai.taobao.com</cp:category>
  <cp:lastModifiedBy>kwl6163com</cp:lastModifiedBy>
  <cp:revision>5</cp:revision>
  <cp:lastPrinted>1996-03-19T21:02:00Z</cp:lastPrinted>
  <dcterms:created xsi:type="dcterms:W3CDTF">2007-08-02T15:26:00Z</dcterms:created>
  <dcterms:modified xsi:type="dcterms:W3CDTF">2018-05-07T13:47:57Z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TC010599082052</vt:lpwstr>
  </property>
  <property fmtid="{D5CDD505-2E9C-101B-9397-08002B2CF9AE}" pid="3" name="KSOProductBuildVer">
    <vt:lpwstr>2052-10.1.0.7346</vt:lpwstr>
  </property>
</Properties>
</file>