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drawings/drawing1.xml" ContentType="application/vnd.openxmlformats-officedocument.drawingml.chartshapes+xml"/>
  <Override PartName="/ppt/drawings/drawing2.xml" ContentType="application/vnd.openxmlformats-officedocument.drawingml.chartshapes+xml"/>
  <Override PartName="/ppt/ink/ink1.xml" ContentType="application/inkml+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3"/>
    <p:sldId id="257" r:id="rId4"/>
    <p:sldId id="258" r:id="rId5"/>
    <p:sldId id="259" r:id="rId6"/>
    <p:sldId id="261" r:id="rId7"/>
    <p:sldId id="262" r:id="rId8"/>
    <p:sldId id="263" r:id="rId9"/>
    <p:sldId id="265" r:id="rId10"/>
    <p:sldId id="266" r:id="rId11"/>
    <p:sldId id="264" r:id="rId12"/>
    <p:sldId id="267" r:id="rId13"/>
    <p:sldId id="269" r:id="rId14"/>
    <p:sldId id="268" r:id="rId15"/>
    <p:sldId id="272"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6BFFE"/>
    <a:srgbClr val="A3B9FA"/>
    <a:srgbClr val="658BF5"/>
    <a:srgbClr val="D0DCFC"/>
    <a:srgbClr val="E6E6E6"/>
    <a:srgbClr val="7C9CF6"/>
    <a:srgbClr val="E0483D"/>
    <a:srgbClr val="1DC062"/>
    <a:srgbClr val="F794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4" d="100"/>
          <a:sy n="114" d="100"/>
        </p:scale>
        <p:origin x="-47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notesMaster" Target="notesMasters/notesMaster1.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embeddings/oleObject2.bin"/></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embeddings/oleObject3.bin"/></Relationships>
</file>

<file path=ppt/charts/_rels/chart3.xml.rels><?xml version="1.0" encoding="UTF-8" standalone="yes"?>
<Relationships xmlns="http://schemas.openxmlformats.org/package/2006/relationships"><Relationship Id="rId4" Type="http://schemas.microsoft.com/office/2011/relationships/chartColorStyle" Target="colors3.xml"/><Relationship Id="rId3" Type="http://schemas.microsoft.com/office/2011/relationships/chartStyle" Target="style3.xml"/><Relationship Id="rId2" Type="http://schemas.openxmlformats.org/officeDocument/2006/relationships/chartUserShapes" Target="../drawings/drawing1.xml"/><Relationship Id="rId1" Type="http://schemas.openxmlformats.org/officeDocument/2006/relationships/oleObject" Target="../embeddings/oleObject4.bin"/></Relationships>
</file>

<file path=ppt/charts/_rels/chart4.xml.rels><?xml version="1.0" encoding="UTF-8" standalone="yes"?>
<Relationships xmlns="http://schemas.openxmlformats.org/package/2006/relationships"><Relationship Id="rId4" Type="http://schemas.microsoft.com/office/2011/relationships/chartColorStyle" Target="colors4.xml"/><Relationship Id="rId3" Type="http://schemas.microsoft.com/office/2011/relationships/chartStyle" Target="style4.xml"/><Relationship Id="rId2" Type="http://schemas.openxmlformats.org/officeDocument/2006/relationships/chartUserShapes" Target="../drawings/drawing2.xml"/><Relationship Id="rId1" Type="http://schemas.openxmlformats.org/officeDocument/2006/relationships/oleObject" Target="../embeddings/oleObject5.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列1</c:v>
                </c:pt>
              </c:strCache>
            </c:strRef>
          </c:tx>
          <c:spPr>
            <a:solidFill>
              <a:srgbClr val="4F1B6D"/>
            </a:solidFill>
          </c:spPr>
          <c:explosion val="0"/>
          <c:dPt>
            <c:idx val="0"/>
            <c:bubble3D val="0"/>
            <c:spPr>
              <a:solidFill>
                <a:srgbClr val="0085ED"/>
              </a:solidFill>
              <a:ln w="19050">
                <a:solidFill>
                  <a:schemeClr val="lt1"/>
                </a:solidFill>
              </a:ln>
              <a:effectLst/>
            </c:spPr>
          </c:dPt>
          <c:dPt>
            <c:idx val="1"/>
            <c:bubble3D val="0"/>
            <c:spPr>
              <a:solidFill>
                <a:schemeClr val="bg1">
                  <a:lumMod val="85000"/>
                </a:schemeClr>
              </a:solidFill>
              <a:ln w="19050">
                <a:solidFill>
                  <a:schemeClr val="lt1"/>
                </a:solidFill>
              </a:ln>
              <a:effectLst/>
            </c:spPr>
          </c:dPt>
          <c:dPt>
            <c:idx val="2"/>
            <c:bubble3D val="0"/>
            <c:spPr>
              <a:solidFill>
                <a:srgbClr val="4F1B6D"/>
              </a:solidFill>
              <a:ln w="19050">
                <a:solidFill>
                  <a:schemeClr val="lt1"/>
                </a:solidFill>
              </a:ln>
              <a:effectLst/>
            </c:spPr>
          </c:dPt>
          <c:dPt>
            <c:idx val="3"/>
            <c:bubble3D val="0"/>
            <c:spPr>
              <a:solidFill>
                <a:srgbClr val="4F1B6D"/>
              </a:solidFill>
              <a:ln w="19050">
                <a:solidFill>
                  <a:schemeClr val="lt1"/>
                </a:solidFill>
              </a:ln>
              <a:effectLst/>
            </c:spPr>
          </c:dPt>
          <c:dLbls>
            <c:delete val="1"/>
          </c:dLbls>
          <c:cat>
            <c:strRef>
              <c:f>Sheet1!$A$2:$A$5</c:f>
              <c:strCache>
                <c:ptCount val="2"/>
                <c:pt idx="0">
                  <c:v>第一季度</c:v>
                </c:pt>
                <c:pt idx="1">
                  <c:v>第二季度</c:v>
                </c:pt>
              </c:strCache>
            </c:strRef>
          </c:cat>
          <c:val>
            <c:numRef>
              <c:f>Sheet1!$B$2:$B$5</c:f>
              <c:numCache>
                <c:formatCode>General</c:formatCode>
                <c:ptCount val="4"/>
                <c:pt idx="0">
                  <c:v>8.2</c:v>
                </c:pt>
                <c:pt idx="1">
                  <c:v>3.2</c:v>
                </c:pt>
              </c:numCache>
            </c:numRef>
          </c:val>
        </c:ser>
        <c:dLbls>
          <c:showLegendKey val="0"/>
          <c:showVal val="0"/>
          <c:showCatName val="0"/>
          <c:showSerName val="0"/>
          <c:showPercent val="0"/>
          <c:showBubbleSize val="0"/>
          <c:showLeaderLines val="1"/>
        </c:dLbls>
        <c:firstSliceAng val="0"/>
        <c:holeSize val="66"/>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列1</c:v>
                </c:pt>
              </c:strCache>
            </c:strRef>
          </c:tx>
          <c:spPr>
            <a:solidFill>
              <a:srgbClr val="0085ED"/>
            </a:solidFill>
          </c:spPr>
          <c:explosion val="0"/>
          <c:dPt>
            <c:idx val="0"/>
            <c:bubble3D val="0"/>
            <c:spPr>
              <a:solidFill>
                <a:srgbClr val="0085ED"/>
              </a:solidFill>
              <a:ln w="19050">
                <a:solidFill>
                  <a:schemeClr val="lt1"/>
                </a:solidFill>
              </a:ln>
              <a:effectLst/>
            </c:spPr>
          </c:dPt>
          <c:dPt>
            <c:idx val="1"/>
            <c:bubble3D val="0"/>
            <c:spPr>
              <a:solidFill>
                <a:schemeClr val="bg1">
                  <a:lumMod val="85000"/>
                </a:schemeClr>
              </a:solidFill>
              <a:ln w="19050">
                <a:solidFill>
                  <a:schemeClr val="lt1"/>
                </a:solidFill>
              </a:ln>
              <a:effectLst/>
            </c:spPr>
          </c:dPt>
          <c:dPt>
            <c:idx val="2"/>
            <c:bubble3D val="0"/>
            <c:spPr>
              <a:solidFill>
                <a:srgbClr val="0085ED"/>
              </a:solidFill>
              <a:ln w="19050">
                <a:solidFill>
                  <a:schemeClr val="lt1"/>
                </a:solidFill>
              </a:ln>
              <a:effectLst/>
            </c:spPr>
          </c:dPt>
          <c:dPt>
            <c:idx val="3"/>
            <c:bubble3D val="0"/>
            <c:spPr>
              <a:solidFill>
                <a:srgbClr val="0085ED"/>
              </a:solidFill>
              <a:ln w="19050">
                <a:solidFill>
                  <a:schemeClr val="lt1"/>
                </a:solidFill>
              </a:ln>
              <a:effectLst/>
            </c:spPr>
          </c:dPt>
          <c:dLbls>
            <c:delete val="1"/>
          </c:dLbls>
          <c:cat>
            <c:strRef>
              <c:f>Sheet1!$A$2:$A$5</c:f>
              <c:strCache>
                <c:ptCount val="2"/>
                <c:pt idx="0">
                  <c:v>第一季度</c:v>
                </c:pt>
                <c:pt idx="1">
                  <c:v>第二季度</c:v>
                </c:pt>
              </c:strCache>
            </c:strRef>
          </c:cat>
          <c:val>
            <c:numRef>
              <c:f>Sheet1!$B$2:$B$5</c:f>
              <c:numCache>
                <c:formatCode>General</c:formatCode>
                <c:ptCount val="4"/>
                <c:pt idx="0">
                  <c:v>8.2</c:v>
                </c:pt>
                <c:pt idx="1">
                  <c:v>3.2</c:v>
                </c:pt>
              </c:numCache>
            </c:numRef>
          </c:val>
        </c:ser>
        <c:dLbls>
          <c:showLegendKey val="0"/>
          <c:showVal val="0"/>
          <c:showCatName val="0"/>
          <c:showSerName val="0"/>
          <c:showPercent val="0"/>
          <c:showBubbleSize val="0"/>
          <c:showLeaderLines val="1"/>
        </c:dLbls>
        <c:firstSliceAng val="51"/>
        <c:holeSize val="66"/>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c:explosion val="0"/>
          <c:dPt>
            <c:idx val="0"/>
            <c:bubble3D val="0"/>
            <c:spPr>
              <a:solidFill>
                <a:srgbClr val="1452E3"/>
              </a:solidFill>
              <a:ln w="19050">
                <a:solidFill>
                  <a:schemeClr val="lt1"/>
                </a:solidFill>
              </a:ln>
              <a:effectLst/>
            </c:spPr>
          </c:dPt>
          <c:dPt>
            <c:idx val="1"/>
            <c:bubble3D val="0"/>
            <c:spPr>
              <a:solidFill>
                <a:srgbClr val="F7941C"/>
              </a:solidFill>
              <a:ln w="19050">
                <a:solidFill>
                  <a:schemeClr val="lt1"/>
                </a:solidFill>
              </a:ln>
              <a:effectLst/>
            </c:spPr>
          </c:dPt>
          <c:dPt>
            <c:idx val="2"/>
            <c:bubble3D val="0"/>
            <c:spPr>
              <a:solidFill>
                <a:srgbClr val="1DC062"/>
              </a:solidFill>
              <a:ln w="19050">
                <a:solidFill>
                  <a:schemeClr val="lt1"/>
                </a:solidFill>
              </a:ln>
              <a:effectLst/>
            </c:spPr>
          </c:dPt>
          <c:dPt>
            <c:idx val="3"/>
            <c:bubble3D val="0"/>
            <c:spPr>
              <a:solidFill>
                <a:srgbClr val="E0483D"/>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62"/>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 值</c:v>
                </c:pt>
              </c:strCache>
            </c:strRef>
          </c:tx>
          <c:spPr>
            <a:ln w="41275" cap="rnd">
              <a:solidFill>
                <a:srgbClr val="658BF5"/>
              </a:solidFill>
              <a:round/>
            </a:ln>
            <a:effectLst/>
          </c:spPr>
          <c:marker>
            <c:symbol val="circle"/>
            <c:size val="5"/>
            <c:spPr>
              <a:solidFill>
                <a:schemeClr val="bg1"/>
              </a:solidFill>
              <a:ln w="28575">
                <a:solidFill>
                  <a:srgbClr val="658BF5"/>
                </a:solidFill>
              </a:ln>
              <a:effectLst/>
            </c:spPr>
          </c:marker>
          <c:dLbls>
            <c:delete val="1"/>
          </c:dLbls>
          <c:xVal>
            <c:numRef>
              <c:f>Sheet1!$A$2:$A$7</c:f>
              <c:numCache>
                <c:formatCode>General</c:formatCode>
                <c:ptCount val="6"/>
                <c:pt idx="0">
                  <c:v>0</c:v>
                </c:pt>
                <c:pt idx="1">
                  <c:v>1</c:v>
                </c:pt>
                <c:pt idx="2">
                  <c:v>1.4</c:v>
                </c:pt>
                <c:pt idx="3">
                  <c:v>1.9</c:v>
                </c:pt>
                <c:pt idx="4">
                  <c:v>2.5</c:v>
                </c:pt>
                <c:pt idx="5">
                  <c:v>2.8</c:v>
                </c:pt>
              </c:numCache>
            </c:numRef>
          </c:xVal>
          <c:yVal>
            <c:numRef>
              <c:f>Sheet1!$B$2:$B$7</c:f>
              <c:numCache>
                <c:formatCode>General</c:formatCode>
                <c:ptCount val="6"/>
                <c:pt idx="0">
                  <c:v>2</c:v>
                </c:pt>
                <c:pt idx="1">
                  <c:v>2.2</c:v>
                </c:pt>
                <c:pt idx="2">
                  <c:v>2.6</c:v>
                </c:pt>
                <c:pt idx="3">
                  <c:v>2.4</c:v>
                </c:pt>
                <c:pt idx="4">
                  <c:v>2.7</c:v>
                </c:pt>
                <c:pt idx="5">
                  <c:v>2.9</c:v>
                </c:pt>
              </c:numCache>
            </c:numRef>
          </c:yVal>
          <c:smooth val="0"/>
        </c:ser>
        <c:ser>
          <c:idx val="1"/>
          <c:order val="1"/>
          <c:tx>
            <c:strRef>
              <c:f>Sheet1!$C$1</c:f>
              <c:strCache>
                <c:ptCount val="1"/>
                <c:pt idx="0">
                  <c:v>列1</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dLbls>
            <c:delete val="1"/>
          </c:dLbls>
          <c:xVal>
            <c:numRef>
              <c:f>Sheet1!$A$2:$A$7</c:f>
              <c:numCache>
                <c:formatCode>General</c:formatCode>
                <c:ptCount val="6"/>
                <c:pt idx="0">
                  <c:v>0</c:v>
                </c:pt>
                <c:pt idx="1">
                  <c:v>1</c:v>
                </c:pt>
                <c:pt idx="2">
                  <c:v>1.4</c:v>
                </c:pt>
                <c:pt idx="3">
                  <c:v>1.9</c:v>
                </c:pt>
                <c:pt idx="4">
                  <c:v>2.5</c:v>
                </c:pt>
                <c:pt idx="5">
                  <c:v>2.8</c:v>
                </c:pt>
              </c:numCache>
            </c:numRef>
          </c:xVal>
          <c:yVal>
            <c:numRef>
              <c:f>Sheet1!$C$2:$C$7</c:f>
              <c:numCache>
                <c:formatCode>General</c:formatCode>
                <c:ptCount val="6"/>
              </c:numCache>
            </c:numRef>
          </c:yVal>
          <c:smooth val="0"/>
        </c:ser>
        <c:ser>
          <c:idx val="2"/>
          <c:order val="2"/>
          <c:tx>
            <c:strRef>
              <c:f>Sheet1!$D$1</c:f>
              <c:strCache>
                <c:ptCount val="1"/>
                <c:pt idx="0">
                  <c:v>列2</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dLbls>
            <c:delete val="1"/>
          </c:dLbls>
          <c:xVal>
            <c:numRef>
              <c:f>Sheet1!$A$2:$A$7</c:f>
              <c:numCache>
                <c:formatCode>General</c:formatCode>
                <c:ptCount val="6"/>
                <c:pt idx="0">
                  <c:v>0</c:v>
                </c:pt>
                <c:pt idx="1">
                  <c:v>1</c:v>
                </c:pt>
                <c:pt idx="2">
                  <c:v>1.4</c:v>
                </c:pt>
                <c:pt idx="3">
                  <c:v>1.9</c:v>
                </c:pt>
                <c:pt idx="4">
                  <c:v>2.5</c:v>
                </c:pt>
                <c:pt idx="5">
                  <c:v>2.8</c:v>
                </c:pt>
              </c:numCache>
            </c:numRef>
          </c:xVal>
          <c:yVal>
            <c:numRef>
              <c:f>Sheet1!$D$2:$D$7</c:f>
              <c:numCache>
                <c:formatCode>General</c:formatCode>
                <c:ptCount val="6"/>
              </c:numCache>
            </c:numRef>
          </c:yVal>
          <c:smooth val="0"/>
        </c:ser>
        <c:dLbls>
          <c:showLegendKey val="0"/>
          <c:showVal val="0"/>
          <c:showCatName val="0"/>
          <c:showSerName val="0"/>
          <c:showPercent val="0"/>
          <c:showBubbleSize val="0"/>
        </c:dLbls>
        <c:axId val="90724544"/>
        <c:axId val="91112000"/>
      </c:scatterChart>
      <c:valAx>
        <c:axId val="907245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91112000"/>
        <c:crosses val="autoZero"/>
        <c:crossBetween val="midCat"/>
      </c:valAx>
      <c:valAx>
        <c:axId val="911120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90724544"/>
        <c:crosses val="autoZero"/>
        <c:crossBetween val="midCat"/>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5"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drawing1.xml><?xml version="1.0" encoding="utf-8"?>
<c:userShapes xmlns:c="http://schemas.openxmlformats.org/drawingml/2006/chart">
  <cdr:relSizeAnchor xmlns:cdr="http://schemas.openxmlformats.org/drawingml/2006/chartDrawing">
    <cdr:from>
      <cdr:x>0.29222</cdr:x>
      <cdr:y>0.40144</cdr:y>
    </cdr:from>
    <cdr:to>
      <cdr:x>0.70778</cdr:x>
      <cdr:y>0.56066</cdr:y>
    </cdr:to>
    <cdr:sp>
      <cdr:nvSpPr>
        <cdr:cNvPr id="2" name="矩形 1"/>
        <cdr:cNvSpPr/>
      </cdr:nvSpPr>
      <cdr:spPr xmlns:a="http://schemas.openxmlformats.org/drawingml/2006/main">
        <a:xfrm xmlns:a="http://schemas.openxmlformats.org/drawingml/2006/main">
          <a:off x="710008" y="650239"/>
          <a:ext cx="1009650" cy="257902"/>
        </a:xfrm>
        <a:prstGeom xmlns:a="http://schemas.openxmlformats.org/drawingml/2006/main" prst="rect">
          <a:avLst/>
        </a:prstGeom>
      </cdr:spPr>
      <cdr:txBody xmlns:a="http://schemas.openxmlformats.org/drawingml/2006/main">
        <a:bodyPr vertOverflow="clip" vert="horz" wrap="square" lIns="45720" tIns="45720" rIns="45720" bIns="45720" rtlCol="0" anchor="t" anchorCtr="0">
          <a:normAutofit/>
        </a:bodyPr>
        <a:lstStyle/>
        <a:p>
          <a:pPr algn="ctr"/>
          <a:r>
            <a:rPr lang="zh-CN" altLang="en-US" dirty="0"/>
            <a:t>项目分析</a:t>
          </a:r>
          <a:endParaRPr lang="zh-CN" alt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0.05354</cdr:x>
      <cdr:y>0.19622</cdr:y>
    </cdr:from>
    <cdr:to>
      <cdr:x>0.91649</cdr:x>
      <cdr:y>0.86896</cdr:y>
    </cdr:to>
    <cdr:sp>
      <cdr:nvSpPr>
        <cdr:cNvPr id="2" name="任意多边形 1"/>
        <cdr:cNvSpPr/>
      </cdr:nvSpPr>
      <cdr:spPr xmlns:a="http://schemas.openxmlformats.org/drawingml/2006/main">
        <a:xfrm xmlns:a="http://schemas.openxmlformats.org/drawingml/2006/main">
          <a:off x="351727" y="508800"/>
          <a:ext cx="5669280" cy="1744394"/>
        </a:xfrm>
        <a:custGeom>
          <a:avLst/>
          <a:gdLst>
            <a:gd name="connsiteX0" fmla="*/ 0 w 5669280"/>
            <a:gd name="connsiteY0" fmla="*/ 534572 h 1744394"/>
            <a:gd name="connsiteX1" fmla="*/ 2067950 w 5669280"/>
            <a:gd name="connsiteY1" fmla="*/ 422031 h 1744394"/>
            <a:gd name="connsiteX2" fmla="*/ 2855741 w 5669280"/>
            <a:gd name="connsiteY2" fmla="*/ 182880 h 1744394"/>
            <a:gd name="connsiteX3" fmla="*/ 3840480 w 5669280"/>
            <a:gd name="connsiteY3" fmla="*/ 309489 h 1744394"/>
            <a:gd name="connsiteX4" fmla="*/ 5064369 w 5669280"/>
            <a:gd name="connsiteY4" fmla="*/ 126609 h 1744394"/>
            <a:gd name="connsiteX5" fmla="*/ 5669280 w 5669280"/>
            <a:gd name="connsiteY5" fmla="*/ 0 h 1744394"/>
            <a:gd name="connsiteX6" fmla="*/ 5669280 w 5669280"/>
            <a:gd name="connsiteY6" fmla="*/ 1744394 h 1744394"/>
            <a:gd name="connsiteX7" fmla="*/ 42203 w 5669280"/>
            <a:gd name="connsiteY7" fmla="*/ 1744394 h 1744394"/>
            <a:gd name="connsiteX8" fmla="*/ 0 w 5669280"/>
            <a:gd name="connsiteY8" fmla="*/ 534572 h 174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69280" h="1744394">
              <a:moveTo>
                <a:pt x="0" y="534572"/>
              </a:moveTo>
              <a:lnTo>
                <a:pt x="2067950" y="422031"/>
              </a:lnTo>
              <a:lnTo>
                <a:pt x="2855741" y="182880"/>
              </a:lnTo>
              <a:lnTo>
                <a:pt x="3840480" y="309489"/>
              </a:lnTo>
              <a:lnTo>
                <a:pt x="5064369" y="126609"/>
              </a:lnTo>
              <a:lnTo>
                <a:pt x="5669280" y="0"/>
              </a:lnTo>
              <a:lnTo>
                <a:pt x="5669280" y="1744394"/>
              </a:lnTo>
              <a:lnTo>
                <a:pt x="42203" y="1744394"/>
              </a:lnTo>
              <a:lnTo>
                <a:pt x="0" y="534572"/>
              </a:lnTo>
              <a:close/>
            </a:path>
          </a:pathLst>
        </a:custGeom>
        <a:gradFill flip="none" rotWithShape="1">
          <a:gsLst>
            <a:gs pos="0">
              <a:srgbClr val="658BF5">
                <a:alpha val="16000"/>
              </a:srgbClr>
            </a:gs>
            <a:gs pos="100000">
              <a:srgbClr val="A3B9FA">
                <a:alpha val="10000"/>
              </a:srgbClr>
            </a:gs>
          </a:gsLst>
          <a:lin ang="5400000" scaled="1"/>
          <a:tileRect/>
        </a:gradFill>
        <a:l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xmlns:a="http://schemas.openxmlformats.org/drawingml/2006/main">
        <a:bodyPr vertOverflow="clip" vert="horz" wrap="none" lIns="45720" tIns="45720" rIns="45720" bIns="45720" anchor="t" anchorCtr="0">
          <a:normAutofit/>
        </a:bodyPr>
        <a:lstStyle/>
        <a:p>
          <a:endParaRPr lang="zh-CN"/>
        </a:p>
      </cdr:txBody>
    </cdr:sp>
  </cdr:relSizeAnchor>
</c:userShape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0000" units="dev"/>
        </inkml:traceFormat>
        <inkml:channelProperties>
          <inkml:channelProperty channel="X" name="resolution" value="39.7093" units="1/cm"/>
          <inkml:channelProperty channel="Y" name="resolution" value="39.79275" units="1/cm"/>
          <inkml:channelProperty channel="T" name="resolution" value="28.34646" units="1/dev"/>
        </inkml:channelProperties>
      </inkml:inkSource>
      <inkml:timestamp xml:id="ts0" timeString="2016-07-15T07:20:36"/>
    </inkml:context>
    <inkml:brush xml:id="br0">
      <inkml:brushProperty name="width" value="0.06667" units="cm"/>
      <inkml:brushProperty name="height" value="0.06667" units="cm"/>
      <inkml:brushProperty name="color" value="#000000"/>
      <inkml:brushProperty name="fitToCurve" value="1"/>
    </inkml:brush>
  </inkml:definitions>
  <inkml:trace contextRef="#ctx0" brushRef="#br0">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8C0C74-16A4-4175-BFF3-1951E60DB4F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75C67-6F1C-41CE-B202-CBFCCEE081A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2DBF6A3E-B197-49F7-9119-74138B21824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DBF6A3E-B197-49F7-9119-74138B21824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DBF6A3E-B197-49F7-9119-74138B21824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DBF6A3E-B197-49F7-9119-74138B21824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2DBF6A3E-B197-49F7-9119-74138B21824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2DBF6A3E-B197-49F7-9119-74138B21824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0B9DAF-36A3-49AE-B4AA-55A46BAAA44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2DBF6A3E-B197-49F7-9119-74138B21824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50B9DAF-36A3-49AE-B4AA-55A46BAAA44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DBF6A3E-B197-49F7-9119-74138B21824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50B9DAF-36A3-49AE-B4AA-55A46BAAA44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DBF6A3E-B197-49F7-9119-74138B21824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50B9DAF-36A3-49AE-B4AA-55A46BAAA44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2DBF6A3E-B197-49F7-9119-74138B21824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0B9DAF-36A3-49AE-B4AA-55A46BAAA44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2DBF6A3E-B197-49F7-9119-74138B21824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0B9DAF-36A3-49AE-B4AA-55A46BAAA44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BF6A3E-B197-49F7-9119-74138B21824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B9DAF-36A3-49AE-B4AA-55A46BAAA44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hyperlink" Target="https://www.freeppt7.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customXml" Target="../ink/ink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5.wmf"/><Relationship Id="rId1"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chart" Target="../charts/chart2.xml"/><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447" y="0"/>
            <a:ext cx="12192000" cy="6858000"/>
          </a:xfrm>
          <a:prstGeom prst="rect">
            <a:avLst/>
          </a:prstGeom>
        </p:spPr>
      </p:pic>
      <p:grpSp>
        <p:nvGrpSpPr>
          <p:cNvPr id="25" name="组合 24"/>
          <p:cNvGrpSpPr/>
          <p:nvPr/>
        </p:nvGrpSpPr>
        <p:grpSpPr>
          <a:xfrm>
            <a:off x="632459" y="2018426"/>
            <a:ext cx="9466996" cy="2051272"/>
            <a:chOff x="632459" y="2018426"/>
            <a:chExt cx="9466996" cy="2051272"/>
          </a:xfrm>
        </p:grpSpPr>
        <p:sp>
          <p:nvSpPr>
            <p:cNvPr id="19" name="文本框 18"/>
            <p:cNvSpPr txBox="1"/>
            <p:nvPr/>
          </p:nvSpPr>
          <p:spPr>
            <a:xfrm>
              <a:off x="632460" y="2765662"/>
              <a:ext cx="9466995" cy="830997"/>
            </a:xfrm>
            <a:prstGeom prst="rect">
              <a:avLst/>
            </a:prstGeom>
            <a:noFill/>
          </p:spPr>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BUSINESS  PLAN</a:t>
              </a:r>
              <a:endParaRPr lang="zh-CN" altLang="en-US" sz="28700" b="1"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632459" y="2018426"/>
              <a:ext cx="9466995" cy="830997"/>
            </a:xfrm>
            <a:prstGeom prst="rect">
              <a:avLst/>
            </a:prstGeom>
            <a:noFill/>
          </p:spPr>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2016</a:t>
              </a:r>
              <a:endParaRPr lang="zh-CN" altLang="en-US" sz="28700" b="1" dirty="0">
                <a:solidFill>
                  <a:schemeClr val="bg1"/>
                </a:solidFill>
                <a:latin typeface="微软雅黑" panose="020B0503020204020204" pitchFamily="34" charset="-122"/>
                <a:ea typeface="微软雅黑" panose="020B0503020204020204" pitchFamily="34" charset="-122"/>
              </a:endParaRPr>
            </a:p>
          </p:txBody>
        </p:sp>
        <p:sp>
          <p:nvSpPr>
            <p:cNvPr id="22" name="Rectangle 37"/>
            <p:cNvSpPr/>
            <p:nvPr/>
          </p:nvSpPr>
          <p:spPr>
            <a:xfrm>
              <a:off x="647699" y="3566778"/>
              <a:ext cx="6896101" cy="502920"/>
            </a:xfrm>
            <a:prstGeom prst="rect">
              <a:avLst/>
            </a:prstGeom>
          </p:spPr>
          <p:txBody>
            <a:bodyPr wrap="square">
              <a:spAutoFit/>
            </a:bodyPr>
            <a:lstStyle/>
            <a:p>
              <a:pPr>
                <a:buFont typeface="Arial" panose="020B0604020202020204" pitchFamily="34" charset="0"/>
                <a:buNone/>
              </a:pPr>
              <a:r>
                <a:rPr lang="en-US" altLang="zh-CN" sz="1335" dirty="0">
                  <a:solidFill>
                    <a:schemeClr val="bg1"/>
                  </a:solidFill>
                  <a:latin typeface="Arial" panose="020B0604020202020204" pitchFamily="34" charset="0"/>
                  <a:cs typeface="Arial" panose="020B0604020202020204" pitchFamily="34" charset="0"/>
                  <a:sym typeface="+mn-ea"/>
                </a:rPr>
                <a:t>We have many PowerPoint </a:t>
              </a:r>
              <a:r>
                <a:rPr lang="zh-CN" altLang="en-US" sz="1335" dirty="0">
                  <a:solidFill>
                    <a:schemeClr val="bg1"/>
                  </a:solidFill>
                  <a:latin typeface="Arial" panose="020B0604020202020204" pitchFamily="34" charset="0"/>
                  <a:cs typeface="Arial" panose="020B0604020202020204" pitchFamily="34" charset="0"/>
                  <a:sym typeface="+mn-ea"/>
                </a:rPr>
                <a:t>templates</a:t>
              </a:r>
              <a:r>
                <a:rPr lang="en-US" altLang="zh-CN" sz="1335" dirty="0">
                  <a:solidFill>
                    <a:schemeClr val="bg1"/>
                  </a:solidFill>
                  <a:latin typeface="Arial" panose="020B0604020202020204" pitchFamily="34" charset="0"/>
                  <a:cs typeface="Arial" panose="020B0604020202020204" pitchFamily="34" charset="0"/>
                  <a:sym typeface="+mn-ea"/>
                </a:rPr>
                <a:t> that has been specifically designed to help anyone that is stepping into the world of PowerPoint for the very first time.</a:t>
              </a:r>
              <a:endParaRPr lang="en-US" altLang="zh-CN" sz="1335" dirty="0">
                <a:solidFill>
                  <a:schemeClr val="bg1"/>
                </a:solidFill>
                <a:latin typeface="Arial" panose="020B0604020202020204" pitchFamily="34" charset="0"/>
                <a:ea typeface="Open Sans Light" pitchFamily="34" charset="0"/>
                <a:cs typeface="Arial" panose="020B0604020202020204" pitchFamily="34" charset="0"/>
                <a:sym typeface="+mn-ea"/>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58BF5"/>
        </a:solidFill>
        <a:effectLst/>
      </p:bgPr>
    </p:bg>
    <p:spTree>
      <p:nvGrpSpPr>
        <p:cNvPr id="1" name=""/>
        <p:cNvGrpSpPr/>
        <p:nvPr/>
      </p:nvGrpSpPr>
      <p:grpSpPr>
        <a:xfrm>
          <a:off x="0" y="0"/>
          <a:ext cx="0" cy="0"/>
          <a:chOff x="0" y="0"/>
          <a:chExt cx="0" cy="0"/>
        </a:xfrm>
      </p:grpSpPr>
      <p:sp>
        <p:nvSpPr>
          <p:cNvPr id="2" name="自由: 形状 1"/>
          <p:cNvSpPr/>
          <p:nvPr/>
        </p:nvSpPr>
        <p:spPr>
          <a:xfrm>
            <a:off x="-22414" y="3260778"/>
            <a:ext cx="12236828" cy="3351700"/>
          </a:xfrm>
          <a:custGeom>
            <a:avLst/>
            <a:gdLst>
              <a:gd name="connsiteX0" fmla="*/ 3286000 w 12236828"/>
              <a:gd name="connsiteY0" fmla="*/ 721 h 3351700"/>
              <a:gd name="connsiteX1" fmla="*/ 3544088 w 12236828"/>
              <a:gd name="connsiteY1" fmla="*/ 4523 h 3351700"/>
              <a:gd name="connsiteX2" fmla="*/ 9088532 w 12236828"/>
              <a:gd name="connsiteY2" fmla="*/ 1213891 h 3351700"/>
              <a:gd name="connsiteX3" fmla="*/ 12203713 w 12236828"/>
              <a:gd name="connsiteY3" fmla="*/ 807389 h 3351700"/>
              <a:gd name="connsiteX4" fmla="*/ 12236828 w 12236828"/>
              <a:gd name="connsiteY4" fmla="*/ 798131 h 3351700"/>
              <a:gd name="connsiteX5" fmla="*/ 12236828 w 12236828"/>
              <a:gd name="connsiteY5" fmla="*/ 3351700 h 3351700"/>
              <a:gd name="connsiteX6" fmla="*/ 0 w 12236828"/>
              <a:gd name="connsiteY6" fmla="*/ 3351700 h 3351700"/>
              <a:gd name="connsiteX7" fmla="*/ 0 w 12236828"/>
              <a:gd name="connsiteY7" fmla="*/ 706061 h 3351700"/>
              <a:gd name="connsiteX8" fmla="*/ 111156 w 12236828"/>
              <a:gd name="connsiteY8" fmla="*/ 756666 h 3351700"/>
              <a:gd name="connsiteX9" fmla="*/ 619546 w 12236828"/>
              <a:gd name="connsiteY9" fmla="*/ 800936 h 3351700"/>
              <a:gd name="connsiteX10" fmla="*/ 3286000 w 12236828"/>
              <a:gd name="connsiteY10" fmla="*/ 721 h 335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36828" h="3351700">
                <a:moveTo>
                  <a:pt x="3286000" y="721"/>
                </a:moveTo>
                <a:cubicBezTo>
                  <a:pt x="3369872" y="-931"/>
                  <a:pt x="3455869" y="222"/>
                  <a:pt x="3544088" y="4523"/>
                </a:cubicBezTo>
                <a:cubicBezTo>
                  <a:pt x="4955587" y="73349"/>
                  <a:pt x="7590721" y="1095904"/>
                  <a:pt x="9088532" y="1213891"/>
                </a:cubicBezTo>
                <a:cubicBezTo>
                  <a:pt x="10211892" y="1302381"/>
                  <a:pt x="11586579" y="976073"/>
                  <a:pt x="12203713" y="807389"/>
                </a:cubicBezTo>
                <a:lnTo>
                  <a:pt x="12236828" y="798131"/>
                </a:lnTo>
                <a:lnTo>
                  <a:pt x="12236828" y="3351700"/>
                </a:lnTo>
                <a:lnTo>
                  <a:pt x="0" y="3351700"/>
                </a:lnTo>
                <a:lnTo>
                  <a:pt x="0" y="706061"/>
                </a:lnTo>
                <a:lnTo>
                  <a:pt x="111156" y="756666"/>
                </a:lnTo>
                <a:cubicBezTo>
                  <a:pt x="245291" y="807369"/>
                  <a:pt x="410106" y="840880"/>
                  <a:pt x="619546" y="800936"/>
                </a:cubicBezTo>
                <a:cubicBezTo>
                  <a:pt x="1247865" y="681106"/>
                  <a:pt x="2027910" y="25493"/>
                  <a:pt x="3286000" y="721"/>
                </a:cubicBezTo>
                <a:close/>
              </a:path>
            </a:pathLst>
          </a:cu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自由: 形状 2"/>
          <p:cNvSpPr/>
          <p:nvPr/>
        </p:nvSpPr>
        <p:spPr>
          <a:xfrm>
            <a:off x="5603" y="3716594"/>
            <a:ext cx="12208811" cy="3117513"/>
          </a:xfrm>
          <a:custGeom>
            <a:avLst/>
            <a:gdLst>
              <a:gd name="connsiteX0" fmla="*/ 7414898 w 12208811"/>
              <a:gd name="connsiteY0" fmla="*/ 102 h 2844083"/>
              <a:gd name="connsiteX1" fmla="*/ 11514950 w 12208811"/>
              <a:gd name="connsiteY1" fmla="*/ 885006 h 2844083"/>
              <a:gd name="connsiteX2" fmla="*/ 12077232 w 12208811"/>
              <a:gd name="connsiteY2" fmla="*/ 967274 h 2844083"/>
              <a:gd name="connsiteX3" fmla="*/ 12208811 w 12208811"/>
              <a:gd name="connsiteY3" fmla="*/ 977980 h 2844083"/>
              <a:gd name="connsiteX4" fmla="*/ 12208811 w 12208811"/>
              <a:gd name="connsiteY4" fmla="*/ 2844083 h 2844083"/>
              <a:gd name="connsiteX5" fmla="*/ 0 w 12208811"/>
              <a:gd name="connsiteY5" fmla="*/ 2844083 h 2844083"/>
              <a:gd name="connsiteX6" fmla="*/ 0 w 12208811"/>
              <a:gd name="connsiteY6" fmla="*/ 797497 h 2844083"/>
              <a:gd name="connsiteX7" fmla="*/ 78760 w 12208811"/>
              <a:gd name="connsiteY7" fmla="*/ 799115 h 2844083"/>
              <a:gd name="connsiteX8" fmla="*/ 3491827 w 12208811"/>
              <a:gd name="connsiteY8" fmla="*/ 826012 h 2844083"/>
              <a:gd name="connsiteX9" fmla="*/ 7414898 w 12208811"/>
              <a:gd name="connsiteY9" fmla="*/ 102 h 2844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8811" h="2844083">
                <a:moveTo>
                  <a:pt x="7414898" y="102"/>
                </a:moveTo>
                <a:cubicBezTo>
                  <a:pt x="8752085" y="9934"/>
                  <a:pt x="10630047" y="722774"/>
                  <a:pt x="11514950" y="885006"/>
                </a:cubicBezTo>
                <a:cubicBezTo>
                  <a:pt x="11736176" y="925564"/>
                  <a:pt x="11922374" y="951374"/>
                  <a:pt x="12077232" y="967274"/>
                </a:cubicBezTo>
                <a:lnTo>
                  <a:pt x="12208811" y="977980"/>
                </a:lnTo>
                <a:lnTo>
                  <a:pt x="12208811" y="2844083"/>
                </a:lnTo>
                <a:lnTo>
                  <a:pt x="0" y="2844083"/>
                </a:lnTo>
                <a:lnTo>
                  <a:pt x="0" y="797497"/>
                </a:lnTo>
                <a:lnTo>
                  <a:pt x="78760" y="799115"/>
                </a:lnTo>
                <a:cubicBezTo>
                  <a:pt x="770865" y="819963"/>
                  <a:pt x="2325783" y="950451"/>
                  <a:pt x="3491827" y="826012"/>
                </a:cubicBezTo>
                <a:cubicBezTo>
                  <a:pt x="4735608" y="693277"/>
                  <a:pt x="6077711" y="-9730"/>
                  <a:pt x="7414898" y="102"/>
                </a:cubicBez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自由: 形状 3"/>
          <p:cNvSpPr/>
          <p:nvPr/>
        </p:nvSpPr>
        <p:spPr>
          <a:xfrm>
            <a:off x="-5603" y="4715944"/>
            <a:ext cx="12203206" cy="2142056"/>
          </a:xfrm>
          <a:custGeom>
            <a:avLst/>
            <a:gdLst>
              <a:gd name="connsiteX0" fmla="*/ 5502885 w 12203206"/>
              <a:gd name="connsiteY0" fmla="*/ 17 h 2142056"/>
              <a:gd name="connsiteX1" fmla="*/ 5821337 w 12203206"/>
              <a:gd name="connsiteY1" fmla="*/ 5998 h 2142056"/>
              <a:gd name="connsiteX2" fmla="*/ 10961717 w 12203206"/>
              <a:gd name="connsiteY2" fmla="*/ 920398 h 2142056"/>
              <a:gd name="connsiteX3" fmla="*/ 12202564 w 12203206"/>
              <a:gd name="connsiteY3" fmla="*/ 651240 h 2142056"/>
              <a:gd name="connsiteX4" fmla="*/ 12203206 w 12203206"/>
              <a:gd name="connsiteY4" fmla="*/ 650842 h 2142056"/>
              <a:gd name="connsiteX5" fmla="*/ 12203206 w 12203206"/>
              <a:gd name="connsiteY5" fmla="*/ 2142056 h 2142056"/>
              <a:gd name="connsiteX6" fmla="*/ 0 w 12203206"/>
              <a:gd name="connsiteY6" fmla="*/ 2142056 h 2142056"/>
              <a:gd name="connsiteX7" fmla="*/ 0 w 12203206"/>
              <a:gd name="connsiteY7" fmla="*/ 328487 h 2142056"/>
              <a:gd name="connsiteX8" fmla="*/ 39132 w 12203206"/>
              <a:gd name="connsiteY8" fmla="*/ 346157 h 2142056"/>
              <a:gd name="connsiteX9" fmla="*/ 927202 w 12203206"/>
              <a:gd name="connsiteY9" fmla="*/ 507443 h 2142056"/>
              <a:gd name="connsiteX10" fmla="*/ 5502885 w 12203206"/>
              <a:gd name="connsiteY10" fmla="*/ 17 h 214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3206" h="2142056">
                <a:moveTo>
                  <a:pt x="5502885" y="17"/>
                </a:moveTo>
                <a:cubicBezTo>
                  <a:pt x="5610540" y="-205"/>
                  <a:pt x="5716810" y="1696"/>
                  <a:pt x="5821337" y="5998"/>
                </a:cubicBezTo>
                <a:cubicBezTo>
                  <a:pt x="7493755" y="74824"/>
                  <a:pt x="9797180" y="876153"/>
                  <a:pt x="10961717" y="920398"/>
                </a:cubicBezTo>
                <a:cubicBezTo>
                  <a:pt x="11543986" y="942521"/>
                  <a:pt x="11926179" y="806098"/>
                  <a:pt x="12202564" y="651240"/>
                </a:cubicBezTo>
                <a:lnTo>
                  <a:pt x="12203206" y="650842"/>
                </a:lnTo>
                <a:lnTo>
                  <a:pt x="12203206" y="2142056"/>
                </a:lnTo>
                <a:lnTo>
                  <a:pt x="0" y="2142056"/>
                </a:lnTo>
                <a:lnTo>
                  <a:pt x="0" y="328487"/>
                </a:lnTo>
                <a:lnTo>
                  <a:pt x="39132" y="346157"/>
                </a:lnTo>
                <a:cubicBezTo>
                  <a:pt x="262866" y="438368"/>
                  <a:pt x="548054" y="515893"/>
                  <a:pt x="927202" y="507443"/>
                </a:cubicBezTo>
                <a:cubicBezTo>
                  <a:pt x="1961241" y="484398"/>
                  <a:pt x="3888043" y="3348"/>
                  <a:pt x="5502885" y="17"/>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flipH="1">
            <a:off x="2410620" y="1014323"/>
            <a:ext cx="7370761" cy="4753856"/>
            <a:chOff x="270229" y="2137212"/>
            <a:chExt cx="7370761" cy="4753856"/>
          </a:xfrm>
        </p:grpSpPr>
        <p:sp>
          <p:nvSpPr>
            <p:cNvPr id="9" name="圆角矩形 27"/>
            <p:cNvSpPr/>
            <p:nvPr/>
          </p:nvSpPr>
          <p:spPr>
            <a:xfrm>
              <a:off x="270229" y="2137212"/>
              <a:ext cx="7026059" cy="4426553"/>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28"/>
            <p:cNvSpPr/>
            <p:nvPr/>
          </p:nvSpPr>
          <p:spPr>
            <a:xfrm>
              <a:off x="437131" y="2293065"/>
              <a:ext cx="7026059" cy="4426553"/>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29"/>
            <p:cNvSpPr/>
            <p:nvPr/>
          </p:nvSpPr>
          <p:spPr>
            <a:xfrm>
              <a:off x="614931" y="2464515"/>
              <a:ext cx="7026059" cy="4426553"/>
            </a:xfrm>
            <a:prstGeom prst="roundRect">
              <a:avLst>
                <a:gd name="adj" fmla="val 1722"/>
              </a:avLst>
            </a:prstGeom>
            <a:gradFill>
              <a:gsLst>
                <a:gs pos="0">
                  <a:srgbClr val="FFFFFF"/>
                </a:gs>
                <a:gs pos="100000">
                  <a:srgbClr val="D0DCFC"/>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自由: 形状 6"/>
          <p:cNvSpPr/>
          <p:nvPr/>
        </p:nvSpPr>
        <p:spPr>
          <a:xfrm>
            <a:off x="-5603" y="5157312"/>
            <a:ext cx="12192000" cy="1700688"/>
          </a:xfrm>
          <a:custGeom>
            <a:avLst/>
            <a:gdLst>
              <a:gd name="connsiteX0" fmla="*/ 4095511 w 12192000"/>
              <a:gd name="connsiteY0" fmla="*/ 334 h 1700688"/>
              <a:gd name="connsiteX1" fmla="*/ 4384740 w 12192000"/>
              <a:gd name="connsiteY1" fmla="*/ 4626 h 1700688"/>
              <a:gd name="connsiteX2" fmla="*/ 9556000 w 12192000"/>
              <a:gd name="connsiteY2" fmla="*/ 948523 h 1700688"/>
              <a:gd name="connsiteX3" fmla="*/ 11942603 w 12192000"/>
              <a:gd name="connsiteY3" fmla="*/ 526811 h 1700688"/>
              <a:gd name="connsiteX4" fmla="*/ 12192000 w 12192000"/>
              <a:gd name="connsiteY4" fmla="*/ 445414 h 1700688"/>
              <a:gd name="connsiteX5" fmla="*/ 12192000 w 12192000"/>
              <a:gd name="connsiteY5" fmla="*/ 1700688 h 1700688"/>
              <a:gd name="connsiteX6" fmla="*/ 0 w 12192000"/>
              <a:gd name="connsiteY6" fmla="*/ 1700688 h 1700688"/>
              <a:gd name="connsiteX7" fmla="*/ 0 w 12192000"/>
              <a:gd name="connsiteY7" fmla="*/ 525611 h 1700688"/>
              <a:gd name="connsiteX8" fmla="*/ 110445 w 12192000"/>
              <a:gd name="connsiteY8" fmla="*/ 550487 h 1700688"/>
              <a:gd name="connsiteX9" fmla="*/ 321607 w 12192000"/>
              <a:gd name="connsiteY9" fmla="*/ 565065 h 1700688"/>
              <a:gd name="connsiteX10" fmla="*/ 4095511 w 12192000"/>
              <a:gd name="connsiteY10" fmla="*/ 334 h 170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700688">
                <a:moveTo>
                  <a:pt x="4095511" y="334"/>
                </a:moveTo>
                <a:cubicBezTo>
                  <a:pt x="4192077" y="-693"/>
                  <a:pt x="4288549" y="632"/>
                  <a:pt x="4384740" y="4626"/>
                </a:cubicBezTo>
                <a:cubicBezTo>
                  <a:pt x="5923806" y="68536"/>
                  <a:pt x="8140059" y="909194"/>
                  <a:pt x="9556000" y="948523"/>
                </a:cubicBezTo>
                <a:cubicBezTo>
                  <a:pt x="10440962" y="973104"/>
                  <a:pt x="11287850" y="736515"/>
                  <a:pt x="11942603" y="526811"/>
                </a:cubicBezTo>
                <a:lnTo>
                  <a:pt x="12192000" y="445414"/>
                </a:lnTo>
                <a:lnTo>
                  <a:pt x="12192000" y="1700688"/>
                </a:lnTo>
                <a:lnTo>
                  <a:pt x="0" y="1700688"/>
                </a:lnTo>
                <a:lnTo>
                  <a:pt x="0" y="525611"/>
                </a:lnTo>
                <a:lnTo>
                  <a:pt x="110445" y="550487"/>
                </a:lnTo>
                <a:cubicBezTo>
                  <a:pt x="176450" y="560248"/>
                  <a:pt x="246698" y="565469"/>
                  <a:pt x="321607" y="565065"/>
                </a:cubicBezTo>
                <a:cubicBezTo>
                  <a:pt x="1177712" y="560457"/>
                  <a:pt x="2647039" y="15745"/>
                  <a:pt x="4095511" y="33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5" name="图表 14"/>
          <p:cNvGraphicFramePr/>
          <p:nvPr/>
        </p:nvGraphicFramePr>
        <p:xfrm>
          <a:off x="2588421" y="2192197"/>
          <a:ext cx="6569648" cy="2592978"/>
        </p:xfrm>
        <a:graphic>
          <a:graphicData uri="http://schemas.openxmlformats.org/drawingml/2006/chart">
            <c:chart xmlns:c="http://schemas.openxmlformats.org/drawingml/2006/chart" xmlns:r="http://schemas.openxmlformats.org/officeDocument/2006/relationships" r:id="rId1"/>
          </a:graphicData>
        </a:graphic>
      </p:graphicFrame>
      <p:sp>
        <p:nvSpPr>
          <p:cNvPr id="19" name="文本框 18"/>
          <p:cNvSpPr txBox="1"/>
          <p:nvPr/>
        </p:nvSpPr>
        <p:spPr>
          <a:xfrm>
            <a:off x="4727207" y="1786880"/>
            <a:ext cx="2438400" cy="398780"/>
          </a:xfrm>
          <a:prstGeom prst="rect">
            <a:avLst/>
          </a:prstGeom>
          <a:noFill/>
        </p:spPr>
        <p:txBody>
          <a:bodyPr wrap="square" rtlCol="0">
            <a:spAutoFit/>
          </a:bodyPr>
          <a:lstStyle/>
          <a:p>
            <a:pPr algn="ctr"/>
            <a:r>
              <a:rPr lang="zh-CN" altLang="en-US" sz="2000" dirty="0">
                <a:solidFill>
                  <a:schemeClr val="bg1">
                    <a:lumMod val="50000"/>
                  </a:schemeClr>
                </a:solidFill>
                <a:latin typeface="+mn-ea"/>
              </a:rPr>
              <a:t>Project Analysis</a:t>
            </a:r>
            <a:endParaRPr lang="zh-CN" altLang="en-US" sz="2000" dirty="0">
              <a:solidFill>
                <a:schemeClr val="bg1">
                  <a:lumMod val="50000"/>
                </a:schemeClr>
              </a:solidFill>
              <a:latin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58BF5"/>
        </a:solidFill>
        <a:effectLst/>
      </p:bgPr>
    </p:bg>
    <p:spTree>
      <p:nvGrpSpPr>
        <p:cNvPr id="1" name=""/>
        <p:cNvGrpSpPr/>
        <p:nvPr/>
      </p:nvGrpSpPr>
      <p:grpSpPr>
        <a:xfrm>
          <a:off x="0" y="0"/>
          <a:ext cx="0" cy="0"/>
          <a:chOff x="0" y="0"/>
          <a:chExt cx="0" cy="0"/>
        </a:xfrm>
      </p:grpSpPr>
      <p:sp>
        <p:nvSpPr>
          <p:cNvPr id="4" name="自由: 形状 3"/>
          <p:cNvSpPr/>
          <p:nvPr/>
        </p:nvSpPr>
        <p:spPr>
          <a:xfrm>
            <a:off x="-22414" y="3260778"/>
            <a:ext cx="12236828" cy="3351700"/>
          </a:xfrm>
          <a:custGeom>
            <a:avLst/>
            <a:gdLst>
              <a:gd name="connsiteX0" fmla="*/ 3286000 w 12236828"/>
              <a:gd name="connsiteY0" fmla="*/ 721 h 3351700"/>
              <a:gd name="connsiteX1" fmla="*/ 3544088 w 12236828"/>
              <a:gd name="connsiteY1" fmla="*/ 4523 h 3351700"/>
              <a:gd name="connsiteX2" fmla="*/ 9088532 w 12236828"/>
              <a:gd name="connsiteY2" fmla="*/ 1213891 h 3351700"/>
              <a:gd name="connsiteX3" fmla="*/ 12203713 w 12236828"/>
              <a:gd name="connsiteY3" fmla="*/ 807389 h 3351700"/>
              <a:gd name="connsiteX4" fmla="*/ 12236828 w 12236828"/>
              <a:gd name="connsiteY4" fmla="*/ 798131 h 3351700"/>
              <a:gd name="connsiteX5" fmla="*/ 12236828 w 12236828"/>
              <a:gd name="connsiteY5" fmla="*/ 3351700 h 3351700"/>
              <a:gd name="connsiteX6" fmla="*/ 0 w 12236828"/>
              <a:gd name="connsiteY6" fmla="*/ 3351700 h 3351700"/>
              <a:gd name="connsiteX7" fmla="*/ 0 w 12236828"/>
              <a:gd name="connsiteY7" fmla="*/ 706061 h 3351700"/>
              <a:gd name="connsiteX8" fmla="*/ 111156 w 12236828"/>
              <a:gd name="connsiteY8" fmla="*/ 756666 h 3351700"/>
              <a:gd name="connsiteX9" fmla="*/ 619546 w 12236828"/>
              <a:gd name="connsiteY9" fmla="*/ 800936 h 3351700"/>
              <a:gd name="connsiteX10" fmla="*/ 3286000 w 12236828"/>
              <a:gd name="connsiteY10" fmla="*/ 721 h 335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36828" h="3351700">
                <a:moveTo>
                  <a:pt x="3286000" y="721"/>
                </a:moveTo>
                <a:cubicBezTo>
                  <a:pt x="3369872" y="-931"/>
                  <a:pt x="3455869" y="222"/>
                  <a:pt x="3544088" y="4523"/>
                </a:cubicBezTo>
                <a:cubicBezTo>
                  <a:pt x="4955587" y="73349"/>
                  <a:pt x="7590721" y="1095904"/>
                  <a:pt x="9088532" y="1213891"/>
                </a:cubicBezTo>
                <a:cubicBezTo>
                  <a:pt x="10211892" y="1302381"/>
                  <a:pt x="11586579" y="976073"/>
                  <a:pt x="12203713" y="807389"/>
                </a:cubicBezTo>
                <a:lnTo>
                  <a:pt x="12236828" y="798131"/>
                </a:lnTo>
                <a:lnTo>
                  <a:pt x="12236828" y="3351700"/>
                </a:lnTo>
                <a:lnTo>
                  <a:pt x="0" y="3351700"/>
                </a:lnTo>
                <a:lnTo>
                  <a:pt x="0" y="706061"/>
                </a:lnTo>
                <a:lnTo>
                  <a:pt x="111156" y="756666"/>
                </a:lnTo>
                <a:cubicBezTo>
                  <a:pt x="245291" y="807369"/>
                  <a:pt x="410106" y="840880"/>
                  <a:pt x="619546" y="800936"/>
                </a:cubicBezTo>
                <a:cubicBezTo>
                  <a:pt x="1247865" y="681106"/>
                  <a:pt x="2027910" y="25493"/>
                  <a:pt x="3286000" y="721"/>
                </a:cubicBezTo>
                <a:close/>
              </a:path>
            </a:pathLst>
          </a:cu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自由: 形状 4"/>
          <p:cNvSpPr/>
          <p:nvPr/>
        </p:nvSpPr>
        <p:spPr>
          <a:xfrm>
            <a:off x="5603" y="3716594"/>
            <a:ext cx="12208811" cy="3117513"/>
          </a:xfrm>
          <a:custGeom>
            <a:avLst/>
            <a:gdLst>
              <a:gd name="connsiteX0" fmla="*/ 7414898 w 12208811"/>
              <a:gd name="connsiteY0" fmla="*/ 102 h 2844083"/>
              <a:gd name="connsiteX1" fmla="*/ 11514950 w 12208811"/>
              <a:gd name="connsiteY1" fmla="*/ 885006 h 2844083"/>
              <a:gd name="connsiteX2" fmla="*/ 12077232 w 12208811"/>
              <a:gd name="connsiteY2" fmla="*/ 967274 h 2844083"/>
              <a:gd name="connsiteX3" fmla="*/ 12208811 w 12208811"/>
              <a:gd name="connsiteY3" fmla="*/ 977980 h 2844083"/>
              <a:gd name="connsiteX4" fmla="*/ 12208811 w 12208811"/>
              <a:gd name="connsiteY4" fmla="*/ 2844083 h 2844083"/>
              <a:gd name="connsiteX5" fmla="*/ 0 w 12208811"/>
              <a:gd name="connsiteY5" fmla="*/ 2844083 h 2844083"/>
              <a:gd name="connsiteX6" fmla="*/ 0 w 12208811"/>
              <a:gd name="connsiteY6" fmla="*/ 797497 h 2844083"/>
              <a:gd name="connsiteX7" fmla="*/ 78760 w 12208811"/>
              <a:gd name="connsiteY7" fmla="*/ 799115 h 2844083"/>
              <a:gd name="connsiteX8" fmla="*/ 3491827 w 12208811"/>
              <a:gd name="connsiteY8" fmla="*/ 826012 h 2844083"/>
              <a:gd name="connsiteX9" fmla="*/ 7414898 w 12208811"/>
              <a:gd name="connsiteY9" fmla="*/ 102 h 2844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8811" h="2844083">
                <a:moveTo>
                  <a:pt x="7414898" y="102"/>
                </a:moveTo>
                <a:cubicBezTo>
                  <a:pt x="8752085" y="9934"/>
                  <a:pt x="10630047" y="722774"/>
                  <a:pt x="11514950" y="885006"/>
                </a:cubicBezTo>
                <a:cubicBezTo>
                  <a:pt x="11736176" y="925564"/>
                  <a:pt x="11922374" y="951374"/>
                  <a:pt x="12077232" y="967274"/>
                </a:cubicBezTo>
                <a:lnTo>
                  <a:pt x="12208811" y="977980"/>
                </a:lnTo>
                <a:lnTo>
                  <a:pt x="12208811" y="2844083"/>
                </a:lnTo>
                <a:lnTo>
                  <a:pt x="0" y="2844083"/>
                </a:lnTo>
                <a:lnTo>
                  <a:pt x="0" y="797497"/>
                </a:lnTo>
                <a:lnTo>
                  <a:pt x="78760" y="799115"/>
                </a:lnTo>
                <a:cubicBezTo>
                  <a:pt x="770865" y="819963"/>
                  <a:pt x="2325783" y="950451"/>
                  <a:pt x="3491827" y="826012"/>
                </a:cubicBezTo>
                <a:cubicBezTo>
                  <a:pt x="4735608" y="693277"/>
                  <a:pt x="6077711" y="-9730"/>
                  <a:pt x="7414898" y="102"/>
                </a:cubicBez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自由: 形状 5"/>
          <p:cNvSpPr/>
          <p:nvPr/>
        </p:nvSpPr>
        <p:spPr>
          <a:xfrm>
            <a:off x="-5603" y="4715944"/>
            <a:ext cx="12203206" cy="2142056"/>
          </a:xfrm>
          <a:custGeom>
            <a:avLst/>
            <a:gdLst>
              <a:gd name="connsiteX0" fmla="*/ 5502885 w 12203206"/>
              <a:gd name="connsiteY0" fmla="*/ 17 h 2142056"/>
              <a:gd name="connsiteX1" fmla="*/ 5821337 w 12203206"/>
              <a:gd name="connsiteY1" fmla="*/ 5998 h 2142056"/>
              <a:gd name="connsiteX2" fmla="*/ 10961717 w 12203206"/>
              <a:gd name="connsiteY2" fmla="*/ 920398 h 2142056"/>
              <a:gd name="connsiteX3" fmla="*/ 12202564 w 12203206"/>
              <a:gd name="connsiteY3" fmla="*/ 651240 h 2142056"/>
              <a:gd name="connsiteX4" fmla="*/ 12203206 w 12203206"/>
              <a:gd name="connsiteY4" fmla="*/ 650842 h 2142056"/>
              <a:gd name="connsiteX5" fmla="*/ 12203206 w 12203206"/>
              <a:gd name="connsiteY5" fmla="*/ 2142056 h 2142056"/>
              <a:gd name="connsiteX6" fmla="*/ 0 w 12203206"/>
              <a:gd name="connsiteY6" fmla="*/ 2142056 h 2142056"/>
              <a:gd name="connsiteX7" fmla="*/ 0 w 12203206"/>
              <a:gd name="connsiteY7" fmla="*/ 328487 h 2142056"/>
              <a:gd name="connsiteX8" fmla="*/ 39132 w 12203206"/>
              <a:gd name="connsiteY8" fmla="*/ 346157 h 2142056"/>
              <a:gd name="connsiteX9" fmla="*/ 927202 w 12203206"/>
              <a:gd name="connsiteY9" fmla="*/ 507443 h 2142056"/>
              <a:gd name="connsiteX10" fmla="*/ 5502885 w 12203206"/>
              <a:gd name="connsiteY10" fmla="*/ 17 h 214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3206" h="2142056">
                <a:moveTo>
                  <a:pt x="5502885" y="17"/>
                </a:moveTo>
                <a:cubicBezTo>
                  <a:pt x="5610540" y="-205"/>
                  <a:pt x="5716810" y="1696"/>
                  <a:pt x="5821337" y="5998"/>
                </a:cubicBezTo>
                <a:cubicBezTo>
                  <a:pt x="7493755" y="74824"/>
                  <a:pt x="9797180" y="876153"/>
                  <a:pt x="10961717" y="920398"/>
                </a:cubicBezTo>
                <a:cubicBezTo>
                  <a:pt x="11543986" y="942521"/>
                  <a:pt x="11926179" y="806098"/>
                  <a:pt x="12202564" y="651240"/>
                </a:cubicBezTo>
                <a:lnTo>
                  <a:pt x="12203206" y="650842"/>
                </a:lnTo>
                <a:lnTo>
                  <a:pt x="12203206" y="2142056"/>
                </a:lnTo>
                <a:lnTo>
                  <a:pt x="0" y="2142056"/>
                </a:lnTo>
                <a:lnTo>
                  <a:pt x="0" y="328487"/>
                </a:lnTo>
                <a:lnTo>
                  <a:pt x="39132" y="346157"/>
                </a:lnTo>
                <a:cubicBezTo>
                  <a:pt x="262866" y="438368"/>
                  <a:pt x="548054" y="515893"/>
                  <a:pt x="927202" y="507443"/>
                </a:cubicBezTo>
                <a:cubicBezTo>
                  <a:pt x="1961241" y="484398"/>
                  <a:pt x="3888043" y="3348"/>
                  <a:pt x="5502885" y="17"/>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flipH="1">
            <a:off x="2410620" y="1014323"/>
            <a:ext cx="7370761" cy="4753856"/>
            <a:chOff x="270229" y="2137212"/>
            <a:chExt cx="7370761" cy="4753856"/>
          </a:xfrm>
        </p:grpSpPr>
        <p:sp>
          <p:nvSpPr>
            <p:cNvPr id="8" name="圆角矩形 27"/>
            <p:cNvSpPr/>
            <p:nvPr/>
          </p:nvSpPr>
          <p:spPr>
            <a:xfrm>
              <a:off x="270229" y="2137212"/>
              <a:ext cx="7026059" cy="4426553"/>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28"/>
            <p:cNvSpPr/>
            <p:nvPr/>
          </p:nvSpPr>
          <p:spPr>
            <a:xfrm>
              <a:off x="437131" y="2293065"/>
              <a:ext cx="7026059" cy="4426553"/>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29"/>
            <p:cNvSpPr/>
            <p:nvPr/>
          </p:nvSpPr>
          <p:spPr>
            <a:xfrm>
              <a:off x="614931" y="2464515"/>
              <a:ext cx="7026059" cy="4426553"/>
            </a:xfrm>
            <a:prstGeom prst="roundRect">
              <a:avLst>
                <a:gd name="adj" fmla="val 1722"/>
              </a:avLst>
            </a:prstGeom>
            <a:gradFill>
              <a:gsLst>
                <a:gs pos="0">
                  <a:srgbClr val="FFFFFF"/>
                </a:gs>
                <a:gs pos="100000">
                  <a:srgbClr val="D0DCFC"/>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1" name="自由: 形状 10"/>
          <p:cNvSpPr/>
          <p:nvPr/>
        </p:nvSpPr>
        <p:spPr>
          <a:xfrm>
            <a:off x="-5603" y="5157312"/>
            <a:ext cx="12192000" cy="1700688"/>
          </a:xfrm>
          <a:custGeom>
            <a:avLst/>
            <a:gdLst>
              <a:gd name="connsiteX0" fmla="*/ 4095511 w 12192000"/>
              <a:gd name="connsiteY0" fmla="*/ 334 h 1700688"/>
              <a:gd name="connsiteX1" fmla="*/ 4384740 w 12192000"/>
              <a:gd name="connsiteY1" fmla="*/ 4626 h 1700688"/>
              <a:gd name="connsiteX2" fmla="*/ 9556000 w 12192000"/>
              <a:gd name="connsiteY2" fmla="*/ 948523 h 1700688"/>
              <a:gd name="connsiteX3" fmla="*/ 11942603 w 12192000"/>
              <a:gd name="connsiteY3" fmla="*/ 526811 h 1700688"/>
              <a:gd name="connsiteX4" fmla="*/ 12192000 w 12192000"/>
              <a:gd name="connsiteY4" fmla="*/ 445414 h 1700688"/>
              <a:gd name="connsiteX5" fmla="*/ 12192000 w 12192000"/>
              <a:gd name="connsiteY5" fmla="*/ 1700688 h 1700688"/>
              <a:gd name="connsiteX6" fmla="*/ 0 w 12192000"/>
              <a:gd name="connsiteY6" fmla="*/ 1700688 h 1700688"/>
              <a:gd name="connsiteX7" fmla="*/ 0 w 12192000"/>
              <a:gd name="connsiteY7" fmla="*/ 525611 h 1700688"/>
              <a:gd name="connsiteX8" fmla="*/ 110445 w 12192000"/>
              <a:gd name="connsiteY8" fmla="*/ 550487 h 1700688"/>
              <a:gd name="connsiteX9" fmla="*/ 321607 w 12192000"/>
              <a:gd name="connsiteY9" fmla="*/ 565065 h 1700688"/>
              <a:gd name="connsiteX10" fmla="*/ 4095511 w 12192000"/>
              <a:gd name="connsiteY10" fmla="*/ 334 h 170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700688">
                <a:moveTo>
                  <a:pt x="4095511" y="334"/>
                </a:moveTo>
                <a:cubicBezTo>
                  <a:pt x="4192077" y="-693"/>
                  <a:pt x="4288549" y="632"/>
                  <a:pt x="4384740" y="4626"/>
                </a:cubicBezTo>
                <a:cubicBezTo>
                  <a:pt x="5923806" y="68536"/>
                  <a:pt x="8140059" y="909194"/>
                  <a:pt x="9556000" y="948523"/>
                </a:cubicBezTo>
                <a:cubicBezTo>
                  <a:pt x="10440962" y="973104"/>
                  <a:pt x="11287850" y="736515"/>
                  <a:pt x="11942603" y="526811"/>
                </a:cubicBezTo>
                <a:lnTo>
                  <a:pt x="12192000" y="445414"/>
                </a:lnTo>
                <a:lnTo>
                  <a:pt x="12192000" y="1700688"/>
                </a:lnTo>
                <a:lnTo>
                  <a:pt x="0" y="1700688"/>
                </a:lnTo>
                <a:lnTo>
                  <a:pt x="0" y="525611"/>
                </a:lnTo>
                <a:lnTo>
                  <a:pt x="110445" y="550487"/>
                </a:lnTo>
                <a:cubicBezTo>
                  <a:pt x="176450" y="560248"/>
                  <a:pt x="246698" y="565469"/>
                  <a:pt x="321607" y="565065"/>
                </a:cubicBezTo>
                <a:cubicBezTo>
                  <a:pt x="1177712" y="560457"/>
                  <a:pt x="2647039" y="15745"/>
                  <a:pt x="4095511" y="33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727207" y="1786880"/>
            <a:ext cx="2438400" cy="398780"/>
          </a:xfrm>
          <a:prstGeom prst="rect">
            <a:avLst/>
          </a:prstGeom>
          <a:noFill/>
        </p:spPr>
        <p:txBody>
          <a:bodyPr wrap="square" rtlCol="0">
            <a:spAutoFit/>
          </a:bodyPr>
          <a:lstStyle/>
          <a:p>
            <a:pPr algn="ctr"/>
            <a:r>
              <a:rPr lang="zh-CN" altLang="en-US" sz="2000" dirty="0">
                <a:solidFill>
                  <a:schemeClr val="bg1">
                    <a:lumMod val="50000"/>
                  </a:schemeClr>
                </a:solidFill>
                <a:latin typeface="+mn-ea"/>
              </a:rPr>
              <a:t>Project Analysis</a:t>
            </a:r>
            <a:endParaRPr lang="zh-CN" altLang="en-US" sz="2000" dirty="0">
              <a:solidFill>
                <a:schemeClr val="bg1">
                  <a:lumMod val="50000"/>
                </a:schemeClr>
              </a:solidFill>
              <a:latin typeface="+mn-ea"/>
            </a:endParaRPr>
          </a:p>
        </p:txBody>
      </p:sp>
      <p:grpSp>
        <p:nvGrpSpPr>
          <p:cNvPr id="50" name="组合 49"/>
          <p:cNvGrpSpPr/>
          <p:nvPr/>
        </p:nvGrpSpPr>
        <p:grpSpPr>
          <a:xfrm>
            <a:off x="2713060" y="2667445"/>
            <a:ext cx="6339840" cy="699199"/>
            <a:chOff x="1524000" y="3247571"/>
            <a:chExt cx="8868229" cy="978047"/>
          </a:xfrm>
        </p:grpSpPr>
        <p:grpSp>
          <p:nvGrpSpPr>
            <p:cNvPr id="51" name="组合 50"/>
            <p:cNvGrpSpPr/>
            <p:nvPr/>
          </p:nvGrpSpPr>
          <p:grpSpPr>
            <a:xfrm>
              <a:off x="1524000" y="3247571"/>
              <a:ext cx="8868229" cy="362858"/>
              <a:chOff x="1524000" y="3247571"/>
              <a:chExt cx="8868229" cy="362858"/>
            </a:xfrm>
          </p:grpSpPr>
          <p:sp>
            <p:nvSpPr>
              <p:cNvPr id="57" name="椭圆 56"/>
              <p:cNvSpPr/>
              <p:nvPr/>
            </p:nvSpPr>
            <p:spPr>
              <a:xfrm>
                <a:off x="23222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58" name="椭圆 57"/>
              <p:cNvSpPr/>
              <p:nvPr/>
            </p:nvSpPr>
            <p:spPr>
              <a:xfrm>
                <a:off x="40967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59" name="椭圆 58"/>
              <p:cNvSpPr/>
              <p:nvPr/>
            </p:nvSpPr>
            <p:spPr>
              <a:xfrm>
                <a:off x="58712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60" name="椭圆 59"/>
              <p:cNvSpPr/>
              <p:nvPr/>
            </p:nvSpPr>
            <p:spPr>
              <a:xfrm>
                <a:off x="76457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61" name="椭圆 60"/>
              <p:cNvSpPr/>
              <p:nvPr/>
            </p:nvSpPr>
            <p:spPr>
              <a:xfrm>
                <a:off x="9420284"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cxnSp>
            <p:nvCxnSpPr>
              <p:cNvPr id="62" name="直接连接符 61"/>
              <p:cNvCxnSpPr/>
              <p:nvPr/>
            </p:nvCxnSpPr>
            <p:spPr>
              <a:xfrm>
                <a:off x="1524000" y="3429000"/>
                <a:ext cx="8868229" cy="0"/>
              </a:xfrm>
              <a:prstGeom prst="line">
                <a:avLst/>
              </a:prstGeom>
              <a:ln>
                <a:solidFill>
                  <a:srgbClr val="A3B9FA"/>
                </a:solidFill>
              </a:ln>
            </p:spPr>
            <p:style>
              <a:lnRef idx="1">
                <a:schemeClr val="accent1"/>
              </a:lnRef>
              <a:fillRef idx="0">
                <a:schemeClr val="accent1"/>
              </a:fillRef>
              <a:effectRef idx="0">
                <a:schemeClr val="accent1"/>
              </a:effectRef>
              <a:fontRef idx="minor">
                <a:schemeClr val="tx1"/>
              </a:fontRef>
            </p:style>
          </p:cxnSp>
        </p:grpSp>
        <p:sp>
          <p:nvSpPr>
            <p:cNvPr id="52" name="文本框 51"/>
            <p:cNvSpPr txBox="1"/>
            <p:nvPr/>
          </p:nvSpPr>
          <p:spPr>
            <a:xfrm>
              <a:off x="2030273"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2010</a:t>
              </a:r>
              <a:endParaRPr lang="zh-CN" altLang="en-US" sz="1600" dirty="0">
                <a:solidFill>
                  <a:schemeClr val="bg1">
                    <a:lumMod val="50000"/>
                  </a:schemeClr>
                </a:solidFill>
                <a:latin typeface="+mj-lt"/>
              </a:endParaRPr>
            </a:p>
          </p:txBody>
        </p:sp>
        <p:sp>
          <p:nvSpPr>
            <p:cNvPr id="53" name="文本框 52"/>
            <p:cNvSpPr txBox="1"/>
            <p:nvPr/>
          </p:nvSpPr>
          <p:spPr>
            <a:xfrm>
              <a:off x="3804773"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2012</a:t>
              </a:r>
              <a:endParaRPr lang="zh-CN" altLang="en-US" sz="1600" dirty="0">
                <a:solidFill>
                  <a:schemeClr val="bg1">
                    <a:lumMod val="50000"/>
                  </a:schemeClr>
                </a:solidFill>
                <a:latin typeface="+mj-lt"/>
              </a:endParaRPr>
            </a:p>
          </p:txBody>
        </p:sp>
        <p:sp>
          <p:nvSpPr>
            <p:cNvPr id="54" name="文本框 53"/>
            <p:cNvSpPr txBox="1"/>
            <p:nvPr/>
          </p:nvSpPr>
          <p:spPr>
            <a:xfrm>
              <a:off x="5573397"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2014</a:t>
              </a:r>
              <a:endParaRPr lang="zh-CN" altLang="en-US" sz="1600" dirty="0">
                <a:solidFill>
                  <a:schemeClr val="bg1">
                    <a:lumMod val="50000"/>
                  </a:schemeClr>
                </a:solidFill>
                <a:latin typeface="+mj-lt"/>
              </a:endParaRPr>
            </a:p>
          </p:txBody>
        </p:sp>
        <p:sp>
          <p:nvSpPr>
            <p:cNvPr id="55" name="文本框 54"/>
            <p:cNvSpPr txBox="1"/>
            <p:nvPr/>
          </p:nvSpPr>
          <p:spPr>
            <a:xfrm>
              <a:off x="7353773"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2016</a:t>
              </a:r>
              <a:endParaRPr lang="zh-CN" altLang="en-US" sz="1600" dirty="0">
                <a:solidFill>
                  <a:schemeClr val="bg1">
                    <a:lumMod val="50000"/>
                  </a:schemeClr>
                </a:solidFill>
                <a:latin typeface="+mj-lt"/>
              </a:endParaRPr>
            </a:p>
          </p:txBody>
        </p:sp>
        <p:sp>
          <p:nvSpPr>
            <p:cNvPr id="56" name="文本框 55"/>
            <p:cNvSpPr txBox="1"/>
            <p:nvPr/>
          </p:nvSpPr>
          <p:spPr>
            <a:xfrm>
              <a:off x="9128272"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2017</a:t>
              </a:r>
              <a:endParaRPr lang="zh-CN" altLang="en-US" sz="1600" dirty="0">
                <a:solidFill>
                  <a:schemeClr val="bg1">
                    <a:lumMod val="50000"/>
                  </a:schemeClr>
                </a:solidFill>
                <a:latin typeface="+mj-lt"/>
              </a:endParaRPr>
            </a:p>
          </p:txBody>
        </p:sp>
      </p:grpSp>
      <p:sp>
        <p:nvSpPr>
          <p:cNvPr id="66" name="矩形 65"/>
          <p:cNvSpPr/>
          <p:nvPr/>
        </p:nvSpPr>
        <p:spPr>
          <a:xfrm>
            <a:off x="2393809" y="3888940"/>
            <a:ext cx="6860639" cy="954107"/>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436791" y="2222284"/>
            <a:ext cx="7318418" cy="738664"/>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5" name="文本框 4"/>
          <p:cNvSpPr txBox="1"/>
          <p:nvPr/>
        </p:nvSpPr>
        <p:spPr>
          <a:xfrm>
            <a:off x="4876800" y="1775492"/>
            <a:ext cx="2438400" cy="398780"/>
          </a:xfrm>
          <a:prstGeom prst="rect">
            <a:avLst/>
          </a:prstGeom>
          <a:noFill/>
        </p:spPr>
        <p:txBody>
          <a:bodyPr wrap="square" rtlCol="0">
            <a:spAutoFit/>
          </a:bodyPr>
          <a:lstStyle/>
          <a:p>
            <a:pPr algn="ctr"/>
            <a:r>
              <a:rPr lang="zh-CN" altLang="en-US" sz="2000" dirty="0">
                <a:latin typeface="+mn-ea"/>
              </a:rPr>
              <a:t>Project outlook</a:t>
            </a:r>
            <a:endParaRPr lang="zh-CN" altLang="en-US" sz="2000" dirty="0">
              <a:latin typeface="+mn-ea"/>
            </a:endParaRPr>
          </a:p>
        </p:txBody>
      </p:sp>
      <p:sp>
        <p:nvSpPr>
          <p:cNvPr id="6" name="矩形 5"/>
          <p:cNvSpPr/>
          <p:nvPr/>
        </p:nvSpPr>
        <p:spPr>
          <a:xfrm>
            <a:off x="0" y="3752850"/>
            <a:ext cx="12192000" cy="3105150"/>
          </a:xfrm>
          <a:prstGeom prst="rect">
            <a:avLst/>
          </a:prstGeom>
          <a:solidFill>
            <a:srgbClr val="F5F9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34"/>
          <p:cNvSpPr/>
          <p:nvPr/>
        </p:nvSpPr>
        <p:spPr>
          <a:xfrm>
            <a:off x="0" y="4743706"/>
            <a:ext cx="12192000" cy="2103780"/>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Group 4"/>
          <p:cNvGrpSpPr>
            <a:grpSpLocks noChangeAspect="1"/>
          </p:cNvGrpSpPr>
          <p:nvPr/>
        </p:nvGrpSpPr>
        <p:grpSpPr bwMode="auto">
          <a:xfrm>
            <a:off x="2208468" y="3954463"/>
            <a:ext cx="371475" cy="320675"/>
            <a:chOff x="998" y="2742"/>
            <a:chExt cx="234" cy="202"/>
          </a:xfrm>
        </p:grpSpPr>
        <p:sp>
          <p:nvSpPr>
            <p:cNvPr id="9" name="Freeform 5"/>
            <p:cNvSpPr/>
            <p:nvPr/>
          </p:nvSpPr>
          <p:spPr bwMode="auto">
            <a:xfrm>
              <a:off x="998"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1076" y="2742"/>
              <a:ext cx="78" cy="202"/>
            </a:xfrm>
            <a:custGeom>
              <a:avLst/>
              <a:gdLst>
                <a:gd name="T0" fmla="*/ 78 w 78"/>
                <a:gd name="T1" fmla="*/ 202 h 202"/>
                <a:gd name="T2" fmla="*/ 0 w 78"/>
                <a:gd name="T3" fmla="*/ 183 h 202"/>
                <a:gd name="T4" fmla="*/ 0 w 78"/>
                <a:gd name="T5" fmla="*/ 0 h 202"/>
                <a:gd name="T6" fmla="*/ 78 w 78"/>
                <a:gd name="T7" fmla="*/ 19 h 202"/>
                <a:gd name="T8" fmla="*/ 78 w 78"/>
                <a:gd name="T9" fmla="*/ 202 h 202"/>
              </a:gdLst>
              <a:ahLst/>
              <a:cxnLst>
                <a:cxn ang="0">
                  <a:pos x="T0" y="T1"/>
                </a:cxn>
                <a:cxn ang="0">
                  <a:pos x="T2" y="T3"/>
                </a:cxn>
                <a:cxn ang="0">
                  <a:pos x="T4" y="T5"/>
                </a:cxn>
                <a:cxn ang="0">
                  <a:pos x="T6" y="T7"/>
                </a:cxn>
                <a:cxn ang="0">
                  <a:pos x="T8" y="T9"/>
                </a:cxn>
              </a:cxnLst>
              <a:rect l="0" t="0" r="r" b="b"/>
              <a:pathLst>
                <a:path w="78" h="202">
                  <a:moveTo>
                    <a:pt x="78" y="202"/>
                  </a:moveTo>
                  <a:lnTo>
                    <a:pt x="0" y="183"/>
                  </a:lnTo>
                  <a:lnTo>
                    <a:pt x="0" y="0"/>
                  </a:lnTo>
                  <a:lnTo>
                    <a:pt x="78" y="19"/>
                  </a:lnTo>
                  <a:lnTo>
                    <a:pt x="78" y="202"/>
                  </a:lnTo>
                  <a:close/>
                </a:path>
              </a:pathLst>
            </a:custGeom>
            <a:noFill/>
            <a:ln w="25400"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1" name="Freeform 7"/>
            <p:cNvSpPr/>
            <p:nvPr/>
          </p:nvSpPr>
          <p:spPr bwMode="auto">
            <a:xfrm>
              <a:off x="1154"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sp>
        <p:nvSpPr>
          <p:cNvPr id="12" name="文本框 11"/>
          <p:cNvSpPr txBox="1"/>
          <p:nvPr/>
        </p:nvSpPr>
        <p:spPr>
          <a:xfrm>
            <a:off x="1271135" y="4412556"/>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13" name="矩形 12"/>
          <p:cNvSpPr/>
          <p:nvPr/>
        </p:nvSpPr>
        <p:spPr>
          <a:xfrm>
            <a:off x="1312586" y="4716106"/>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14" name="文本框 13"/>
          <p:cNvSpPr txBox="1"/>
          <p:nvPr/>
        </p:nvSpPr>
        <p:spPr>
          <a:xfrm>
            <a:off x="3738998" y="444099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15" name="矩形 14"/>
          <p:cNvSpPr/>
          <p:nvPr/>
        </p:nvSpPr>
        <p:spPr>
          <a:xfrm>
            <a:off x="3780449" y="474454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16" name="Group 10"/>
          <p:cNvGrpSpPr>
            <a:grpSpLocks noChangeAspect="1"/>
          </p:cNvGrpSpPr>
          <p:nvPr/>
        </p:nvGrpSpPr>
        <p:grpSpPr bwMode="auto">
          <a:xfrm>
            <a:off x="4676330" y="3954463"/>
            <a:ext cx="371475" cy="369888"/>
            <a:chOff x="3720" y="2472"/>
            <a:chExt cx="234" cy="233"/>
          </a:xfrm>
        </p:grpSpPr>
        <p:sp>
          <p:nvSpPr>
            <p:cNvPr id="17" name="Freeform 11"/>
            <p:cNvSpPr/>
            <p:nvPr/>
          </p:nvSpPr>
          <p:spPr bwMode="auto">
            <a:xfrm>
              <a:off x="3720" y="2472"/>
              <a:ext cx="234" cy="233"/>
            </a:xfrm>
            <a:custGeom>
              <a:avLst/>
              <a:gdLst>
                <a:gd name="T0" fmla="*/ 234 w 234"/>
                <a:gd name="T1" fmla="*/ 132 h 233"/>
                <a:gd name="T2" fmla="*/ 133 w 234"/>
                <a:gd name="T3" fmla="*/ 233 h 233"/>
                <a:gd name="T4" fmla="*/ 0 w 234"/>
                <a:gd name="T5" fmla="*/ 101 h 233"/>
                <a:gd name="T6" fmla="*/ 0 w 234"/>
                <a:gd name="T7" fmla="*/ 0 h 233"/>
                <a:gd name="T8" fmla="*/ 101 w 234"/>
                <a:gd name="T9" fmla="*/ 0 h 233"/>
                <a:gd name="T10" fmla="*/ 234 w 234"/>
                <a:gd name="T11" fmla="*/ 132 h 233"/>
              </a:gdLst>
              <a:ahLst/>
              <a:cxnLst>
                <a:cxn ang="0">
                  <a:pos x="T0" y="T1"/>
                </a:cxn>
                <a:cxn ang="0">
                  <a:pos x="T2" y="T3"/>
                </a:cxn>
                <a:cxn ang="0">
                  <a:pos x="T4" y="T5"/>
                </a:cxn>
                <a:cxn ang="0">
                  <a:pos x="T6" y="T7"/>
                </a:cxn>
                <a:cxn ang="0">
                  <a:pos x="T8" y="T9"/>
                </a:cxn>
                <a:cxn ang="0">
                  <a:pos x="T10" y="T11"/>
                </a:cxn>
              </a:cxnLst>
              <a:rect l="0" t="0" r="r" b="b"/>
              <a:pathLst>
                <a:path w="234" h="233">
                  <a:moveTo>
                    <a:pt x="234" y="132"/>
                  </a:moveTo>
                  <a:lnTo>
                    <a:pt x="133" y="233"/>
                  </a:lnTo>
                  <a:lnTo>
                    <a:pt x="0" y="101"/>
                  </a:lnTo>
                  <a:lnTo>
                    <a:pt x="0" y="0"/>
                  </a:lnTo>
                  <a:lnTo>
                    <a:pt x="101" y="0"/>
                  </a:lnTo>
                  <a:lnTo>
                    <a:pt x="234" y="132"/>
                  </a:lnTo>
                  <a:close/>
                </a:path>
              </a:pathLst>
            </a:custGeom>
            <a:noFill/>
            <a:ln w="25400"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769" y="2520"/>
              <a:ext cx="45" cy="45"/>
            </a:xfrm>
            <a:custGeom>
              <a:avLst/>
              <a:gdLst>
                <a:gd name="T0" fmla="*/ 19 w 23"/>
                <a:gd name="T1" fmla="*/ 4 h 23"/>
                <a:gd name="T2" fmla="*/ 19 w 23"/>
                <a:gd name="T3" fmla="*/ 19 h 23"/>
                <a:gd name="T4" fmla="*/ 4 w 23"/>
                <a:gd name="T5" fmla="*/ 19 h 23"/>
                <a:gd name="T6" fmla="*/ 4 w 23"/>
                <a:gd name="T7" fmla="*/ 4 h 23"/>
                <a:gd name="T8" fmla="*/ 19 w 23"/>
                <a:gd name="T9" fmla="*/ 4 h 23"/>
              </a:gdLst>
              <a:ahLst/>
              <a:cxnLst>
                <a:cxn ang="0">
                  <a:pos x="T0" y="T1"/>
                </a:cxn>
                <a:cxn ang="0">
                  <a:pos x="T2" y="T3"/>
                </a:cxn>
                <a:cxn ang="0">
                  <a:pos x="T4" y="T5"/>
                </a:cxn>
                <a:cxn ang="0">
                  <a:pos x="T6" y="T7"/>
                </a:cxn>
                <a:cxn ang="0">
                  <a:pos x="T8" y="T9"/>
                </a:cxn>
              </a:cxnLst>
              <a:rect l="0" t="0" r="r" b="b"/>
              <a:pathLst>
                <a:path w="23" h="23">
                  <a:moveTo>
                    <a:pt x="19" y="4"/>
                  </a:moveTo>
                  <a:cubicBezTo>
                    <a:pt x="23" y="8"/>
                    <a:pt x="23" y="15"/>
                    <a:pt x="19" y="19"/>
                  </a:cubicBezTo>
                  <a:cubicBezTo>
                    <a:pt x="15" y="23"/>
                    <a:pt x="8" y="23"/>
                    <a:pt x="4" y="19"/>
                  </a:cubicBezTo>
                  <a:cubicBezTo>
                    <a:pt x="0" y="15"/>
                    <a:pt x="0" y="8"/>
                    <a:pt x="4" y="4"/>
                  </a:cubicBezTo>
                  <a:cubicBezTo>
                    <a:pt x="8" y="0"/>
                    <a:pt x="15" y="0"/>
                    <a:pt x="19" y="4"/>
                  </a:cubicBezTo>
                  <a:close/>
                </a:path>
              </a:pathLst>
            </a:custGeom>
            <a:solidFill>
              <a:srgbClr val="0085ED"/>
            </a:solidFill>
            <a:ln w="9525">
              <a:noFill/>
              <a:round/>
            </a:ln>
          </p:spPr>
          <p:txBody>
            <a:bodyPr vert="horz" wrap="square" lIns="91440" tIns="45720" rIns="91440" bIns="45720" numCol="1" anchor="t" anchorCtr="0" compatLnSpc="1"/>
            <a:lstStyle/>
            <a:p>
              <a:endParaRPr lang="zh-CN" altLang="en-US"/>
            </a:p>
          </p:txBody>
        </p:sp>
      </p:grpSp>
      <p:sp>
        <p:nvSpPr>
          <p:cNvPr id="19" name="文本框 18"/>
          <p:cNvSpPr txBox="1"/>
          <p:nvPr/>
        </p:nvSpPr>
        <p:spPr>
          <a:xfrm>
            <a:off x="6206861" y="443688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20" name="矩形 19"/>
          <p:cNvSpPr/>
          <p:nvPr/>
        </p:nvSpPr>
        <p:spPr>
          <a:xfrm>
            <a:off x="6248312" y="474043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21" name="Freeform 21"/>
          <p:cNvSpPr/>
          <p:nvPr/>
        </p:nvSpPr>
        <p:spPr bwMode="auto">
          <a:xfrm>
            <a:off x="7144987" y="3954463"/>
            <a:ext cx="369888" cy="369887"/>
          </a:xfrm>
          <a:custGeom>
            <a:avLst/>
            <a:gdLst>
              <a:gd name="T0" fmla="*/ 130 w 233"/>
              <a:gd name="T1" fmla="*/ 233 h 233"/>
              <a:gd name="T2" fmla="*/ 233 w 233"/>
              <a:gd name="T3" fmla="*/ 0 h 233"/>
              <a:gd name="T4" fmla="*/ 0 w 233"/>
              <a:gd name="T5" fmla="*/ 105 h 233"/>
              <a:gd name="T6" fmla="*/ 0 w 233"/>
              <a:gd name="T7" fmla="*/ 105 h 233"/>
              <a:gd name="T8" fmla="*/ 115 w 233"/>
              <a:gd name="T9" fmla="*/ 120 h 233"/>
              <a:gd name="T10" fmla="*/ 130 w 233"/>
              <a:gd name="T11" fmla="*/ 233 h 233"/>
            </a:gdLst>
            <a:ahLst/>
            <a:cxnLst>
              <a:cxn ang="0">
                <a:pos x="T0" y="T1"/>
              </a:cxn>
              <a:cxn ang="0">
                <a:pos x="T2" y="T3"/>
              </a:cxn>
              <a:cxn ang="0">
                <a:pos x="T4" y="T5"/>
              </a:cxn>
              <a:cxn ang="0">
                <a:pos x="T6" y="T7"/>
              </a:cxn>
              <a:cxn ang="0">
                <a:pos x="T8" y="T9"/>
              </a:cxn>
              <a:cxn ang="0">
                <a:pos x="T10" y="T11"/>
              </a:cxn>
            </a:cxnLst>
            <a:rect l="0" t="0" r="r" b="b"/>
            <a:pathLst>
              <a:path w="233" h="233">
                <a:moveTo>
                  <a:pt x="130" y="233"/>
                </a:moveTo>
                <a:lnTo>
                  <a:pt x="233" y="0"/>
                </a:lnTo>
                <a:lnTo>
                  <a:pt x="0" y="105"/>
                </a:lnTo>
                <a:lnTo>
                  <a:pt x="0" y="105"/>
                </a:lnTo>
                <a:lnTo>
                  <a:pt x="115" y="120"/>
                </a:lnTo>
                <a:lnTo>
                  <a:pt x="130" y="233"/>
                </a:lnTo>
                <a:close/>
              </a:path>
            </a:pathLst>
          </a:custGeom>
          <a:noFill/>
          <a:ln w="23813"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p>
        </p:txBody>
      </p:sp>
      <p:sp>
        <p:nvSpPr>
          <p:cNvPr id="22" name="文本框 21"/>
          <p:cNvSpPr txBox="1"/>
          <p:nvPr/>
        </p:nvSpPr>
        <p:spPr>
          <a:xfrm>
            <a:off x="8674724" y="4388918"/>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23" name="矩形 22"/>
          <p:cNvSpPr/>
          <p:nvPr/>
        </p:nvSpPr>
        <p:spPr>
          <a:xfrm>
            <a:off x="8716175" y="4692468"/>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24" name="Group 24"/>
          <p:cNvGrpSpPr>
            <a:grpSpLocks noChangeAspect="1"/>
          </p:cNvGrpSpPr>
          <p:nvPr/>
        </p:nvGrpSpPr>
        <p:grpSpPr bwMode="auto">
          <a:xfrm>
            <a:off x="9585582" y="3954463"/>
            <a:ext cx="382587" cy="382587"/>
            <a:chOff x="5663" y="2491"/>
            <a:chExt cx="241" cy="241"/>
          </a:xfrm>
        </p:grpSpPr>
        <p:sp>
          <p:nvSpPr>
            <p:cNvPr id="25" name="Freeform 25"/>
            <p:cNvSpPr/>
            <p:nvPr/>
          </p:nvSpPr>
          <p:spPr bwMode="auto">
            <a:xfrm>
              <a:off x="5663" y="2491"/>
              <a:ext cx="187" cy="189"/>
            </a:xfrm>
            <a:custGeom>
              <a:avLst/>
              <a:gdLst>
                <a:gd name="T0" fmla="*/ 79 w 96"/>
                <a:gd name="T1" fmla="*/ 17 h 97"/>
                <a:gd name="T2" fmla="*/ 79 w 96"/>
                <a:gd name="T3" fmla="*/ 80 h 97"/>
                <a:gd name="T4" fmla="*/ 17 w 96"/>
                <a:gd name="T5" fmla="*/ 80 h 97"/>
                <a:gd name="T6" fmla="*/ 17 w 96"/>
                <a:gd name="T7" fmla="*/ 17 h 97"/>
                <a:gd name="T8" fmla="*/ 79 w 96"/>
                <a:gd name="T9" fmla="*/ 17 h 97"/>
              </a:gdLst>
              <a:ahLst/>
              <a:cxnLst>
                <a:cxn ang="0">
                  <a:pos x="T0" y="T1"/>
                </a:cxn>
                <a:cxn ang="0">
                  <a:pos x="T2" y="T3"/>
                </a:cxn>
                <a:cxn ang="0">
                  <a:pos x="T4" y="T5"/>
                </a:cxn>
                <a:cxn ang="0">
                  <a:pos x="T6" y="T7"/>
                </a:cxn>
                <a:cxn ang="0">
                  <a:pos x="T8" y="T9"/>
                </a:cxn>
              </a:cxnLst>
              <a:rect l="0" t="0" r="r" b="b"/>
              <a:pathLst>
                <a:path w="96" h="97">
                  <a:moveTo>
                    <a:pt x="79" y="17"/>
                  </a:moveTo>
                  <a:cubicBezTo>
                    <a:pt x="96" y="34"/>
                    <a:pt x="96" y="62"/>
                    <a:pt x="79" y="80"/>
                  </a:cubicBezTo>
                  <a:cubicBezTo>
                    <a:pt x="62" y="97"/>
                    <a:pt x="34" y="97"/>
                    <a:pt x="17" y="80"/>
                  </a:cubicBezTo>
                  <a:cubicBezTo>
                    <a:pt x="0" y="62"/>
                    <a:pt x="0" y="34"/>
                    <a:pt x="17" y="17"/>
                  </a:cubicBezTo>
                  <a:cubicBezTo>
                    <a:pt x="34" y="0"/>
                    <a:pt x="62" y="0"/>
                    <a:pt x="79" y="17"/>
                  </a:cubicBezTo>
                  <a:close/>
                </a:path>
              </a:pathLst>
            </a:custGeom>
            <a:noFill/>
            <a:ln w="25400"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6" name="Line 26"/>
            <p:cNvSpPr>
              <a:spLocks noChangeShapeType="1"/>
            </p:cNvSpPr>
            <p:nvPr/>
          </p:nvSpPr>
          <p:spPr bwMode="auto">
            <a:xfrm>
              <a:off x="5819" y="2647"/>
              <a:ext cx="85" cy="85"/>
            </a:xfrm>
            <a:prstGeom prst="line">
              <a:avLst/>
            </a:prstGeom>
            <a:noFill/>
            <a:ln w="25400" cap="rnd">
              <a:solidFill>
                <a:srgbClr val="0085ED"/>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6BFFE"/>
        </a:solidFill>
        <a:effectLst/>
      </p:bgPr>
    </p:bg>
    <p:spTree>
      <p:nvGrpSpPr>
        <p:cNvPr id="1" name=""/>
        <p:cNvGrpSpPr/>
        <p:nvPr/>
      </p:nvGrpSpPr>
      <p:grpSpPr>
        <a:xfrm>
          <a:off x="0" y="0"/>
          <a:ext cx="0" cy="0"/>
          <a:chOff x="0" y="0"/>
          <a:chExt cx="0" cy="0"/>
        </a:xfrm>
      </p:grpSpPr>
      <p:sp>
        <p:nvSpPr>
          <p:cNvPr id="4" name="文本框 3"/>
          <p:cNvSpPr txBox="1"/>
          <p:nvPr/>
        </p:nvSpPr>
        <p:spPr>
          <a:xfrm>
            <a:off x="1362503" y="3013502"/>
            <a:ext cx="9466995" cy="830997"/>
          </a:xfrm>
          <a:prstGeom prst="rect">
            <a:avLst/>
          </a:prstGeom>
          <a:noFill/>
        </p:spPr>
        <p:txBody>
          <a:bodyPr wrap="square" rtlCol="0">
            <a:spAutoFit/>
          </a:bodyPr>
          <a:lstStyle/>
          <a:p>
            <a:pPr algn="ctr"/>
            <a:r>
              <a:rPr lang="en-US" altLang="zh-CN" sz="4800" b="1" dirty="0">
                <a:solidFill>
                  <a:schemeClr val="bg1"/>
                </a:solidFill>
                <a:latin typeface="微软雅黑" panose="020B0503020204020204" pitchFamily="34" charset="-122"/>
                <a:ea typeface="微软雅黑" panose="020B0503020204020204" pitchFamily="34" charset="-122"/>
              </a:rPr>
              <a:t>THANKS YOU</a:t>
            </a:r>
            <a:endParaRPr lang="zh-CN" altLang="en-US" sz="28700" b="1"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4224997" y="4778133"/>
            <a:ext cx="3742006" cy="436098"/>
            <a:chOff x="4161497" y="4778133"/>
            <a:chExt cx="3742006" cy="436098"/>
          </a:xfrm>
        </p:grpSpPr>
        <p:sp>
          <p:nvSpPr>
            <p:cNvPr id="7" name="矩形: 圆角 6"/>
            <p:cNvSpPr/>
            <p:nvPr/>
          </p:nvSpPr>
          <p:spPr>
            <a:xfrm>
              <a:off x="4161497" y="4778133"/>
              <a:ext cx="3742006" cy="436098"/>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Group 4"/>
            <p:cNvGrpSpPr>
              <a:grpSpLocks noChangeAspect="1"/>
            </p:cNvGrpSpPr>
            <p:nvPr/>
          </p:nvGrpSpPr>
          <p:grpSpPr bwMode="auto">
            <a:xfrm>
              <a:off x="4293870" y="4869056"/>
              <a:ext cx="293370" cy="292152"/>
              <a:chOff x="2796" y="3046"/>
              <a:chExt cx="241" cy="240"/>
            </a:xfrm>
          </p:grpSpPr>
          <p:sp>
            <p:nvSpPr>
              <p:cNvPr id="9" name="Freeform 5"/>
              <p:cNvSpPr/>
              <p:nvPr/>
            </p:nvSpPr>
            <p:spPr bwMode="auto">
              <a:xfrm>
                <a:off x="2796" y="3046"/>
                <a:ext cx="187" cy="188"/>
              </a:xfrm>
              <a:custGeom>
                <a:avLst/>
                <a:gdLst>
                  <a:gd name="T0" fmla="*/ 79 w 96"/>
                  <a:gd name="T1" fmla="*/ 17 h 97"/>
                  <a:gd name="T2" fmla="*/ 79 w 96"/>
                  <a:gd name="T3" fmla="*/ 80 h 97"/>
                  <a:gd name="T4" fmla="*/ 17 w 96"/>
                  <a:gd name="T5" fmla="*/ 80 h 97"/>
                  <a:gd name="T6" fmla="*/ 17 w 96"/>
                  <a:gd name="T7" fmla="*/ 17 h 97"/>
                  <a:gd name="T8" fmla="*/ 79 w 96"/>
                  <a:gd name="T9" fmla="*/ 17 h 97"/>
                </a:gdLst>
                <a:ahLst/>
                <a:cxnLst>
                  <a:cxn ang="0">
                    <a:pos x="T0" y="T1"/>
                  </a:cxn>
                  <a:cxn ang="0">
                    <a:pos x="T2" y="T3"/>
                  </a:cxn>
                  <a:cxn ang="0">
                    <a:pos x="T4" y="T5"/>
                  </a:cxn>
                  <a:cxn ang="0">
                    <a:pos x="T6" y="T7"/>
                  </a:cxn>
                  <a:cxn ang="0">
                    <a:pos x="T8" y="T9"/>
                  </a:cxn>
                </a:cxnLst>
                <a:rect l="0" t="0" r="r" b="b"/>
                <a:pathLst>
                  <a:path w="96" h="97">
                    <a:moveTo>
                      <a:pt x="79" y="17"/>
                    </a:moveTo>
                    <a:cubicBezTo>
                      <a:pt x="96" y="34"/>
                      <a:pt x="96" y="62"/>
                      <a:pt x="79" y="80"/>
                    </a:cubicBezTo>
                    <a:cubicBezTo>
                      <a:pt x="62" y="97"/>
                      <a:pt x="34" y="97"/>
                      <a:pt x="17" y="80"/>
                    </a:cubicBezTo>
                    <a:cubicBezTo>
                      <a:pt x="0" y="62"/>
                      <a:pt x="0" y="34"/>
                      <a:pt x="17" y="17"/>
                    </a:cubicBezTo>
                    <a:cubicBezTo>
                      <a:pt x="34" y="0"/>
                      <a:pt x="62" y="0"/>
                      <a:pt x="79" y="17"/>
                    </a:cubicBezTo>
                    <a:close/>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0" name="Line 6"/>
              <p:cNvSpPr>
                <a:spLocks noChangeShapeType="1"/>
              </p:cNvSpPr>
              <p:nvPr/>
            </p:nvSpPr>
            <p:spPr bwMode="auto">
              <a:xfrm>
                <a:off x="2952" y="3201"/>
                <a:ext cx="85" cy="85"/>
              </a:xfrm>
              <a:prstGeom prst="line">
                <a:avLst/>
              </a:prstGeom>
              <a:noFill/>
              <a:ln w="25400"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11" name="文本框 10"/>
            <p:cNvSpPr txBox="1"/>
            <p:nvPr/>
          </p:nvSpPr>
          <p:spPr>
            <a:xfrm>
              <a:off x="4777139" y="4811516"/>
              <a:ext cx="2514600" cy="368300"/>
            </a:xfrm>
            <a:prstGeom prst="rect">
              <a:avLst/>
            </a:prstGeom>
            <a:noFill/>
          </p:spPr>
          <p:txBody>
            <a:bodyPr wrap="square" rtlCol="0">
              <a:spAutoFit/>
            </a:bodyPr>
            <a:lstStyle/>
            <a:p>
              <a:pPr algn="ctr"/>
              <a:r>
                <a:rPr lang="en-US" altLang="zh-CN" b="1" spc="600" dirty="0">
                  <a:solidFill>
                    <a:schemeClr val="bg1"/>
                  </a:solidFill>
                  <a:latin typeface="+mn-ea"/>
                </a:rPr>
                <a:t>freeppt7.com</a:t>
              </a:r>
              <a:endParaRPr lang="zh-CN" altLang="en-US" b="1" spc="600" dirty="0">
                <a:solidFill>
                  <a:schemeClr val="bg1"/>
                </a:solidFill>
                <a:latin typeface="+mn-ea"/>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logo">
            <a:hlinkClick r:id="rId1" action="ppaction://hlinkfile"/>
          </p:cNvPr>
          <p:cNvPicPr>
            <a:picLocks noChangeAspect="1"/>
          </p:cNvPicPr>
          <p:nvPr/>
        </p:nvPicPr>
        <p:blipFill>
          <a:blip r:embed="rId2"/>
          <a:stretch>
            <a:fillRect/>
          </a:stretch>
        </p:blipFill>
        <p:spPr>
          <a:xfrm>
            <a:off x="3281680" y="363220"/>
            <a:ext cx="6238240" cy="1437640"/>
          </a:xfrm>
          <a:prstGeom prst="rect">
            <a:avLst/>
          </a:prstGeom>
        </p:spPr>
      </p:pic>
      <p:grpSp>
        <p:nvGrpSpPr>
          <p:cNvPr id="7" name="组合 6"/>
          <p:cNvGrpSpPr/>
          <p:nvPr/>
        </p:nvGrpSpPr>
        <p:grpSpPr>
          <a:xfrm>
            <a:off x="0" y="2435013"/>
            <a:ext cx="12192000" cy="4428067"/>
            <a:chOff x="0" y="2876"/>
            <a:chExt cx="14400" cy="5230"/>
          </a:xfrm>
        </p:grpSpPr>
        <p:sp>
          <p:nvSpPr>
            <p:cNvPr id="3" name="Rectangle 17"/>
            <p:cNvSpPr>
              <a:spLocks noChangeArrowheads="1"/>
            </p:cNvSpPr>
            <p:nvPr/>
          </p:nvSpPr>
          <p:spPr bwMode="gray">
            <a:xfrm>
              <a:off x="0" y="2876"/>
              <a:ext cx="14400" cy="5230"/>
            </a:xfrm>
            <a:prstGeom prst="rect">
              <a:avLst/>
            </a:prstGeom>
            <a:solidFill>
              <a:schemeClr val="tx2">
                <a:lumMod val="75000"/>
              </a:schemeClr>
            </a:solidFill>
            <a:ln w="9525">
              <a:noFill/>
              <a:miter lim="800000"/>
            </a:ln>
          </p:spPr>
          <p:txBody>
            <a:bodyPr wrap="none" anchor="ctr"/>
            <a:lstStyle/>
            <a:p>
              <a:pPr defTabSz="914400" eaLnBrk="1" fontAlgn="auto" hangingPunct="1">
                <a:spcBef>
                  <a:spcPts val="0"/>
                </a:spcBef>
                <a:spcAft>
                  <a:spcPts val="0"/>
                </a:spcAft>
                <a:defRPr/>
              </a:pPr>
              <a:endParaRPr lang="zh-CN" altLang="en-US" sz="2400" kern="0" dirty="0">
                <a:solidFill>
                  <a:srgbClr val="005397"/>
                </a:solidFill>
                <a:latin typeface="Arial" panose="020B0604020202020204"/>
                <a:ea typeface="微软雅黑" panose="020B0503020204020204" pitchFamily="34" charset="-122"/>
              </a:endParaRPr>
            </a:p>
          </p:txBody>
        </p:sp>
        <p:sp>
          <p:nvSpPr>
            <p:cNvPr id="15" name="Rectangle 3"/>
            <p:cNvSpPr>
              <a:spLocks noChangeArrowheads="1"/>
            </p:cNvSpPr>
            <p:nvPr/>
          </p:nvSpPr>
          <p:spPr bwMode="auto">
            <a:xfrm>
              <a:off x="450" y="3094"/>
              <a:ext cx="13538" cy="227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Unlimited number of commercial demonstrations for your personal/company, business.</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Copy the contents of the template for use in other slide </a:t>
              </a:r>
              <a:r>
                <a:rPr lang="zh-CN" altLang="en-US" sz="2665" b="1" kern="0" dirty="0" smtClean="0">
                  <a:solidFill>
                    <a:prstClr val="white"/>
                  </a:solidFill>
                  <a:latin typeface="微软雅黑" panose="020B0503020204020204" pitchFamily="34" charset="-122"/>
                  <a:ea typeface="微软雅黑" panose="020B0503020204020204" pitchFamily="34" charset="-122"/>
                </a:rPr>
                <a:t>masters.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p:txBody>
        </p:sp>
        <p:sp>
          <p:nvSpPr>
            <p:cNvPr id="16" name="Rectangle 4"/>
            <p:cNvSpPr>
              <a:spLocks noChangeArrowheads="1"/>
            </p:cNvSpPr>
            <p:nvPr/>
          </p:nvSpPr>
          <p:spPr bwMode="auto">
            <a:xfrm>
              <a:off x="396" y="5570"/>
              <a:ext cx="13806" cy="1827"/>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not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Used for any form of online payment download.</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After collecting the free resources we released, we will burn the discs for sale.</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8" y="3094"/>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2" y="5692"/>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7" name="组合 6"/>
          <p:cNvGrpSpPr/>
          <p:nvPr/>
        </p:nvGrpSpPr>
        <p:grpSpPr>
          <a:xfrm>
            <a:off x="1858814" y="3002795"/>
            <a:ext cx="8792191" cy="961312"/>
            <a:chOff x="1989443" y="3002795"/>
            <a:chExt cx="8792191" cy="961312"/>
          </a:xfrm>
        </p:grpSpPr>
        <p:grpSp>
          <p:nvGrpSpPr>
            <p:cNvPr id="5" name="组合 4"/>
            <p:cNvGrpSpPr/>
            <p:nvPr/>
          </p:nvGrpSpPr>
          <p:grpSpPr>
            <a:xfrm>
              <a:off x="1989443" y="3002795"/>
              <a:ext cx="1038860" cy="961312"/>
              <a:chOff x="1667035" y="3002795"/>
              <a:chExt cx="1038860" cy="961312"/>
            </a:xfrm>
          </p:grpSpPr>
          <p:grpSp>
            <p:nvGrpSpPr>
              <p:cNvPr id="43" name="Group 36"/>
              <p:cNvGrpSpPr>
                <a:grpSpLocks noChangeAspect="1"/>
              </p:cNvGrpSpPr>
              <p:nvPr/>
            </p:nvGrpSpPr>
            <p:grpSpPr bwMode="auto">
              <a:xfrm>
                <a:off x="1887222" y="3002795"/>
                <a:ext cx="550862" cy="452438"/>
                <a:chOff x="855" y="1892"/>
                <a:chExt cx="347" cy="285"/>
              </a:xfrm>
            </p:grpSpPr>
            <p:sp>
              <p:nvSpPr>
                <p:cNvPr id="45" name="Freeform 37"/>
                <p:cNvSpPr/>
                <p:nvPr/>
              </p:nvSpPr>
              <p:spPr bwMode="auto">
                <a:xfrm>
                  <a:off x="855" y="1892"/>
                  <a:ext cx="329" cy="285"/>
                </a:xfrm>
                <a:custGeom>
                  <a:avLst/>
                  <a:gdLst>
                    <a:gd name="T0" fmla="*/ 67 w 114"/>
                    <a:gd name="T1" fmla="*/ 90 h 98"/>
                    <a:gd name="T2" fmla="*/ 57 w 114"/>
                    <a:gd name="T3" fmla="*/ 91 h 98"/>
                    <a:gd name="T4" fmla="*/ 37 w 114"/>
                    <a:gd name="T5" fmla="*/ 88 h 98"/>
                    <a:gd name="T6" fmla="*/ 19 w 114"/>
                    <a:gd name="T7" fmla="*/ 96 h 98"/>
                    <a:gd name="T8" fmla="*/ 21 w 114"/>
                    <a:gd name="T9" fmla="*/ 81 h 98"/>
                    <a:gd name="T10" fmla="*/ 0 w 114"/>
                    <a:gd name="T11" fmla="*/ 45 h 98"/>
                    <a:gd name="T12" fmla="*/ 57 w 114"/>
                    <a:gd name="T13" fmla="*/ 0 h 98"/>
                    <a:gd name="T14" fmla="*/ 114 w 114"/>
                    <a:gd name="T15" fmla="*/ 45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98">
                      <a:moveTo>
                        <a:pt x="67" y="90"/>
                      </a:moveTo>
                      <a:cubicBezTo>
                        <a:pt x="64" y="90"/>
                        <a:pt x="60" y="91"/>
                        <a:pt x="57" y="91"/>
                      </a:cubicBezTo>
                      <a:cubicBezTo>
                        <a:pt x="51" y="91"/>
                        <a:pt x="42" y="89"/>
                        <a:pt x="37" y="88"/>
                      </a:cubicBezTo>
                      <a:cubicBezTo>
                        <a:pt x="33" y="87"/>
                        <a:pt x="29" y="98"/>
                        <a:pt x="19" y="96"/>
                      </a:cubicBezTo>
                      <a:cubicBezTo>
                        <a:pt x="19" y="96"/>
                        <a:pt x="28" y="84"/>
                        <a:pt x="21" y="81"/>
                      </a:cubicBezTo>
                      <a:cubicBezTo>
                        <a:pt x="8" y="72"/>
                        <a:pt x="0" y="60"/>
                        <a:pt x="0" y="45"/>
                      </a:cubicBezTo>
                      <a:cubicBezTo>
                        <a:pt x="0" y="20"/>
                        <a:pt x="26" y="0"/>
                        <a:pt x="57" y="0"/>
                      </a:cubicBezTo>
                      <a:cubicBezTo>
                        <a:pt x="89" y="0"/>
                        <a:pt x="114" y="20"/>
                        <a:pt x="114" y="45"/>
                      </a:cubicBezTo>
                    </a:path>
                  </a:pathLst>
                </a:custGeom>
                <a:noFill/>
                <a:ln w="3651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46" name="Freeform 38"/>
                <p:cNvSpPr/>
                <p:nvPr/>
              </p:nvSpPr>
              <p:spPr bwMode="auto">
                <a:xfrm>
                  <a:off x="982" y="1985"/>
                  <a:ext cx="220" cy="189"/>
                </a:xfrm>
                <a:custGeom>
                  <a:avLst/>
                  <a:gdLst>
                    <a:gd name="T0" fmla="*/ 0 w 76"/>
                    <a:gd name="T1" fmla="*/ 30 h 65"/>
                    <a:gd name="T2" fmla="*/ 38 w 76"/>
                    <a:gd name="T3" fmla="*/ 60 h 65"/>
                    <a:gd name="T4" fmla="*/ 52 w 76"/>
                    <a:gd name="T5" fmla="*/ 59 h 65"/>
                    <a:gd name="T6" fmla="*/ 64 w 76"/>
                    <a:gd name="T7" fmla="*/ 64 h 65"/>
                    <a:gd name="T8" fmla="*/ 62 w 76"/>
                    <a:gd name="T9" fmla="*/ 54 h 65"/>
                    <a:gd name="T10" fmla="*/ 76 w 76"/>
                    <a:gd name="T11" fmla="*/ 30 h 65"/>
                    <a:gd name="T12" fmla="*/ 38 w 76"/>
                    <a:gd name="T13" fmla="*/ 0 h 65"/>
                    <a:gd name="T14" fmla="*/ 0 w 76"/>
                    <a:gd name="T15" fmla="*/ 3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5">
                      <a:moveTo>
                        <a:pt x="0" y="30"/>
                      </a:moveTo>
                      <a:cubicBezTo>
                        <a:pt x="0" y="47"/>
                        <a:pt x="17" y="60"/>
                        <a:pt x="38" y="60"/>
                      </a:cubicBezTo>
                      <a:cubicBezTo>
                        <a:pt x="42" y="60"/>
                        <a:pt x="48" y="60"/>
                        <a:pt x="52" y="59"/>
                      </a:cubicBezTo>
                      <a:cubicBezTo>
                        <a:pt x="54" y="58"/>
                        <a:pt x="57" y="65"/>
                        <a:pt x="64" y="64"/>
                      </a:cubicBezTo>
                      <a:cubicBezTo>
                        <a:pt x="64" y="64"/>
                        <a:pt x="58" y="56"/>
                        <a:pt x="62" y="54"/>
                      </a:cubicBezTo>
                      <a:cubicBezTo>
                        <a:pt x="71" y="48"/>
                        <a:pt x="76" y="40"/>
                        <a:pt x="76" y="30"/>
                      </a:cubicBezTo>
                      <a:cubicBezTo>
                        <a:pt x="76" y="14"/>
                        <a:pt x="59" y="0"/>
                        <a:pt x="38" y="0"/>
                      </a:cubicBezTo>
                      <a:cubicBezTo>
                        <a:pt x="17" y="0"/>
                        <a:pt x="0" y="14"/>
                        <a:pt x="0" y="30"/>
                      </a:cubicBezTo>
                      <a:close/>
                    </a:path>
                  </a:pathLst>
                </a:custGeom>
                <a:noFill/>
                <a:ln w="3651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sp>
            <p:nvSpPr>
              <p:cNvPr id="85" name="矩形 84"/>
              <p:cNvSpPr/>
              <p:nvPr/>
            </p:nvSpPr>
            <p:spPr>
              <a:xfrm>
                <a:off x="1667035" y="3595807"/>
                <a:ext cx="1038860" cy="368300"/>
              </a:xfrm>
              <a:prstGeom prst="rect">
                <a:avLst/>
              </a:prstGeom>
            </p:spPr>
            <p:txBody>
              <a:bodyPr wrap="none">
                <a:spAutoFit/>
              </a:bodyPr>
              <a:lstStyle/>
              <a:p>
                <a:pPr algn="ctr"/>
                <a:r>
                  <a:rPr lang="zh-CN" altLang="en-US" dirty="0">
                    <a:latin typeface="+mn-ea"/>
                  </a:rPr>
                  <a:t>about us</a:t>
                </a:r>
                <a:endParaRPr lang="zh-CN" altLang="en-US" dirty="0">
                  <a:latin typeface="+mn-ea"/>
                </a:endParaRPr>
              </a:p>
            </p:txBody>
          </p:sp>
        </p:grpSp>
        <p:grpSp>
          <p:nvGrpSpPr>
            <p:cNvPr id="4" name="组合 3"/>
            <p:cNvGrpSpPr/>
            <p:nvPr/>
          </p:nvGrpSpPr>
          <p:grpSpPr>
            <a:xfrm>
              <a:off x="4528703" y="3002795"/>
              <a:ext cx="917348" cy="960917"/>
              <a:chOff x="3741839" y="3002795"/>
              <a:chExt cx="917348" cy="960917"/>
            </a:xfrm>
          </p:grpSpPr>
          <p:grpSp>
            <p:nvGrpSpPr>
              <p:cNvPr id="47" name="Group 41"/>
              <p:cNvGrpSpPr>
                <a:grpSpLocks noChangeAspect="1"/>
              </p:cNvGrpSpPr>
              <p:nvPr/>
            </p:nvGrpSpPr>
            <p:grpSpPr bwMode="auto">
              <a:xfrm>
                <a:off x="3970736" y="3002795"/>
                <a:ext cx="518684" cy="448431"/>
                <a:chOff x="2225" y="1882"/>
                <a:chExt cx="347" cy="300"/>
              </a:xfrm>
            </p:grpSpPr>
            <p:sp>
              <p:nvSpPr>
                <p:cNvPr id="49" name="Freeform 42"/>
                <p:cNvSpPr/>
                <p:nvPr/>
              </p:nvSpPr>
              <p:spPr bwMode="auto">
                <a:xfrm>
                  <a:off x="2225" y="1882"/>
                  <a:ext cx="115" cy="300"/>
                </a:xfrm>
                <a:custGeom>
                  <a:avLst/>
                  <a:gdLst>
                    <a:gd name="T0" fmla="*/ 115 w 115"/>
                    <a:gd name="T1" fmla="*/ 271 h 300"/>
                    <a:gd name="T2" fmla="*/ 0 w 115"/>
                    <a:gd name="T3" fmla="*/ 300 h 300"/>
                    <a:gd name="T4" fmla="*/ 0 w 115"/>
                    <a:gd name="T5" fmla="*/ 29 h 300"/>
                    <a:gd name="T6" fmla="*/ 115 w 115"/>
                    <a:gd name="T7" fmla="*/ 0 h 300"/>
                    <a:gd name="T8" fmla="*/ 115 w 115"/>
                    <a:gd name="T9" fmla="*/ 271 h 300"/>
                  </a:gdLst>
                  <a:ahLst/>
                  <a:cxnLst>
                    <a:cxn ang="0">
                      <a:pos x="T0" y="T1"/>
                    </a:cxn>
                    <a:cxn ang="0">
                      <a:pos x="T2" y="T3"/>
                    </a:cxn>
                    <a:cxn ang="0">
                      <a:pos x="T4" y="T5"/>
                    </a:cxn>
                    <a:cxn ang="0">
                      <a:pos x="T6" y="T7"/>
                    </a:cxn>
                    <a:cxn ang="0">
                      <a:pos x="T8" y="T9"/>
                    </a:cxn>
                  </a:cxnLst>
                  <a:rect l="0" t="0" r="r" b="b"/>
                  <a:pathLst>
                    <a:path w="115" h="300">
                      <a:moveTo>
                        <a:pt x="115" y="271"/>
                      </a:moveTo>
                      <a:lnTo>
                        <a:pt x="0" y="300"/>
                      </a:lnTo>
                      <a:lnTo>
                        <a:pt x="0" y="29"/>
                      </a:lnTo>
                      <a:lnTo>
                        <a:pt x="115" y="0"/>
                      </a:lnTo>
                      <a:lnTo>
                        <a:pt x="115" y="271"/>
                      </a:lnTo>
                      <a:close/>
                    </a:path>
                  </a:pathLst>
                </a:custGeom>
                <a:noFill/>
                <a:ln w="3651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0" name="Freeform 43"/>
                <p:cNvSpPr/>
                <p:nvPr/>
              </p:nvSpPr>
              <p:spPr bwMode="auto">
                <a:xfrm>
                  <a:off x="2340" y="1882"/>
                  <a:ext cx="116" cy="300"/>
                </a:xfrm>
                <a:custGeom>
                  <a:avLst/>
                  <a:gdLst>
                    <a:gd name="T0" fmla="*/ 116 w 116"/>
                    <a:gd name="T1" fmla="*/ 300 h 300"/>
                    <a:gd name="T2" fmla="*/ 0 w 116"/>
                    <a:gd name="T3" fmla="*/ 271 h 300"/>
                    <a:gd name="T4" fmla="*/ 0 w 116"/>
                    <a:gd name="T5" fmla="*/ 0 h 300"/>
                    <a:gd name="T6" fmla="*/ 116 w 116"/>
                    <a:gd name="T7" fmla="*/ 29 h 300"/>
                    <a:gd name="T8" fmla="*/ 116 w 116"/>
                    <a:gd name="T9" fmla="*/ 300 h 300"/>
                  </a:gdLst>
                  <a:ahLst/>
                  <a:cxnLst>
                    <a:cxn ang="0">
                      <a:pos x="T0" y="T1"/>
                    </a:cxn>
                    <a:cxn ang="0">
                      <a:pos x="T2" y="T3"/>
                    </a:cxn>
                    <a:cxn ang="0">
                      <a:pos x="T4" y="T5"/>
                    </a:cxn>
                    <a:cxn ang="0">
                      <a:pos x="T6" y="T7"/>
                    </a:cxn>
                    <a:cxn ang="0">
                      <a:pos x="T8" y="T9"/>
                    </a:cxn>
                  </a:cxnLst>
                  <a:rect l="0" t="0" r="r" b="b"/>
                  <a:pathLst>
                    <a:path w="116" h="300">
                      <a:moveTo>
                        <a:pt x="116" y="300"/>
                      </a:moveTo>
                      <a:lnTo>
                        <a:pt x="0" y="271"/>
                      </a:lnTo>
                      <a:lnTo>
                        <a:pt x="0" y="0"/>
                      </a:lnTo>
                      <a:lnTo>
                        <a:pt x="116" y="29"/>
                      </a:lnTo>
                      <a:lnTo>
                        <a:pt x="116" y="300"/>
                      </a:lnTo>
                      <a:close/>
                    </a:path>
                  </a:pathLst>
                </a:custGeom>
                <a:noFill/>
                <a:ln w="3651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1" name="Freeform 44"/>
                <p:cNvSpPr/>
                <p:nvPr/>
              </p:nvSpPr>
              <p:spPr bwMode="auto">
                <a:xfrm>
                  <a:off x="2456" y="1882"/>
                  <a:ext cx="116" cy="300"/>
                </a:xfrm>
                <a:custGeom>
                  <a:avLst/>
                  <a:gdLst>
                    <a:gd name="T0" fmla="*/ 116 w 116"/>
                    <a:gd name="T1" fmla="*/ 271 h 300"/>
                    <a:gd name="T2" fmla="*/ 0 w 116"/>
                    <a:gd name="T3" fmla="*/ 300 h 300"/>
                    <a:gd name="T4" fmla="*/ 0 w 116"/>
                    <a:gd name="T5" fmla="*/ 29 h 300"/>
                    <a:gd name="T6" fmla="*/ 116 w 116"/>
                    <a:gd name="T7" fmla="*/ 0 h 300"/>
                    <a:gd name="T8" fmla="*/ 116 w 116"/>
                    <a:gd name="T9" fmla="*/ 271 h 300"/>
                  </a:gdLst>
                  <a:ahLst/>
                  <a:cxnLst>
                    <a:cxn ang="0">
                      <a:pos x="T0" y="T1"/>
                    </a:cxn>
                    <a:cxn ang="0">
                      <a:pos x="T2" y="T3"/>
                    </a:cxn>
                    <a:cxn ang="0">
                      <a:pos x="T4" y="T5"/>
                    </a:cxn>
                    <a:cxn ang="0">
                      <a:pos x="T6" y="T7"/>
                    </a:cxn>
                    <a:cxn ang="0">
                      <a:pos x="T8" y="T9"/>
                    </a:cxn>
                  </a:cxnLst>
                  <a:rect l="0" t="0" r="r" b="b"/>
                  <a:pathLst>
                    <a:path w="116" h="300">
                      <a:moveTo>
                        <a:pt x="116" y="271"/>
                      </a:moveTo>
                      <a:lnTo>
                        <a:pt x="0" y="300"/>
                      </a:lnTo>
                      <a:lnTo>
                        <a:pt x="0" y="29"/>
                      </a:lnTo>
                      <a:lnTo>
                        <a:pt x="116" y="0"/>
                      </a:lnTo>
                      <a:lnTo>
                        <a:pt x="116" y="271"/>
                      </a:lnTo>
                      <a:close/>
                    </a:path>
                  </a:pathLst>
                </a:custGeom>
                <a:noFill/>
                <a:ln w="3651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sp>
            <p:nvSpPr>
              <p:cNvPr id="86" name="矩形 85"/>
              <p:cNvSpPr/>
              <p:nvPr/>
            </p:nvSpPr>
            <p:spPr>
              <a:xfrm>
                <a:off x="3741839" y="3595807"/>
                <a:ext cx="917348" cy="367905"/>
              </a:xfrm>
              <a:prstGeom prst="rect">
                <a:avLst/>
              </a:prstGeom>
            </p:spPr>
            <p:txBody>
              <a:bodyPr wrap="none">
                <a:spAutoFit/>
              </a:bodyPr>
              <a:lstStyle/>
              <a:p>
                <a:pPr algn="ctr"/>
                <a:r>
                  <a:rPr lang="zh-CN" altLang="en-US" dirty="0">
                    <a:latin typeface="+mn-ea"/>
                    <a:cs typeface="Open Sans Light" pitchFamily="34" charset="0"/>
                  </a:rPr>
                  <a:t>project instruction</a:t>
                </a:r>
                <a:endParaRPr lang="zh-CN" altLang="en-US" dirty="0">
                  <a:latin typeface="+mn-ea"/>
                  <a:cs typeface="Open Sans Light" pitchFamily="34" charset="0"/>
                </a:endParaRPr>
              </a:p>
            </p:txBody>
          </p:sp>
        </p:grpSp>
        <p:grpSp>
          <p:nvGrpSpPr>
            <p:cNvPr id="3" name="组合 2"/>
            <p:cNvGrpSpPr/>
            <p:nvPr/>
          </p:nvGrpSpPr>
          <p:grpSpPr>
            <a:xfrm>
              <a:off x="7126686" y="3002795"/>
              <a:ext cx="678390" cy="960917"/>
              <a:chOff x="5875366" y="3002795"/>
              <a:chExt cx="678390" cy="960917"/>
            </a:xfrm>
          </p:grpSpPr>
          <p:grpSp>
            <p:nvGrpSpPr>
              <p:cNvPr id="52" name="Group 47"/>
              <p:cNvGrpSpPr>
                <a:grpSpLocks noChangeAspect="1"/>
              </p:cNvGrpSpPr>
              <p:nvPr/>
            </p:nvGrpSpPr>
            <p:grpSpPr bwMode="auto">
              <a:xfrm>
                <a:off x="6022072" y="3002795"/>
                <a:ext cx="440531" cy="441805"/>
                <a:chOff x="3592" y="1870"/>
                <a:chExt cx="346" cy="347"/>
              </a:xfrm>
            </p:grpSpPr>
            <p:sp>
              <p:nvSpPr>
                <p:cNvPr id="54" name="Rectangle 48"/>
                <p:cNvSpPr>
                  <a:spLocks noChangeArrowheads="1"/>
                </p:cNvSpPr>
                <p:nvPr/>
              </p:nvSpPr>
              <p:spPr bwMode="auto">
                <a:xfrm>
                  <a:off x="3592" y="2133"/>
                  <a:ext cx="49" cy="84"/>
                </a:xfrm>
                <a:prstGeom prst="rect">
                  <a:avLst/>
                </a:prstGeom>
                <a:noFill/>
                <a:ln w="3651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5" name="Rectangle 49"/>
                <p:cNvSpPr>
                  <a:spLocks noChangeArrowheads="1"/>
                </p:cNvSpPr>
                <p:nvPr/>
              </p:nvSpPr>
              <p:spPr bwMode="auto">
                <a:xfrm>
                  <a:off x="3690" y="1977"/>
                  <a:ext cx="52" cy="240"/>
                </a:xfrm>
                <a:prstGeom prst="rect">
                  <a:avLst/>
                </a:prstGeom>
                <a:noFill/>
                <a:ln w="3651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6" name="Rectangle 50"/>
                <p:cNvSpPr>
                  <a:spLocks noChangeArrowheads="1"/>
                </p:cNvSpPr>
                <p:nvPr/>
              </p:nvSpPr>
              <p:spPr bwMode="auto">
                <a:xfrm>
                  <a:off x="3791" y="2058"/>
                  <a:ext cx="49" cy="159"/>
                </a:xfrm>
                <a:prstGeom prst="rect">
                  <a:avLst/>
                </a:prstGeom>
                <a:noFill/>
                <a:ln w="3651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7" name="Rectangle 51"/>
                <p:cNvSpPr>
                  <a:spLocks noChangeArrowheads="1"/>
                </p:cNvSpPr>
                <p:nvPr/>
              </p:nvSpPr>
              <p:spPr bwMode="auto">
                <a:xfrm>
                  <a:off x="3889" y="1870"/>
                  <a:ext cx="49" cy="347"/>
                </a:xfrm>
                <a:prstGeom prst="rect">
                  <a:avLst/>
                </a:prstGeom>
                <a:noFill/>
                <a:ln w="3651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sp>
            <p:nvSpPr>
              <p:cNvPr id="87" name="矩形 86"/>
              <p:cNvSpPr/>
              <p:nvPr/>
            </p:nvSpPr>
            <p:spPr>
              <a:xfrm>
                <a:off x="5875366" y="3595807"/>
                <a:ext cx="678390" cy="367905"/>
              </a:xfrm>
              <a:prstGeom prst="rect">
                <a:avLst/>
              </a:prstGeom>
            </p:spPr>
            <p:txBody>
              <a:bodyPr wrap="none">
                <a:spAutoFit/>
              </a:bodyPr>
              <a:lstStyle/>
              <a:p>
                <a:pPr algn="ctr"/>
                <a:r>
                  <a:rPr lang="zh-CN" altLang="en-US" dirty="0">
                    <a:latin typeface="+mn-ea"/>
                    <a:cs typeface="Open Sans Light" pitchFamily="34" charset="0"/>
                  </a:rPr>
                  <a:t>Project Analysis</a:t>
                </a:r>
                <a:endParaRPr lang="zh-CN" altLang="en-US" dirty="0">
                  <a:latin typeface="+mn-ea"/>
                  <a:cs typeface="Open Sans Light" pitchFamily="34" charset="0"/>
                </a:endParaRPr>
              </a:p>
            </p:txBody>
          </p:sp>
        </p:grpSp>
        <p:grpSp>
          <p:nvGrpSpPr>
            <p:cNvPr id="2" name="组合 1"/>
            <p:cNvGrpSpPr/>
            <p:nvPr/>
          </p:nvGrpSpPr>
          <p:grpSpPr>
            <a:xfrm>
              <a:off x="9107139" y="3002795"/>
              <a:ext cx="1674495" cy="961312"/>
              <a:chOff x="7391362" y="3002795"/>
              <a:chExt cx="1674495" cy="961312"/>
            </a:xfrm>
          </p:grpSpPr>
          <p:sp>
            <p:nvSpPr>
              <p:cNvPr id="60" name="Freeform 55"/>
              <p:cNvSpPr/>
              <p:nvPr/>
            </p:nvSpPr>
            <p:spPr bwMode="auto">
              <a:xfrm>
                <a:off x="7995255" y="3002795"/>
                <a:ext cx="449425" cy="446842"/>
              </a:xfrm>
              <a:custGeom>
                <a:avLst/>
                <a:gdLst>
                  <a:gd name="T0" fmla="*/ 194 w 348"/>
                  <a:gd name="T1" fmla="*/ 346 h 346"/>
                  <a:gd name="T2" fmla="*/ 348 w 348"/>
                  <a:gd name="T3" fmla="*/ 0 h 346"/>
                  <a:gd name="T4" fmla="*/ 0 w 348"/>
                  <a:gd name="T5" fmla="*/ 156 h 346"/>
                  <a:gd name="T6" fmla="*/ 0 w 348"/>
                  <a:gd name="T7" fmla="*/ 156 h 346"/>
                  <a:gd name="T8" fmla="*/ 171 w 348"/>
                  <a:gd name="T9" fmla="*/ 179 h 346"/>
                  <a:gd name="T10" fmla="*/ 194 w 348"/>
                  <a:gd name="T11" fmla="*/ 346 h 346"/>
                </a:gdLst>
                <a:ahLst/>
                <a:cxnLst>
                  <a:cxn ang="0">
                    <a:pos x="T0" y="T1"/>
                  </a:cxn>
                  <a:cxn ang="0">
                    <a:pos x="T2" y="T3"/>
                  </a:cxn>
                  <a:cxn ang="0">
                    <a:pos x="T4" y="T5"/>
                  </a:cxn>
                  <a:cxn ang="0">
                    <a:pos x="T6" y="T7"/>
                  </a:cxn>
                  <a:cxn ang="0">
                    <a:pos x="T8" y="T9"/>
                  </a:cxn>
                  <a:cxn ang="0">
                    <a:pos x="T10" y="T11"/>
                  </a:cxn>
                </a:cxnLst>
                <a:rect l="0" t="0" r="r" b="b"/>
                <a:pathLst>
                  <a:path w="348" h="346">
                    <a:moveTo>
                      <a:pt x="194" y="346"/>
                    </a:moveTo>
                    <a:lnTo>
                      <a:pt x="348" y="0"/>
                    </a:lnTo>
                    <a:lnTo>
                      <a:pt x="0" y="156"/>
                    </a:lnTo>
                    <a:lnTo>
                      <a:pt x="0" y="156"/>
                    </a:lnTo>
                    <a:lnTo>
                      <a:pt x="171" y="179"/>
                    </a:lnTo>
                    <a:lnTo>
                      <a:pt x="194" y="346"/>
                    </a:lnTo>
                    <a:close/>
                  </a:path>
                </a:pathLst>
              </a:custGeom>
              <a:noFill/>
              <a:ln w="38100"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88" name="矩形 87"/>
              <p:cNvSpPr/>
              <p:nvPr/>
            </p:nvSpPr>
            <p:spPr>
              <a:xfrm>
                <a:off x="7391362" y="3595807"/>
                <a:ext cx="1674495" cy="368300"/>
              </a:xfrm>
              <a:prstGeom prst="rect">
                <a:avLst/>
              </a:prstGeom>
            </p:spPr>
            <p:txBody>
              <a:bodyPr wrap="none">
                <a:spAutoFit/>
              </a:bodyPr>
              <a:lstStyle/>
              <a:p>
                <a:pPr algn="ctr"/>
                <a:r>
                  <a:rPr lang="zh-CN" altLang="en-US" dirty="0">
                    <a:latin typeface="+mn-ea"/>
                    <a:cs typeface="Open Sans Light" pitchFamily="34" charset="0"/>
                  </a:rPr>
                  <a:t>Project outlook</a:t>
                </a:r>
                <a:endParaRPr lang="zh-CN" altLang="en-US" dirty="0">
                  <a:latin typeface="+mn-ea"/>
                  <a:cs typeface="Open Sans Light" pitchFamily="34" charset="0"/>
                </a:endParaRPr>
              </a:p>
            </p:txBody>
          </p:sp>
        </p:grpSp>
      </p:grpSp>
      <p:sp>
        <p:nvSpPr>
          <p:cNvPr id="90" name="矩形 89"/>
          <p:cNvSpPr/>
          <p:nvPr/>
        </p:nvSpPr>
        <p:spPr>
          <a:xfrm>
            <a:off x="1932044" y="5034428"/>
            <a:ext cx="8327912" cy="830997"/>
          </a:xfrm>
          <a:prstGeom prst="rect">
            <a:avLst/>
          </a:prstGeom>
        </p:spPr>
        <p:txBody>
          <a:bodyPr wrap="square">
            <a:spAutoFit/>
          </a:bodyPr>
          <a:lstStyle/>
          <a:p>
            <a:pPr algn="ctr"/>
            <a:r>
              <a:rPr lang="en-US" altLang="zh-CN" sz="16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600" dirty="0">
              <a:solidFill>
                <a:schemeClr val="bg1">
                  <a:lumMod val="50000"/>
                </a:schemeClr>
              </a:solidFill>
            </a:endParaRPr>
          </a:p>
        </p:txBody>
      </p:sp>
      <p:sp>
        <p:nvSpPr>
          <p:cNvPr id="91" name="文本框 90"/>
          <p:cNvSpPr txBox="1"/>
          <p:nvPr/>
        </p:nvSpPr>
        <p:spPr>
          <a:xfrm>
            <a:off x="4876800" y="1197220"/>
            <a:ext cx="2438400" cy="584775"/>
          </a:xfrm>
          <a:prstGeom prst="rect">
            <a:avLst/>
          </a:prstGeom>
          <a:noFill/>
        </p:spPr>
        <p:txBody>
          <a:bodyPr wrap="square" rtlCol="0">
            <a:spAutoFit/>
          </a:bodyPr>
          <a:lstStyle/>
          <a:p>
            <a:pPr algn="ctr"/>
            <a:r>
              <a:rPr lang="en-US" altLang="zh-CN" sz="3200" dirty="0">
                <a:latin typeface="+mn-ea"/>
              </a:rPr>
              <a:t>CONTENTS</a:t>
            </a:r>
            <a:endParaRPr lang="zh-CN" altLang="en-US" sz="3200" dirty="0">
              <a:latin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文本框 5"/>
          <p:cNvSpPr txBox="1"/>
          <p:nvPr/>
        </p:nvSpPr>
        <p:spPr>
          <a:xfrm>
            <a:off x="4876800" y="1197220"/>
            <a:ext cx="2438400" cy="584775"/>
          </a:xfrm>
          <a:prstGeom prst="rect">
            <a:avLst/>
          </a:prstGeom>
          <a:noFill/>
        </p:spPr>
        <p:txBody>
          <a:bodyPr wrap="square" rtlCol="0">
            <a:spAutoFit/>
          </a:bodyPr>
          <a:lstStyle/>
          <a:p>
            <a:pPr algn="ctr"/>
            <a:r>
              <a:rPr lang="en-US" altLang="zh-CN" sz="3200" dirty="0">
                <a:solidFill>
                  <a:schemeClr val="bg1"/>
                </a:solidFill>
                <a:latin typeface="+mn-ea"/>
              </a:rPr>
              <a:t>ABOUT US</a:t>
            </a:r>
            <a:endParaRPr lang="zh-CN" altLang="en-US" sz="3200" dirty="0">
              <a:solidFill>
                <a:schemeClr val="bg1"/>
              </a:solidFill>
              <a:latin typeface="+mn-ea"/>
            </a:endParaRPr>
          </a:p>
        </p:txBody>
      </p:sp>
      <p:sp>
        <p:nvSpPr>
          <p:cNvPr id="7" name="矩形 6"/>
          <p:cNvSpPr/>
          <p:nvPr/>
        </p:nvSpPr>
        <p:spPr>
          <a:xfrm>
            <a:off x="3273382" y="4279684"/>
            <a:ext cx="5645236" cy="954107"/>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8" name="文本框 7"/>
          <p:cNvSpPr txBox="1"/>
          <p:nvPr/>
        </p:nvSpPr>
        <p:spPr>
          <a:xfrm>
            <a:off x="4876800" y="3699542"/>
            <a:ext cx="2438400" cy="398780"/>
          </a:xfrm>
          <a:prstGeom prst="rect">
            <a:avLst/>
          </a:prstGeom>
          <a:noFill/>
        </p:spPr>
        <p:txBody>
          <a:bodyPr wrap="square" rtlCol="0">
            <a:spAutoFit/>
          </a:bodyPr>
          <a:lstStyle/>
          <a:p>
            <a:pPr algn="ctr"/>
            <a:r>
              <a:rPr lang="zh-CN" altLang="en-US" sz="2000" dirty="0">
                <a:latin typeface="+mn-ea"/>
                <a:sym typeface="+mn-ea"/>
              </a:rPr>
              <a:t>about us</a:t>
            </a:r>
            <a:endParaRPr lang="zh-CN" altLang="en-US" sz="2000" dirty="0">
              <a:latin typeface="+mn-ea"/>
            </a:endParaRPr>
          </a:p>
        </p:txBody>
      </p:sp>
      <mc:AlternateContent xmlns:mc="http://schemas.openxmlformats.org/markup-compatibility/2006" xmlns:p14="http://schemas.microsoft.com/office/powerpoint/2010/main">
        <mc:Choice Requires="p14">
          <p:contentPart r:id="rId2" p14:bwMode="auto">
            <p14:nvContentPartPr>
              <p14:cNvPr id="14" name="墨迹 13"/>
              <p14:cNvContentPartPr/>
              <p14:nvPr/>
            </p14:nvContentPartPr>
            <p14:xfrm>
              <a:off x="7663606" y="740349"/>
              <a:ext cx="360" cy="360"/>
            </p14:xfrm>
          </p:contentPart>
        </mc:Choice>
        <mc:Fallback xmlns="">
          <p:pic>
            <p:nvPicPr>
              <p:cNvPr id="14" name="墨迹 13"/>
            </p:nvPicPr>
            <p:blipFill>
              <a:blip r:embed="rId3"/>
            </p:blipFill>
            <p:spPr>
              <a:xfrm>
                <a:off x="7663606" y="740349"/>
                <a:ext cx="360" cy="360"/>
              </a:xfrm>
              <a:prstGeom prst="rect"/>
            </p:spPr>
          </p:pic>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34205" y="-2087048"/>
            <a:ext cx="12346288" cy="12656587"/>
            <a:chOff x="-134205" y="-2087048"/>
            <a:chExt cx="12346288" cy="12656587"/>
          </a:xfrm>
        </p:grpSpPr>
        <p:sp>
          <p:nvSpPr>
            <p:cNvPr id="4" name="任意多边形 3"/>
            <p:cNvSpPr/>
            <p:nvPr/>
          </p:nvSpPr>
          <p:spPr>
            <a:xfrm>
              <a:off x="0" y="730819"/>
              <a:ext cx="12192000" cy="6127181"/>
            </a:xfrm>
            <a:custGeom>
              <a:avLst/>
              <a:gdLst>
                <a:gd name="connsiteX0" fmla="*/ 8671822 w 12192000"/>
                <a:gd name="connsiteY0" fmla="*/ 91 h 6127181"/>
                <a:gd name="connsiteX1" fmla="*/ 12045746 w 12192000"/>
                <a:gd name="connsiteY1" fmla="*/ 747672 h 6127181"/>
                <a:gd name="connsiteX2" fmla="*/ 12192000 w 12192000"/>
                <a:gd name="connsiteY2" fmla="*/ 769504 h 6127181"/>
                <a:gd name="connsiteX3" fmla="*/ 12192000 w 12192000"/>
                <a:gd name="connsiteY3" fmla="*/ 6127181 h 6127181"/>
                <a:gd name="connsiteX4" fmla="*/ 0 w 12192000"/>
                <a:gd name="connsiteY4" fmla="*/ 6127181 h 6127181"/>
                <a:gd name="connsiteX5" fmla="*/ 0 w 12192000"/>
                <a:gd name="connsiteY5" fmla="*/ 406947 h 6127181"/>
                <a:gd name="connsiteX6" fmla="*/ 1561486 w 12192000"/>
                <a:gd name="connsiteY6" fmla="*/ 401 h 6127181"/>
                <a:gd name="connsiteX7" fmla="*/ 7138220 w 12192000"/>
                <a:gd name="connsiteY7" fmla="*/ 406947 h 6127181"/>
                <a:gd name="connsiteX8" fmla="*/ 8671822 w 12192000"/>
                <a:gd name="connsiteY8" fmla="*/ 91 h 612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127181">
                  <a:moveTo>
                    <a:pt x="8671822" y="91"/>
                  </a:moveTo>
                  <a:cubicBezTo>
                    <a:pt x="9796463" y="8163"/>
                    <a:pt x="10921105" y="555068"/>
                    <a:pt x="12045746" y="747672"/>
                  </a:cubicBezTo>
                  <a:lnTo>
                    <a:pt x="12192000" y="769504"/>
                  </a:lnTo>
                  <a:lnTo>
                    <a:pt x="12192000" y="6127181"/>
                  </a:lnTo>
                  <a:lnTo>
                    <a:pt x="0" y="6127181"/>
                  </a:lnTo>
                  <a:lnTo>
                    <a:pt x="0" y="406947"/>
                  </a:lnTo>
                  <a:cubicBezTo>
                    <a:pt x="520496" y="98574"/>
                    <a:pt x="1040991" y="-7429"/>
                    <a:pt x="1561486" y="401"/>
                  </a:cubicBezTo>
                  <a:cubicBezTo>
                    <a:pt x="3420398" y="28364"/>
                    <a:pt x="5279310" y="1508280"/>
                    <a:pt x="7138220" y="406947"/>
                  </a:cubicBezTo>
                  <a:cubicBezTo>
                    <a:pt x="7649421" y="104081"/>
                    <a:pt x="8160622" y="-3579"/>
                    <a:pt x="8671822" y="91"/>
                  </a:cubicBezTo>
                  <a:close/>
                </a:path>
              </a:pathLst>
            </a:custGeom>
            <a:solidFill>
              <a:srgbClr val="91E5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rot="2700000">
              <a:off x="-469098" y="-1752155"/>
              <a:ext cx="12656587" cy="11986801"/>
            </a:xfrm>
            <a:custGeom>
              <a:avLst/>
              <a:gdLst>
                <a:gd name="connsiteX0" fmla="*/ 147686 w 12656587"/>
                <a:gd name="connsiteY0" fmla="*/ 7480481 h 11986801"/>
                <a:gd name="connsiteX1" fmla="*/ 247338 w 12656587"/>
                <a:gd name="connsiteY1" fmla="*/ 7396694 h 11986801"/>
                <a:gd name="connsiteX2" fmla="*/ 649259 w 12656587"/>
                <a:gd name="connsiteY2" fmla="*/ 7266893 h 11986801"/>
                <a:gd name="connsiteX3" fmla="*/ 1051179 w 12656587"/>
                <a:gd name="connsiteY3" fmla="*/ 7396694 h 11986801"/>
                <a:gd name="connsiteX4" fmla="*/ 1137898 w 12656587"/>
                <a:gd name="connsiteY4" fmla="*/ 7469607 h 11986801"/>
                <a:gd name="connsiteX5" fmla="*/ 1182834 w 12656587"/>
                <a:gd name="connsiteY5" fmla="*/ 7331530 h 11986801"/>
                <a:gd name="connsiteX6" fmla="*/ 1359144 w 12656587"/>
                <a:gd name="connsiteY6" fmla="*/ 7071146 h 11986801"/>
                <a:gd name="connsiteX7" fmla="*/ 2078726 w 12656587"/>
                <a:gd name="connsiteY7" fmla="*/ 6830366 h 11986801"/>
                <a:gd name="connsiteX8" fmla="*/ 2120954 w 12656587"/>
                <a:gd name="connsiteY8" fmla="*/ 6838761 h 11986801"/>
                <a:gd name="connsiteX9" fmla="*/ 2118399 w 12656587"/>
                <a:gd name="connsiteY9" fmla="*/ 6806327 h 11986801"/>
                <a:gd name="connsiteX10" fmla="*/ 2230670 w 12656587"/>
                <a:gd name="connsiteY10" fmla="*/ 6510490 h 11986801"/>
                <a:gd name="connsiteX11" fmla="*/ 2314058 w 12656587"/>
                <a:gd name="connsiteY11" fmla="*/ 6448743 h 11986801"/>
                <a:gd name="connsiteX12" fmla="*/ 2397351 w 12656587"/>
                <a:gd name="connsiteY12" fmla="*/ 6417660 h 11986801"/>
                <a:gd name="connsiteX13" fmla="*/ 2389938 w 12656587"/>
                <a:gd name="connsiteY13" fmla="*/ 6356739 h 11986801"/>
                <a:gd name="connsiteX14" fmla="*/ 2568673 w 12656587"/>
                <a:gd name="connsiteY14" fmla="*/ 5861617 h 11986801"/>
                <a:gd name="connsiteX15" fmla="*/ 3208594 w 12656587"/>
                <a:gd name="connsiteY15" fmla="*/ 5700499 h 11986801"/>
                <a:gd name="connsiteX16" fmla="*/ 3260039 w 12656587"/>
                <a:gd name="connsiteY16" fmla="*/ 5715116 h 11986801"/>
                <a:gd name="connsiteX17" fmla="*/ 3275858 w 12656587"/>
                <a:gd name="connsiteY17" fmla="*/ 5632537 h 11986801"/>
                <a:gd name="connsiteX18" fmla="*/ 3536274 w 12656587"/>
                <a:gd name="connsiteY18" fmla="*/ 5188555 h 11986801"/>
                <a:gd name="connsiteX19" fmla="*/ 3821597 w 12656587"/>
                <a:gd name="connsiteY19" fmla="*/ 4987305 h 11986801"/>
                <a:gd name="connsiteX20" fmla="*/ 3894606 w 12656587"/>
                <a:gd name="connsiteY20" fmla="*/ 4960079 h 11986801"/>
                <a:gd name="connsiteX21" fmla="*/ 3883586 w 12656587"/>
                <a:gd name="connsiteY21" fmla="*/ 4925474 h 11986801"/>
                <a:gd name="connsiteX22" fmla="*/ 3848454 w 12656587"/>
                <a:gd name="connsiteY22" fmla="*/ 4740790 h 11986801"/>
                <a:gd name="connsiteX23" fmla="*/ 3842732 w 12656587"/>
                <a:gd name="connsiteY23" fmla="*/ 4612513 h 11986801"/>
                <a:gd name="connsiteX24" fmla="*/ 3946411 w 12656587"/>
                <a:gd name="connsiteY24" fmla="*/ 4546528 h 11986801"/>
                <a:gd name="connsiteX25" fmla="*/ 4658680 w 12656587"/>
                <a:gd name="connsiteY25" fmla="*/ 3785428 h 11986801"/>
                <a:gd name="connsiteX26" fmla="*/ 4901523 w 12656587"/>
                <a:gd name="connsiteY26" fmla="*/ 3292866 h 11986801"/>
                <a:gd name="connsiteX27" fmla="*/ 4909652 w 12656587"/>
                <a:gd name="connsiteY27" fmla="*/ 3268877 h 11986801"/>
                <a:gd name="connsiteX28" fmla="*/ 4948519 w 12656587"/>
                <a:gd name="connsiteY28" fmla="*/ 3262242 h 11986801"/>
                <a:gd name="connsiteX29" fmla="*/ 4957110 w 12656587"/>
                <a:gd name="connsiteY29" fmla="*/ 3215422 h 11986801"/>
                <a:gd name="connsiteX30" fmla="*/ 5033199 w 12656587"/>
                <a:gd name="connsiteY30" fmla="*/ 3078012 h 11986801"/>
                <a:gd name="connsiteX31" fmla="*/ 5494632 w 12656587"/>
                <a:gd name="connsiteY31" fmla="*/ 3020843 h 11986801"/>
                <a:gd name="connsiteX32" fmla="*/ 5508449 w 12656587"/>
                <a:gd name="connsiteY32" fmla="*/ 3025803 h 11986801"/>
                <a:gd name="connsiteX33" fmla="*/ 5496749 w 12656587"/>
                <a:gd name="connsiteY33" fmla="*/ 2989956 h 11986801"/>
                <a:gd name="connsiteX34" fmla="*/ 5701307 w 12656587"/>
                <a:gd name="connsiteY34" fmla="*/ 2004742 h 11986801"/>
                <a:gd name="connsiteX35" fmla="*/ 6686521 w 12656587"/>
                <a:gd name="connsiteY35" fmla="*/ 1800184 h 11986801"/>
                <a:gd name="connsiteX36" fmla="*/ 6788648 w 12656587"/>
                <a:gd name="connsiteY36" fmla="*/ 1833517 h 11986801"/>
                <a:gd name="connsiteX37" fmla="*/ 6831385 w 12656587"/>
                <a:gd name="connsiteY37" fmla="*/ 1806253 h 11986801"/>
                <a:gd name="connsiteX38" fmla="*/ 7264537 w 12656587"/>
                <a:gd name="connsiteY38" fmla="*/ 1663380 h 11986801"/>
                <a:gd name="connsiteX39" fmla="*/ 7400678 w 12656587"/>
                <a:gd name="connsiteY39" fmla="*/ 1657254 h 11986801"/>
                <a:gd name="connsiteX40" fmla="*/ 7420376 w 12656587"/>
                <a:gd name="connsiteY40" fmla="*/ 1444093 h 11986801"/>
                <a:gd name="connsiteX41" fmla="*/ 7913987 w 12656587"/>
                <a:gd name="connsiteY41" fmla="*/ 516304 h 11986801"/>
                <a:gd name="connsiteX42" fmla="*/ 9087354 w 12656587"/>
                <a:gd name="connsiteY42" fmla="*/ 0 h 11986801"/>
                <a:gd name="connsiteX43" fmla="*/ 9307822 w 12656587"/>
                <a:gd name="connsiteY43" fmla="*/ 16990 h 11986801"/>
                <a:gd name="connsiteX44" fmla="*/ 9420204 w 12656587"/>
                <a:gd name="connsiteY44" fmla="*/ 129372 h 11986801"/>
                <a:gd name="connsiteX45" fmla="*/ 9648809 w 12656587"/>
                <a:gd name="connsiteY45" fmla="*/ 357977 h 11986801"/>
                <a:gd name="connsiteX46" fmla="*/ 12656587 w 12656587"/>
                <a:gd name="connsiteY46" fmla="*/ 3365756 h 11986801"/>
                <a:gd name="connsiteX47" fmla="*/ 4035542 w 12656587"/>
                <a:gd name="connsiteY47" fmla="*/ 11986801 h 11986801"/>
                <a:gd name="connsiteX48" fmla="*/ 1705166 w 12656587"/>
                <a:gd name="connsiteY48" fmla="*/ 9656426 h 11986801"/>
                <a:gd name="connsiteX49" fmla="*/ 1705166 w 12656587"/>
                <a:gd name="connsiteY49" fmla="*/ 9656426 h 11986801"/>
                <a:gd name="connsiteX50" fmla="*/ 113635 w 12656587"/>
                <a:gd name="connsiteY50" fmla="*/ 8064894 h 11986801"/>
                <a:gd name="connsiteX51" fmla="*/ 113635 w 12656587"/>
                <a:gd name="connsiteY51" fmla="*/ 8064894 h 11986801"/>
                <a:gd name="connsiteX52" fmla="*/ 0 w 12656587"/>
                <a:gd name="connsiteY52" fmla="*/ 7951258 h 11986801"/>
                <a:gd name="connsiteX53" fmla="*/ 16745 w 12656587"/>
                <a:gd name="connsiteY53" fmla="*/ 7855165 h 11986801"/>
                <a:gd name="connsiteX54" fmla="*/ 115384 w 12656587"/>
                <a:gd name="connsiteY54" fmla="*/ 7549685 h 11986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2656587" h="11986801">
                  <a:moveTo>
                    <a:pt x="147686" y="7480481"/>
                  </a:moveTo>
                  <a:lnTo>
                    <a:pt x="247338" y="7396694"/>
                  </a:lnTo>
                  <a:cubicBezTo>
                    <a:pt x="365695" y="7314119"/>
                    <a:pt x="502931" y="7266893"/>
                    <a:pt x="649259" y="7266893"/>
                  </a:cubicBezTo>
                  <a:cubicBezTo>
                    <a:pt x="795586" y="7266893"/>
                    <a:pt x="932823" y="7314119"/>
                    <a:pt x="1051179" y="7396694"/>
                  </a:cubicBezTo>
                  <a:lnTo>
                    <a:pt x="1137898" y="7469607"/>
                  </a:lnTo>
                  <a:lnTo>
                    <a:pt x="1182834" y="7331530"/>
                  </a:lnTo>
                  <a:cubicBezTo>
                    <a:pt x="1223723" y="7236250"/>
                    <a:pt x="1282424" y="7147866"/>
                    <a:pt x="1359144" y="7071146"/>
                  </a:cubicBezTo>
                  <a:cubicBezTo>
                    <a:pt x="1550945" y="6879346"/>
                    <a:pt x="1815646" y="6800165"/>
                    <a:pt x="2078726" y="6830366"/>
                  </a:cubicBezTo>
                  <a:lnTo>
                    <a:pt x="2120954" y="6838761"/>
                  </a:lnTo>
                  <a:lnTo>
                    <a:pt x="2118399" y="6806327"/>
                  </a:lnTo>
                  <a:cubicBezTo>
                    <a:pt x="2120099" y="6687848"/>
                    <a:pt x="2156380" y="6584780"/>
                    <a:pt x="2230670" y="6510490"/>
                  </a:cubicBezTo>
                  <a:cubicBezTo>
                    <a:pt x="2255433" y="6485727"/>
                    <a:pt x="2283395" y="6465187"/>
                    <a:pt x="2314058" y="6448743"/>
                  </a:cubicBezTo>
                  <a:lnTo>
                    <a:pt x="2397351" y="6417660"/>
                  </a:lnTo>
                  <a:lnTo>
                    <a:pt x="2389938" y="6356739"/>
                  </a:lnTo>
                  <a:cubicBezTo>
                    <a:pt x="2382673" y="6166351"/>
                    <a:pt x="2440689" y="5989601"/>
                    <a:pt x="2568673" y="5861617"/>
                  </a:cubicBezTo>
                  <a:cubicBezTo>
                    <a:pt x="2728654" y="5701636"/>
                    <a:pt x="2964830" y="5650981"/>
                    <a:pt x="3208594" y="5700499"/>
                  </a:cubicBezTo>
                  <a:lnTo>
                    <a:pt x="3260039" y="5715116"/>
                  </a:lnTo>
                  <a:lnTo>
                    <a:pt x="3275858" y="5632537"/>
                  </a:lnTo>
                  <a:cubicBezTo>
                    <a:pt x="3321183" y="5470433"/>
                    <a:pt x="3408048" y="5316780"/>
                    <a:pt x="3536274" y="5188555"/>
                  </a:cubicBezTo>
                  <a:cubicBezTo>
                    <a:pt x="3621758" y="5103071"/>
                    <a:pt x="3718542" y="5035970"/>
                    <a:pt x="3821597" y="4987305"/>
                  </a:cubicBezTo>
                  <a:lnTo>
                    <a:pt x="3894606" y="4960079"/>
                  </a:lnTo>
                  <a:lnTo>
                    <a:pt x="3883586" y="4925474"/>
                  </a:lnTo>
                  <a:cubicBezTo>
                    <a:pt x="3868049" y="4864181"/>
                    <a:pt x="3856331" y="4802489"/>
                    <a:pt x="3848454" y="4740790"/>
                  </a:cubicBezTo>
                  <a:lnTo>
                    <a:pt x="3842732" y="4612513"/>
                  </a:lnTo>
                  <a:lnTo>
                    <a:pt x="3946411" y="4546528"/>
                  </a:lnTo>
                  <a:cubicBezTo>
                    <a:pt x="4213378" y="4362381"/>
                    <a:pt x="4460333" y="4105121"/>
                    <a:pt x="4658680" y="3785428"/>
                  </a:cubicBezTo>
                  <a:cubicBezTo>
                    <a:pt x="4757855" y="3625582"/>
                    <a:pt x="4838717" y="3460057"/>
                    <a:pt x="4901523" y="3292866"/>
                  </a:cubicBezTo>
                  <a:lnTo>
                    <a:pt x="4909652" y="3268877"/>
                  </a:lnTo>
                  <a:lnTo>
                    <a:pt x="4948519" y="3262242"/>
                  </a:lnTo>
                  <a:lnTo>
                    <a:pt x="4957110" y="3215422"/>
                  </a:lnTo>
                  <a:cubicBezTo>
                    <a:pt x="4971141" y="3161405"/>
                    <a:pt x="4996263" y="3114949"/>
                    <a:pt x="5033199" y="3078012"/>
                  </a:cubicBezTo>
                  <a:cubicBezTo>
                    <a:pt x="5131697" y="2979515"/>
                    <a:pt x="5297891" y="2965032"/>
                    <a:pt x="5494632" y="3020843"/>
                  </a:cubicBezTo>
                  <a:lnTo>
                    <a:pt x="5508449" y="3025803"/>
                  </a:lnTo>
                  <a:lnTo>
                    <a:pt x="5496749" y="2989956"/>
                  </a:lnTo>
                  <a:cubicBezTo>
                    <a:pt x="5401916" y="2606613"/>
                    <a:pt x="5463689" y="2242360"/>
                    <a:pt x="5701307" y="2004742"/>
                  </a:cubicBezTo>
                  <a:cubicBezTo>
                    <a:pt x="5938924" y="1767125"/>
                    <a:pt x="6303177" y="1705351"/>
                    <a:pt x="6686521" y="1800184"/>
                  </a:cubicBezTo>
                  <a:lnTo>
                    <a:pt x="6788648" y="1833517"/>
                  </a:lnTo>
                  <a:lnTo>
                    <a:pt x="6831385" y="1806253"/>
                  </a:lnTo>
                  <a:cubicBezTo>
                    <a:pt x="6966567" y="1728025"/>
                    <a:pt x="7114337" y="1680377"/>
                    <a:pt x="7264537" y="1663380"/>
                  </a:cubicBezTo>
                  <a:lnTo>
                    <a:pt x="7400678" y="1657254"/>
                  </a:lnTo>
                  <a:lnTo>
                    <a:pt x="7420376" y="1444093"/>
                  </a:lnTo>
                  <a:cubicBezTo>
                    <a:pt x="7477889" y="1115339"/>
                    <a:pt x="7644022" y="786268"/>
                    <a:pt x="7913987" y="516304"/>
                  </a:cubicBezTo>
                  <a:cubicBezTo>
                    <a:pt x="8251442" y="178848"/>
                    <a:pt x="8681252" y="3629"/>
                    <a:pt x="9087354" y="0"/>
                  </a:cubicBezTo>
                  <a:lnTo>
                    <a:pt x="9307822" y="16990"/>
                  </a:lnTo>
                  <a:lnTo>
                    <a:pt x="9420204" y="129372"/>
                  </a:lnTo>
                  <a:lnTo>
                    <a:pt x="9648809" y="357977"/>
                  </a:lnTo>
                  <a:lnTo>
                    <a:pt x="12656587" y="3365756"/>
                  </a:lnTo>
                  <a:lnTo>
                    <a:pt x="4035542" y="11986801"/>
                  </a:lnTo>
                  <a:lnTo>
                    <a:pt x="1705166" y="9656426"/>
                  </a:lnTo>
                  <a:lnTo>
                    <a:pt x="1705166" y="9656426"/>
                  </a:lnTo>
                  <a:lnTo>
                    <a:pt x="113635" y="8064894"/>
                  </a:lnTo>
                  <a:lnTo>
                    <a:pt x="113635" y="8064894"/>
                  </a:lnTo>
                  <a:lnTo>
                    <a:pt x="0" y="7951258"/>
                  </a:lnTo>
                  <a:lnTo>
                    <a:pt x="16745" y="7855165"/>
                  </a:lnTo>
                  <a:cubicBezTo>
                    <a:pt x="42050" y="7745790"/>
                    <a:pt x="75338" y="7643269"/>
                    <a:pt x="115384" y="7549685"/>
                  </a:cubicBezTo>
                  <a:close/>
                </a:path>
              </a:pathLst>
            </a:custGeom>
            <a:solidFill>
              <a:srgbClr val="9BE7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0" y="4750755"/>
              <a:ext cx="12212083" cy="2107245"/>
            </a:xfrm>
            <a:custGeom>
              <a:avLst/>
              <a:gdLst>
                <a:gd name="connsiteX0" fmla="*/ 1105680 w 12212083"/>
                <a:gd name="connsiteY0" fmla="*/ 0 h 2107245"/>
                <a:gd name="connsiteX1" fmla="*/ 2150273 w 12212083"/>
                <a:gd name="connsiteY1" fmla="*/ 862027 h 2107245"/>
                <a:gd name="connsiteX2" fmla="*/ 2170527 w 12212083"/>
                <a:gd name="connsiteY2" fmla="*/ 944721 h 2107245"/>
                <a:gd name="connsiteX3" fmla="*/ 2206744 w 12212083"/>
                <a:gd name="connsiteY3" fmla="*/ 946798 h 2107245"/>
                <a:gd name="connsiteX4" fmla="*/ 2403682 w 12212083"/>
                <a:gd name="connsiteY4" fmla="*/ 1032063 h 2107245"/>
                <a:gd name="connsiteX5" fmla="*/ 2478896 w 12212083"/>
                <a:gd name="connsiteY5" fmla="*/ 1109216 h 2107245"/>
                <a:gd name="connsiteX6" fmla="*/ 2511269 w 12212083"/>
                <a:gd name="connsiteY6" fmla="*/ 1165787 h 2107245"/>
                <a:gd name="connsiteX7" fmla="*/ 2574651 w 12212083"/>
                <a:gd name="connsiteY7" fmla="*/ 1112765 h 2107245"/>
                <a:gd name="connsiteX8" fmla="*/ 2947061 w 12212083"/>
                <a:gd name="connsiteY8" fmla="*/ 993103 h 2107245"/>
                <a:gd name="connsiteX9" fmla="*/ 3319472 w 12212083"/>
                <a:gd name="connsiteY9" fmla="*/ 1112765 h 2107245"/>
                <a:gd name="connsiteX10" fmla="*/ 3415162 w 12212083"/>
                <a:gd name="connsiteY10" fmla="*/ 1192813 h 2107245"/>
                <a:gd name="connsiteX11" fmla="*/ 3512508 w 12212083"/>
                <a:gd name="connsiteY11" fmla="*/ 1077346 h 2107245"/>
                <a:gd name="connsiteX12" fmla="*/ 4145564 w 12212083"/>
                <a:gd name="connsiteY12" fmla="*/ 801274 h 2107245"/>
                <a:gd name="connsiteX13" fmla="*/ 4778620 w 12212083"/>
                <a:gd name="connsiteY13" fmla="*/ 1077346 h 2107245"/>
                <a:gd name="connsiteX14" fmla="*/ 4891377 w 12212083"/>
                <a:gd name="connsiteY14" fmla="*/ 1211091 h 2107245"/>
                <a:gd name="connsiteX15" fmla="*/ 4939651 w 12212083"/>
                <a:gd name="connsiteY15" fmla="*/ 1142121 h 2107245"/>
                <a:gd name="connsiteX16" fmla="*/ 5655447 w 12212083"/>
                <a:gd name="connsiteY16" fmla="*/ 734894 h 2107245"/>
                <a:gd name="connsiteX17" fmla="*/ 6543304 w 12212083"/>
                <a:gd name="connsiteY17" fmla="*/ 981031 h 2107245"/>
                <a:gd name="connsiteX18" fmla="*/ 6573348 w 12212083"/>
                <a:gd name="connsiteY18" fmla="*/ 1006867 h 2107245"/>
                <a:gd name="connsiteX19" fmla="*/ 6608635 w 12212083"/>
                <a:gd name="connsiteY19" fmla="*/ 955102 h 2107245"/>
                <a:gd name="connsiteX20" fmla="*/ 7162976 w 12212083"/>
                <a:gd name="connsiteY20" fmla="*/ 656123 h 2107245"/>
                <a:gd name="connsiteX21" fmla="*/ 7821942 w 12212083"/>
                <a:gd name="connsiteY21" fmla="*/ 1108582 h 2107245"/>
                <a:gd name="connsiteX22" fmla="*/ 7897459 w 12212083"/>
                <a:gd name="connsiteY22" fmla="*/ 1264188 h 2107245"/>
                <a:gd name="connsiteX23" fmla="*/ 7931909 w 12212083"/>
                <a:gd name="connsiteY23" fmla="*/ 1219067 h 2107245"/>
                <a:gd name="connsiteX24" fmla="*/ 8889183 w 12212083"/>
                <a:gd name="connsiteY24" fmla="*/ 801274 h 2107245"/>
                <a:gd name="connsiteX25" fmla="*/ 9846458 w 12212083"/>
                <a:gd name="connsiteY25" fmla="*/ 1219067 h 2107245"/>
                <a:gd name="connsiteX26" fmla="*/ 9907236 w 12212083"/>
                <a:gd name="connsiteY26" fmla="*/ 1298672 h 2107245"/>
                <a:gd name="connsiteX27" fmla="*/ 9931830 w 12212083"/>
                <a:gd name="connsiteY27" fmla="*/ 1249225 h 2107245"/>
                <a:gd name="connsiteX28" fmla="*/ 10003524 w 12212083"/>
                <a:gd name="connsiteY28" fmla="*/ 1159873 h 2107245"/>
                <a:gd name="connsiteX29" fmla="*/ 10542828 w 12212083"/>
                <a:gd name="connsiteY29" fmla="*/ 1011254 h 2107245"/>
                <a:gd name="connsiteX30" fmla="*/ 10632547 w 12212083"/>
                <a:gd name="connsiteY30" fmla="*/ 1034621 h 2107245"/>
                <a:gd name="connsiteX31" fmla="*/ 10672216 w 12212083"/>
                <a:gd name="connsiteY31" fmla="*/ 915970 h 2107245"/>
                <a:gd name="connsiteX32" fmla="*/ 10899463 w 12212083"/>
                <a:gd name="connsiteY32" fmla="*/ 582998 h 2107245"/>
                <a:gd name="connsiteX33" fmla="*/ 11616600 w 12212083"/>
                <a:gd name="connsiteY33" fmla="*/ 263725 h 2107245"/>
                <a:gd name="connsiteX34" fmla="*/ 12209355 w 12212083"/>
                <a:gd name="connsiteY34" fmla="*/ 376570 h 2107245"/>
                <a:gd name="connsiteX35" fmla="*/ 12212083 w 12212083"/>
                <a:gd name="connsiteY35" fmla="*/ 378111 h 2107245"/>
                <a:gd name="connsiteX36" fmla="*/ 12212083 w 12212083"/>
                <a:gd name="connsiteY36" fmla="*/ 715012 h 2107245"/>
                <a:gd name="connsiteX37" fmla="*/ 12192000 w 12212083"/>
                <a:gd name="connsiteY37" fmla="*/ 735095 h 2107245"/>
                <a:gd name="connsiteX38" fmla="*/ 12192000 w 12212083"/>
                <a:gd name="connsiteY38" fmla="*/ 1350532 h 2107245"/>
                <a:gd name="connsiteX39" fmla="*/ 12192001 w 12212083"/>
                <a:gd name="connsiteY39" fmla="*/ 1350532 h 2107245"/>
                <a:gd name="connsiteX40" fmla="*/ 12192001 w 12212083"/>
                <a:gd name="connsiteY40" fmla="*/ 2101263 h 2107245"/>
                <a:gd name="connsiteX41" fmla="*/ 10825832 w 12212083"/>
                <a:gd name="connsiteY41" fmla="*/ 2101263 h 2107245"/>
                <a:gd name="connsiteX42" fmla="*/ 10819850 w 12212083"/>
                <a:gd name="connsiteY42" fmla="*/ 2107245 h 2107245"/>
                <a:gd name="connsiteX43" fmla="*/ 10815363 w 12212083"/>
                <a:gd name="connsiteY43" fmla="*/ 2101263 h 2107245"/>
                <a:gd name="connsiteX44" fmla="*/ 779 w 12212083"/>
                <a:gd name="connsiteY44" fmla="*/ 2101263 h 2107245"/>
                <a:gd name="connsiteX45" fmla="*/ 779 w 12212083"/>
                <a:gd name="connsiteY45" fmla="*/ 1388548 h 2107245"/>
                <a:gd name="connsiteX46" fmla="*/ 0 w 12212083"/>
                <a:gd name="connsiteY46" fmla="*/ 1388548 h 2107245"/>
                <a:gd name="connsiteX47" fmla="*/ 0 w 12212083"/>
                <a:gd name="connsiteY47" fmla="*/ 1025209 h 2107245"/>
                <a:gd name="connsiteX48" fmla="*/ 779 w 12212083"/>
                <a:gd name="connsiteY48" fmla="*/ 1025209 h 2107245"/>
                <a:gd name="connsiteX49" fmla="*/ 779 w 12212083"/>
                <a:gd name="connsiteY49" fmla="*/ 13988 h 2107245"/>
                <a:gd name="connsiteX50" fmla="*/ 114966 w 12212083"/>
                <a:gd name="connsiteY50" fmla="*/ 40132 h 2107245"/>
                <a:gd name="connsiteX51" fmla="*/ 357874 w 12212083"/>
                <a:gd name="connsiteY51" fmla="*/ 189854 h 2107245"/>
                <a:gd name="connsiteX52" fmla="*/ 416908 w 12212083"/>
                <a:gd name="connsiteY52" fmla="*/ 258358 h 2107245"/>
                <a:gd name="connsiteX53" fmla="*/ 428640 w 12212083"/>
                <a:gd name="connsiteY53" fmla="*/ 276892 h 2107245"/>
                <a:gd name="connsiteX54" fmla="*/ 466959 w 12212083"/>
                <a:gd name="connsiteY54" fmla="*/ 241708 h 2107245"/>
                <a:gd name="connsiteX55" fmla="*/ 1105680 w 12212083"/>
                <a:gd name="connsiteY55" fmla="*/ 0 h 210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212083" h="2107245">
                  <a:moveTo>
                    <a:pt x="1105680" y="0"/>
                  </a:moveTo>
                  <a:cubicBezTo>
                    <a:pt x="1580300" y="0"/>
                    <a:pt x="1986118" y="357213"/>
                    <a:pt x="2150273" y="862027"/>
                  </a:cubicBezTo>
                  <a:lnTo>
                    <a:pt x="2170527" y="944721"/>
                  </a:lnTo>
                  <a:lnTo>
                    <a:pt x="2206744" y="946798"/>
                  </a:lnTo>
                  <a:cubicBezTo>
                    <a:pt x="2279512" y="958953"/>
                    <a:pt x="2346395" y="986972"/>
                    <a:pt x="2403682" y="1032063"/>
                  </a:cubicBezTo>
                  <a:cubicBezTo>
                    <a:pt x="2432326" y="1054609"/>
                    <a:pt x="2457385" y="1080489"/>
                    <a:pt x="2478896" y="1109216"/>
                  </a:cubicBezTo>
                  <a:lnTo>
                    <a:pt x="2511269" y="1165787"/>
                  </a:lnTo>
                  <a:lnTo>
                    <a:pt x="2574651" y="1112765"/>
                  </a:lnTo>
                  <a:cubicBezTo>
                    <a:pt x="2684317" y="1036640"/>
                    <a:pt x="2811478" y="993103"/>
                    <a:pt x="2947061" y="993103"/>
                  </a:cubicBezTo>
                  <a:cubicBezTo>
                    <a:pt x="3082645" y="993103"/>
                    <a:pt x="3209805" y="1036640"/>
                    <a:pt x="3319472" y="1112765"/>
                  </a:cubicBezTo>
                  <a:lnTo>
                    <a:pt x="3415162" y="1192813"/>
                  </a:lnTo>
                  <a:lnTo>
                    <a:pt x="3512508" y="1077346"/>
                  </a:lnTo>
                  <a:cubicBezTo>
                    <a:pt x="3684542" y="904878"/>
                    <a:pt x="3905093" y="801274"/>
                    <a:pt x="4145564" y="801274"/>
                  </a:cubicBezTo>
                  <a:cubicBezTo>
                    <a:pt x="4386034" y="801274"/>
                    <a:pt x="4606586" y="904878"/>
                    <a:pt x="4778620" y="1077346"/>
                  </a:cubicBezTo>
                  <a:lnTo>
                    <a:pt x="4891377" y="1211091"/>
                  </a:lnTo>
                  <a:lnTo>
                    <a:pt x="4939651" y="1142121"/>
                  </a:lnTo>
                  <a:cubicBezTo>
                    <a:pt x="5118847" y="927044"/>
                    <a:pt x="5367056" y="777216"/>
                    <a:pt x="5655447" y="734894"/>
                  </a:cubicBezTo>
                  <a:cubicBezTo>
                    <a:pt x="5979886" y="687282"/>
                    <a:pt x="6294708" y="784605"/>
                    <a:pt x="6543304" y="981031"/>
                  </a:cubicBezTo>
                  <a:lnTo>
                    <a:pt x="6573348" y="1006867"/>
                  </a:lnTo>
                  <a:lnTo>
                    <a:pt x="6608635" y="955102"/>
                  </a:lnTo>
                  <a:cubicBezTo>
                    <a:pt x="6759278" y="768323"/>
                    <a:pt x="6952406" y="656123"/>
                    <a:pt x="7162976" y="656123"/>
                  </a:cubicBezTo>
                  <a:cubicBezTo>
                    <a:pt x="7426190" y="656123"/>
                    <a:pt x="7662148" y="831436"/>
                    <a:pt x="7821942" y="1108582"/>
                  </a:cubicBezTo>
                  <a:lnTo>
                    <a:pt x="7897459" y="1264188"/>
                  </a:lnTo>
                  <a:lnTo>
                    <a:pt x="7931909" y="1219067"/>
                  </a:lnTo>
                  <a:cubicBezTo>
                    <a:pt x="8164040" y="963155"/>
                    <a:pt x="8506816" y="801274"/>
                    <a:pt x="8889183" y="801274"/>
                  </a:cubicBezTo>
                  <a:cubicBezTo>
                    <a:pt x="9271551" y="801274"/>
                    <a:pt x="9614326" y="963155"/>
                    <a:pt x="9846458" y="1219067"/>
                  </a:cubicBezTo>
                  <a:lnTo>
                    <a:pt x="9907236" y="1298672"/>
                  </a:lnTo>
                  <a:lnTo>
                    <a:pt x="9931830" y="1249225"/>
                  </a:lnTo>
                  <a:cubicBezTo>
                    <a:pt x="9952165" y="1217288"/>
                    <a:pt x="9976046" y="1187351"/>
                    <a:pt x="10003524" y="1159873"/>
                  </a:cubicBezTo>
                  <a:cubicBezTo>
                    <a:pt x="10140914" y="1022483"/>
                    <a:pt x="10339767" y="975008"/>
                    <a:pt x="10542828" y="1011254"/>
                  </a:cubicBezTo>
                  <a:lnTo>
                    <a:pt x="10632547" y="1034621"/>
                  </a:lnTo>
                  <a:lnTo>
                    <a:pt x="10672216" y="915970"/>
                  </a:lnTo>
                  <a:cubicBezTo>
                    <a:pt x="10725360" y="794429"/>
                    <a:pt x="10801042" y="681420"/>
                    <a:pt x="10899463" y="582998"/>
                  </a:cubicBezTo>
                  <a:cubicBezTo>
                    <a:pt x="11096308" y="386154"/>
                    <a:pt x="11351501" y="280271"/>
                    <a:pt x="11616600" y="263725"/>
                  </a:cubicBezTo>
                  <a:cubicBezTo>
                    <a:pt x="11815424" y="251316"/>
                    <a:pt x="12019822" y="289158"/>
                    <a:pt x="12209355" y="376570"/>
                  </a:cubicBezTo>
                  <a:lnTo>
                    <a:pt x="12212083" y="378111"/>
                  </a:lnTo>
                  <a:lnTo>
                    <a:pt x="12212083" y="715012"/>
                  </a:lnTo>
                  <a:lnTo>
                    <a:pt x="12192000" y="735095"/>
                  </a:lnTo>
                  <a:lnTo>
                    <a:pt x="12192000" y="1350532"/>
                  </a:lnTo>
                  <a:lnTo>
                    <a:pt x="12192001" y="1350532"/>
                  </a:lnTo>
                  <a:lnTo>
                    <a:pt x="12192001" y="2101263"/>
                  </a:lnTo>
                  <a:lnTo>
                    <a:pt x="10825832" y="2101263"/>
                  </a:lnTo>
                  <a:lnTo>
                    <a:pt x="10819850" y="2107245"/>
                  </a:lnTo>
                  <a:lnTo>
                    <a:pt x="10815363" y="2101263"/>
                  </a:lnTo>
                  <a:lnTo>
                    <a:pt x="779" y="2101263"/>
                  </a:lnTo>
                  <a:lnTo>
                    <a:pt x="779" y="1388548"/>
                  </a:lnTo>
                  <a:lnTo>
                    <a:pt x="0" y="1388548"/>
                  </a:lnTo>
                  <a:lnTo>
                    <a:pt x="0" y="1025209"/>
                  </a:lnTo>
                  <a:lnTo>
                    <a:pt x="779" y="1025209"/>
                  </a:lnTo>
                  <a:lnTo>
                    <a:pt x="779" y="13988"/>
                  </a:lnTo>
                  <a:lnTo>
                    <a:pt x="114966" y="40132"/>
                  </a:lnTo>
                  <a:cubicBezTo>
                    <a:pt x="206323" y="71203"/>
                    <a:pt x="288895" y="120875"/>
                    <a:pt x="357874" y="189854"/>
                  </a:cubicBezTo>
                  <a:cubicBezTo>
                    <a:pt x="379430" y="211410"/>
                    <a:pt x="399101" y="234294"/>
                    <a:pt x="416908" y="258358"/>
                  </a:cubicBezTo>
                  <a:lnTo>
                    <a:pt x="428640" y="276892"/>
                  </a:lnTo>
                  <a:lnTo>
                    <a:pt x="466959" y="241708"/>
                  </a:lnTo>
                  <a:cubicBezTo>
                    <a:pt x="648260" y="89303"/>
                    <a:pt x="868370" y="0"/>
                    <a:pt x="1105680" y="0"/>
                  </a:cubicBezTo>
                  <a:close/>
                </a:path>
              </a:pathLst>
            </a:custGeom>
            <a:solidFill>
              <a:srgbClr val="B2ED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270228" y="2137212"/>
            <a:ext cx="6443411" cy="4169608"/>
            <a:chOff x="270228" y="2137212"/>
            <a:chExt cx="6443411" cy="4169608"/>
          </a:xfrm>
        </p:grpSpPr>
        <p:sp>
          <p:nvSpPr>
            <p:cNvPr id="28" name="圆角矩形 27"/>
            <p:cNvSpPr/>
            <p:nvPr/>
          </p:nvSpPr>
          <p:spPr>
            <a:xfrm>
              <a:off x="270228" y="2137212"/>
              <a:ext cx="6098709" cy="3842305"/>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437130" y="2293065"/>
              <a:ext cx="6098709" cy="3842305"/>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614930" y="2464515"/>
              <a:ext cx="6098709" cy="3842305"/>
            </a:xfrm>
            <a:prstGeom prst="roundRect">
              <a:avLst>
                <a:gd name="adj" fmla="val 1722"/>
              </a:avLst>
            </a:prstGeom>
            <a:gradFill>
              <a:gsLst>
                <a:gs pos="0">
                  <a:srgbClr val="FFFFFF"/>
                </a:gs>
                <a:gs pos="100000">
                  <a:srgbClr val="D9F6E4"/>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9" name="图片 38"/>
          <p:cNvPicPr>
            <a:picLocks noChangeAspect="1"/>
          </p:cNvPicPr>
          <p:nvPr/>
        </p:nvPicPr>
        <p:blipFill>
          <a:blip r:embed="rId1">
            <a:extLst>
              <a:ext uri="{28A0092B-C50C-407E-A947-70E740481C1C}">
                <a14:useLocalDpi xmlns:a14="http://schemas.microsoft.com/office/drawing/2010/main" val="0"/>
              </a:ext>
            </a:extLst>
          </a:blip>
          <a:srcRect l="10996" t="412" r="70787" b="72277"/>
          <a:stretch>
            <a:fillRect/>
          </a:stretch>
        </p:blipFill>
        <p:spPr>
          <a:xfrm>
            <a:off x="1304983" y="3339227"/>
            <a:ext cx="874460" cy="874460"/>
          </a:xfrm>
          <a:custGeom>
            <a:avLst/>
            <a:gdLst>
              <a:gd name="connsiteX0" fmla="*/ 916130 w 1832260"/>
              <a:gd name="connsiteY0" fmla="*/ 0 h 1832260"/>
              <a:gd name="connsiteX1" fmla="*/ 1832260 w 1832260"/>
              <a:gd name="connsiteY1" fmla="*/ 916130 h 1832260"/>
              <a:gd name="connsiteX2" fmla="*/ 916130 w 1832260"/>
              <a:gd name="connsiteY2" fmla="*/ 1832260 h 1832260"/>
              <a:gd name="connsiteX3" fmla="*/ 0 w 1832260"/>
              <a:gd name="connsiteY3" fmla="*/ 916130 h 1832260"/>
              <a:gd name="connsiteX4" fmla="*/ 916130 w 1832260"/>
              <a:gd name="connsiteY4" fmla="*/ 0 h 1832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2260" h="1832260">
                <a:moveTo>
                  <a:pt x="916130" y="0"/>
                </a:moveTo>
                <a:cubicBezTo>
                  <a:pt x="1422095" y="0"/>
                  <a:pt x="1832260" y="410165"/>
                  <a:pt x="1832260" y="916130"/>
                </a:cubicBezTo>
                <a:cubicBezTo>
                  <a:pt x="1832260" y="1422095"/>
                  <a:pt x="1422095" y="1832260"/>
                  <a:pt x="916130" y="1832260"/>
                </a:cubicBezTo>
                <a:cubicBezTo>
                  <a:pt x="410165" y="1832260"/>
                  <a:pt x="0" y="1422095"/>
                  <a:pt x="0" y="916130"/>
                </a:cubicBezTo>
                <a:cubicBezTo>
                  <a:pt x="0" y="410165"/>
                  <a:pt x="410165" y="0"/>
                  <a:pt x="916130" y="0"/>
                </a:cubicBezTo>
                <a:close/>
              </a:path>
            </a:pathLst>
          </a:custGeom>
        </p:spPr>
      </p:pic>
      <p:pic>
        <p:nvPicPr>
          <p:cNvPr id="42" name="图片 41"/>
          <p:cNvPicPr>
            <a:picLocks noChangeAspect="1"/>
          </p:cNvPicPr>
          <p:nvPr/>
        </p:nvPicPr>
        <p:blipFill>
          <a:blip r:embed="rId1" cstate="print">
            <a:extLst>
              <a:ext uri="{28A0092B-C50C-407E-A947-70E740481C1C}">
                <a14:useLocalDpi xmlns:a14="http://schemas.microsoft.com/office/drawing/2010/main" val="0"/>
              </a:ext>
            </a:extLst>
          </a:blip>
          <a:srcRect l="36125" t="810" r="42725" b="67481"/>
          <a:stretch>
            <a:fillRect/>
          </a:stretch>
        </p:blipFill>
        <p:spPr>
          <a:xfrm>
            <a:off x="3092796" y="3339227"/>
            <a:ext cx="874460" cy="874460"/>
          </a:xfrm>
          <a:custGeom>
            <a:avLst/>
            <a:gdLst>
              <a:gd name="connsiteX0" fmla="*/ 916130 w 1832260"/>
              <a:gd name="connsiteY0" fmla="*/ 0 h 1832260"/>
              <a:gd name="connsiteX1" fmla="*/ 1832260 w 1832260"/>
              <a:gd name="connsiteY1" fmla="*/ 916130 h 1832260"/>
              <a:gd name="connsiteX2" fmla="*/ 916130 w 1832260"/>
              <a:gd name="connsiteY2" fmla="*/ 1832260 h 1832260"/>
              <a:gd name="connsiteX3" fmla="*/ 0 w 1832260"/>
              <a:gd name="connsiteY3" fmla="*/ 916130 h 1832260"/>
              <a:gd name="connsiteX4" fmla="*/ 916130 w 1832260"/>
              <a:gd name="connsiteY4" fmla="*/ 0 h 1832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2260" h="1832260">
                <a:moveTo>
                  <a:pt x="916130" y="0"/>
                </a:moveTo>
                <a:cubicBezTo>
                  <a:pt x="1422095" y="0"/>
                  <a:pt x="1832260" y="410165"/>
                  <a:pt x="1832260" y="916130"/>
                </a:cubicBezTo>
                <a:cubicBezTo>
                  <a:pt x="1832260" y="1422095"/>
                  <a:pt x="1422095" y="1832260"/>
                  <a:pt x="916130" y="1832260"/>
                </a:cubicBezTo>
                <a:cubicBezTo>
                  <a:pt x="410165" y="1832260"/>
                  <a:pt x="0" y="1422095"/>
                  <a:pt x="0" y="916130"/>
                </a:cubicBezTo>
                <a:cubicBezTo>
                  <a:pt x="0" y="410165"/>
                  <a:pt x="410165" y="0"/>
                  <a:pt x="916130" y="0"/>
                </a:cubicBezTo>
                <a:close/>
              </a:path>
            </a:pathLst>
          </a:custGeom>
        </p:spPr>
      </p:pic>
      <p:pic>
        <p:nvPicPr>
          <p:cNvPr id="43" name="图片 42"/>
          <p:cNvPicPr>
            <a:picLocks noChangeAspect="1"/>
          </p:cNvPicPr>
          <p:nvPr/>
        </p:nvPicPr>
        <p:blipFill>
          <a:blip r:embed="rId1">
            <a:extLst>
              <a:ext uri="{28A0092B-C50C-407E-A947-70E740481C1C}">
                <a14:useLocalDpi xmlns:a14="http://schemas.microsoft.com/office/drawing/2010/main" val="0"/>
              </a:ext>
            </a:extLst>
          </a:blip>
          <a:srcRect l="71599" t="6089" r="8866" b="64623"/>
          <a:stretch>
            <a:fillRect/>
          </a:stretch>
        </p:blipFill>
        <p:spPr>
          <a:xfrm>
            <a:off x="4880609" y="3339227"/>
            <a:ext cx="874460" cy="874460"/>
          </a:xfrm>
          <a:custGeom>
            <a:avLst/>
            <a:gdLst>
              <a:gd name="connsiteX0" fmla="*/ 916130 w 1832260"/>
              <a:gd name="connsiteY0" fmla="*/ 0 h 1832260"/>
              <a:gd name="connsiteX1" fmla="*/ 1832260 w 1832260"/>
              <a:gd name="connsiteY1" fmla="*/ 916130 h 1832260"/>
              <a:gd name="connsiteX2" fmla="*/ 916130 w 1832260"/>
              <a:gd name="connsiteY2" fmla="*/ 1832260 h 1832260"/>
              <a:gd name="connsiteX3" fmla="*/ 0 w 1832260"/>
              <a:gd name="connsiteY3" fmla="*/ 916130 h 1832260"/>
              <a:gd name="connsiteX4" fmla="*/ 916130 w 1832260"/>
              <a:gd name="connsiteY4" fmla="*/ 0 h 1832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2260" h="1832260">
                <a:moveTo>
                  <a:pt x="916130" y="0"/>
                </a:moveTo>
                <a:cubicBezTo>
                  <a:pt x="1422095" y="0"/>
                  <a:pt x="1832260" y="410165"/>
                  <a:pt x="1832260" y="916130"/>
                </a:cubicBezTo>
                <a:cubicBezTo>
                  <a:pt x="1832260" y="1422095"/>
                  <a:pt x="1422095" y="1832260"/>
                  <a:pt x="916130" y="1832260"/>
                </a:cubicBezTo>
                <a:cubicBezTo>
                  <a:pt x="410165" y="1832260"/>
                  <a:pt x="0" y="1422095"/>
                  <a:pt x="0" y="916130"/>
                </a:cubicBezTo>
                <a:cubicBezTo>
                  <a:pt x="0" y="410165"/>
                  <a:pt x="410165" y="0"/>
                  <a:pt x="916130" y="0"/>
                </a:cubicBezTo>
                <a:close/>
              </a:path>
            </a:pathLst>
          </a:custGeom>
        </p:spPr>
      </p:pic>
      <p:sp>
        <p:nvSpPr>
          <p:cNvPr id="44" name="矩形 43"/>
          <p:cNvSpPr/>
          <p:nvPr/>
        </p:nvSpPr>
        <p:spPr>
          <a:xfrm>
            <a:off x="1076806" y="4400391"/>
            <a:ext cx="1330814" cy="369332"/>
          </a:xfrm>
          <a:prstGeom prst="rect">
            <a:avLst/>
          </a:prstGeom>
        </p:spPr>
        <p:txBody>
          <a:bodyPr wrap="none">
            <a:spAutoFit/>
          </a:bodyPr>
          <a:lstStyle/>
          <a:p>
            <a:pPr algn="ctr"/>
            <a:r>
              <a:rPr lang="en-US" altLang="zh-CN" dirty="0">
                <a:latin typeface="+mn-ea"/>
              </a:rPr>
              <a:t>JACK CHEN</a:t>
            </a:r>
            <a:endParaRPr lang="zh-CN" altLang="en-US" dirty="0">
              <a:latin typeface="+mn-ea"/>
            </a:endParaRPr>
          </a:p>
        </p:txBody>
      </p:sp>
      <p:sp>
        <p:nvSpPr>
          <p:cNvPr id="45" name="矩形 44"/>
          <p:cNvSpPr/>
          <p:nvPr/>
        </p:nvSpPr>
        <p:spPr>
          <a:xfrm>
            <a:off x="2851795" y="4394639"/>
            <a:ext cx="1356462" cy="369332"/>
          </a:xfrm>
          <a:prstGeom prst="rect">
            <a:avLst/>
          </a:prstGeom>
        </p:spPr>
        <p:txBody>
          <a:bodyPr wrap="none">
            <a:spAutoFit/>
          </a:bodyPr>
          <a:lstStyle/>
          <a:p>
            <a:pPr algn="ctr"/>
            <a:r>
              <a:rPr lang="en-US" altLang="zh-CN" dirty="0">
                <a:latin typeface="+mn-ea"/>
              </a:rPr>
              <a:t>TOM ZHAO</a:t>
            </a:r>
            <a:endParaRPr lang="zh-CN" altLang="en-US" dirty="0">
              <a:latin typeface="+mn-ea"/>
            </a:endParaRPr>
          </a:p>
        </p:txBody>
      </p:sp>
      <p:sp>
        <p:nvSpPr>
          <p:cNvPr id="46" name="矩形 45"/>
          <p:cNvSpPr/>
          <p:nvPr/>
        </p:nvSpPr>
        <p:spPr>
          <a:xfrm>
            <a:off x="4898493" y="4390336"/>
            <a:ext cx="838691" cy="369332"/>
          </a:xfrm>
          <a:prstGeom prst="rect">
            <a:avLst/>
          </a:prstGeom>
        </p:spPr>
        <p:txBody>
          <a:bodyPr wrap="none">
            <a:spAutoFit/>
          </a:bodyPr>
          <a:lstStyle/>
          <a:p>
            <a:pPr algn="ctr"/>
            <a:r>
              <a:rPr lang="en-US" altLang="zh-CN" dirty="0">
                <a:latin typeface="+mn-ea"/>
              </a:rPr>
              <a:t>ROS LI</a:t>
            </a:r>
            <a:endParaRPr lang="zh-CN" altLang="en-US" dirty="0">
              <a:latin typeface="+mn-ea"/>
            </a:endParaRPr>
          </a:p>
        </p:txBody>
      </p:sp>
      <p:sp>
        <p:nvSpPr>
          <p:cNvPr id="47" name="矩形 46"/>
          <p:cNvSpPr/>
          <p:nvPr/>
        </p:nvSpPr>
        <p:spPr>
          <a:xfrm>
            <a:off x="912244" y="4925576"/>
            <a:ext cx="1659938" cy="523220"/>
          </a:xfrm>
          <a:prstGeom prst="rect">
            <a:avLst/>
          </a:prstGeom>
        </p:spPr>
        <p:txBody>
          <a:bodyPr wrap="square">
            <a:spAutoFit/>
          </a:bodyPr>
          <a:lstStyle/>
          <a:p>
            <a:pPr algn="ctr"/>
            <a:r>
              <a:rPr lang="en-US" altLang="zh-CN" sz="1400" noProof="1">
                <a:solidFill>
                  <a:schemeClr val="bg1">
                    <a:lumMod val="50000"/>
                  </a:schemeClr>
                </a:solidFill>
              </a:rPr>
              <a:t>Lorem ipsum dolor sit er elit lamet</a:t>
            </a:r>
            <a:endParaRPr lang="zh-CN" altLang="en-US" sz="1400" dirty="0"/>
          </a:p>
        </p:txBody>
      </p:sp>
      <p:sp>
        <p:nvSpPr>
          <p:cNvPr id="48" name="矩形 47"/>
          <p:cNvSpPr/>
          <p:nvPr/>
        </p:nvSpPr>
        <p:spPr>
          <a:xfrm>
            <a:off x="2700057" y="4919824"/>
            <a:ext cx="1659938" cy="523220"/>
          </a:xfrm>
          <a:prstGeom prst="rect">
            <a:avLst/>
          </a:prstGeom>
        </p:spPr>
        <p:txBody>
          <a:bodyPr wrap="square">
            <a:spAutoFit/>
          </a:bodyPr>
          <a:lstStyle/>
          <a:p>
            <a:pPr algn="ctr"/>
            <a:r>
              <a:rPr lang="en-US" altLang="zh-CN" sz="1400" noProof="1">
                <a:solidFill>
                  <a:schemeClr val="bg1">
                    <a:lumMod val="50000"/>
                  </a:schemeClr>
                </a:solidFill>
              </a:rPr>
              <a:t>Lorem ipsum dolor sit er elit lamet</a:t>
            </a:r>
            <a:endParaRPr lang="zh-CN" altLang="en-US" sz="1400" dirty="0"/>
          </a:p>
        </p:txBody>
      </p:sp>
      <p:sp>
        <p:nvSpPr>
          <p:cNvPr id="49" name="矩形 48"/>
          <p:cNvSpPr/>
          <p:nvPr/>
        </p:nvSpPr>
        <p:spPr>
          <a:xfrm>
            <a:off x="4487870" y="4915521"/>
            <a:ext cx="1659938" cy="523220"/>
          </a:xfrm>
          <a:prstGeom prst="rect">
            <a:avLst/>
          </a:prstGeom>
        </p:spPr>
        <p:txBody>
          <a:bodyPr wrap="square">
            <a:spAutoFit/>
          </a:bodyPr>
          <a:lstStyle/>
          <a:p>
            <a:pPr algn="ctr"/>
            <a:r>
              <a:rPr lang="en-US" altLang="zh-CN" sz="1400" noProof="1">
                <a:solidFill>
                  <a:schemeClr val="bg1">
                    <a:lumMod val="50000"/>
                  </a:schemeClr>
                </a:solidFill>
              </a:rPr>
              <a:t>Lorem ipsum dolor sit er elit lamet</a:t>
            </a:r>
            <a:endParaRPr lang="zh-CN" altLang="en-US" sz="1400" dirty="0"/>
          </a:p>
        </p:txBody>
      </p:sp>
      <p:sp>
        <p:nvSpPr>
          <p:cNvPr id="50" name="矩形 49"/>
          <p:cNvSpPr/>
          <p:nvPr/>
        </p:nvSpPr>
        <p:spPr>
          <a:xfrm>
            <a:off x="6970891" y="4017842"/>
            <a:ext cx="4859159" cy="1169551"/>
          </a:xfrm>
          <a:prstGeom prst="rect">
            <a:avLst/>
          </a:prstGeom>
        </p:spPr>
        <p:txBody>
          <a:bodyPr wrap="square">
            <a:spAutoFit/>
          </a:bodyPr>
          <a:lstStyle/>
          <a:p>
            <a:r>
              <a:rPr lang="en-US" altLang="zh-CN" sz="1400" noProof="1">
                <a:solidFill>
                  <a:schemeClr val="bg1"/>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solidFill>
            </a:endParaRPr>
          </a:p>
        </p:txBody>
      </p:sp>
      <p:sp>
        <p:nvSpPr>
          <p:cNvPr id="51" name="文本框 50"/>
          <p:cNvSpPr txBox="1"/>
          <p:nvPr/>
        </p:nvSpPr>
        <p:spPr>
          <a:xfrm>
            <a:off x="6970891" y="3491627"/>
            <a:ext cx="2438400" cy="398780"/>
          </a:xfrm>
          <a:prstGeom prst="rect">
            <a:avLst/>
          </a:prstGeom>
          <a:noFill/>
        </p:spPr>
        <p:txBody>
          <a:bodyPr wrap="square" rtlCol="0">
            <a:spAutoFit/>
          </a:bodyPr>
          <a:lstStyle/>
          <a:p>
            <a:r>
              <a:rPr lang="zh-CN" altLang="en-US" sz="2000" dirty="0">
                <a:solidFill>
                  <a:schemeClr val="bg1"/>
                </a:solidFill>
                <a:latin typeface="+mn-ea"/>
              </a:rPr>
              <a:t>our team</a:t>
            </a:r>
            <a:endParaRPr lang="zh-CN" altLang="en-US" sz="2000" dirty="0">
              <a:solidFill>
                <a:schemeClr val="bg1"/>
              </a:solidFill>
              <a:latin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V="1">
            <a:off x="-134205" y="-3725348"/>
            <a:ext cx="12326205" cy="12656587"/>
            <a:chOff x="-134205" y="-2087048"/>
            <a:chExt cx="12326205" cy="12656587"/>
          </a:xfrm>
        </p:grpSpPr>
        <p:sp>
          <p:nvSpPr>
            <p:cNvPr id="6" name="任意多边形 5"/>
            <p:cNvSpPr/>
            <p:nvPr/>
          </p:nvSpPr>
          <p:spPr>
            <a:xfrm>
              <a:off x="0" y="730819"/>
              <a:ext cx="12192000" cy="6127181"/>
            </a:xfrm>
            <a:custGeom>
              <a:avLst/>
              <a:gdLst>
                <a:gd name="connsiteX0" fmla="*/ 8671822 w 12192000"/>
                <a:gd name="connsiteY0" fmla="*/ 91 h 6127181"/>
                <a:gd name="connsiteX1" fmla="*/ 12045746 w 12192000"/>
                <a:gd name="connsiteY1" fmla="*/ 747672 h 6127181"/>
                <a:gd name="connsiteX2" fmla="*/ 12192000 w 12192000"/>
                <a:gd name="connsiteY2" fmla="*/ 769504 h 6127181"/>
                <a:gd name="connsiteX3" fmla="*/ 12192000 w 12192000"/>
                <a:gd name="connsiteY3" fmla="*/ 6127181 h 6127181"/>
                <a:gd name="connsiteX4" fmla="*/ 0 w 12192000"/>
                <a:gd name="connsiteY4" fmla="*/ 6127181 h 6127181"/>
                <a:gd name="connsiteX5" fmla="*/ 0 w 12192000"/>
                <a:gd name="connsiteY5" fmla="*/ 406947 h 6127181"/>
                <a:gd name="connsiteX6" fmla="*/ 1561486 w 12192000"/>
                <a:gd name="connsiteY6" fmla="*/ 401 h 6127181"/>
                <a:gd name="connsiteX7" fmla="*/ 7138220 w 12192000"/>
                <a:gd name="connsiteY7" fmla="*/ 406947 h 6127181"/>
                <a:gd name="connsiteX8" fmla="*/ 8671822 w 12192000"/>
                <a:gd name="connsiteY8" fmla="*/ 91 h 612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127181">
                  <a:moveTo>
                    <a:pt x="8671822" y="91"/>
                  </a:moveTo>
                  <a:cubicBezTo>
                    <a:pt x="9796463" y="8163"/>
                    <a:pt x="10921105" y="555068"/>
                    <a:pt x="12045746" y="747672"/>
                  </a:cubicBezTo>
                  <a:lnTo>
                    <a:pt x="12192000" y="769504"/>
                  </a:lnTo>
                  <a:lnTo>
                    <a:pt x="12192000" y="6127181"/>
                  </a:lnTo>
                  <a:lnTo>
                    <a:pt x="0" y="6127181"/>
                  </a:lnTo>
                  <a:lnTo>
                    <a:pt x="0" y="406947"/>
                  </a:lnTo>
                  <a:cubicBezTo>
                    <a:pt x="520496" y="98574"/>
                    <a:pt x="1040991" y="-7429"/>
                    <a:pt x="1561486" y="401"/>
                  </a:cubicBezTo>
                  <a:cubicBezTo>
                    <a:pt x="3420398" y="28364"/>
                    <a:pt x="5279310" y="1508280"/>
                    <a:pt x="7138220" y="406947"/>
                  </a:cubicBezTo>
                  <a:cubicBezTo>
                    <a:pt x="7649421" y="104081"/>
                    <a:pt x="8160622" y="-3579"/>
                    <a:pt x="8671822" y="91"/>
                  </a:cubicBezTo>
                  <a:close/>
                </a:path>
              </a:pathLst>
            </a:custGeom>
            <a:solidFill>
              <a:srgbClr val="91E5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2700000">
              <a:off x="-469098" y="-1752155"/>
              <a:ext cx="12656587" cy="11986801"/>
            </a:xfrm>
            <a:custGeom>
              <a:avLst/>
              <a:gdLst>
                <a:gd name="connsiteX0" fmla="*/ 147686 w 12656587"/>
                <a:gd name="connsiteY0" fmla="*/ 7480481 h 11986801"/>
                <a:gd name="connsiteX1" fmla="*/ 247338 w 12656587"/>
                <a:gd name="connsiteY1" fmla="*/ 7396694 h 11986801"/>
                <a:gd name="connsiteX2" fmla="*/ 649259 w 12656587"/>
                <a:gd name="connsiteY2" fmla="*/ 7266893 h 11986801"/>
                <a:gd name="connsiteX3" fmla="*/ 1051179 w 12656587"/>
                <a:gd name="connsiteY3" fmla="*/ 7396694 h 11986801"/>
                <a:gd name="connsiteX4" fmla="*/ 1137898 w 12656587"/>
                <a:gd name="connsiteY4" fmla="*/ 7469607 h 11986801"/>
                <a:gd name="connsiteX5" fmla="*/ 1182834 w 12656587"/>
                <a:gd name="connsiteY5" fmla="*/ 7331530 h 11986801"/>
                <a:gd name="connsiteX6" fmla="*/ 1359144 w 12656587"/>
                <a:gd name="connsiteY6" fmla="*/ 7071146 h 11986801"/>
                <a:gd name="connsiteX7" fmla="*/ 2078726 w 12656587"/>
                <a:gd name="connsiteY7" fmla="*/ 6830366 h 11986801"/>
                <a:gd name="connsiteX8" fmla="*/ 2120954 w 12656587"/>
                <a:gd name="connsiteY8" fmla="*/ 6838761 h 11986801"/>
                <a:gd name="connsiteX9" fmla="*/ 2118399 w 12656587"/>
                <a:gd name="connsiteY9" fmla="*/ 6806327 h 11986801"/>
                <a:gd name="connsiteX10" fmla="*/ 2230670 w 12656587"/>
                <a:gd name="connsiteY10" fmla="*/ 6510490 h 11986801"/>
                <a:gd name="connsiteX11" fmla="*/ 2314058 w 12656587"/>
                <a:gd name="connsiteY11" fmla="*/ 6448743 h 11986801"/>
                <a:gd name="connsiteX12" fmla="*/ 2397351 w 12656587"/>
                <a:gd name="connsiteY12" fmla="*/ 6417660 h 11986801"/>
                <a:gd name="connsiteX13" fmla="*/ 2389938 w 12656587"/>
                <a:gd name="connsiteY13" fmla="*/ 6356739 h 11986801"/>
                <a:gd name="connsiteX14" fmla="*/ 2568673 w 12656587"/>
                <a:gd name="connsiteY14" fmla="*/ 5861617 h 11986801"/>
                <a:gd name="connsiteX15" fmla="*/ 3208594 w 12656587"/>
                <a:gd name="connsiteY15" fmla="*/ 5700499 h 11986801"/>
                <a:gd name="connsiteX16" fmla="*/ 3260039 w 12656587"/>
                <a:gd name="connsiteY16" fmla="*/ 5715116 h 11986801"/>
                <a:gd name="connsiteX17" fmla="*/ 3275858 w 12656587"/>
                <a:gd name="connsiteY17" fmla="*/ 5632537 h 11986801"/>
                <a:gd name="connsiteX18" fmla="*/ 3536274 w 12656587"/>
                <a:gd name="connsiteY18" fmla="*/ 5188555 h 11986801"/>
                <a:gd name="connsiteX19" fmla="*/ 3821597 w 12656587"/>
                <a:gd name="connsiteY19" fmla="*/ 4987305 h 11986801"/>
                <a:gd name="connsiteX20" fmla="*/ 3894606 w 12656587"/>
                <a:gd name="connsiteY20" fmla="*/ 4960079 h 11986801"/>
                <a:gd name="connsiteX21" fmla="*/ 3883586 w 12656587"/>
                <a:gd name="connsiteY21" fmla="*/ 4925474 h 11986801"/>
                <a:gd name="connsiteX22" fmla="*/ 3848454 w 12656587"/>
                <a:gd name="connsiteY22" fmla="*/ 4740790 h 11986801"/>
                <a:gd name="connsiteX23" fmla="*/ 3842732 w 12656587"/>
                <a:gd name="connsiteY23" fmla="*/ 4612513 h 11986801"/>
                <a:gd name="connsiteX24" fmla="*/ 3946411 w 12656587"/>
                <a:gd name="connsiteY24" fmla="*/ 4546528 h 11986801"/>
                <a:gd name="connsiteX25" fmla="*/ 4658680 w 12656587"/>
                <a:gd name="connsiteY25" fmla="*/ 3785428 h 11986801"/>
                <a:gd name="connsiteX26" fmla="*/ 4901523 w 12656587"/>
                <a:gd name="connsiteY26" fmla="*/ 3292866 h 11986801"/>
                <a:gd name="connsiteX27" fmla="*/ 4909652 w 12656587"/>
                <a:gd name="connsiteY27" fmla="*/ 3268877 h 11986801"/>
                <a:gd name="connsiteX28" fmla="*/ 4948519 w 12656587"/>
                <a:gd name="connsiteY28" fmla="*/ 3262242 h 11986801"/>
                <a:gd name="connsiteX29" fmla="*/ 4957110 w 12656587"/>
                <a:gd name="connsiteY29" fmla="*/ 3215422 h 11986801"/>
                <a:gd name="connsiteX30" fmla="*/ 5033199 w 12656587"/>
                <a:gd name="connsiteY30" fmla="*/ 3078012 h 11986801"/>
                <a:gd name="connsiteX31" fmla="*/ 5494632 w 12656587"/>
                <a:gd name="connsiteY31" fmla="*/ 3020843 h 11986801"/>
                <a:gd name="connsiteX32" fmla="*/ 5508449 w 12656587"/>
                <a:gd name="connsiteY32" fmla="*/ 3025803 h 11986801"/>
                <a:gd name="connsiteX33" fmla="*/ 5496749 w 12656587"/>
                <a:gd name="connsiteY33" fmla="*/ 2989956 h 11986801"/>
                <a:gd name="connsiteX34" fmla="*/ 5701307 w 12656587"/>
                <a:gd name="connsiteY34" fmla="*/ 2004742 h 11986801"/>
                <a:gd name="connsiteX35" fmla="*/ 6686521 w 12656587"/>
                <a:gd name="connsiteY35" fmla="*/ 1800184 h 11986801"/>
                <a:gd name="connsiteX36" fmla="*/ 6788648 w 12656587"/>
                <a:gd name="connsiteY36" fmla="*/ 1833517 h 11986801"/>
                <a:gd name="connsiteX37" fmla="*/ 6831385 w 12656587"/>
                <a:gd name="connsiteY37" fmla="*/ 1806253 h 11986801"/>
                <a:gd name="connsiteX38" fmla="*/ 7264537 w 12656587"/>
                <a:gd name="connsiteY38" fmla="*/ 1663380 h 11986801"/>
                <a:gd name="connsiteX39" fmla="*/ 7400678 w 12656587"/>
                <a:gd name="connsiteY39" fmla="*/ 1657254 h 11986801"/>
                <a:gd name="connsiteX40" fmla="*/ 7420376 w 12656587"/>
                <a:gd name="connsiteY40" fmla="*/ 1444093 h 11986801"/>
                <a:gd name="connsiteX41" fmla="*/ 7913987 w 12656587"/>
                <a:gd name="connsiteY41" fmla="*/ 516304 h 11986801"/>
                <a:gd name="connsiteX42" fmla="*/ 9087354 w 12656587"/>
                <a:gd name="connsiteY42" fmla="*/ 0 h 11986801"/>
                <a:gd name="connsiteX43" fmla="*/ 9307822 w 12656587"/>
                <a:gd name="connsiteY43" fmla="*/ 16990 h 11986801"/>
                <a:gd name="connsiteX44" fmla="*/ 9420204 w 12656587"/>
                <a:gd name="connsiteY44" fmla="*/ 129372 h 11986801"/>
                <a:gd name="connsiteX45" fmla="*/ 9648809 w 12656587"/>
                <a:gd name="connsiteY45" fmla="*/ 357977 h 11986801"/>
                <a:gd name="connsiteX46" fmla="*/ 12656587 w 12656587"/>
                <a:gd name="connsiteY46" fmla="*/ 3365756 h 11986801"/>
                <a:gd name="connsiteX47" fmla="*/ 4035542 w 12656587"/>
                <a:gd name="connsiteY47" fmla="*/ 11986801 h 11986801"/>
                <a:gd name="connsiteX48" fmla="*/ 1705166 w 12656587"/>
                <a:gd name="connsiteY48" fmla="*/ 9656426 h 11986801"/>
                <a:gd name="connsiteX49" fmla="*/ 1705166 w 12656587"/>
                <a:gd name="connsiteY49" fmla="*/ 9656426 h 11986801"/>
                <a:gd name="connsiteX50" fmla="*/ 113635 w 12656587"/>
                <a:gd name="connsiteY50" fmla="*/ 8064894 h 11986801"/>
                <a:gd name="connsiteX51" fmla="*/ 113635 w 12656587"/>
                <a:gd name="connsiteY51" fmla="*/ 8064894 h 11986801"/>
                <a:gd name="connsiteX52" fmla="*/ 0 w 12656587"/>
                <a:gd name="connsiteY52" fmla="*/ 7951258 h 11986801"/>
                <a:gd name="connsiteX53" fmla="*/ 16745 w 12656587"/>
                <a:gd name="connsiteY53" fmla="*/ 7855165 h 11986801"/>
                <a:gd name="connsiteX54" fmla="*/ 115384 w 12656587"/>
                <a:gd name="connsiteY54" fmla="*/ 7549685 h 11986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2656587" h="11986801">
                  <a:moveTo>
                    <a:pt x="147686" y="7480481"/>
                  </a:moveTo>
                  <a:lnTo>
                    <a:pt x="247338" y="7396694"/>
                  </a:lnTo>
                  <a:cubicBezTo>
                    <a:pt x="365695" y="7314119"/>
                    <a:pt x="502931" y="7266893"/>
                    <a:pt x="649259" y="7266893"/>
                  </a:cubicBezTo>
                  <a:cubicBezTo>
                    <a:pt x="795586" y="7266893"/>
                    <a:pt x="932823" y="7314119"/>
                    <a:pt x="1051179" y="7396694"/>
                  </a:cubicBezTo>
                  <a:lnTo>
                    <a:pt x="1137898" y="7469607"/>
                  </a:lnTo>
                  <a:lnTo>
                    <a:pt x="1182834" y="7331530"/>
                  </a:lnTo>
                  <a:cubicBezTo>
                    <a:pt x="1223723" y="7236250"/>
                    <a:pt x="1282424" y="7147866"/>
                    <a:pt x="1359144" y="7071146"/>
                  </a:cubicBezTo>
                  <a:cubicBezTo>
                    <a:pt x="1550945" y="6879346"/>
                    <a:pt x="1815646" y="6800165"/>
                    <a:pt x="2078726" y="6830366"/>
                  </a:cubicBezTo>
                  <a:lnTo>
                    <a:pt x="2120954" y="6838761"/>
                  </a:lnTo>
                  <a:lnTo>
                    <a:pt x="2118399" y="6806327"/>
                  </a:lnTo>
                  <a:cubicBezTo>
                    <a:pt x="2120099" y="6687848"/>
                    <a:pt x="2156380" y="6584780"/>
                    <a:pt x="2230670" y="6510490"/>
                  </a:cubicBezTo>
                  <a:cubicBezTo>
                    <a:pt x="2255433" y="6485727"/>
                    <a:pt x="2283395" y="6465187"/>
                    <a:pt x="2314058" y="6448743"/>
                  </a:cubicBezTo>
                  <a:lnTo>
                    <a:pt x="2397351" y="6417660"/>
                  </a:lnTo>
                  <a:lnTo>
                    <a:pt x="2389938" y="6356739"/>
                  </a:lnTo>
                  <a:cubicBezTo>
                    <a:pt x="2382673" y="6166351"/>
                    <a:pt x="2440689" y="5989601"/>
                    <a:pt x="2568673" y="5861617"/>
                  </a:cubicBezTo>
                  <a:cubicBezTo>
                    <a:pt x="2728654" y="5701636"/>
                    <a:pt x="2964830" y="5650981"/>
                    <a:pt x="3208594" y="5700499"/>
                  </a:cubicBezTo>
                  <a:lnTo>
                    <a:pt x="3260039" y="5715116"/>
                  </a:lnTo>
                  <a:lnTo>
                    <a:pt x="3275858" y="5632537"/>
                  </a:lnTo>
                  <a:cubicBezTo>
                    <a:pt x="3321183" y="5470433"/>
                    <a:pt x="3408048" y="5316780"/>
                    <a:pt x="3536274" y="5188555"/>
                  </a:cubicBezTo>
                  <a:cubicBezTo>
                    <a:pt x="3621758" y="5103071"/>
                    <a:pt x="3718542" y="5035970"/>
                    <a:pt x="3821597" y="4987305"/>
                  </a:cubicBezTo>
                  <a:lnTo>
                    <a:pt x="3894606" y="4960079"/>
                  </a:lnTo>
                  <a:lnTo>
                    <a:pt x="3883586" y="4925474"/>
                  </a:lnTo>
                  <a:cubicBezTo>
                    <a:pt x="3868049" y="4864181"/>
                    <a:pt x="3856331" y="4802489"/>
                    <a:pt x="3848454" y="4740790"/>
                  </a:cubicBezTo>
                  <a:lnTo>
                    <a:pt x="3842732" y="4612513"/>
                  </a:lnTo>
                  <a:lnTo>
                    <a:pt x="3946411" y="4546528"/>
                  </a:lnTo>
                  <a:cubicBezTo>
                    <a:pt x="4213378" y="4362381"/>
                    <a:pt x="4460333" y="4105121"/>
                    <a:pt x="4658680" y="3785428"/>
                  </a:cubicBezTo>
                  <a:cubicBezTo>
                    <a:pt x="4757855" y="3625582"/>
                    <a:pt x="4838717" y="3460057"/>
                    <a:pt x="4901523" y="3292866"/>
                  </a:cubicBezTo>
                  <a:lnTo>
                    <a:pt x="4909652" y="3268877"/>
                  </a:lnTo>
                  <a:lnTo>
                    <a:pt x="4948519" y="3262242"/>
                  </a:lnTo>
                  <a:lnTo>
                    <a:pt x="4957110" y="3215422"/>
                  </a:lnTo>
                  <a:cubicBezTo>
                    <a:pt x="4971141" y="3161405"/>
                    <a:pt x="4996263" y="3114949"/>
                    <a:pt x="5033199" y="3078012"/>
                  </a:cubicBezTo>
                  <a:cubicBezTo>
                    <a:pt x="5131697" y="2979515"/>
                    <a:pt x="5297891" y="2965032"/>
                    <a:pt x="5494632" y="3020843"/>
                  </a:cubicBezTo>
                  <a:lnTo>
                    <a:pt x="5508449" y="3025803"/>
                  </a:lnTo>
                  <a:lnTo>
                    <a:pt x="5496749" y="2989956"/>
                  </a:lnTo>
                  <a:cubicBezTo>
                    <a:pt x="5401916" y="2606613"/>
                    <a:pt x="5463689" y="2242360"/>
                    <a:pt x="5701307" y="2004742"/>
                  </a:cubicBezTo>
                  <a:cubicBezTo>
                    <a:pt x="5938924" y="1767125"/>
                    <a:pt x="6303177" y="1705351"/>
                    <a:pt x="6686521" y="1800184"/>
                  </a:cubicBezTo>
                  <a:lnTo>
                    <a:pt x="6788648" y="1833517"/>
                  </a:lnTo>
                  <a:lnTo>
                    <a:pt x="6831385" y="1806253"/>
                  </a:lnTo>
                  <a:cubicBezTo>
                    <a:pt x="6966567" y="1728025"/>
                    <a:pt x="7114337" y="1680377"/>
                    <a:pt x="7264537" y="1663380"/>
                  </a:cubicBezTo>
                  <a:lnTo>
                    <a:pt x="7400678" y="1657254"/>
                  </a:lnTo>
                  <a:lnTo>
                    <a:pt x="7420376" y="1444093"/>
                  </a:lnTo>
                  <a:cubicBezTo>
                    <a:pt x="7477889" y="1115339"/>
                    <a:pt x="7644022" y="786268"/>
                    <a:pt x="7913987" y="516304"/>
                  </a:cubicBezTo>
                  <a:cubicBezTo>
                    <a:pt x="8251442" y="178848"/>
                    <a:pt x="8681252" y="3629"/>
                    <a:pt x="9087354" y="0"/>
                  </a:cubicBezTo>
                  <a:lnTo>
                    <a:pt x="9307822" y="16990"/>
                  </a:lnTo>
                  <a:lnTo>
                    <a:pt x="9420204" y="129372"/>
                  </a:lnTo>
                  <a:lnTo>
                    <a:pt x="9648809" y="357977"/>
                  </a:lnTo>
                  <a:lnTo>
                    <a:pt x="12656587" y="3365756"/>
                  </a:lnTo>
                  <a:lnTo>
                    <a:pt x="4035542" y="11986801"/>
                  </a:lnTo>
                  <a:lnTo>
                    <a:pt x="1705166" y="9656426"/>
                  </a:lnTo>
                  <a:lnTo>
                    <a:pt x="1705166" y="9656426"/>
                  </a:lnTo>
                  <a:lnTo>
                    <a:pt x="113635" y="8064894"/>
                  </a:lnTo>
                  <a:lnTo>
                    <a:pt x="113635" y="8064894"/>
                  </a:lnTo>
                  <a:lnTo>
                    <a:pt x="0" y="7951258"/>
                  </a:lnTo>
                  <a:lnTo>
                    <a:pt x="16745" y="7855165"/>
                  </a:lnTo>
                  <a:cubicBezTo>
                    <a:pt x="42050" y="7745790"/>
                    <a:pt x="75338" y="7643269"/>
                    <a:pt x="115384" y="7549685"/>
                  </a:cubicBezTo>
                  <a:close/>
                </a:path>
              </a:pathLst>
            </a:custGeom>
            <a:solidFill>
              <a:srgbClr val="9BE7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270228" y="2137212"/>
            <a:ext cx="6443411" cy="4169608"/>
            <a:chOff x="270228" y="2137212"/>
            <a:chExt cx="6443411" cy="4169608"/>
          </a:xfrm>
        </p:grpSpPr>
        <p:sp>
          <p:nvSpPr>
            <p:cNvPr id="10" name="圆角矩形 9"/>
            <p:cNvSpPr/>
            <p:nvPr/>
          </p:nvSpPr>
          <p:spPr>
            <a:xfrm>
              <a:off x="270228" y="2137212"/>
              <a:ext cx="6098709" cy="3842305"/>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437130" y="2293065"/>
              <a:ext cx="6098709" cy="3842305"/>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614930" y="2464515"/>
              <a:ext cx="6098709" cy="3842305"/>
            </a:xfrm>
            <a:prstGeom prst="roundRect">
              <a:avLst>
                <a:gd name="adj" fmla="val 1722"/>
              </a:avLst>
            </a:prstGeom>
            <a:gradFill>
              <a:gsLst>
                <a:gs pos="0">
                  <a:srgbClr val="FFFFFF"/>
                </a:gs>
                <a:gs pos="100000">
                  <a:srgbClr val="D9F6E4"/>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3" name="Group 55"/>
          <p:cNvGrpSpPr/>
          <p:nvPr/>
        </p:nvGrpSpPr>
        <p:grpSpPr>
          <a:xfrm>
            <a:off x="735468" y="3555762"/>
            <a:ext cx="5667598" cy="1988223"/>
            <a:chOff x="571472" y="1500180"/>
            <a:chExt cx="4336869" cy="1521396"/>
          </a:xfrm>
        </p:grpSpPr>
        <p:grpSp>
          <p:nvGrpSpPr>
            <p:cNvPr id="14" name="Group 72"/>
            <p:cNvGrpSpPr/>
            <p:nvPr/>
          </p:nvGrpSpPr>
          <p:grpSpPr>
            <a:xfrm>
              <a:off x="571472" y="1500180"/>
              <a:ext cx="4336869" cy="235512"/>
              <a:chOff x="571472" y="1500180"/>
              <a:chExt cx="4336869" cy="235512"/>
            </a:xfrm>
          </p:grpSpPr>
          <p:grpSp>
            <p:nvGrpSpPr>
              <p:cNvPr id="33" name="Group 71"/>
              <p:cNvGrpSpPr/>
              <p:nvPr/>
            </p:nvGrpSpPr>
            <p:grpSpPr>
              <a:xfrm>
                <a:off x="1785918" y="1643056"/>
                <a:ext cx="2500330" cy="1588"/>
                <a:chOff x="1785918" y="1643056"/>
                <a:chExt cx="2500330" cy="1588"/>
              </a:xfrm>
            </p:grpSpPr>
            <p:cxnSp>
              <p:nvCxnSpPr>
                <p:cNvPr id="36" name="Straight Connector 18"/>
                <p:cNvCxnSpPr/>
                <p:nvPr/>
              </p:nvCxnSpPr>
              <p:spPr>
                <a:xfrm>
                  <a:off x="1785918" y="1643056"/>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19"/>
                <p:cNvCxnSpPr/>
                <p:nvPr/>
              </p:nvCxnSpPr>
              <p:spPr>
                <a:xfrm>
                  <a:off x="1785918" y="1643056"/>
                  <a:ext cx="2000264" cy="1588"/>
                </a:xfrm>
                <a:prstGeom prst="line">
                  <a:avLst/>
                </a:prstGeom>
                <a:ln w="57150">
                  <a:solidFill>
                    <a:srgbClr val="91E59C"/>
                  </a:solidFill>
                  <a:tailEnd type="oval"/>
                </a:ln>
              </p:spPr>
              <p:style>
                <a:lnRef idx="1">
                  <a:schemeClr val="accent1"/>
                </a:lnRef>
                <a:fillRef idx="0">
                  <a:schemeClr val="accent1"/>
                </a:fillRef>
                <a:effectRef idx="0">
                  <a:schemeClr val="accent1"/>
                </a:effectRef>
                <a:fontRef idx="minor">
                  <a:schemeClr val="tx1"/>
                </a:fontRef>
              </p:style>
            </p:cxnSp>
          </p:grpSp>
          <p:sp>
            <p:nvSpPr>
              <p:cNvPr id="34" name="Rectangle 31"/>
              <p:cNvSpPr/>
              <p:nvPr/>
            </p:nvSpPr>
            <p:spPr>
              <a:xfrm>
                <a:off x="571472" y="1500180"/>
                <a:ext cx="796325"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Photoshop</a:t>
                </a:r>
                <a:endParaRPr lang="en-US" sz="1400" dirty="0">
                  <a:solidFill>
                    <a:schemeClr val="bg1">
                      <a:lumMod val="50000"/>
                    </a:schemeClr>
                  </a:solidFill>
                  <a:latin typeface="+mn-ea"/>
                  <a:cs typeface="Open Sans" pitchFamily="34" charset="0"/>
                </a:endParaRPr>
              </a:p>
            </p:txBody>
          </p:sp>
          <p:sp>
            <p:nvSpPr>
              <p:cNvPr id="35" name="Rectangle 35"/>
              <p:cNvSpPr/>
              <p:nvPr/>
            </p:nvSpPr>
            <p:spPr>
              <a:xfrm>
                <a:off x="4572000" y="1500180"/>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80%</a:t>
                </a:r>
                <a:endParaRPr lang="en-US" sz="1000" dirty="0">
                  <a:solidFill>
                    <a:schemeClr val="bg1">
                      <a:lumMod val="50000"/>
                    </a:schemeClr>
                  </a:solidFill>
                  <a:latin typeface="+mn-ea"/>
                  <a:cs typeface="Open Sans" pitchFamily="34" charset="0"/>
                </a:endParaRPr>
              </a:p>
            </p:txBody>
          </p:sp>
        </p:grpSp>
        <p:grpSp>
          <p:nvGrpSpPr>
            <p:cNvPr id="15" name="Group 70"/>
            <p:cNvGrpSpPr/>
            <p:nvPr/>
          </p:nvGrpSpPr>
          <p:grpSpPr>
            <a:xfrm>
              <a:off x="571472" y="1928808"/>
              <a:ext cx="4336869" cy="235512"/>
              <a:chOff x="571472" y="1928808"/>
              <a:chExt cx="4336869" cy="235512"/>
            </a:xfrm>
          </p:grpSpPr>
          <p:grpSp>
            <p:nvGrpSpPr>
              <p:cNvPr id="28" name="Group 69"/>
              <p:cNvGrpSpPr/>
              <p:nvPr/>
            </p:nvGrpSpPr>
            <p:grpSpPr>
              <a:xfrm>
                <a:off x="1785918" y="2071684"/>
                <a:ext cx="2500330" cy="1588"/>
                <a:chOff x="1785918" y="2071684"/>
                <a:chExt cx="2500330" cy="1588"/>
              </a:xfrm>
            </p:grpSpPr>
            <p:cxnSp>
              <p:nvCxnSpPr>
                <p:cNvPr id="31" name="Straight Connector 21"/>
                <p:cNvCxnSpPr/>
                <p:nvPr/>
              </p:nvCxnSpPr>
              <p:spPr>
                <a:xfrm>
                  <a:off x="1785918" y="2071684"/>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22"/>
                <p:cNvCxnSpPr/>
                <p:nvPr/>
              </p:nvCxnSpPr>
              <p:spPr>
                <a:xfrm>
                  <a:off x="1785918" y="2071684"/>
                  <a:ext cx="1357322" cy="1588"/>
                </a:xfrm>
                <a:prstGeom prst="line">
                  <a:avLst/>
                </a:prstGeom>
                <a:ln w="57150">
                  <a:solidFill>
                    <a:srgbClr val="0085ED"/>
                  </a:solidFill>
                  <a:tailEnd type="oval"/>
                </a:ln>
              </p:spPr>
              <p:style>
                <a:lnRef idx="1">
                  <a:schemeClr val="accent1"/>
                </a:lnRef>
                <a:fillRef idx="0">
                  <a:schemeClr val="accent1"/>
                </a:fillRef>
                <a:effectRef idx="0">
                  <a:schemeClr val="accent1"/>
                </a:effectRef>
                <a:fontRef idx="minor">
                  <a:schemeClr val="tx1"/>
                </a:fontRef>
              </p:style>
            </p:cxnSp>
          </p:grpSp>
          <p:sp>
            <p:nvSpPr>
              <p:cNvPr id="29" name="Rectangle 32"/>
              <p:cNvSpPr/>
              <p:nvPr/>
            </p:nvSpPr>
            <p:spPr>
              <a:xfrm>
                <a:off x="571472" y="1928808"/>
                <a:ext cx="704328"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Illustrator</a:t>
                </a:r>
                <a:endParaRPr lang="en-US" sz="1400" dirty="0">
                  <a:solidFill>
                    <a:schemeClr val="bg1">
                      <a:lumMod val="50000"/>
                    </a:schemeClr>
                  </a:solidFill>
                  <a:latin typeface="+mn-ea"/>
                  <a:cs typeface="Open Sans" pitchFamily="34" charset="0"/>
                </a:endParaRPr>
              </a:p>
            </p:txBody>
          </p:sp>
          <p:sp>
            <p:nvSpPr>
              <p:cNvPr id="30" name="Rectangle 36"/>
              <p:cNvSpPr/>
              <p:nvPr/>
            </p:nvSpPr>
            <p:spPr>
              <a:xfrm>
                <a:off x="4572000" y="1928808"/>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60%</a:t>
                </a:r>
                <a:endParaRPr lang="en-US" sz="1000" dirty="0">
                  <a:solidFill>
                    <a:schemeClr val="bg1">
                      <a:lumMod val="50000"/>
                    </a:schemeClr>
                  </a:solidFill>
                  <a:latin typeface="+mn-ea"/>
                  <a:cs typeface="Open Sans" pitchFamily="34" charset="0"/>
                </a:endParaRPr>
              </a:p>
            </p:txBody>
          </p:sp>
        </p:grpSp>
        <p:grpSp>
          <p:nvGrpSpPr>
            <p:cNvPr id="16" name="Group 68"/>
            <p:cNvGrpSpPr/>
            <p:nvPr/>
          </p:nvGrpSpPr>
          <p:grpSpPr>
            <a:xfrm>
              <a:off x="571472" y="2357436"/>
              <a:ext cx="4336869" cy="235512"/>
              <a:chOff x="571472" y="2357436"/>
              <a:chExt cx="4336869" cy="235512"/>
            </a:xfrm>
          </p:grpSpPr>
          <p:grpSp>
            <p:nvGrpSpPr>
              <p:cNvPr id="23" name="Group 67"/>
              <p:cNvGrpSpPr/>
              <p:nvPr/>
            </p:nvGrpSpPr>
            <p:grpSpPr>
              <a:xfrm>
                <a:off x="1785918" y="2500312"/>
                <a:ext cx="2500330" cy="1588"/>
                <a:chOff x="1785918" y="2500312"/>
                <a:chExt cx="2500330" cy="1588"/>
              </a:xfrm>
            </p:grpSpPr>
            <p:cxnSp>
              <p:nvCxnSpPr>
                <p:cNvPr id="26" name="Straight Connector 23"/>
                <p:cNvCxnSpPr/>
                <p:nvPr/>
              </p:nvCxnSpPr>
              <p:spPr>
                <a:xfrm>
                  <a:off x="1785918" y="2500312"/>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4"/>
                <p:cNvCxnSpPr/>
                <p:nvPr/>
              </p:nvCxnSpPr>
              <p:spPr>
                <a:xfrm>
                  <a:off x="1785918" y="2500312"/>
                  <a:ext cx="1643074" cy="1044"/>
                </a:xfrm>
                <a:prstGeom prst="line">
                  <a:avLst/>
                </a:prstGeom>
                <a:ln w="57150">
                  <a:solidFill>
                    <a:srgbClr val="C3F3FD"/>
                  </a:solidFill>
                  <a:tailEnd type="oval"/>
                </a:ln>
              </p:spPr>
              <p:style>
                <a:lnRef idx="1">
                  <a:schemeClr val="accent1"/>
                </a:lnRef>
                <a:fillRef idx="0">
                  <a:schemeClr val="accent1"/>
                </a:fillRef>
                <a:effectRef idx="0">
                  <a:schemeClr val="accent1"/>
                </a:effectRef>
                <a:fontRef idx="minor">
                  <a:schemeClr val="tx1"/>
                </a:fontRef>
              </p:style>
            </p:cxnSp>
          </p:grpSp>
          <p:sp>
            <p:nvSpPr>
              <p:cNvPr id="24" name="Rectangle 33"/>
              <p:cNvSpPr/>
              <p:nvPr/>
            </p:nvSpPr>
            <p:spPr>
              <a:xfrm>
                <a:off x="571472" y="2357436"/>
                <a:ext cx="917760"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Photography</a:t>
                </a:r>
                <a:endParaRPr lang="en-US" sz="1400" dirty="0">
                  <a:solidFill>
                    <a:schemeClr val="bg1">
                      <a:lumMod val="50000"/>
                    </a:schemeClr>
                  </a:solidFill>
                  <a:latin typeface="+mn-ea"/>
                  <a:cs typeface="Open Sans" pitchFamily="34" charset="0"/>
                </a:endParaRPr>
              </a:p>
            </p:txBody>
          </p:sp>
          <p:sp>
            <p:nvSpPr>
              <p:cNvPr id="25" name="Rectangle 37"/>
              <p:cNvSpPr/>
              <p:nvPr/>
            </p:nvSpPr>
            <p:spPr>
              <a:xfrm>
                <a:off x="4572000" y="2357436"/>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70%</a:t>
                </a:r>
                <a:endParaRPr lang="en-US" sz="1000" dirty="0">
                  <a:solidFill>
                    <a:schemeClr val="bg1">
                      <a:lumMod val="50000"/>
                    </a:schemeClr>
                  </a:solidFill>
                  <a:latin typeface="+mn-ea"/>
                  <a:cs typeface="Open Sans" pitchFamily="34" charset="0"/>
                </a:endParaRPr>
              </a:p>
            </p:txBody>
          </p:sp>
        </p:grpSp>
        <p:grpSp>
          <p:nvGrpSpPr>
            <p:cNvPr id="17" name="Group 66"/>
            <p:cNvGrpSpPr/>
            <p:nvPr/>
          </p:nvGrpSpPr>
          <p:grpSpPr>
            <a:xfrm>
              <a:off x="571472" y="2786064"/>
              <a:ext cx="4336869" cy="235512"/>
              <a:chOff x="571472" y="2786064"/>
              <a:chExt cx="4336869" cy="235512"/>
            </a:xfrm>
          </p:grpSpPr>
          <p:grpSp>
            <p:nvGrpSpPr>
              <p:cNvPr id="18" name="Group 65"/>
              <p:cNvGrpSpPr/>
              <p:nvPr/>
            </p:nvGrpSpPr>
            <p:grpSpPr>
              <a:xfrm>
                <a:off x="1785918" y="2928940"/>
                <a:ext cx="2500330" cy="1588"/>
                <a:chOff x="1785918" y="2928940"/>
                <a:chExt cx="2500330" cy="1588"/>
              </a:xfrm>
            </p:grpSpPr>
            <p:cxnSp>
              <p:nvCxnSpPr>
                <p:cNvPr id="21" name="Straight Connector 25"/>
                <p:cNvCxnSpPr/>
                <p:nvPr/>
              </p:nvCxnSpPr>
              <p:spPr>
                <a:xfrm>
                  <a:off x="1785918" y="2928940"/>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6"/>
                <p:cNvCxnSpPr/>
                <p:nvPr/>
              </p:nvCxnSpPr>
              <p:spPr>
                <a:xfrm>
                  <a:off x="1785918" y="2928940"/>
                  <a:ext cx="2214578" cy="1588"/>
                </a:xfrm>
                <a:prstGeom prst="line">
                  <a:avLst/>
                </a:prstGeom>
                <a:ln w="5715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9" name="Rectangle 34"/>
              <p:cNvSpPr/>
              <p:nvPr/>
            </p:nvSpPr>
            <p:spPr>
              <a:xfrm>
                <a:off x="571472" y="2786064"/>
                <a:ext cx="826990"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Powerpoint</a:t>
                </a:r>
                <a:endParaRPr lang="en-US" sz="1400" dirty="0">
                  <a:solidFill>
                    <a:schemeClr val="bg1">
                      <a:lumMod val="50000"/>
                    </a:schemeClr>
                  </a:solidFill>
                  <a:latin typeface="+mn-ea"/>
                  <a:cs typeface="Open Sans" pitchFamily="34" charset="0"/>
                </a:endParaRPr>
              </a:p>
            </p:txBody>
          </p:sp>
          <p:sp>
            <p:nvSpPr>
              <p:cNvPr id="20" name="Rectangle 38"/>
              <p:cNvSpPr/>
              <p:nvPr/>
            </p:nvSpPr>
            <p:spPr>
              <a:xfrm>
                <a:off x="4572000" y="2786064"/>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90%</a:t>
                </a:r>
                <a:endParaRPr lang="en-US" sz="1000" dirty="0">
                  <a:solidFill>
                    <a:schemeClr val="bg1">
                      <a:lumMod val="50000"/>
                    </a:schemeClr>
                  </a:solidFill>
                  <a:latin typeface="+mn-ea"/>
                  <a:cs typeface="Open Sans" pitchFamily="34" charset="0"/>
                </a:endParaRPr>
              </a:p>
            </p:txBody>
          </p:sp>
        </p:grpSp>
      </p:grpSp>
      <p:sp>
        <p:nvSpPr>
          <p:cNvPr id="38" name="矩形 37"/>
          <p:cNvSpPr/>
          <p:nvPr/>
        </p:nvSpPr>
        <p:spPr>
          <a:xfrm>
            <a:off x="6970891" y="4017842"/>
            <a:ext cx="4859159" cy="1169551"/>
          </a:xfrm>
          <a:prstGeom prst="rect">
            <a:avLst/>
          </a:prstGeom>
        </p:spPr>
        <p:txBody>
          <a:bodyPr wrap="square">
            <a:spAutoFit/>
          </a:bodyPr>
          <a:lstStyle/>
          <a:p>
            <a:r>
              <a:rPr lang="en-US" altLang="zh-CN" sz="1400" noProof="1">
                <a:solidFill>
                  <a:schemeClr val="bg1"/>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solidFill>
            </a:endParaRPr>
          </a:p>
        </p:txBody>
      </p:sp>
      <p:sp>
        <p:nvSpPr>
          <p:cNvPr id="39" name="文本框 38"/>
          <p:cNvSpPr txBox="1"/>
          <p:nvPr/>
        </p:nvSpPr>
        <p:spPr>
          <a:xfrm>
            <a:off x="6970891" y="3491627"/>
            <a:ext cx="2438400" cy="398780"/>
          </a:xfrm>
          <a:prstGeom prst="rect">
            <a:avLst/>
          </a:prstGeom>
          <a:noFill/>
        </p:spPr>
        <p:txBody>
          <a:bodyPr wrap="square" rtlCol="0">
            <a:spAutoFit/>
          </a:bodyPr>
          <a:lstStyle/>
          <a:p>
            <a:r>
              <a:rPr lang="zh-CN" altLang="en-US" sz="2000" dirty="0">
                <a:solidFill>
                  <a:schemeClr val="bg1"/>
                </a:solidFill>
                <a:latin typeface="+mn-ea"/>
              </a:rPr>
              <a:t>our service</a:t>
            </a:r>
            <a:endParaRPr lang="zh-CN" altLang="en-US" sz="2000" dirty="0">
              <a:solidFill>
                <a:schemeClr val="bg1"/>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p:nvPr/>
        </p:nvSpPr>
        <p:spPr>
          <a:xfrm>
            <a:off x="0" y="3752850"/>
            <a:ext cx="12192000" cy="3105150"/>
          </a:xfrm>
          <a:prstGeom prst="rect">
            <a:avLst/>
          </a:prstGeom>
          <a:solidFill>
            <a:srgbClr val="F5F9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436791" y="2222284"/>
            <a:ext cx="7318418" cy="738664"/>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12" name="文本框 11"/>
          <p:cNvSpPr txBox="1"/>
          <p:nvPr/>
        </p:nvSpPr>
        <p:spPr>
          <a:xfrm>
            <a:off x="4876800" y="1775492"/>
            <a:ext cx="2438400" cy="398780"/>
          </a:xfrm>
          <a:prstGeom prst="rect">
            <a:avLst/>
          </a:prstGeom>
          <a:noFill/>
        </p:spPr>
        <p:txBody>
          <a:bodyPr wrap="square" rtlCol="0">
            <a:spAutoFit/>
          </a:bodyPr>
          <a:lstStyle/>
          <a:p>
            <a:pPr algn="ctr"/>
            <a:r>
              <a:rPr lang="zh-CN" altLang="en-US" sz="2000" dirty="0">
                <a:latin typeface="+mn-ea"/>
              </a:rPr>
              <a:t>project instruction</a:t>
            </a:r>
            <a:endParaRPr lang="zh-CN" altLang="en-US" sz="2000" dirty="0">
              <a:latin typeface="+mn-ea"/>
            </a:endParaRPr>
          </a:p>
        </p:txBody>
      </p:sp>
      <p:sp>
        <p:nvSpPr>
          <p:cNvPr id="35" name="任意多边形 34"/>
          <p:cNvSpPr/>
          <p:nvPr/>
        </p:nvSpPr>
        <p:spPr>
          <a:xfrm>
            <a:off x="0" y="4743706"/>
            <a:ext cx="12192000" cy="2103780"/>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Group 4"/>
          <p:cNvGrpSpPr>
            <a:grpSpLocks noChangeAspect="1"/>
          </p:cNvGrpSpPr>
          <p:nvPr/>
        </p:nvGrpSpPr>
        <p:grpSpPr bwMode="auto">
          <a:xfrm>
            <a:off x="2208468" y="3954463"/>
            <a:ext cx="371475" cy="320675"/>
            <a:chOff x="998" y="2742"/>
            <a:chExt cx="234" cy="202"/>
          </a:xfrm>
        </p:grpSpPr>
        <p:sp>
          <p:nvSpPr>
            <p:cNvPr id="57" name="Freeform 5"/>
            <p:cNvSpPr/>
            <p:nvPr/>
          </p:nvSpPr>
          <p:spPr bwMode="auto">
            <a:xfrm>
              <a:off x="998"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8" name="Freeform 6"/>
            <p:cNvSpPr/>
            <p:nvPr/>
          </p:nvSpPr>
          <p:spPr bwMode="auto">
            <a:xfrm>
              <a:off x="1076" y="2742"/>
              <a:ext cx="78" cy="202"/>
            </a:xfrm>
            <a:custGeom>
              <a:avLst/>
              <a:gdLst>
                <a:gd name="T0" fmla="*/ 78 w 78"/>
                <a:gd name="T1" fmla="*/ 202 h 202"/>
                <a:gd name="T2" fmla="*/ 0 w 78"/>
                <a:gd name="T3" fmla="*/ 183 h 202"/>
                <a:gd name="T4" fmla="*/ 0 w 78"/>
                <a:gd name="T5" fmla="*/ 0 h 202"/>
                <a:gd name="T6" fmla="*/ 78 w 78"/>
                <a:gd name="T7" fmla="*/ 19 h 202"/>
                <a:gd name="T8" fmla="*/ 78 w 78"/>
                <a:gd name="T9" fmla="*/ 202 h 202"/>
              </a:gdLst>
              <a:ahLst/>
              <a:cxnLst>
                <a:cxn ang="0">
                  <a:pos x="T0" y="T1"/>
                </a:cxn>
                <a:cxn ang="0">
                  <a:pos x="T2" y="T3"/>
                </a:cxn>
                <a:cxn ang="0">
                  <a:pos x="T4" y="T5"/>
                </a:cxn>
                <a:cxn ang="0">
                  <a:pos x="T6" y="T7"/>
                </a:cxn>
                <a:cxn ang="0">
                  <a:pos x="T8" y="T9"/>
                </a:cxn>
              </a:cxnLst>
              <a:rect l="0" t="0" r="r" b="b"/>
              <a:pathLst>
                <a:path w="78" h="202">
                  <a:moveTo>
                    <a:pt x="78" y="202"/>
                  </a:moveTo>
                  <a:lnTo>
                    <a:pt x="0" y="183"/>
                  </a:lnTo>
                  <a:lnTo>
                    <a:pt x="0" y="0"/>
                  </a:lnTo>
                  <a:lnTo>
                    <a:pt x="78" y="19"/>
                  </a:lnTo>
                  <a:lnTo>
                    <a:pt x="78" y="202"/>
                  </a:lnTo>
                  <a:close/>
                </a:path>
              </a:pathLst>
            </a:custGeom>
            <a:noFill/>
            <a:ln w="25400"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9" name="Freeform 7"/>
            <p:cNvSpPr/>
            <p:nvPr/>
          </p:nvSpPr>
          <p:spPr bwMode="auto">
            <a:xfrm>
              <a:off x="1154"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sp>
        <p:nvSpPr>
          <p:cNvPr id="55" name="文本框 54"/>
          <p:cNvSpPr txBox="1"/>
          <p:nvPr/>
        </p:nvSpPr>
        <p:spPr>
          <a:xfrm>
            <a:off x="1271135" y="4412556"/>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56" name="矩形 55"/>
          <p:cNvSpPr/>
          <p:nvPr/>
        </p:nvSpPr>
        <p:spPr>
          <a:xfrm>
            <a:off x="1312586" y="4716106"/>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49" name="文本框 48"/>
          <p:cNvSpPr txBox="1"/>
          <p:nvPr/>
        </p:nvSpPr>
        <p:spPr>
          <a:xfrm>
            <a:off x="3738998" y="444099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50" name="矩形 49"/>
          <p:cNvSpPr/>
          <p:nvPr/>
        </p:nvSpPr>
        <p:spPr>
          <a:xfrm>
            <a:off x="3780449" y="474454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51" name="Group 10"/>
          <p:cNvGrpSpPr>
            <a:grpSpLocks noChangeAspect="1"/>
          </p:cNvGrpSpPr>
          <p:nvPr/>
        </p:nvGrpSpPr>
        <p:grpSpPr bwMode="auto">
          <a:xfrm>
            <a:off x="4676330" y="3954463"/>
            <a:ext cx="371475" cy="369888"/>
            <a:chOff x="3720" y="2472"/>
            <a:chExt cx="234" cy="233"/>
          </a:xfrm>
        </p:grpSpPr>
        <p:sp>
          <p:nvSpPr>
            <p:cNvPr id="52" name="Freeform 11"/>
            <p:cNvSpPr/>
            <p:nvPr/>
          </p:nvSpPr>
          <p:spPr bwMode="auto">
            <a:xfrm>
              <a:off x="3720" y="2472"/>
              <a:ext cx="234" cy="233"/>
            </a:xfrm>
            <a:custGeom>
              <a:avLst/>
              <a:gdLst>
                <a:gd name="T0" fmla="*/ 234 w 234"/>
                <a:gd name="T1" fmla="*/ 132 h 233"/>
                <a:gd name="T2" fmla="*/ 133 w 234"/>
                <a:gd name="T3" fmla="*/ 233 h 233"/>
                <a:gd name="T4" fmla="*/ 0 w 234"/>
                <a:gd name="T5" fmla="*/ 101 h 233"/>
                <a:gd name="T6" fmla="*/ 0 w 234"/>
                <a:gd name="T7" fmla="*/ 0 h 233"/>
                <a:gd name="T8" fmla="*/ 101 w 234"/>
                <a:gd name="T9" fmla="*/ 0 h 233"/>
                <a:gd name="T10" fmla="*/ 234 w 234"/>
                <a:gd name="T11" fmla="*/ 132 h 233"/>
              </a:gdLst>
              <a:ahLst/>
              <a:cxnLst>
                <a:cxn ang="0">
                  <a:pos x="T0" y="T1"/>
                </a:cxn>
                <a:cxn ang="0">
                  <a:pos x="T2" y="T3"/>
                </a:cxn>
                <a:cxn ang="0">
                  <a:pos x="T4" y="T5"/>
                </a:cxn>
                <a:cxn ang="0">
                  <a:pos x="T6" y="T7"/>
                </a:cxn>
                <a:cxn ang="0">
                  <a:pos x="T8" y="T9"/>
                </a:cxn>
                <a:cxn ang="0">
                  <a:pos x="T10" y="T11"/>
                </a:cxn>
              </a:cxnLst>
              <a:rect l="0" t="0" r="r" b="b"/>
              <a:pathLst>
                <a:path w="234" h="233">
                  <a:moveTo>
                    <a:pt x="234" y="132"/>
                  </a:moveTo>
                  <a:lnTo>
                    <a:pt x="133" y="233"/>
                  </a:lnTo>
                  <a:lnTo>
                    <a:pt x="0" y="101"/>
                  </a:lnTo>
                  <a:lnTo>
                    <a:pt x="0" y="0"/>
                  </a:lnTo>
                  <a:lnTo>
                    <a:pt x="101" y="0"/>
                  </a:lnTo>
                  <a:lnTo>
                    <a:pt x="234" y="132"/>
                  </a:lnTo>
                  <a:close/>
                </a:path>
              </a:pathLst>
            </a:custGeom>
            <a:noFill/>
            <a:ln w="25400"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3" name="Freeform 12"/>
            <p:cNvSpPr/>
            <p:nvPr/>
          </p:nvSpPr>
          <p:spPr bwMode="auto">
            <a:xfrm>
              <a:off x="3769" y="2520"/>
              <a:ext cx="45" cy="45"/>
            </a:xfrm>
            <a:custGeom>
              <a:avLst/>
              <a:gdLst>
                <a:gd name="T0" fmla="*/ 19 w 23"/>
                <a:gd name="T1" fmla="*/ 4 h 23"/>
                <a:gd name="T2" fmla="*/ 19 w 23"/>
                <a:gd name="T3" fmla="*/ 19 h 23"/>
                <a:gd name="T4" fmla="*/ 4 w 23"/>
                <a:gd name="T5" fmla="*/ 19 h 23"/>
                <a:gd name="T6" fmla="*/ 4 w 23"/>
                <a:gd name="T7" fmla="*/ 4 h 23"/>
                <a:gd name="T8" fmla="*/ 19 w 23"/>
                <a:gd name="T9" fmla="*/ 4 h 23"/>
              </a:gdLst>
              <a:ahLst/>
              <a:cxnLst>
                <a:cxn ang="0">
                  <a:pos x="T0" y="T1"/>
                </a:cxn>
                <a:cxn ang="0">
                  <a:pos x="T2" y="T3"/>
                </a:cxn>
                <a:cxn ang="0">
                  <a:pos x="T4" y="T5"/>
                </a:cxn>
                <a:cxn ang="0">
                  <a:pos x="T6" y="T7"/>
                </a:cxn>
                <a:cxn ang="0">
                  <a:pos x="T8" y="T9"/>
                </a:cxn>
              </a:cxnLst>
              <a:rect l="0" t="0" r="r" b="b"/>
              <a:pathLst>
                <a:path w="23" h="23">
                  <a:moveTo>
                    <a:pt x="19" y="4"/>
                  </a:moveTo>
                  <a:cubicBezTo>
                    <a:pt x="23" y="8"/>
                    <a:pt x="23" y="15"/>
                    <a:pt x="19" y="19"/>
                  </a:cubicBezTo>
                  <a:cubicBezTo>
                    <a:pt x="15" y="23"/>
                    <a:pt x="8" y="23"/>
                    <a:pt x="4" y="19"/>
                  </a:cubicBezTo>
                  <a:cubicBezTo>
                    <a:pt x="0" y="15"/>
                    <a:pt x="0" y="8"/>
                    <a:pt x="4" y="4"/>
                  </a:cubicBezTo>
                  <a:cubicBezTo>
                    <a:pt x="8" y="0"/>
                    <a:pt x="15" y="0"/>
                    <a:pt x="19" y="4"/>
                  </a:cubicBezTo>
                  <a:close/>
                </a:path>
              </a:pathLst>
            </a:custGeom>
            <a:solidFill>
              <a:srgbClr val="0085ED"/>
            </a:solidFill>
            <a:ln w="9525">
              <a:noFill/>
              <a:round/>
            </a:ln>
          </p:spPr>
          <p:txBody>
            <a:bodyPr vert="horz" wrap="square" lIns="91440" tIns="45720" rIns="91440" bIns="45720" numCol="1" anchor="t" anchorCtr="0" compatLnSpc="1"/>
            <a:lstStyle/>
            <a:p>
              <a:endParaRPr lang="zh-CN" altLang="en-US"/>
            </a:p>
          </p:txBody>
        </p:sp>
      </p:grpSp>
      <p:sp>
        <p:nvSpPr>
          <p:cNvPr id="46" name="文本框 45"/>
          <p:cNvSpPr txBox="1"/>
          <p:nvPr/>
        </p:nvSpPr>
        <p:spPr>
          <a:xfrm>
            <a:off x="6206861" y="443688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47" name="矩形 46"/>
          <p:cNvSpPr/>
          <p:nvPr/>
        </p:nvSpPr>
        <p:spPr>
          <a:xfrm>
            <a:off x="6248312" y="474043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48" name="Freeform 21"/>
          <p:cNvSpPr/>
          <p:nvPr/>
        </p:nvSpPr>
        <p:spPr bwMode="auto">
          <a:xfrm>
            <a:off x="7144987" y="3954463"/>
            <a:ext cx="369888" cy="369887"/>
          </a:xfrm>
          <a:custGeom>
            <a:avLst/>
            <a:gdLst>
              <a:gd name="T0" fmla="*/ 130 w 233"/>
              <a:gd name="T1" fmla="*/ 233 h 233"/>
              <a:gd name="T2" fmla="*/ 233 w 233"/>
              <a:gd name="T3" fmla="*/ 0 h 233"/>
              <a:gd name="T4" fmla="*/ 0 w 233"/>
              <a:gd name="T5" fmla="*/ 105 h 233"/>
              <a:gd name="T6" fmla="*/ 0 w 233"/>
              <a:gd name="T7" fmla="*/ 105 h 233"/>
              <a:gd name="T8" fmla="*/ 115 w 233"/>
              <a:gd name="T9" fmla="*/ 120 h 233"/>
              <a:gd name="T10" fmla="*/ 130 w 233"/>
              <a:gd name="T11" fmla="*/ 233 h 233"/>
            </a:gdLst>
            <a:ahLst/>
            <a:cxnLst>
              <a:cxn ang="0">
                <a:pos x="T0" y="T1"/>
              </a:cxn>
              <a:cxn ang="0">
                <a:pos x="T2" y="T3"/>
              </a:cxn>
              <a:cxn ang="0">
                <a:pos x="T4" y="T5"/>
              </a:cxn>
              <a:cxn ang="0">
                <a:pos x="T6" y="T7"/>
              </a:cxn>
              <a:cxn ang="0">
                <a:pos x="T8" y="T9"/>
              </a:cxn>
              <a:cxn ang="0">
                <a:pos x="T10" y="T11"/>
              </a:cxn>
            </a:cxnLst>
            <a:rect l="0" t="0" r="r" b="b"/>
            <a:pathLst>
              <a:path w="233" h="233">
                <a:moveTo>
                  <a:pt x="130" y="233"/>
                </a:moveTo>
                <a:lnTo>
                  <a:pt x="233" y="0"/>
                </a:lnTo>
                <a:lnTo>
                  <a:pt x="0" y="105"/>
                </a:lnTo>
                <a:lnTo>
                  <a:pt x="0" y="105"/>
                </a:lnTo>
                <a:lnTo>
                  <a:pt x="115" y="120"/>
                </a:lnTo>
                <a:lnTo>
                  <a:pt x="130" y="233"/>
                </a:lnTo>
                <a:close/>
              </a:path>
            </a:pathLst>
          </a:custGeom>
          <a:noFill/>
          <a:ln w="23813"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p>
        </p:txBody>
      </p:sp>
      <p:sp>
        <p:nvSpPr>
          <p:cNvPr id="41" name="文本框 40"/>
          <p:cNvSpPr txBox="1"/>
          <p:nvPr/>
        </p:nvSpPr>
        <p:spPr>
          <a:xfrm>
            <a:off x="8674724" y="4388918"/>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42" name="矩形 41"/>
          <p:cNvSpPr/>
          <p:nvPr/>
        </p:nvSpPr>
        <p:spPr>
          <a:xfrm>
            <a:off x="8716175" y="4692468"/>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43" name="Group 24"/>
          <p:cNvGrpSpPr>
            <a:grpSpLocks noChangeAspect="1"/>
          </p:cNvGrpSpPr>
          <p:nvPr/>
        </p:nvGrpSpPr>
        <p:grpSpPr bwMode="auto">
          <a:xfrm>
            <a:off x="9585582" y="3954463"/>
            <a:ext cx="382587" cy="382587"/>
            <a:chOff x="5663" y="2491"/>
            <a:chExt cx="241" cy="241"/>
          </a:xfrm>
        </p:grpSpPr>
        <p:sp>
          <p:nvSpPr>
            <p:cNvPr id="44" name="Freeform 25"/>
            <p:cNvSpPr/>
            <p:nvPr/>
          </p:nvSpPr>
          <p:spPr bwMode="auto">
            <a:xfrm>
              <a:off x="5663" y="2491"/>
              <a:ext cx="187" cy="189"/>
            </a:xfrm>
            <a:custGeom>
              <a:avLst/>
              <a:gdLst>
                <a:gd name="T0" fmla="*/ 79 w 96"/>
                <a:gd name="T1" fmla="*/ 17 h 97"/>
                <a:gd name="T2" fmla="*/ 79 w 96"/>
                <a:gd name="T3" fmla="*/ 80 h 97"/>
                <a:gd name="T4" fmla="*/ 17 w 96"/>
                <a:gd name="T5" fmla="*/ 80 h 97"/>
                <a:gd name="T6" fmla="*/ 17 w 96"/>
                <a:gd name="T7" fmla="*/ 17 h 97"/>
                <a:gd name="T8" fmla="*/ 79 w 96"/>
                <a:gd name="T9" fmla="*/ 17 h 97"/>
              </a:gdLst>
              <a:ahLst/>
              <a:cxnLst>
                <a:cxn ang="0">
                  <a:pos x="T0" y="T1"/>
                </a:cxn>
                <a:cxn ang="0">
                  <a:pos x="T2" y="T3"/>
                </a:cxn>
                <a:cxn ang="0">
                  <a:pos x="T4" y="T5"/>
                </a:cxn>
                <a:cxn ang="0">
                  <a:pos x="T6" y="T7"/>
                </a:cxn>
                <a:cxn ang="0">
                  <a:pos x="T8" y="T9"/>
                </a:cxn>
              </a:cxnLst>
              <a:rect l="0" t="0" r="r" b="b"/>
              <a:pathLst>
                <a:path w="96" h="97">
                  <a:moveTo>
                    <a:pt x="79" y="17"/>
                  </a:moveTo>
                  <a:cubicBezTo>
                    <a:pt x="96" y="34"/>
                    <a:pt x="96" y="62"/>
                    <a:pt x="79" y="80"/>
                  </a:cubicBezTo>
                  <a:cubicBezTo>
                    <a:pt x="62" y="97"/>
                    <a:pt x="34" y="97"/>
                    <a:pt x="17" y="80"/>
                  </a:cubicBezTo>
                  <a:cubicBezTo>
                    <a:pt x="0" y="62"/>
                    <a:pt x="0" y="34"/>
                    <a:pt x="17" y="17"/>
                  </a:cubicBezTo>
                  <a:cubicBezTo>
                    <a:pt x="34" y="0"/>
                    <a:pt x="62" y="0"/>
                    <a:pt x="79" y="17"/>
                  </a:cubicBezTo>
                  <a:close/>
                </a:path>
              </a:pathLst>
            </a:custGeom>
            <a:noFill/>
            <a:ln w="25400" cap="rnd">
              <a:solidFill>
                <a:srgbClr val="0085ED"/>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45" name="Line 26"/>
            <p:cNvSpPr>
              <a:spLocks noChangeShapeType="1"/>
            </p:cNvSpPr>
            <p:nvPr/>
          </p:nvSpPr>
          <p:spPr bwMode="auto">
            <a:xfrm>
              <a:off x="5819" y="2647"/>
              <a:ext cx="85" cy="85"/>
            </a:xfrm>
            <a:prstGeom prst="line">
              <a:avLst/>
            </a:prstGeom>
            <a:noFill/>
            <a:ln w="25400" cap="rnd">
              <a:solidFill>
                <a:srgbClr val="0085ED"/>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AF8FE"/>
        </a:solidFill>
        <a:effectLst/>
      </p:bgPr>
    </p:bg>
    <p:spTree>
      <p:nvGrpSpPr>
        <p:cNvPr id="1" name=""/>
        <p:cNvGrpSpPr/>
        <p:nvPr/>
      </p:nvGrpSpPr>
      <p:grpSpPr>
        <a:xfrm>
          <a:off x="0" y="0"/>
          <a:ext cx="0" cy="0"/>
          <a:chOff x="0" y="0"/>
          <a:chExt cx="0" cy="0"/>
        </a:xfrm>
      </p:grpSpPr>
      <p:grpSp>
        <p:nvGrpSpPr>
          <p:cNvPr id="16" name="组合 15"/>
          <p:cNvGrpSpPr/>
          <p:nvPr/>
        </p:nvGrpSpPr>
        <p:grpSpPr>
          <a:xfrm>
            <a:off x="8820150" y="628650"/>
            <a:ext cx="2755900" cy="1315357"/>
            <a:chOff x="8820150" y="628650"/>
            <a:chExt cx="2755900" cy="1315357"/>
          </a:xfrm>
        </p:grpSpPr>
        <p:sp>
          <p:nvSpPr>
            <p:cNvPr id="4" name="十字星 3"/>
            <p:cNvSpPr/>
            <p:nvPr/>
          </p:nvSpPr>
          <p:spPr>
            <a:xfrm>
              <a:off x="9372600" y="1104900"/>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820150" y="628650"/>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542270" y="704850"/>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896350" y="1171575"/>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十字星 8"/>
            <p:cNvSpPr/>
            <p:nvPr/>
          </p:nvSpPr>
          <p:spPr>
            <a:xfrm>
              <a:off x="11379200" y="1747157"/>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rot="16200000">
            <a:off x="-466509" y="907596"/>
            <a:ext cx="2755900" cy="1315357"/>
            <a:chOff x="628650" y="1809297"/>
            <a:chExt cx="2755900" cy="1315357"/>
          </a:xfrm>
        </p:grpSpPr>
        <p:sp>
          <p:nvSpPr>
            <p:cNvPr id="10" name="十字星 9"/>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十字星 13"/>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9"/>
          <p:cNvSpPr/>
          <p:nvPr/>
        </p:nvSpPr>
        <p:spPr>
          <a:xfrm>
            <a:off x="796688" y="1944007"/>
            <a:ext cx="4846491" cy="3542393"/>
          </a:xfrm>
          <a:prstGeom prst="roundRect">
            <a:avLst>
              <a:gd name="adj" fmla="val 1722"/>
            </a:avLst>
          </a:prstGeom>
          <a:gradFill>
            <a:gsLst>
              <a:gs pos="0">
                <a:srgbClr val="FFFFFF"/>
              </a:gs>
              <a:gs pos="100000">
                <a:srgbClr val="DAF8FE"/>
              </a:gs>
            </a:gsLst>
            <a:lin ang="5400000" scaled="1"/>
          </a:gradFill>
          <a:ln>
            <a:noFill/>
          </a:ln>
          <a:effectLst>
            <a:outerShdw blurRad="4953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rot="9900000">
            <a:off x="1841983" y="5423577"/>
            <a:ext cx="2755900" cy="1315357"/>
            <a:chOff x="628650" y="1809297"/>
            <a:chExt cx="2755900" cy="1315357"/>
          </a:xfrm>
        </p:grpSpPr>
        <p:sp>
          <p:nvSpPr>
            <p:cNvPr id="22" name="十字星 21"/>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十字星 25"/>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任意多边形 32"/>
          <p:cNvSpPr/>
          <p:nvPr/>
        </p:nvSpPr>
        <p:spPr>
          <a:xfrm>
            <a:off x="796688" y="4650118"/>
            <a:ext cx="4846491" cy="836282"/>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4" name="对象 33"/>
          <p:cNvGraphicFramePr>
            <a:graphicFrameLocks noChangeAspect="1"/>
          </p:cNvGraphicFramePr>
          <p:nvPr/>
        </p:nvGraphicFramePr>
        <p:xfrm>
          <a:off x="6796241" y="1828054"/>
          <a:ext cx="4544859" cy="3971924"/>
        </p:xfrm>
        <a:graphic>
          <a:graphicData uri="http://schemas.openxmlformats.org/presentationml/2006/ole">
            <mc:AlternateContent xmlns:mc="http://schemas.openxmlformats.org/markup-compatibility/2006">
              <mc:Choice xmlns:v="urn:schemas-microsoft-com:vml" Requires="v">
                <p:oleObj spid="_x0000_s2058" name="Image" r:id="rId1" imgW="6667500" imgH="5810250" progId="Photoshop.Image.13">
                  <p:embed/>
                </p:oleObj>
              </mc:Choice>
              <mc:Fallback>
                <p:oleObj name="Image" r:id="rId1" imgW="6667500" imgH="5810250" progId="Photoshop.Image.13">
                  <p:embed/>
                  <p:pic>
                    <p:nvPicPr>
                      <p:cNvPr id="0" name="图片 2057"/>
                      <p:cNvPicPr/>
                      <p:nvPr/>
                    </p:nvPicPr>
                    <p:blipFill>
                      <a:blip r:embed="rId2"/>
                      <a:stretch>
                        <a:fillRect/>
                      </a:stretch>
                    </p:blipFill>
                    <p:spPr>
                      <a:xfrm>
                        <a:off x="6796241" y="1828054"/>
                        <a:ext cx="4544859" cy="3971924"/>
                      </a:xfrm>
                      <a:prstGeom prst="rect">
                        <a:avLst/>
                      </a:prstGeom>
                    </p:spPr>
                  </p:pic>
                </p:oleObj>
              </mc:Fallback>
            </mc:AlternateContent>
          </a:graphicData>
        </a:graphic>
      </p:graphicFrame>
      <p:sp>
        <p:nvSpPr>
          <p:cNvPr id="35" name="矩形 34"/>
          <p:cNvSpPr/>
          <p:nvPr/>
        </p:nvSpPr>
        <p:spPr>
          <a:xfrm>
            <a:off x="955700" y="3119214"/>
            <a:ext cx="4359250" cy="1169551"/>
          </a:xfrm>
          <a:prstGeom prst="rect">
            <a:avLst/>
          </a:prstGeom>
        </p:spPr>
        <p:txBody>
          <a:bodyPr wrap="square">
            <a:spAutoFit/>
          </a:bodyPr>
          <a:lstStyle/>
          <a:p>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36" name="文本框 35"/>
          <p:cNvSpPr txBox="1"/>
          <p:nvPr/>
        </p:nvSpPr>
        <p:spPr>
          <a:xfrm>
            <a:off x="955700" y="2531910"/>
            <a:ext cx="2438400" cy="398780"/>
          </a:xfrm>
          <a:prstGeom prst="rect">
            <a:avLst/>
          </a:prstGeom>
          <a:noFill/>
        </p:spPr>
        <p:txBody>
          <a:bodyPr wrap="square" rtlCol="0">
            <a:spAutoFit/>
          </a:bodyPr>
          <a:lstStyle/>
          <a:p>
            <a:r>
              <a:rPr lang="zh-CN" altLang="en-US" sz="2000" dirty="0">
                <a:latin typeface="+mn-ea"/>
              </a:rPr>
              <a:t>project instruction</a:t>
            </a:r>
            <a:endParaRPr lang="zh-CN" altLang="en-US" sz="2000" dirty="0">
              <a:latin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AF8FE"/>
        </a:solidFill>
        <a:effectLst/>
      </p:bgPr>
    </p:bg>
    <p:spTree>
      <p:nvGrpSpPr>
        <p:cNvPr id="1" name=""/>
        <p:cNvGrpSpPr/>
        <p:nvPr/>
      </p:nvGrpSpPr>
      <p:grpSpPr>
        <a:xfrm>
          <a:off x="0" y="0"/>
          <a:ext cx="0" cy="0"/>
          <a:chOff x="0" y="0"/>
          <a:chExt cx="0" cy="0"/>
        </a:xfrm>
      </p:grpSpPr>
      <p:grpSp>
        <p:nvGrpSpPr>
          <p:cNvPr id="16" name="组合 15"/>
          <p:cNvGrpSpPr/>
          <p:nvPr/>
        </p:nvGrpSpPr>
        <p:grpSpPr>
          <a:xfrm>
            <a:off x="8820150" y="628650"/>
            <a:ext cx="2755900" cy="1315357"/>
            <a:chOff x="8820150" y="628650"/>
            <a:chExt cx="2755900" cy="1315357"/>
          </a:xfrm>
        </p:grpSpPr>
        <p:sp>
          <p:nvSpPr>
            <p:cNvPr id="4" name="十字星 3"/>
            <p:cNvSpPr/>
            <p:nvPr/>
          </p:nvSpPr>
          <p:spPr>
            <a:xfrm>
              <a:off x="9372600" y="1104900"/>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820150" y="628650"/>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542270" y="704850"/>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896350" y="1171575"/>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十字星 8"/>
            <p:cNvSpPr/>
            <p:nvPr/>
          </p:nvSpPr>
          <p:spPr>
            <a:xfrm>
              <a:off x="11379200" y="1747157"/>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rot="16200000">
            <a:off x="-466509" y="907596"/>
            <a:ext cx="2755900" cy="1315357"/>
            <a:chOff x="628650" y="1809297"/>
            <a:chExt cx="2755900" cy="1315357"/>
          </a:xfrm>
        </p:grpSpPr>
        <p:sp>
          <p:nvSpPr>
            <p:cNvPr id="10" name="十字星 9"/>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十字星 13"/>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9"/>
          <p:cNvSpPr/>
          <p:nvPr/>
        </p:nvSpPr>
        <p:spPr>
          <a:xfrm>
            <a:off x="796688" y="1944007"/>
            <a:ext cx="4846491" cy="3542393"/>
          </a:xfrm>
          <a:prstGeom prst="roundRect">
            <a:avLst>
              <a:gd name="adj" fmla="val 1722"/>
            </a:avLst>
          </a:prstGeom>
          <a:gradFill>
            <a:gsLst>
              <a:gs pos="0">
                <a:srgbClr val="FFFFFF"/>
              </a:gs>
              <a:gs pos="100000">
                <a:srgbClr val="DAF8FE"/>
              </a:gs>
            </a:gsLst>
            <a:lin ang="5400000" scaled="1"/>
          </a:gradFill>
          <a:ln>
            <a:noFill/>
          </a:ln>
          <a:effectLst>
            <a:outerShdw blurRad="4953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rot="9900000">
            <a:off x="1841983" y="5423577"/>
            <a:ext cx="2755900" cy="1315357"/>
            <a:chOff x="628650" y="1809297"/>
            <a:chExt cx="2755900" cy="1315357"/>
          </a:xfrm>
        </p:grpSpPr>
        <p:sp>
          <p:nvSpPr>
            <p:cNvPr id="22" name="十字星 21"/>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十字星 25"/>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任意多边形 32"/>
          <p:cNvSpPr/>
          <p:nvPr/>
        </p:nvSpPr>
        <p:spPr>
          <a:xfrm>
            <a:off x="796688" y="4650118"/>
            <a:ext cx="4846491" cy="836282"/>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483724" y="704850"/>
            <a:ext cx="3106171" cy="5518999"/>
            <a:chOff x="7483724" y="704850"/>
            <a:chExt cx="3106171" cy="5518999"/>
          </a:xfrm>
          <a:effectLst>
            <a:outerShdw blurRad="393700" dist="50800" dir="5400000" algn="t" rotWithShape="0">
              <a:prstClr val="black">
                <a:alpha val="25000"/>
              </a:prstClr>
            </a:outerShdw>
          </a:effectLst>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3724" y="704850"/>
              <a:ext cx="3106171" cy="5518999"/>
            </a:xfrm>
            <a:prstGeom prst="rect">
              <a:avLst/>
            </a:prstGeom>
          </p:spPr>
        </p:pic>
        <p:sp>
          <p:nvSpPr>
            <p:cNvPr id="3" name="矩形 2"/>
            <p:cNvSpPr/>
            <p:nvPr/>
          </p:nvSpPr>
          <p:spPr>
            <a:xfrm>
              <a:off x="8058150" y="1676401"/>
              <a:ext cx="1962150" cy="3505200"/>
            </a:xfrm>
            <a:prstGeom prst="rect">
              <a:avLst/>
            </a:prstGeom>
            <a:solidFill>
              <a:srgbClr val="312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324778" y="2098991"/>
            <a:ext cx="3813374" cy="1335749"/>
            <a:chOff x="6477255" y="2195414"/>
            <a:chExt cx="3813374" cy="1335749"/>
          </a:xfrm>
        </p:grpSpPr>
        <p:grpSp>
          <p:nvGrpSpPr>
            <p:cNvPr id="29" name="组合 28"/>
            <p:cNvGrpSpPr/>
            <p:nvPr/>
          </p:nvGrpSpPr>
          <p:grpSpPr>
            <a:xfrm>
              <a:off x="8287005" y="2195414"/>
              <a:ext cx="2003624" cy="1335749"/>
              <a:chOff x="8469020" y="1343853"/>
              <a:chExt cx="3091801" cy="2061201"/>
            </a:xfrm>
          </p:grpSpPr>
          <p:graphicFrame>
            <p:nvGraphicFramePr>
              <p:cNvPr id="37" name="图表 36"/>
              <p:cNvGraphicFramePr/>
              <p:nvPr/>
            </p:nvGraphicFramePr>
            <p:xfrm>
              <a:off x="8469020" y="1343853"/>
              <a:ext cx="3091801" cy="2061201"/>
            </p:xfrm>
            <a:graphic>
              <a:graphicData uri="http://schemas.openxmlformats.org/drawingml/2006/chart">
                <c:chart xmlns:c="http://schemas.openxmlformats.org/drawingml/2006/chart" xmlns:r="http://schemas.openxmlformats.org/officeDocument/2006/relationships" r:id="rId1"/>
              </a:graphicData>
            </a:graphic>
          </p:graphicFrame>
          <p:sp>
            <p:nvSpPr>
              <p:cNvPr id="38" name="文本框 37"/>
              <p:cNvSpPr txBox="1"/>
              <p:nvPr/>
            </p:nvSpPr>
            <p:spPr>
              <a:xfrm>
                <a:off x="9135248" y="2018253"/>
                <a:ext cx="1759344" cy="712398"/>
              </a:xfrm>
              <a:prstGeom prst="rect">
                <a:avLst/>
              </a:prstGeom>
              <a:noFill/>
            </p:spPr>
            <p:txBody>
              <a:bodyPr wrap="square" rtlCol="0">
                <a:spAutoFit/>
              </a:bodyPr>
              <a:lstStyle/>
              <a:p>
                <a:pPr algn="ctr"/>
                <a:r>
                  <a:rPr lang="en-US" altLang="zh-CN" sz="2400" dirty="0">
                    <a:solidFill>
                      <a:srgbClr val="4F1B6D"/>
                    </a:solidFill>
                    <a:latin typeface="Orator Std" panose="020D0509020203030204" pitchFamily="49" charset="0"/>
                  </a:rPr>
                  <a:t>80%</a:t>
                </a:r>
                <a:endParaRPr lang="zh-CN" altLang="en-US" sz="2400" dirty="0">
                  <a:solidFill>
                    <a:srgbClr val="4F1B6D"/>
                  </a:solidFill>
                  <a:latin typeface="Orator Std" panose="020D0509020203030204" pitchFamily="49" charset="0"/>
                </a:endParaRPr>
              </a:p>
            </p:txBody>
          </p:sp>
        </p:grpSp>
        <p:grpSp>
          <p:nvGrpSpPr>
            <p:cNvPr id="30" name="组合 29"/>
            <p:cNvGrpSpPr/>
            <p:nvPr/>
          </p:nvGrpSpPr>
          <p:grpSpPr>
            <a:xfrm>
              <a:off x="6477255" y="2195414"/>
              <a:ext cx="2003624" cy="1335749"/>
              <a:chOff x="8469020" y="1343853"/>
              <a:chExt cx="3091801" cy="2061201"/>
            </a:xfrm>
          </p:grpSpPr>
          <p:graphicFrame>
            <p:nvGraphicFramePr>
              <p:cNvPr id="31" name="图表 30"/>
              <p:cNvGraphicFramePr/>
              <p:nvPr/>
            </p:nvGraphicFramePr>
            <p:xfrm>
              <a:off x="8469020" y="1343853"/>
              <a:ext cx="3091801" cy="2061201"/>
            </p:xfrm>
            <a:graphic>
              <a:graphicData uri="http://schemas.openxmlformats.org/drawingml/2006/chart">
                <c:chart xmlns:c="http://schemas.openxmlformats.org/drawingml/2006/chart" xmlns:r="http://schemas.openxmlformats.org/officeDocument/2006/relationships" r:id="rId2"/>
              </a:graphicData>
            </a:graphic>
          </p:graphicFrame>
          <p:sp>
            <p:nvSpPr>
              <p:cNvPr id="32" name="文本框 31"/>
              <p:cNvSpPr txBox="1"/>
              <p:nvPr/>
            </p:nvSpPr>
            <p:spPr>
              <a:xfrm>
                <a:off x="9135248" y="2018253"/>
                <a:ext cx="1759344" cy="712398"/>
              </a:xfrm>
              <a:prstGeom prst="rect">
                <a:avLst/>
              </a:prstGeom>
              <a:noFill/>
            </p:spPr>
            <p:txBody>
              <a:bodyPr wrap="square" rtlCol="0">
                <a:spAutoFit/>
              </a:bodyPr>
              <a:lstStyle/>
              <a:p>
                <a:pPr algn="ctr"/>
                <a:r>
                  <a:rPr lang="en-US" altLang="zh-CN" sz="2400" dirty="0">
                    <a:solidFill>
                      <a:srgbClr val="4F1B6D"/>
                    </a:solidFill>
                    <a:latin typeface="Orator Std" panose="020D0509020203030204" pitchFamily="49" charset="0"/>
                  </a:rPr>
                  <a:t>80%</a:t>
                </a:r>
                <a:endParaRPr lang="zh-CN" altLang="en-US" sz="2400" dirty="0">
                  <a:solidFill>
                    <a:srgbClr val="4F1B6D"/>
                  </a:solidFill>
                  <a:latin typeface="Orator Std" panose="020D0509020203030204" pitchFamily="49" charset="0"/>
                </a:endParaRPr>
              </a:p>
            </p:txBody>
          </p:sp>
        </p:grpSp>
      </p:grpSp>
      <p:sp>
        <p:nvSpPr>
          <p:cNvPr id="39" name="文本框 38"/>
          <p:cNvSpPr txBox="1"/>
          <p:nvPr/>
        </p:nvSpPr>
        <p:spPr>
          <a:xfrm>
            <a:off x="853838" y="3434738"/>
            <a:ext cx="4672733" cy="461665"/>
          </a:xfrm>
          <a:prstGeom prst="rect">
            <a:avLst/>
          </a:prstGeom>
          <a:noFill/>
        </p:spPr>
        <p:txBody>
          <a:bodyPr wrap="square" rtlCol="0">
            <a:spAutoFit/>
          </a:bodyPr>
          <a:lstStyle/>
          <a:p>
            <a:pPr algn="ctr"/>
            <a:r>
              <a:rPr lang="en-US" altLang="zh-CN" sz="2400" dirty="0">
                <a:latin typeface="+mn-ea"/>
                <a:cs typeface="Nirmala UI Semilight" panose="020B0402040204020203" pitchFamily="34" charset="0"/>
              </a:rPr>
              <a:t>Lorem ipsum </a:t>
            </a:r>
            <a:endParaRPr lang="en-US" altLang="zh-CN" sz="2400" dirty="0">
              <a:latin typeface="+mn-ea"/>
              <a:cs typeface="Nirmala UI Semilight" panose="020B0402040204020203" pitchFamily="34" charset="0"/>
            </a:endParaRPr>
          </a:p>
        </p:txBody>
      </p:sp>
      <p:sp>
        <p:nvSpPr>
          <p:cNvPr id="40" name="矩形 39"/>
          <p:cNvSpPr/>
          <p:nvPr/>
        </p:nvSpPr>
        <p:spPr>
          <a:xfrm>
            <a:off x="854176" y="3911901"/>
            <a:ext cx="4560703" cy="1061829"/>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 labore et dolore magna </a:t>
            </a:r>
            <a:endParaRPr lang="zh-CN" altLang="en-US" sz="1400" dirty="0">
              <a:solidFill>
                <a:schemeClr val="bg1">
                  <a:lumMod val="5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58BF5"/>
        </a:solidFill>
        <a:effectLst/>
      </p:bgPr>
    </p:bg>
    <p:spTree>
      <p:nvGrpSpPr>
        <p:cNvPr id="1" name=""/>
        <p:cNvGrpSpPr/>
        <p:nvPr/>
      </p:nvGrpSpPr>
      <p:grpSpPr>
        <a:xfrm>
          <a:off x="0" y="0"/>
          <a:ext cx="0" cy="0"/>
          <a:chOff x="0" y="0"/>
          <a:chExt cx="0" cy="0"/>
        </a:xfrm>
      </p:grpSpPr>
      <p:sp>
        <p:nvSpPr>
          <p:cNvPr id="56" name="自由: 形状 55"/>
          <p:cNvSpPr/>
          <p:nvPr/>
        </p:nvSpPr>
        <p:spPr>
          <a:xfrm>
            <a:off x="-22414" y="3260778"/>
            <a:ext cx="12236828" cy="3351700"/>
          </a:xfrm>
          <a:custGeom>
            <a:avLst/>
            <a:gdLst>
              <a:gd name="connsiteX0" fmla="*/ 3286000 w 12236828"/>
              <a:gd name="connsiteY0" fmla="*/ 721 h 3351700"/>
              <a:gd name="connsiteX1" fmla="*/ 3544088 w 12236828"/>
              <a:gd name="connsiteY1" fmla="*/ 4523 h 3351700"/>
              <a:gd name="connsiteX2" fmla="*/ 9088532 w 12236828"/>
              <a:gd name="connsiteY2" fmla="*/ 1213891 h 3351700"/>
              <a:gd name="connsiteX3" fmla="*/ 12203713 w 12236828"/>
              <a:gd name="connsiteY3" fmla="*/ 807389 h 3351700"/>
              <a:gd name="connsiteX4" fmla="*/ 12236828 w 12236828"/>
              <a:gd name="connsiteY4" fmla="*/ 798131 h 3351700"/>
              <a:gd name="connsiteX5" fmla="*/ 12236828 w 12236828"/>
              <a:gd name="connsiteY5" fmla="*/ 3351700 h 3351700"/>
              <a:gd name="connsiteX6" fmla="*/ 0 w 12236828"/>
              <a:gd name="connsiteY6" fmla="*/ 3351700 h 3351700"/>
              <a:gd name="connsiteX7" fmla="*/ 0 w 12236828"/>
              <a:gd name="connsiteY7" fmla="*/ 706061 h 3351700"/>
              <a:gd name="connsiteX8" fmla="*/ 111156 w 12236828"/>
              <a:gd name="connsiteY8" fmla="*/ 756666 h 3351700"/>
              <a:gd name="connsiteX9" fmla="*/ 619546 w 12236828"/>
              <a:gd name="connsiteY9" fmla="*/ 800936 h 3351700"/>
              <a:gd name="connsiteX10" fmla="*/ 3286000 w 12236828"/>
              <a:gd name="connsiteY10" fmla="*/ 721 h 335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36828" h="3351700">
                <a:moveTo>
                  <a:pt x="3286000" y="721"/>
                </a:moveTo>
                <a:cubicBezTo>
                  <a:pt x="3369872" y="-931"/>
                  <a:pt x="3455869" y="222"/>
                  <a:pt x="3544088" y="4523"/>
                </a:cubicBezTo>
                <a:cubicBezTo>
                  <a:pt x="4955587" y="73349"/>
                  <a:pt x="7590721" y="1095904"/>
                  <a:pt x="9088532" y="1213891"/>
                </a:cubicBezTo>
                <a:cubicBezTo>
                  <a:pt x="10211892" y="1302381"/>
                  <a:pt x="11586579" y="976073"/>
                  <a:pt x="12203713" y="807389"/>
                </a:cubicBezTo>
                <a:lnTo>
                  <a:pt x="12236828" y="798131"/>
                </a:lnTo>
                <a:lnTo>
                  <a:pt x="12236828" y="3351700"/>
                </a:lnTo>
                <a:lnTo>
                  <a:pt x="0" y="3351700"/>
                </a:lnTo>
                <a:lnTo>
                  <a:pt x="0" y="706061"/>
                </a:lnTo>
                <a:lnTo>
                  <a:pt x="111156" y="756666"/>
                </a:lnTo>
                <a:cubicBezTo>
                  <a:pt x="245291" y="807369"/>
                  <a:pt x="410106" y="840880"/>
                  <a:pt x="619546" y="800936"/>
                </a:cubicBezTo>
                <a:cubicBezTo>
                  <a:pt x="1247865" y="681106"/>
                  <a:pt x="2027910" y="25493"/>
                  <a:pt x="3286000" y="721"/>
                </a:cubicBezTo>
                <a:close/>
              </a:path>
            </a:pathLst>
          </a:cu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自由: 形状 43"/>
          <p:cNvSpPr/>
          <p:nvPr/>
        </p:nvSpPr>
        <p:spPr>
          <a:xfrm>
            <a:off x="5603" y="3716594"/>
            <a:ext cx="12208811" cy="3117513"/>
          </a:xfrm>
          <a:custGeom>
            <a:avLst/>
            <a:gdLst>
              <a:gd name="connsiteX0" fmla="*/ 7414898 w 12208811"/>
              <a:gd name="connsiteY0" fmla="*/ 102 h 2844083"/>
              <a:gd name="connsiteX1" fmla="*/ 11514950 w 12208811"/>
              <a:gd name="connsiteY1" fmla="*/ 885006 h 2844083"/>
              <a:gd name="connsiteX2" fmla="*/ 12077232 w 12208811"/>
              <a:gd name="connsiteY2" fmla="*/ 967274 h 2844083"/>
              <a:gd name="connsiteX3" fmla="*/ 12208811 w 12208811"/>
              <a:gd name="connsiteY3" fmla="*/ 977980 h 2844083"/>
              <a:gd name="connsiteX4" fmla="*/ 12208811 w 12208811"/>
              <a:gd name="connsiteY4" fmla="*/ 2844083 h 2844083"/>
              <a:gd name="connsiteX5" fmla="*/ 0 w 12208811"/>
              <a:gd name="connsiteY5" fmla="*/ 2844083 h 2844083"/>
              <a:gd name="connsiteX6" fmla="*/ 0 w 12208811"/>
              <a:gd name="connsiteY6" fmla="*/ 797497 h 2844083"/>
              <a:gd name="connsiteX7" fmla="*/ 78760 w 12208811"/>
              <a:gd name="connsiteY7" fmla="*/ 799115 h 2844083"/>
              <a:gd name="connsiteX8" fmla="*/ 3491827 w 12208811"/>
              <a:gd name="connsiteY8" fmla="*/ 826012 h 2844083"/>
              <a:gd name="connsiteX9" fmla="*/ 7414898 w 12208811"/>
              <a:gd name="connsiteY9" fmla="*/ 102 h 2844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8811" h="2844083">
                <a:moveTo>
                  <a:pt x="7414898" y="102"/>
                </a:moveTo>
                <a:cubicBezTo>
                  <a:pt x="8752085" y="9934"/>
                  <a:pt x="10630047" y="722774"/>
                  <a:pt x="11514950" y="885006"/>
                </a:cubicBezTo>
                <a:cubicBezTo>
                  <a:pt x="11736176" y="925564"/>
                  <a:pt x="11922374" y="951374"/>
                  <a:pt x="12077232" y="967274"/>
                </a:cubicBezTo>
                <a:lnTo>
                  <a:pt x="12208811" y="977980"/>
                </a:lnTo>
                <a:lnTo>
                  <a:pt x="12208811" y="2844083"/>
                </a:lnTo>
                <a:lnTo>
                  <a:pt x="0" y="2844083"/>
                </a:lnTo>
                <a:lnTo>
                  <a:pt x="0" y="797497"/>
                </a:lnTo>
                <a:lnTo>
                  <a:pt x="78760" y="799115"/>
                </a:lnTo>
                <a:cubicBezTo>
                  <a:pt x="770865" y="819963"/>
                  <a:pt x="2325783" y="950451"/>
                  <a:pt x="3491827" y="826012"/>
                </a:cubicBezTo>
                <a:cubicBezTo>
                  <a:pt x="4735608" y="693277"/>
                  <a:pt x="6077711" y="-9730"/>
                  <a:pt x="7414898" y="102"/>
                </a:cubicBez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自由: 形状 36"/>
          <p:cNvSpPr/>
          <p:nvPr/>
        </p:nvSpPr>
        <p:spPr>
          <a:xfrm>
            <a:off x="-5603" y="4715944"/>
            <a:ext cx="12203206" cy="2142056"/>
          </a:xfrm>
          <a:custGeom>
            <a:avLst/>
            <a:gdLst>
              <a:gd name="connsiteX0" fmla="*/ 5502885 w 12203206"/>
              <a:gd name="connsiteY0" fmla="*/ 17 h 2142056"/>
              <a:gd name="connsiteX1" fmla="*/ 5821337 w 12203206"/>
              <a:gd name="connsiteY1" fmla="*/ 5998 h 2142056"/>
              <a:gd name="connsiteX2" fmla="*/ 10961717 w 12203206"/>
              <a:gd name="connsiteY2" fmla="*/ 920398 h 2142056"/>
              <a:gd name="connsiteX3" fmla="*/ 12202564 w 12203206"/>
              <a:gd name="connsiteY3" fmla="*/ 651240 h 2142056"/>
              <a:gd name="connsiteX4" fmla="*/ 12203206 w 12203206"/>
              <a:gd name="connsiteY4" fmla="*/ 650842 h 2142056"/>
              <a:gd name="connsiteX5" fmla="*/ 12203206 w 12203206"/>
              <a:gd name="connsiteY5" fmla="*/ 2142056 h 2142056"/>
              <a:gd name="connsiteX6" fmla="*/ 0 w 12203206"/>
              <a:gd name="connsiteY6" fmla="*/ 2142056 h 2142056"/>
              <a:gd name="connsiteX7" fmla="*/ 0 w 12203206"/>
              <a:gd name="connsiteY7" fmla="*/ 328487 h 2142056"/>
              <a:gd name="connsiteX8" fmla="*/ 39132 w 12203206"/>
              <a:gd name="connsiteY8" fmla="*/ 346157 h 2142056"/>
              <a:gd name="connsiteX9" fmla="*/ 927202 w 12203206"/>
              <a:gd name="connsiteY9" fmla="*/ 507443 h 2142056"/>
              <a:gd name="connsiteX10" fmla="*/ 5502885 w 12203206"/>
              <a:gd name="connsiteY10" fmla="*/ 17 h 214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3206" h="2142056">
                <a:moveTo>
                  <a:pt x="5502885" y="17"/>
                </a:moveTo>
                <a:cubicBezTo>
                  <a:pt x="5610540" y="-205"/>
                  <a:pt x="5716810" y="1696"/>
                  <a:pt x="5821337" y="5998"/>
                </a:cubicBezTo>
                <a:cubicBezTo>
                  <a:pt x="7493755" y="74824"/>
                  <a:pt x="9797180" y="876153"/>
                  <a:pt x="10961717" y="920398"/>
                </a:cubicBezTo>
                <a:cubicBezTo>
                  <a:pt x="11543986" y="942521"/>
                  <a:pt x="11926179" y="806098"/>
                  <a:pt x="12202564" y="651240"/>
                </a:cubicBezTo>
                <a:lnTo>
                  <a:pt x="12203206" y="650842"/>
                </a:lnTo>
                <a:lnTo>
                  <a:pt x="12203206" y="2142056"/>
                </a:lnTo>
                <a:lnTo>
                  <a:pt x="0" y="2142056"/>
                </a:lnTo>
                <a:lnTo>
                  <a:pt x="0" y="328487"/>
                </a:lnTo>
                <a:lnTo>
                  <a:pt x="39132" y="346157"/>
                </a:lnTo>
                <a:cubicBezTo>
                  <a:pt x="262866" y="438368"/>
                  <a:pt x="548054" y="515893"/>
                  <a:pt x="927202" y="507443"/>
                </a:cubicBezTo>
                <a:cubicBezTo>
                  <a:pt x="1961241" y="484398"/>
                  <a:pt x="3888043" y="3348"/>
                  <a:pt x="5502885" y="17"/>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2436791" y="2222284"/>
            <a:ext cx="7318418" cy="738664"/>
          </a:xfrm>
          <a:prstGeom prst="rect">
            <a:avLst/>
          </a:prstGeom>
        </p:spPr>
        <p:txBody>
          <a:bodyPr wrap="square">
            <a:spAutoFit/>
          </a:bodyPr>
          <a:lstStyle/>
          <a:p>
            <a:pPr algn="ctr"/>
            <a:r>
              <a:rPr lang="en-US" altLang="zh-CN" sz="1400" noProof="1">
                <a:solidFill>
                  <a:schemeClr val="bg1"/>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solidFill>
            </a:endParaRPr>
          </a:p>
        </p:txBody>
      </p:sp>
      <p:sp>
        <p:nvSpPr>
          <p:cNvPr id="58" name="文本框 57"/>
          <p:cNvSpPr txBox="1"/>
          <p:nvPr/>
        </p:nvSpPr>
        <p:spPr>
          <a:xfrm>
            <a:off x="4876800" y="1775492"/>
            <a:ext cx="2438400" cy="398780"/>
          </a:xfrm>
          <a:prstGeom prst="rect">
            <a:avLst/>
          </a:prstGeom>
          <a:noFill/>
        </p:spPr>
        <p:txBody>
          <a:bodyPr wrap="square" rtlCol="0">
            <a:spAutoFit/>
          </a:bodyPr>
          <a:lstStyle/>
          <a:p>
            <a:pPr algn="ctr"/>
            <a:r>
              <a:rPr lang="zh-CN" altLang="en-US" sz="2000" dirty="0">
                <a:solidFill>
                  <a:schemeClr val="bg1"/>
                </a:solidFill>
                <a:latin typeface="+mn-ea"/>
              </a:rPr>
              <a:t>Project Analysis</a:t>
            </a:r>
            <a:endParaRPr lang="zh-CN" altLang="en-US" sz="2000" dirty="0">
              <a:solidFill>
                <a:schemeClr val="bg1"/>
              </a:solidFill>
              <a:latin typeface="+mn-ea"/>
            </a:endParaRPr>
          </a:p>
        </p:txBody>
      </p:sp>
      <p:grpSp>
        <p:nvGrpSpPr>
          <p:cNvPr id="64" name="组合 63"/>
          <p:cNvGrpSpPr/>
          <p:nvPr/>
        </p:nvGrpSpPr>
        <p:grpSpPr>
          <a:xfrm>
            <a:off x="4441452" y="2108419"/>
            <a:ext cx="3297889" cy="5215049"/>
            <a:chOff x="8944542" y="-631978"/>
            <a:chExt cx="3297889" cy="5215049"/>
          </a:xfrm>
        </p:grpSpPr>
        <p:pic>
          <p:nvPicPr>
            <p:cNvPr id="59" name="图片 5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44542" y="-631978"/>
              <a:ext cx="3297889" cy="5215049"/>
            </a:xfrm>
            <a:prstGeom prst="rect">
              <a:avLst/>
            </a:prstGeom>
          </p:spPr>
        </p:pic>
        <p:sp>
          <p:nvSpPr>
            <p:cNvPr id="60" name="矩形 59"/>
            <p:cNvSpPr/>
            <p:nvPr/>
          </p:nvSpPr>
          <p:spPr>
            <a:xfrm>
              <a:off x="9808111" y="952499"/>
              <a:ext cx="1556119" cy="27148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3" name="图表 62"/>
            <p:cNvGraphicFramePr/>
            <p:nvPr/>
          </p:nvGraphicFramePr>
          <p:xfrm>
            <a:off x="9620309" y="1313686"/>
            <a:ext cx="1985578" cy="1323719"/>
          </p:xfrm>
          <a:graphic>
            <a:graphicData uri="http://schemas.openxmlformats.org/drawingml/2006/chart">
              <c:chart xmlns:c="http://schemas.openxmlformats.org/drawingml/2006/chart" xmlns:r="http://schemas.openxmlformats.org/officeDocument/2006/relationships" r:id="rId1"/>
            </a:graphicData>
          </a:graphic>
        </p:graphicFrame>
      </p:grpSp>
      <p:sp>
        <p:nvSpPr>
          <p:cNvPr id="27" name="自由: 形状 26"/>
          <p:cNvSpPr/>
          <p:nvPr/>
        </p:nvSpPr>
        <p:spPr>
          <a:xfrm>
            <a:off x="-5603" y="5157312"/>
            <a:ext cx="12192000" cy="1700688"/>
          </a:xfrm>
          <a:custGeom>
            <a:avLst/>
            <a:gdLst>
              <a:gd name="connsiteX0" fmla="*/ 4095511 w 12192000"/>
              <a:gd name="connsiteY0" fmla="*/ 334 h 1700688"/>
              <a:gd name="connsiteX1" fmla="*/ 4384740 w 12192000"/>
              <a:gd name="connsiteY1" fmla="*/ 4626 h 1700688"/>
              <a:gd name="connsiteX2" fmla="*/ 9556000 w 12192000"/>
              <a:gd name="connsiteY2" fmla="*/ 948523 h 1700688"/>
              <a:gd name="connsiteX3" fmla="*/ 11942603 w 12192000"/>
              <a:gd name="connsiteY3" fmla="*/ 526811 h 1700688"/>
              <a:gd name="connsiteX4" fmla="*/ 12192000 w 12192000"/>
              <a:gd name="connsiteY4" fmla="*/ 445414 h 1700688"/>
              <a:gd name="connsiteX5" fmla="*/ 12192000 w 12192000"/>
              <a:gd name="connsiteY5" fmla="*/ 1700688 h 1700688"/>
              <a:gd name="connsiteX6" fmla="*/ 0 w 12192000"/>
              <a:gd name="connsiteY6" fmla="*/ 1700688 h 1700688"/>
              <a:gd name="connsiteX7" fmla="*/ 0 w 12192000"/>
              <a:gd name="connsiteY7" fmla="*/ 525611 h 1700688"/>
              <a:gd name="connsiteX8" fmla="*/ 110445 w 12192000"/>
              <a:gd name="connsiteY8" fmla="*/ 550487 h 1700688"/>
              <a:gd name="connsiteX9" fmla="*/ 321607 w 12192000"/>
              <a:gd name="connsiteY9" fmla="*/ 565065 h 1700688"/>
              <a:gd name="connsiteX10" fmla="*/ 4095511 w 12192000"/>
              <a:gd name="connsiteY10" fmla="*/ 334 h 170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700688">
                <a:moveTo>
                  <a:pt x="4095511" y="334"/>
                </a:moveTo>
                <a:cubicBezTo>
                  <a:pt x="4192077" y="-693"/>
                  <a:pt x="4288549" y="632"/>
                  <a:pt x="4384740" y="4626"/>
                </a:cubicBezTo>
                <a:cubicBezTo>
                  <a:pt x="5923806" y="68536"/>
                  <a:pt x="8140059" y="909194"/>
                  <a:pt x="9556000" y="948523"/>
                </a:cubicBezTo>
                <a:cubicBezTo>
                  <a:pt x="10440962" y="973104"/>
                  <a:pt x="11287850" y="736515"/>
                  <a:pt x="11942603" y="526811"/>
                </a:cubicBezTo>
                <a:lnTo>
                  <a:pt x="12192000" y="445414"/>
                </a:lnTo>
                <a:lnTo>
                  <a:pt x="12192000" y="1700688"/>
                </a:lnTo>
                <a:lnTo>
                  <a:pt x="0" y="1700688"/>
                </a:lnTo>
                <a:lnTo>
                  <a:pt x="0" y="525611"/>
                </a:lnTo>
                <a:lnTo>
                  <a:pt x="110445" y="550487"/>
                </a:lnTo>
                <a:cubicBezTo>
                  <a:pt x="176450" y="560248"/>
                  <a:pt x="246698" y="565469"/>
                  <a:pt x="321607" y="565065"/>
                </a:cubicBezTo>
                <a:cubicBezTo>
                  <a:pt x="1177712" y="560457"/>
                  <a:pt x="2647039" y="15745"/>
                  <a:pt x="4095511" y="33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theme/theme1.xml><?xml version="1.0" encoding="utf-8"?>
<a:theme xmlns:a="http://schemas.openxmlformats.org/drawingml/2006/main" name="www.freeppt7.com-The best PPT templat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4359</Words>
  <Application>WPS 演示</Application>
  <PresentationFormat>自定义</PresentationFormat>
  <Paragraphs>144</Paragraphs>
  <Slides>14</Slides>
  <Notes>1</Notes>
  <HiddenSlides>0</HiddenSlides>
  <MMClips>0</MMClips>
  <ScaleCrop>false</ScaleCrop>
  <HeadingPairs>
    <vt:vector size="8" baseType="variant">
      <vt:variant>
        <vt:lpstr>已用的字体</vt:lpstr>
      </vt:variant>
      <vt:variant>
        <vt:i4>19</vt:i4>
      </vt:variant>
      <vt:variant>
        <vt:lpstr>主题</vt:lpstr>
      </vt:variant>
      <vt:variant>
        <vt:i4>1</vt:i4>
      </vt:variant>
      <vt:variant>
        <vt:lpstr>嵌入 OLE 服务器</vt:lpstr>
      </vt:variant>
      <vt:variant>
        <vt:i4>1</vt:i4>
      </vt:variant>
      <vt:variant>
        <vt:lpstr>幻灯片标题</vt:lpstr>
      </vt:variant>
      <vt:variant>
        <vt:i4>14</vt:i4>
      </vt:variant>
    </vt:vector>
  </HeadingPairs>
  <TitlesOfParts>
    <vt:vector size="35" baseType="lpstr">
      <vt:lpstr>Arial</vt:lpstr>
      <vt:lpstr>宋体</vt:lpstr>
      <vt:lpstr>Wingdings</vt:lpstr>
      <vt:lpstr>微软雅黑</vt:lpstr>
      <vt:lpstr>Open Sans Light</vt:lpstr>
      <vt:lpstr>Open Sans</vt:lpstr>
      <vt:lpstr>Orator Std</vt:lpstr>
      <vt:lpstr>Nirmala UI Semilight</vt:lpstr>
      <vt:lpstr>Meiryo</vt:lpstr>
      <vt:lpstr>Arial Narrow</vt:lpstr>
      <vt:lpstr>Calibri</vt:lpstr>
      <vt:lpstr>popo</vt:lpstr>
      <vt:lpstr>Arial Unicode MS</vt:lpstr>
      <vt:lpstr>等线 Light</vt:lpstr>
      <vt:lpstr>等线</vt:lpstr>
      <vt:lpstr>落叶</vt:lpstr>
      <vt:lpstr>Calibri Light</vt:lpstr>
      <vt:lpstr>Arial</vt:lpstr>
      <vt:lpstr>Wingdings</vt:lpstr>
      <vt:lpstr>www.freeppt7.com-The best PPT templates</vt:lpstr>
      <vt:lpstr>Photoshop.Image.13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kwl6163com</cp:lastModifiedBy>
  <cp:revision>4</cp:revision>
  <dcterms:created xsi:type="dcterms:W3CDTF">2018-05-09T14:40:30Z</dcterms:created>
  <dcterms:modified xsi:type="dcterms:W3CDTF">2018-05-09T14:47:54Z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