
<file path=[Content_Types].xml><?xml version="1.0" encoding="utf-8"?>
<Types xmlns="http://schemas.openxmlformats.org/package/2006/content-types">
  <Default Extension="jpeg" ContentType="image/jpeg"/>
  <Default Extension="xlsx" ContentType="application/vnd.openxmlformats-officedocument.spreadsheetml.sheet"/>
  <Default Extension="wdp" ContentType="image/vnd.ms-photo"/>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hart2.xml" ContentType="application/vnd.openxmlformats-officedocument.drawingml.chart+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277" r:id="rId3"/>
    <p:sldId id="278" r:id="rId4"/>
    <p:sldId id="279" r:id="rId5"/>
    <p:sldId id="280" r:id="rId6"/>
    <p:sldId id="281" r:id="rId7"/>
    <p:sldId id="282" r:id="rId8"/>
    <p:sldId id="283" r:id="rId9"/>
    <p:sldId id="284" r:id="rId10"/>
    <p:sldId id="286" r:id="rId11"/>
    <p:sldId id="287" r:id="rId1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73A1C"/>
    <a:srgbClr val="164374"/>
    <a:srgbClr val="103154"/>
    <a:srgbClr val="040D16"/>
    <a:srgbClr val="091A2D"/>
    <a:srgbClr val="205F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721" autoAdjust="0"/>
    <p:restoredTop sz="94660"/>
  </p:normalViewPr>
  <p:slideViewPr>
    <p:cSldViewPr snapToGrid="0">
      <p:cViewPr varScale="1">
        <p:scale>
          <a:sx n="108" d="100"/>
          <a:sy n="108" d="100"/>
        </p:scale>
        <p:origin x="-804" y="-84"/>
      </p:cViewPr>
      <p:guideLst>
        <p:guide orient="horz" pos="2160"/>
        <p:guide pos="386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6" Type="http://schemas.openxmlformats.org/officeDocument/2006/relationships/tableStyles" Target="tableStyles.xml"/><Relationship Id="rId15" Type="http://schemas.openxmlformats.org/officeDocument/2006/relationships/viewProps" Target="viewProps.xml"/><Relationship Id="rId14" Type="http://schemas.openxmlformats.org/officeDocument/2006/relationships/presProps" Target="presProps.xml"/><Relationship Id="rId13" Type="http://schemas.openxmlformats.org/officeDocument/2006/relationships/notesMaster" Target="notesMasters/notesMaster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Workbook1.xlsx"/></Relationships>
</file>

<file path=ppt/charts/_rels/chart2.xml.rels><?xml version="1.0" encoding="UTF-8" standalone="yes"?>
<Relationships xmlns="http://schemas.openxmlformats.org/package/2006/relationships"><Relationship Id="rId1" Type="http://schemas.openxmlformats.org/officeDocument/2006/relationships/package" Target="../embeddings/Workbook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A</c:v>
                </c:pt>
              </c:strCache>
            </c:strRef>
          </c:tx>
          <c:spPr>
            <a:ln>
              <a:noFill/>
            </a:ln>
          </c:spPr>
          <c:explosion val="0"/>
          <c:dPt>
            <c:idx val="0"/>
            <c:bubble3D val="0"/>
            <c:spPr>
              <a:solidFill>
                <a:schemeClr val="bg1"/>
              </a:solidFill>
              <a:ln w="19050">
                <a:noFill/>
              </a:ln>
              <a:effectLst/>
            </c:spPr>
          </c:dPt>
          <c:dPt>
            <c:idx val="1"/>
            <c:bubble3D val="0"/>
            <c:spPr>
              <a:noFill/>
              <a:ln w="19050">
                <a:noFill/>
              </a:ln>
              <a:effectLst/>
            </c:spPr>
          </c:dPt>
          <c:dLbls>
            <c:delete val="1"/>
          </c:dLbls>
          <c:cat>
            <c:strRef>
              <c:f>Sheet1!$A$2:$A$3</c:f>
              <c:strCache>
                <c:ptCount val="2"/>
                <c:pt idx="0">
                  <c:v>PART 1</c:v>
                </c:pt>
                <c:pt idx="1">
                  <c:v>PART 2</c:v>
                </c:pt>
              </c:strCache>
            </c:strRef>
          </c:cat>
          <c:val>
            <c:numRef>
              <c:f>Sheet1!$B$2:$B$3</c:f>
              <c:numCache>
                <c:formatCode>General</c:formatCode>
                <c:ptCount val="2"/>
                <c:pt idx="0">
                  <c:v>4</c:v>
                </c:pt>
                <c:pt idx="1">
                  <c:v>6</c:v>
                </c:pt>
              </c:numCache>
            </c:numRef>
          </c:val>
        </c:ser>
        <c:ser>
          <c:idx val="1"/>
          <c:order val="1"/>
          <c:tx>
            <c:strRef>
              <c:f>Sheet1!$C$1</c:f>
              <c:strCache>
                <c:ptCount val="1"/>
                <c:pt idx="0">
                  <c:v>B</c:v>
                </c:pt>
              </c:strCache>
            </c:strRef>
          </c:tx>
          <c:spPr>
            <a:ln>
              <a:noFill/>
            </a:ln>
          </c:spPr>
          <c:explosion val="0"/>
          <c:dPt>
            <c:idx val="0"/>
            <c:bubble3D val="0"/>
            <c:spPr>
              <a:noFill/>
              <a:ln w="19050">
                <a:noFill/>
              </a:ln>
              <a:effectLst/>
            </c:spPr>
          </c:dPt>
          <c:dPt>
            <c:idx val="1"/>
            <c:bubble3D val="0"/>
            <c:spPr>
              <a:noFill/>
              <a:ln w="19050">
                <a:noFill/>
              </a:ln>
              <a:effectLst/>
            </c:spPr>
          </c:dPt>
          <c:dLbls>
            <c:delete val="1"/>
          </c:dLbls>
          <c:cat>
            <c:strRef>
              <c:f>Sheet1!$A$2:$A$3</c:f>
              <c:strCache>
                <c:ptCount val="2"/>
                <c:pt idx="0">
                  <c:v>PART 1</c:v>
                </c:pt>
                <c:pt idx="1">
                  <c:v>PART 2</c:v>
                </c:pt>
              </c:strCache>
            </c:strRef>
          </c:cat>
          <c:val>
            <c:numRef>
              <c:f>Sheet1!$C$2:$C$3</c:f>
              <c:numCache>
                <c:formatCode>General</c:formatCode>
                <c:ptCount val="2"/>
                <c:pt idx="0">
                  <c:v>5</c:v>
                </c:pt>
                <c:pt idx="1">
                  <c:v>5</c:v>
                </c:pt>
              </c:numCache>
            </c:numRef>
          </c:val>
        </c:ser>
        <c:ser>
          <c:idx val="2"/>
          <c:order val="2"/>
          <c:tx>
            <c:strRef>
              <c:f>Sheet1!$D$1</c:f>
              <c:strCache>
                <c:ptCount val="1"/>
                <c:pt idx="0">
                  <c:v>C</c:v>
                </c:pt>
              </c:strCache>
            </c:strRef>
          </c:tx>
          <c:spPr>
            <a:ln>
              <a:noFill/>
            </a:ln>
          </c:spPr>
          <c:explosion val="0"/>
          <c:dPt>
            <c:idx val="0"/>
            <c:bubble3D val="0"/>
            <c:spPr>
              <a:solidFill>
                <a:srgbClr val="FFC000"/>
              </a:solidFill>
              <a:ln w="19050">
                <a:noFill/>
              </a:ln>
              <a:effectLst/>
            </c:spPr>
          </c:dPt>
          <c:dPt>
            <c:idx val="1"/>
            <c:bubble3D val="0"/>
            <c:spPr>
              <a:noFill/>
              <a:ln w="19050">
                <a:noFill/>
              </a:ln>
              <a:effectLst/>
            </c:spPr>
          </c:dPt>
          <c:dLbls>
            <c:delete val="1"/>
          </c:dLbls>
          <c:cat>
            <c:strRef>
              <c:f>Sheet1!$A$2:$A$3</c:f>
              <c:strCache>
                <c:ptCount val="2"/>
                <c:pt idx="0">
                  <c:v>PART 1</c:v>
                </c:pt>
                <c:pt idx="1">
                  <c:v>PART 2</c:v>
                </c:pt>
              </c:strCache>
            </c:strRef>
          </c:cat>
          <c:val>
            <c:numRef>
              <c:f>Sheet1!$D$2:$D$3</c:f>
              <c:numCache>
                <c:formatCode>General</c:formatCode>
                <c:ptCount val="2"/>
                <c:pt idx="0">
                  <c:v>6</c:v>
                </c:pt>
                <c:pt idx="1">
                  <c:v>4</c:v>
                </c:pt>
              </c:numCache>
            </c:numRef>
          </c:val>
        </c:ser>
        <c:ser>
          <c:idx val="3"/>
          <c:order val="3"/>
          <c:tx>
            <c:strRef>
              <c:f>Sheet1!$E$1</c:f>
              <c:strCache>
                <c:ptCount val="1"/>
                <c:pt idx="0">
                  <c:v>D</c:v>
                </c:pt>
              </c:strCache>
            </c:strRef>
          </c:tx>
          <c:spPr>
            <a:solidFill>
              <a:srgbClr val="375C75"/>
            </a:solidFill>
            <a:ln>
              <a:noFill/>
            </a:ln>
          </c:spPr>
          <c:explosion val="0"/>
          <c:dPt>
            <c:idx val="0"/>
            <c:bubble3D val="0"/>
            <c:spPr>
              <a:noFill/>
              <a:ln w="19050">
                <a:noFill/>
              </a:ln>
              <a:effectLst/>
            </c:spPr>
          </c:dPt>
          <c:dPt>
            <c:idx val="1"/>
            <c:bubble3D val="0"/>
            <c:spPr>
              <a:noFill/>
              <a:ln w="19050">
                <a:noFill/>
              </a:ln>
              <a:effectLst/>
            </c:spPr>
          </c:dPt>
          <c:dLbls>
            <c:delete val="1"/>
          </c:dLbls>
          <c:cat>
            <c:strRef>
              <c:f>Sheet1!$A$2:$A$3</c:f>
              <c:strCache>
                <c:ptCount val="2"/>
                <c:pt idx="0">
                  <c:v>PART 1</c:v>
                </c:pt>
                <c:pt idx="1">
                  <c:v>PART 2</c:v>
                </c:pt>
              </c:strCache>
            </c:strRef>
          </c:cat>
          <c:val>
            <c:numRef>
              <c:f>Sheet1!$E$2:$E$3</c:f>
              <c:numCache>
                <c:formatCode>General</c:formatCode>
                <c:ptCount val="2"/>
                <c:pt idx="0">
                  <c:v>7</c:v>
                </c:pt>
                <c:pt idx="1">
                  <c:v>3</c:v>
                </c:pt>
              </c:numCache>
            </c:numRef>
          </c:val>
        </c:ser>
        <c:ser>
          <c:idx val="4"/>
          <c:order val="4"/>
          <c:tx>
            <c:strRef>
              <c:f>Sheet1!$F$1</c:f>
              <c:strCache>
                <c:ptCount val="1"/>
                <c:pt idx="0">
                  <c:v>E</c:v>
                </c:pt>
              </c:strCache>
            </c:strRef>
          </c:tx>
          <c:spPr>
            <a:noFill/>
            <a:ln>
              <a:noFill/>
            </a:ln>
          </c:spPr>
          <c:explosion val="0"/>
          <c:dPt>
            <c:idx val="0"/>
            <c:bubble3D val="0"/>
            <c:spPr>
              <a:solidFill>
                <a:schemeClr val="bg1"/>
              </a:solidFill>
              <a:ln w="19050">
                <a:noFill/>
              </a:ln>
              <a:effectLst/>
            </c:spPr>
          </c:dPt>
          <c:dPt>
            <c:idx val="1"/>
            <c:bubble3D val="0"/>
            <c:spPr>
              <a:noFill/>
              <a:ln w="19050">
                <a:noFill/>
              </a:ln>
              <a:effectLst/>
            </c:spPr>
          </c:dPt>
          <c:dLbls>
            <c:delete val="1"/>
          </c:dLbls>
          <c:cat>
            <c:strRef>
              <c:f>Sheet1!$A$2:$A$3</c:f>
              <c:strCache>
                <c:ptCount val="2"/>
                <c:pt idx="0">
                  <c:v>PART 1</c:v>
                </c:pt>
                <c:pt idx="1">
                  <c:v>PART 2</c:v>
                </c:pt>
              </c:strCache>
            </c:strRef>
          </c:cat>
          <c:val>
            <c:numRef>
              <c:f>Sheet1!$F$2:$F$3</c:f>
              <c:numCache>
                <c:formatCode>General</c:formatCode>
                <c:ptCount val="2"/>
                <c:pt idx="0">
                  <c:v>8</c:v>
                </c:pt>
                <c:pt idx="1">
                  <c:v>2</c:v>
                </c:pt>
              </c:numCache>
            </c:numRef>
          </c:val>
        </c:ser>
        <c:ser>
          <c:idx val="5"/>
          <c:order val="5"/>
          <c:tx>
            <c:strRef>
              <c:f>Sheet1!$G$1</c:f>
              <c:strCache>
                <c:ptCount val="1"/>
                <c:pt idx="0">
                  <c:v>列1</c:v>
                </c:pt>
              </c:strCache>
            </c:strRef>
          </c:tx>
          <c:spPr>
            <a:noFill/>
            <a:ln>
              <a:noFill/>
            </a:ln>
          </c:spPr>
          <c:explosion val="0"/>
          <c:dPt>
            <c:idx val="0"/>
            <c:bubble3D val="0"/>
            <c:spPr>
              <a:noFill/>
              <a:ln w="19050">
                <a:noFill/>
              </a:ln>
              <a:effectLst/>
            </c:spPr>
          </c:dPt>
          <c:dPt>
            <c:idx val="1"/>
            <c:bubble3D val="0"/>
            <c:spPr>
              <a:noFill/>
              <a:ln w="19050">
                <a:noFill/>
              </a:ln>
              <a:effectLst/>
            </c:spPr>
          </c:dPt>
          <c:dLbls>
            <c:delete val="1"/>
          </c:dLbls>
          <c:cat>
            <c:strRef>
              <c:f>Sheet1!$A$2:$A$3</c:f>
              <c:strCache>
                <c:ptCount val="2"/>
                <c:pt idx="0">
                  <c:v>PART 1</c:v>
                </c:pt>
                <c:pt idx="1">
                  <c:v>PART 2</c:v>
                </c:pt>
              </c:strCache>
            </c:strRef>
          </c:cat>
          <c:val>
            <c:numRef>
              <c:f>Sheet1!$G$2:$G$3</c:f>
              <c:numCache>
                <c:formatCode>General</c:formatCode>
                <c:ptCount val="2"/>
                <c:pt idx="0">
                  <c:v>5</c:v>
                </c:pt>
                <c:pt idx="1">
                  <c:v>4</c:v>
                </c:pt>
              </c:numCache>
            </c:numRef>
          </c:val>
        </c:ser>
        <c:ser>
          <c:idx val="6"/>
          <c:order val="6"/>
          <c:tx>
            <c:strRef>
              <c:f>Sheet1!$H$1</c:f>
              <c:strCache>
                <c:ptCount val="1"/>
                <c:pt idx="0">
                  <c:v>列2</c:v>
                </c:pt>
              </c:strCache>
            </c:strRef>
          </c:tx>
          <c:explosion val="0"/>
          <c:dPt>
            <c:idx val="0"/>
            <c:bubble3D val="0"/>
            <c:spPr>
              <a:solidFill>
                <a:srgbClr val="FFC000"/>
              </a:solidFill>
              <a:ln w="19050">
                <a:noFill/>
              </a:ln>
              <a:effectLst/>
            </c:spPr>
          </c:dPt>
          <c:dPt>
            <c:idx val="1"/>
            <c:bubble3D val="0"/>
            <c:spPr>
              <a:noFill/>
              <a:ln w="19050">
                <a:noFill/>
              </a:ln>
              <a:effectLst/>
            </c:spPr>
          </c:dPt>
          <c:dLbls>
            <c:delete val="1"/>
          </c:dLbls>
          <c:cat>
            <c:strRef>
              <c:f>Sheet1!$A$2:$A$3</c:f>
              <c:strCache>
                <c:ptCount val="2"/>
                <c:pt idx="0">
                  <c:v>PART 1</c:v>
                </c:pt>
                <c:pt idx="1">
                  <c:v>PART 2</c:v>
                </c:pt>
              </c:strCache>
            </c:strRef>
          </c:cat>
          <c:val>
            <c:numRef>
              <c:f>Sheet1!$H$2:$H$3</c:f>
              <c:numCache>
                <c:formatCode>General</c:formatCode>
                <c:ptCount val="2"/>
                <c:pt idx="0">
                  <c:v>3</c:v>
                </c:pt>
                <c:pt idx="1">
                  <c:v>7</c:v>
                </c:pt>
              </c:numCache>
            </c:numRef>
          </c:val>
        </c:ser>
        <c:dLbls>
          <c:showLegendKey val="0"/>
          <c:showVal val="0"/>
          <c:showCatName val="0"/>
          <c:showSerName val="0"/>
          <c:showPercent val="0"/>
          <c:showBubbleSize val="0"/>
          <c:showLeaderLines val="0"/>
        </c:dLbls>
        <c:firstSliceAng val="0"/>
        <c:holeSize val="50"/>
      </c:doughnutChart>
      <c:spPr>
        <a:noFill/>
        <a:ln w="25400">
          <a:noFill/>
        </a:ln>
        <a:effectLst/>
      </c:spPr>
    </c:plotArea>
    <c:plotVisOnly val="1"/>
    <c:dispBlanksAs val="zero"/>
    <c:showDLblsOverMax val="0"/>
  </c:chart>
  <c:spPr>
    <a:noFill/>
    <a:ln>
      <a:noFill/>
    </a:ln>
    <a:effectLst/>
  </c:spPr>
  <c:txPr>
    <a:bodyPr/>
    <a:lstStyle/>
    <a:p>
      <a:pPr>
        <a:defRPr lang="zh-CN"/>
      </a:pPr>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63500" cap="rnd" cmpd="sng" algn="ctr">
              <a:solidFill>
                <a:srgbClr val="1E3240"/>
              </a:solidFill>
              <a:prstDash val="solid"/>
              <a:round/>
            </a:ln>
            <a:effectLst/>
          </c:spPr>
          <c:marker>
            <c:symbol val="circle"/>
            <c:size val="5"/>
            <c:spPr>
              <a:solidFill>
                <a:srgbClr val="091A2D"/>
              </a:solidFill>
              <a:ln w="28575" cap="flat" cmpd="sng" algn="ctr">
                <a:solidFill>
                  <a:srgbClr val="1E3240"/>
                </a:solidFill>
                <a:prstDash val="solid"/>
                <a:round/>
              </a:ln>
              <a:effectLst/>
            </c:spPr>
          </c:marker>
          <c:dLbls>
            <c:delete val="1"/>
          </c:dLbls>
          <c:cat>
            <c:numRef>
              <c:f>Sheet1!$A$2:$A$8</c:f>
              <c:numCache>
                <c:formatCode>General</c:formatCode>
                <c:ptCount val="7"/>
                <c:pt idx="0">
                  <c:v>2009</c:v>
                </c:pt>
                <c:pt idx="1">
                  <c:v>2010</c:v>
                </c:pt>
                <c:pt idx="2">
                  <c:v>2011</c:v>
                </c:pt>
                <c:pt idx="3">
                  <c:v>2012</c:v>
                </c:pt>
                <c:pt idx="4">
                  <c:v>2013</c:v>
                </c:pt>
                <c:pt idx="5">
                  <c:v>2014</c:v>
                </c:pt>
                <c:pt idx="6">
                  <c:v>2015</c:v>
                </c:pt>
              </c:numCache>
            </c:numRef>
          </c:cat>
          <c:val>
            <c:numRef>
              <c:f>Sheet1!$B$2:$B$8</c:f>
              <c:numCache>
                <c:formatCode>General</c:formatCode>
                <c:ptCount val="7"/>
                <c:pt idx="0">
                  <c:v>4.3</c:v>
                </c:pt>
                <c:pt idx="1">
                  <c:v>2.5</c:v>
                </c:pt>
                <c:pt idx="2">
                  <c:v>3.5</c:v>
                </c:pt>
                <c:pt idx="3">
                  <c:v>4.5</c:v>
                </c:pt>
                <c:pt idx="4">
                  <c:v>8.4</c:v>
                </c:pt>
                <c:pt idx="5">
                  <c:v>2.3</c:v>
                </c:pt>
                <c:pt idx="6">
                  <c:v>5.7</c:v>
                </c:pt>
              </c:numCache>
            </c:numRef>
          </c:val>
          <c:smooth val="0"/>
        </c:ser>
        <c:ser>
          <c:idx val="1"/>
          <c:order val="1"/>
          <c:tx>
            <c:strRef>
              <c:f>Sheet1!$C$1</c:f>
              <c:strCache>
                <c:ptCount val="1"/>
                <c:pt idx="0">
                  <c:v>系列 2</c:v>
                </c:pt>
              </c:strCache>
            </c:strRef>
          </c:tx>
          <c:spPr>
            <a:ln w="63500" cap="rnd" cmpd="sng" algn="ctr">
              <a:solidFill>
                <a:srgbClr val="FFC000"/>
              </a:solidFill>
              <a:prstDash val="solid"/>
              <a:round/>
            </a:ln>
            <a:effectLst/>
          </c:spPr>
          <c:marker>
            <c:symbol val="circle"/>
            <c:size val="5"/>
            <c:spPr>
              <a:solidFill>
                <a:srgbClr val="FFC000"/>
              </a:solidFill>
              <a:ln w="28575" cap="flat" cmpd="sng" algn="ctr">
                <a:solidFill>
                  <a:srgbClr val="FFC000"/>
                </a:solidFill>
                <a:prstDash val="solid"/>
                <a:round/>
              </a:ln>
              <a:effectLst/>
            </c:spPr>
          </c:marker>
          <c:dLbls>
            <c:delete val="1"/>
          </c:dLbls>
          <c:cat>
            <c:numRef>
              <c:f>Sheet1!$A$2:$A$8</c:f>
              <c:numCache>
                <c:formatCode>General</c:formatCode>
                <c:ptCount val="7"/>
                <c:pt idx="0">
                  <c:v>2009</c:v>
                </c:pt>
                <c:pt idx="1">
                  <c:v>2010</c:v>
                </c:pt>
                <c:pt idx="2">
                  <c:v>2011</c:v>
                </c:pt>
                <c:pt idx="3">
                  <c:v>2012</c:v>
                </c:pt>
                <c:pt idx="4">
                  <c:v>2013</c:v>
                </c:pt>
                <c:pt idx="5">
                  <c:v>2014</c:v>
                </c:pt>
                <c:pt idx="6">
                  <c:v>2015</c:v>
                </c:pt>
              </c:numCache>
            </c:numRef>
          </c:cat>
          <c:val>
            <c:numRef>
              <c:f>Sheet1!$C$2:$C$8</c:f>
              <c:numCache>
                <c:formatCode>General</c:formatCode>
                <c:ptCount val="7"/>
                <c:pt idx="0">
                  <c:v>2.7</c:v>
                </c:pt>
                <c:pt idx="1">
                  <c:v>8.3</c:v>
                </c:pt>
                <c:pt idx="2">
                  <c:v>5.7</c:v>
                </c:pt>
                <c:pt idx="3">
                  <c:v>7.6</c:v>
                </c:pt>
                <c:pt idx="4">
                  <c:v>2.7</c:v>
                </c:pt>
                <c:pt idx="5">
                  <c:v>5.8</c:v>
                </c:pt>
                <c:pt idx="6">
                  <c:v>7.5</c:v>
                </c:pt>
              </c:numCache>
            </c:numRef>
          </c:val>
          <c:smooth val="0"/>
        </c:ser>
        <c:dLbls>
          <c:showLegendKey val="0"/>
          <c:showVal val="0"/>
          <c:showCatName val="0"/>
          <c:showSerName val="0"/>
          <c:showPercent val="0"/>
          <c:showBubbleSize val="0"/>
        </c:dLbls>
        <c:marker val="1"/>
        <c:smooth val="0"/>
        <c:axId val="43044352"/>
        <c:axId val="562319872"/>
      </c:lineChart>
      <c:catAx>
        <c:axId val="43044352"/>
        <c:scaling>
          <c:orientation val="minMax"/>
        </c:scaling>
        <c:delete val="0"/>
        <c:axPos val="b"/>
        <c:numFmt formatCode="General" sourceLinked="1"/>
        <c:majorTickMark val="none"/>
        <c:minorTickMark val="none"/>
        <c:tickLblPos val="nextTo"/>
        <c:spPr>
          <a:noFill/>
          <a:ln w="9525" cap="flat" cmpd="sng" algn="ctr">
            <a:noFill/>
            <a:prstDash val="solid"/>
            <a:round/>
          </a:ln>
          <a:effectLst/>
        </c:spPr>
        <c:txPr>
          <a:bodyPr rot="-60000000" spcFirstLastPara="0" vertOverflow="ellipsis" vert="horz" wrap="square" anchor="ctr" anchorCtr="1"/>
          <a:lstStyle/>
          <a:p>
            <a:pPr algn="ctr">
              <a:defRPr lang="zh-CN" sz="1400" b="0" i="0" u="none" strike="noStrike" kern="1200" baseline="0">
                <a:solidFill>
                  <a:schemeClr val="tx1"/>
                </a:solidFill>
                <a:latin typeface="微软雅黑" panose="020B0503020204020204" pitchFamily="34" charset="-122"/>
                <a:ea typeface="微软雅黑" panose="020B0503020204020204" pitchFamily="34" charset="-122"/>
                <a:cs typeface="+mn-cs"/>
              </a:defRPr>
            </a:pPr>
          </a:p>
        </c:txPr>
        <c:crossAx val="562319872"/>
        <c:crosses val="autoZero"/>
        <c:auto val="1"/>
        <c:lblAlgn val="ctr"/>
        <c:lblOffset val="100"/>
        <c:noMultiLvlLbl val="0"/>
      </c:catAx>
      <c:valAx>
        <c:axId val="562319872"/>
        <c:scaling>
          <c:orientation val="minMax"/>
        </c:scaling>
        <c:delete val="0"/>
        <c:axPos val="l"/>
        <c:numFmt formatCode="General" sourceLinked="1"/>
        <c:majorTickMark val="none"/>
        <c:minorTickMark val="none"/>
        <c:tickLblPos val="nextTo"/>
        <c:spPr>
          <a:solidFill>
            <a:schemeClr val="bg1"/>
          </a:solidFill>
          <a:ln w="6350" cap="flat" cmpd="sng" algn="ctr">
            <a:noFill/>
            <a:prstDash val="solid"/>
            <a:round/>
          </a:ln>
          <a:effectLst/>
        </c:spPr>
        <c:txPr>
          <a:bodyPr rot="-60000000" spcFirstLastPara="0" vertOverflow="ellipsis" vert="horz" wrap="square" anchor="ctr" anchorCtr="1"/>
          <a:lstStyle/>
          <a:p>
            <a:pPr algn="ctr">
              <a:defRPr lang="zh-CN" sz="1400" b="0" i="0" u="none" strike="noStrike" kern="1200" baseline="0">
                <a:solidFill>
                  <a:schemeClr val="tx1"/>
                </a:solidFill>
                <a:latin typeface="微软雅黑" panose="020B0503020204020204" pitchFamily="34" charset="-122"/>
                <a:ea typeface="微软雅黑" panose="020B0503020204020204" pitchFamily="34" charset="-122"/>
                <a:cs typeface="+mn-cs"/>
              </a:defRPr>
            </a:pPr>
          </a:p>
        </c:txPr>
        <c:crossAx val="43044352"/>
        <c:crosses val="autoZero"/>
        <c:crossBetween val="between"/>
        <c:majorUnit val="3"/>
      </c:valAx>
      <c:spPr>
        <a:noFill/>
        <a:ln>
          <a:noFill/>
        </a:ln>
        <a:effectLst/>
      </c:spPr>
    </c:plotArea>
    <c:plotVisOnly val="1"/>
    <c:dispBlanksAs val="gap"/>
    <c:showDLblsOverMax val="0"/>
  </c:chart>
  <c:spPr>
    <a:noFill/>
    <a:ln>
      <a:noFill/>
    </a:ln>
    <a:effectLst/>
  </c:spPr>
  <c:txPr>
    <a:bodyPr/>
    <a:lstStyle/>
    <a:p>
      <a:pPr>
        <a:defRPr lang="zh-CN" sz="1800">
          <a:latin typeface="微软雅黑" panose="020B0503020204020204" pitchFamily="34" charset="-122"/>
          <a:ea typeface="微软雅黑" panose="020B0503020204020204" pitchFamily="34" charset="-122"/>
        </a:defRPr>
      </a:pPr>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10F44E-7CD7-4059-9BD5-5916D05ED7DE}"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B2BB98B-7B0F-4606-B39D-D85B9176B519}"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office.msn.com.cn/Template/Home.shtml" TargetMode="Externa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pic>
        <p:nvPicPr>
          <p:cNvPr id="7" name="图片 6" descr="tumblr_ndyg3pYbKW1tubinno1_1280.jpg"/>
          <p:cNvPicPr>
            <a:picLocks noChangeAspect="1"/>
          </p:cNvPicPr>
          <p:nvPr userDrawn="1"/>
        </p:nvPicPr>
        <p:blipFill rotWithShape="1">
          <a:blip r:embed="rId2" cstate="print">
            <a:extLst>
              <a:ext uri="{28A0092B-C50C-407E-A947-70E740481C1C}">
                <a14:useLocalDpi xmlns:a14="http://schemas.microsoft.com/office/drawing/2010/main" val="0"/>
              </a:ext>
            </a:extLst>
          </a:blip>
          <a:srcRect b="14217"/>
          <a:stretch>
            <a:fillRect/>
          </a:stretch>
        </p:blipFill>
        <p:spPr>
          <a:xfrm>
            <a:off x="0" y="-51816"/>
            <a:ext cx="12192000" cy="6928866"/>
          </a:xfrm>
          <a:prstGeom prst="rect">
            <a:avLst/>
          </a:prstGeom>
        </p:spPr>
      </p:pic>
      <p:sp>
        <p:nvSpPr>
          <p:cNvPr id="8" name="矩形 7"/>
          <p:cNvSpPr/>
          <p:nvPr userDrawn="1"/>
        </p:nvSpPr>
        <p:spPr>
          <a:xfrm>
            <a:off x="-3696" y="-38100"/>
            <a:ext cx="12195696" cy="6896100"/>
          </a:xfrm>
          <a:prstGeom prst="rect">
            <a:avLst/>
          </a:prstGeom>
          <a:solidFill>
            <a:srgbClr val="091A2D">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6" name="矩形 5"/>
          <p:cNvSpPr/>
          <p:nvPr userDrawn="1"/>
        </p:nvSpPr>
        <p:spPr>
          <a:xfrm>
            <a:off x="4152900" y="0"/>
            <a:ext cx="8039099" cy="6858000"/>
          </a:xfrm>
          <a:prstGeom prst="rect">
            <a:avLst/>
          </a:prstGeom>
          <a:solidFill>
            <a:srgbClr val="091A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userDrawn="1"/>
        </p:nvCxnSpPr>
        <p:spPr>
          <a:xfrm>
            <a:off x="437642" y="805833"/>
            <a:ext cx="1822619" cy="0"/>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sp>
        <p:nvSpPr>
          <p:cNvPr id="4" name="标题 1"/>
          <p:cNvSpPr>
            <a:spLocks noGrp="1"/>
          </p:cNvSpPr>
          <p:nvPr>
            <p:ph type="title" hasCustomPrompt="1"/>
          </p:nvPr>
        </p:nvSpPr>
        <p:spPr>
          <a:xfrm>
            <a:off x="348742" y="243040"/>
            <a:ext cx="4930588" cy="549275"/>
          </a:xfrm>
          <a:prstGeom prst="rect">
            <a:avLst/>
          </a:prstGeom>
        </p:spPr>
        <p:txBody>
          <a:bodyPr>
            <a:normAutofit/>
          </a:bodyPr>
          <a:lstStyle>
            <a:lvl1pPr>
              <a:defRPr sz="3200" b="1"/>
            </a:lvl1pPr>
          </a:lstStyle>
          <a:p>
            <a:r>
              <a:rPr lang="zh-CN" altLang="en-US" dirty="0" smtClean="0"/>
              <a:t>单击此处添加标题</a:t>
            </a:r>
            <a:endParaRPr lang="zh-CN" altLang="en-US" dirty="0"/>
          </a:p>
        </p:txBody>
      </p:sp>
      <p:sp>
        <p:nvSpPr>
          <p:cNvPr id="5" name="文本占位符 14"/>
          <p:cNvSpPr>
            <a:spLocks noGrp="1"/>
          </p:cNvSpPr>
          <p:nvPr>
            <p:ph type="body" sz="quarter" idx="13" hasCustomPrompt="1"/>
          </p:nvPr>
        </p:nvSpPr>
        <p:spPr>
          <a:xfrm>
            <a:off x="348742" y="846994"/>
            <a:ext cx="3428813" cy="416112"/>
          </a:xfrm>
          <a:prstGeom prst="rect">
            <a:avLst/>
          </a:prstGeom>
        </p:spPr>
        <p:txBody>
          <a:bodyPr>
            <a:normAutofit/>
          </a:bodyPr>
          <a:lstStyle>
            <a:lvl1pPr marL="0" indent="0">
              <a:buNone/>
              <a:defRPr sz="1800">
                <a:latin typeface="+mj-lt"/>
              </a:defRPr>
            </a:lvl1pPr>
          </a:lstStyle>
          <a:p>
            <a:r>
              <a:rPr lang="en-US" altLang="zh-CN" dirty="0" smtClean="0">
                <a:solidFill>
                  <a:schemeClr val="bg1">
                    <a:lumMod val="75000"/>
                  </a:schemeClr>
                </a:solidFill>
                <a:latin typeface="HelveticaNeueLT Pro 67 MdCn" panose="020B0606030502030204" pitchFamily="34" charset="0"/>
                <a:ea typeface="Hiragino Sans GB W3" panose="020B0300000000000000" pitchFamily="34" charset="-122"/>
                <a:sym typeface="News Gothic MT" charset="0"/>
              </a:rPr>
              <a:t>CLICK HERE TO ADD YOUR TITLE</a:t>
            </a:r>
            <a:endParaRPr lang="zh-CN" altLang="zh-CN" dirty="0">
              <a:solidFill>
                <a:schemeClr val="bg1">
                  <a:lumMod val="75000"/>
                </a:schemeClr>
              </a:solidFill>
              <a:latin typeface="HelveticaNeueLT Pro 67 MdCn" panose="020B0606030502030204" pitchFamily="34" charset="0"/>
              <a:ea typeface="Hiragino Sans GB W3" panose="020B0300000000000000" pitchFamily="34" charset="-122"/>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cxnSp>
        <p:nvCxnSpPr>
          <p:cNvPr id="6" name="直接连接符 5"/>
          <p:cNvCxnSpPr/>
          <p:nvPr userDrawn="1"/>
        </p:nvCxnSpPr>
        <p:spPr>
          <a:xfrm>
            <a:off x="437642" y="805833"/>
            <a:ext cx="1822619" cy="0"/>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sp>
        <p:nvSpPr>
          <p:cNvPr id="7" name="矩形 6"/>
          <p:cNvSpPr/>
          <p:nvPr userDrawn="1"/>
        </p:nvSpPr>
        <p:spPr>
          <a:xfrm>
            <a:off x="0" y="3976914"/>
            <a:ext cx="12192000" cy="2881086"/>
          </a:xfrm>
          <a:prstGeom prst="rect">
            <a:avLst/>
          </a:prstGeom>
          <a:solidFill>
            <a:srgbClr val="091A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标题 1"/>
          <p:cNvSpPr>
            <a:spLocks noGrp="1"/>
          </p:cNvSpPr>
          <p:nvPr>
            <p:ph type="title" hasCustomPrompt="1"/>
          </p:nvPr>
        </p:nvSpPr>
        <p:spPr>
          <a:xfrm>
            <a:off x="348742" y="243040"/>
            <a:ext cx="4930588" cy="549275"/>
          </a:xfrm>
          <a:prstGeom prst="rect">
            <a:avLst/>
          </a:prstGeom>
        </p:spPr>
        <p:txBody>
          <a:bodyPr>
            <a:normAutofit/>
          </a:bodyPr>
          <a:lstStyle>
            <a:lvl1pPr>
              <a:defRPr sz="3200" b="1"/>
            </a:lvl1pPr>
          </a:lstStyle>
          <a:p>
            <a:r>
              <a:rPr lang="zh-CN" altLang="en-US" dirty="0" smtClean="0"/>
              <a:t>单击此处添加标题</a:t>
            </a:r>
            <a:endParaRPr lang="zh-CN" altLang="en-US" dirty="0"/>
          </a:p>
        </p:txBody>
      </p:sp>
      <p:sp>
        <p:nvSpPr>
          <p:cNvPr id="5" name="文本占位符 14"/>
          <p:cNvSpPr>
            <a:spLocks noGrp="1"/>
          </p:cNvSpPr>
          <p:nvPr>
            <p:ph type="body" sz="quarter" idx="13" hasCustomPrompt="1"/>
          </p:nvPr>
        </p:nvSpPr>
        <p:spPr>
          <a:xfrm>
            <a:off x="348742" y="846994"/>
            <a:ext cx="3428813" cy="416112"/>
          </a:xfrm>
          <a:prstGeom prst="rect">
            <a:avLst/>
          </a:prstGeom>
        </p:spPr>
        <p:txBody>
          <a:bodyPr>
            <a:normAutofit/>
          </a:bodyPr>
          <a:lstStyle>
            <a:lvl1pPr marL="0" indent="0">
              <a:buNone/>
              <a:defRPr sz="1800">
                <a:latin typeface="+mj-lt"/>
              </a:defRPr>
            </a:lvl1pPr>
          </a:lstStyle>
          <a:p>
            <a:r>
              <a:rPr lang="en-US" altLang="zh-CN" dirty="0" smtClean="0">
                <a:solidFill>
                  <a:schemeClr val="bg1">
                    <a:lumMod val="75000"/>
                  </a:schemeClr>
                </a:solidFill>
                <a:latin typeface="HelveticaNeueLT Pro 67 MdCn" panose="020B0606030502030204" pitchFamily="34" charset="0"/>
                <a:ea typeface="Hiragino Sans GB W3" panose="020B0300000000000000" pitchFamily="34" charset="-122"/>
                <a:sym typeface="News Gothic MT" charset="0"/>
              </a:rPr>
              <a:t>CLICK HERE TO ADD YOUR TITLE</a:t>
            </a:r>
            <a:endParaRPr lang="zh-CN" altLang="zh-CN" dirty="0">
              <a:solidFill>
                <a:schemeClr val="bg1">
                  <a:lumMod val="75000"/>
                </a:schemeClr>
              </a:solidFill>
              <a:latin typeface="HelveticaNeueLT Pro 67 MdCn" panose="020B0606030502030204" pitchFamily="34" charset="0"/>
              <a:ea typeface="Hiragino Sans GB W3" panose="020B0300000000000000" pitchFamily="34" charset="-122"/>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348742" y="243040"/>
            <a:ext cx="4930588" cy="549275"/>
          </a:xfrm>
          <a:prstGeom prst="rect">
            <a:avLst/>
          </a:prstGeom>
        </p:spPr>
        <p:txBody>
          <a:bodyPr>
            <a:normAutofit/>
          </a:bodyPr>
          <a:lstStyle>
            <a:lvl1pPr>
              <a:defRPr sz="3200" b="1"/>
            </a:lvl1pPr>
          </a:lstStyle>
          <a:p>
            <a:r>
              <a:rPr lang="zh-CN" altLang="en-US" dirty="0" smtClean="0"/>
              <a:t>单击此处添加标题</a:t>
            </a:r>
            <a:endParaRPr lang="zh-CN" altLang="en-US" dirty="0"/>
          </a:p>
        </p:txBody>
      </p:sp>
      <p:cxnSp>
        <p:nvCxnSpPr>
          <p:cNvPr id="9" name="直接连接符 8"/>
          <p:cNvCxnSpPr/>
          <p:nvPr userDrawn="1"/>
        </p:nvCxnSpPr>
        <p:spPr>
          <a:xfrm>
            <a:off x="437642" y="805833"/>
            <a:ext cx="1822619" cy="0"/>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sp>
        <p:nvSpPr>
          <p:cNvPr id="15" name="文本占位符 14"/>
          <p:cNvSpPr>
            <a:spLocks noGrp="1"/>
          </p:cNvSpPr>
          <p:nvPr>
            <p:ph type="body" sz="quarter" idx="13" hasCustomPrompt="1"/>
          </p:nvPr>
        </p:nvSpPr>
        <p:spPr>
          <a:xfrm>
            <a:off x="348742" y="846994"/>
            <a:ext cx="3428813" cy="416112"/>
          </a:xfrm>
          <a:prstGeom prst="rect">
            <a:avLst/>
          </a:prstGeom>
        </p:spPr>
        <p:txBody>
          <a:bodyPr>
            <a:normAutofit/>
          </a:bodyPr>
          <a:lstStyle>
            <a:lvl1pPr marL="0" indent="0">
              <a:buNone/>
              <a:defRPr sz="1800">
                <a:latin typeface="+mj-lt"/>
              </a:defRPr>
            </a:lvl1pPr>
          </a:lstStyle>
          <a:p>
            <a:r>
              <a:rPr lang="en-US" altLang="zh-CN" dirty="0" smtClean="0">
                <a:solidFill>
                  <a:schemeClr val="bg1">
                    <a:lumMod val="75000"/>
                  </a:schemeClr>
                </a:solidFill>
                <a:latin typeface="HelveticaNeueLT Pro 67 MdCn" panose="020B0606030502030204" pitchFamily="34" charset="0"/>
                <a:ea typeface="Hiragino Sans GB W3" panose="020B0300000000000000" pitchFamily="34" charset="-122"/>
                <a:sym typeface="News Gothic MT" charset="0"/>
              </a:rPr>
              <a:t>CLICK HERE TO ADD YOUR TITLE</a:t>
            </a:r>
            <a:endParaRPr lang="zh-CN" altLang="zh-CN" dirty="0">
              <a:solidFill>
                <a:schemeClr val="bg1">
                  <a:lumMod val="75000"/>
                </a:schemeClr>
              </a:solidFill>
              <a:latin typeface="HelveticaNeueLT Pro 67 MdCn" panose="020B0606030502030204" pitchFamily="34" charset="0"/>
              <a:ea typeface="Hiragino Sans GB W3" panose="020B0300000000000000" pitchFamily="34" charset="-122"/>
            </a:endParaRP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矩形 4"/>
          <p:cNvSpPr/>
          <p:nvPr userDrawn="1"/>
        </p:nvSpPr>
        <p:spPr>
          <a:xfrm>
            <a:off x="0" y="5128222"/>
            <a:ext cx="12192000" cy="1729777"/>
          </a:xfrm>
          <a:prstGeom prst="rect">
            <a:avLst/>
          </a:prstGeom>
          <a:solidFill>
            <a:srgbClr val="091A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标题 1"/>
          <p:cNvSpPr>
            <a:spLocks noGrp="1"/>
          </p:cNvSpPr>
          <p:nvPr>
            <p:ph type="title" hasCustomPrompt="1"/>
          </p:nvPr>
        </p:nvSpPr>
        <p:spPr>
          <a:xfrm>
            <a:off x="348742" y="243040"/>
            <a:ext cx="4930588" cy="549275"/>
          </a:xfrm>
          <a:prstGeom prst="rect">
            <a:avLst/>
          </a:prstGeom>
        </p:spPr>
        <p:txBody>
          <a:bodyPr>
            <a:normAutofit/>
          </a:bodyPr>
          <a:lstStyle>
            <a:lvl1pPr>
              <a:defRPr sz="3200" b="1"/>
            </a:lvl1pPr>
          </a:lstStyle>
          <a:p>
            <a:r>
              <a:rPr lang="zh-CN" altLang="en-US" dirty="0" smtClean="0"/>
              <a:t>单击此处添加标题</a:t>
            </a:r>
            <a:endParaRPr lang="zh-CN" altLang="en-US" dirty="0"/>
          </a:p>
        </p:txBody>
      </p:sp>
      <p:cxnSp>
        <p:nvCxnSpPr>
          <p:cNvPr id="7" name="直接连接符 6"/>
          <p:cNvCxnSpPr/>
          <p:nvPr userDrawn="1"/>
        </p:nvCxnSpPr>
        <p:spPr>
          <a:xfrm>
            <a:off x="437642" y="805833"/>
            <a:ext cx="1822619" cy="0"/>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sp>
        <p:nvSpPr>
          <p:cNvPr id="8" name="文本占位符 14"/>
          <p:cNvSpPr>
            <a:spLocks noGrp="1"/>
          </p:cNvSpPr>
          <p:nvPr>
            <p:ph type="body" sz="quarter" idx="13" hasCustomPrompt="1"/>
          </p:nvPr>
        </p:nvSpPr>
        <p:spPr>
          <a:xfrm>
            <a:off x="348742" y="846994"/>
            <a:ext cx="3428813" cy="416112"/>
          </a:xfrm>
          <a:prstGeom prst="rect">
            <a:avLst/>
          </a:prstGeom>
        </p:spPr>
        <p:txBody>
          <a:bodyPr>
            <a:normAutofit/>
          </a:bodyPr>
          <a:lstStyle>
            <a:lvl1pPr marL="0" indent="0">
              <a:buNone/>
              <a:defRPr sz="1800">
                <a:latin typeface="+mj-lt"/>
              </a:defRPr>
            </a:lvl1pPr>
          </a:lstStyle>
          <a:p>
            <a:r>
              <a:rPr lang="en-US" altLang="zh-CN" dirty="0" smtClean="0">
                <a:solidFill>
                  <a:schemeClr val="bg1">
                    <a:lumMod val="75000"/>
                  </a:schemeClr>
                </a:solidFill>
                <a:latin typeface="HelveticaNeueLT Pro 67 MdCn" panose="020B0606030502030204" pitchFamily="34" charset="0"/>
                <a:ea typeface="Hiragino Sans GB W3" panose="020B0300000000000000" pitchFamily="34" charset="-122"/>
                <a:sym typeface="News Gothic MT" charset="0"/>
              </a:rPr>
              <a:t>CLICK HERE TO ADD YOUR TITLE</a:t>
            </a:r>
            <a:endParaRPr lang="zh-CN" altLang="zh-CN" dirty="0">
              <a:solidFill>
                <a:schemeClr val="bg1">
                  <a:lumMod val="75000"/>
                </a:schemeClr>
              </a:solidFill>
              <a:latin typeface="HelveticaNeueLT Pro 67 MdCn" panose="020B0606030502030204" pitchFamily="34" charset="0"/>
              <a:ea typeface="Hiragino Sans GB W3" panose="020B0300000000000000" pitchFamily="34" charset="-122"/>
            </a:endParaRP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cstate="print">
            <a:extLst>
              <a:ext uri="{28A0092B-C50C-407E-A947-70E740481C1C}">
                <a14:useLocalDpi xmlns:a14="http://schemas.microsoft.com/office/drawing/2010/main" val="0"/>
              </a:ext>
            </a:extLst>
          </a:blip>
          <a:srcRect t="7412" b="7882"/>
          <a:stretch>
            <a:fillRect/>
          </a:stretch>
        </p:blipFill>
        <p:spPr>
          <a:xfrm>
            <a:off x="1" y="-19050"/>
            <a:ext cx="12191999" cy="6858000"/>
          </a:xfrm>
          <a:prstGeom prst="rect">
            <a:avLst/>
          </a:prstGeom>
        </p:spPr>
      </p:pic>
      <p:sp>
        <p:nvSpPr>
          <p:cNvPr id="3" name="标题 1"/>
          <p:cNvSpPr>
            <a:spLocks noGrp="1"/>
          </p:cNvSpPr>
          <p:nvPr>
            <p:ph type="title" hasCustomPrompt="1"/>
          </p:nvPr>
        </p:nvSpPr>
        <p:spPr>
          <a:xfrm>
            <a:off x="348742" y="243040"/>
            <a:ext cx="4930588" cy="549275"/>
          </a:xfrm>
          <a:prstGeom prst="rect">
            <a:avLst/>
          </a:prstGeom>
        </p:spPr>
        <p:txBody>
          <a:bodyPr>
            <a:normAutofit/>
          </a:bodyPr>
          <a:lstStyle>
            <a:lvl1pPr>
              <a:defRPr sz="3200" b="1">
                <a:solidFill>
                  <a:schemeClr val="bg1"/>
                </a:solidFill>
              </a:defRPr>
            </a:lvl1pPr>
          </a:lstStyle>
          <a:p>
            <a:r>
              <a:rPr lang="zh-CN" altLang="en-US" dirty="0" smtClean="0"/>
              <a:t>单击此处添加标题</a:t>
            </a:r>
            <a:endParaRPr lang="zh-CN" altLang="en-US" dirty="0"/>
          </a:p>
        </p:txBody>
      </p:sp>
      <p:cxnSp>
        <p:nvCxnSpPr>
          <p:cNvPr id="4" name="直接连接符 3"/>
          <p:cNvCxnSpPr/>
          <p:nvPr userDrawn="1"/>
        </p:nvCxnSpPr>
        <p:spPr>
          <a:xfrm>
            <a:off x="437642" y="805833"/>
            <a:ext cx="1822619" cy="0"/>
          </a:xfrm>
          <a:prstGeom prst="line">
            <a:avLst/>
          </a:prstGeom>
          <a:ln w="57150">
            <a:solidFill>
              <a:srgbClr val="FFC000"/>
            </a:solidFill>
          </a:ln>
        </p:spPr>
        <p:style>
          <a:lnRef idx="1">
            <a:schemeClr val="accent1"/>
          </a:lnRef>
          <a:fillRef idx="0">
            <a:schemeClr val="accent1"/>
          </a:fillRef>
          <a:effectRef idx="0">
            <a:schemeClr val="accent1"/>
          </a:effectRef>
          <a:fontRef idx="minor">
            <a:schemeClr val="tx1"/>
          </a:fontRef>
        </p:style>
      </p:cxnSp>
      <p:sp>
        <p:nvSpPr>
          <p:cNvPr id="5" name="文本占位符 14"/>
          <p:cNvSpPr>
            <a:spLocks noGrp="1"/>
          </p:cNvSpPr>
          <p:nvPr>
            <p:ph type="body" sz="quarter" idx="13" hasCustomPrompt="1"/>
          </p:nvPr>
        </p:nvSpPr>
        <p:spPr>
          <a:xfrm>
            <a:off x="348742" y="846994"/>
            <a:ext cx="3428813" cy="416112"/>
          </a:xfrm>
          <a:prstGeom prst="rect">
            <a:avLst/>
          </a:prstGeom>
        </p:spPr>
        <p:txBody>
          <a:bodyPr>
            <a:normAutofit/>
          </a:bodyPr>
          <a:lstStyle>
            <a:lvl1pPr marL="0" indent="0">
              <a:buNone/>
              <a:defRPr sz="1800">
                <a:latin typeface="+mj-lt"/>
              </a:defRPr>
            </a:lvl1pPr>
          </a:lstStyle>
          <a:p>
            <a:r>
              <a:rPr lang="en-US" altLang="zh-CN" dirty="0" smtClean="0">
                <a:solidFill>
                  <a:schemeClr val="bg1">
                    <a:lumMod val="75000"/>
                  </a:schemeClr>
                </a:solidFill>
                <a:latin typeface="HelveticaNeueLT Pro 67 MdCn" panose="020B0606030502030204" pitchFamily="34" charset="0"/>
                <a:ea typeface="Hiragino Sans GB W3" panose="020B0300000000000000" pitchFamily="34" charset="-122"/>
                <a:sym typeface="News Gothic MT" charset="0"/>
              </a:rPr>
              <a:t>CLICK HERE TO ADD YOUR TITLE</a:t>
            </a:r>
            <a:endParaRPr lang="zh-CN" altLang="zh-CN" dirty="0">
              <a:solidFill>
                <a:schemeClr val="bg1">
                  <a:lumMod val="75000"/>
                </a:schemeClr>
              </a:solidFill>
              <a:latin typeface="HelveticaNeueLT Pro 67 MdCn" panose="020B0606030502030204" pitchFamily="34" charset="0"/>
              <a:ea typeface="Hiragino Sans GB W3" panose="020B0300000000000000" pitchFamily="34" charset="-122"/>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自定义版式">
    <p:bg>
      <p:bgPr>
        <a:solidFill>
          <a:srgbClr val="E73A1C"/>
        </a:solidFill>
        <a:effectLst/>
      </p:bgPr>
    </p:bg>
    <p:spTree>
      <p:nvGrpSpPr>
        <p:cNvPr id="1" name=""/>
        <p:cNvGrpSpPr/>
        <p:nvPr/>
      </p:nvGrpSpPr>
      <p:grpSpPr>
        <a:xfrm>
          <a:off x="0" y="0"/>
          <a:ext cx="0" cy="0"/>
          <a:chOff x="0" y="0"/>
          <a:chExt cx="0" cy="0"/>
        </a:xfrm>
      </p:grpSpPr>
      <p:sp>
        <p:nvSpPr>
          <p:cNvPr id="6" name="矩形 5"/>
          <p:cNvSpPr/>
          <p:nvPr userDrawn="1"/>
        </p:nvSpPr>
        <p:spPr>
          <a:xfrm>
            <a:off x="440603" y="759873"/>
            <a:ext cx="662361" cy="379656"/>
          </a:xfrm>
          <a:prstGeom prst="rect">
            <a:avLst/>
          </a:prstGeom>
        </p:spPr>
        <p:txBody>
          <a:bodyPr wrap="none">
            <a:spAutoFit/>
          </a:bodyPr>
          <a:lstStyle/>
          <a:p>
            <a:pPr defTabSz="608965"/>
            <a:r>
              <a:rPr lang="zh-CN" altLang="en-US" sz="1865" dirty="0">
                <a:solidFill>
                  <a:srgbClr val="FFFFFF"/>
                </a:solidFill>
                <a:latin typeface="Segoe UI Light" panose="020B0502040204020203"/>
                <a:cs typeface="Segoe UI Light" panose="020B0502040204020203"/>
              </a:rPr>
              <a:t>标注</a:t>
            </a:r>
            <a:endParaRPr lang="zh-CN" altLang="en-US" sz="1865" dirty="0">
              <a:solidFill>
                <a:srgbClr val="FFFFFF"/>
              </a:solidFill>
              <a:latin typeface="Segoe UI Light" panose="020B0502040204020203"/>
              <a:cs typeface="Segoe UI Light" panose="020B0502040204020203"/>
            </a:endParaRPr>
          </a:p>
        </p:txBody>
      </p:sp>
      <p:sp>
        <p:nvSpPr>
          <p:cNvPr id="7" name="矩形 6"/>
          <p:cNvSpPr/>
          <p:nvPr userDrawn="1"/>
        </p:nvSpPr>
        <p:spPr>
          <a:xfrm>
            <a:off x="2857673" y="841948"/>
            <a:ext cx="1335859" cy="3292440"/>
          </a:xfrm>
          <a:prstGeom prst="rect">
            <a:avLst/>
          </a:prstGeom>
        </p:spPr>
        <p:txBody>
          <a:bodyPr wrap="square">
            <a:spAutoFit/>
          </a:bodyPr>
          <a:lstStyle/>
          <a:p>
            <a:pPr defTabSz="608965">
              <a:lnSpc>
                <a:spcPct val="130000"/>
              </a:lnSpc>
            </a:pPr>
            <a:r>
              <a:rPr lang="zh-CN" altLang="en-US" sz="1335" dirty="0">
                <a:solidFill>
                  <a:srgbClr val="FFFFFF"/>
                </a:solidFill>
                <a:latin typeface="Segoe UI Light" panose="020B0502040204020203"/>
                <a:cs typeface="Segoe UI Light" panose="020B0502040204020203"/>
              </a:rPr>
              <a:t>字体使用 </a:t>
            </a:r>
            <a:endParaRPr lang="en-US" altLang="zh-CN" sz="1335" dirty="0">
              <a:solidFill>
                <a:srgbClr val="FFFFFF"/>
              </a:solidFill>
              <a:latin typeface="Segoe UI Light" panose="020B0502040204020203"/>
              <a:cs typeface="Segoe UI Light" panose="020B0502040204020203"/>
            </a:endParaRPr>
          </a:p>
          <a:p>
            <a:pPr defTabSz="608965">
              <a:lnSpc>
                <a:spcPct val="130000"/>
              </a:lnSpc>
            </a:pPr>
            <a:endParaRPr lang="en-US" altLang="zh-CN" sz="1335" dirty="0">
              <a:solidFill>
                <a:srgbClr val="FFFFFF"/>
              </a:solidFill>
              <a:latin typeface="Segoe UI Light" panose="020B0502040204020203"/>
              <a:cs typeface="Segoe UI Light" panose="020B0502040204020203"/>
            </a:endParaRPr>
          </a:p>
          <a:p>
            <a:pPr defTabSz="608965">
              <a:lnSpc>
                <a:spcPct val="130000"/>
              </a:lnSpc>
            </a:pPr>
            <a:endParaRPr lang="en-US" altLang="zh-CN" sz="1335" dirty="0">
              <a:solidFill>
                <a:srgbClr val="FFFFFF"/>
              </a:solidFill>
              <a:latin typeface="Segoe UI Light" panose="020B0502040204020203"/>
              <a:cs typeface="Segoe UI Light" panose="020B0502040204020203"/>
            </a:endParaRPr>
          </a:p>
          <a:p>
            <a:pPr defTabSz="608965">
              <a:lnSpc>
                <a:spcPct val="130000"/>
              </a:lnSpc>
            </a:pPr>
            <a:endParaRPr lang="en-US" altLang="zh-CN" sz="1335" dirty="0">
              <a:solidFill>
                <a:srgbClr val="FFFFFF"/>
              </a:solidFill>
              <a:latin typeface="Segoe UI Light" panose="020B0502040204020203"/>
              <a:cs typeface="Segoe UI Light" panose="020B0502040204020203"/>
            </a:endParaRPr>
          </a:p>
          <a:p>
            <a:pPr defTabSz="608965">
              <a:lnSpc>
                <a:spcPct val="130000"/>
              </a:lnSpc>
            </a:pPr>
            <a:endParaRPr lang="en-US" altLang="zh-CN" sz="1335" dirty="0">
              <a:solidFill>
                <a:srgbClr val="FFFFFF"/>
              </a:solidFill>
              <a:latin typeface="Segoe UI Light" panose="020B0502040204020203"/>
              <a:cs typeface="Segoe UI Light" panose="020B0502040204020203"/>
            </a:endParaRPr>
          </a:p>
          <a:p>
            <a:pPr defTabSz="608965">
              <a:lnSpc>
                <a:spcPct val="130000"/>
              </a:lnSpc>
            </a:pPr>
            <a:r>
              <a:rPr lang="zh-CN" altLang="en-US" sz="1335" dirty="0">
                <a:solidFill>
                  <a:srgbClr val="FFFFFF"/>
                </a:solidFill>
                <a:latin typeface="Segoe UI Light" panose="020B0502040204020203"/>
                <a:cs typeface="Segoe UI Light" panose="020B0502040204020203"/>
              </a:rPr>
              <a:t>行距</a:t>
            </a:r>
            <a:endParaRPr lang="en-US" altLang="zh-CN" sz="1335" dirty="0">
              <a:solidFill>
                <a:srgbClr val="FFFFFF"/>
              </a:solidFill>
              <a:latin typeface="Segoe UI Light" panose="020B0502040204020203"/>
              <a:cs typeface="Segoe UI Light" panose="020B0502040204020203"/>
            </a:endParaRPr>
          </a:p>
          <a:p>
            <a:pPr defTabSz="608965">
              <a:lnSpc>
                <a:spcPct val="130000"/>
              </a:lnSpc>
            </a:pPr>
            <a:endParaRPr lang="en-US" altLang="zh-CN" sz="1335" dirty="0">
              <a:solidFill>
                <a:srgbClr val="FFFFFF"/>
              </a:solidFill>
              <a:latin typeface="Segoe UI Light" panose="020B0502040204020203"/>
              <a:cs typeface="Segoe UI Light" panose="020B0502040204020203"/>
            </a:endParaRPr>
          </a:p>
          <a:p>
            <a:pPr defTabSz="608965">
              <a:lnSpc>
                <a:spcPct val="130000"/>
              </a:lnSpc>
            </a:pPr>
            <a:endParaRPr lang="en-US" altLang="zh-CN" sz="1335" dirty="0">
              <a:solidFill>
                <a:srgbClr val="FFFFFF"/>
              </a:solidFill>
              <a:latin typeface="Segoe UI Light" panose="020B0502040204020203"/>
              <a:cs typeface="Segoe UI Light" panose="020B0502040204020203"/>
            </a:endParaRPr>
          </a:p>
          <a:p>
            <a:pPr defTabSz="608965">
              <a:lnSpc>
                <a:spcPct val="130000"/>
              </a:lnSpc>
            </a:pPr>
            <a:r>
              <a:rPr lang="zh-CN" altLang="en-US" sz="1335" dirty="0">
                <a:solidFill>
                  <a:srgbClr val="FFFFFF"/>
                </a:solidFill>
                <a:latin typeface="Segoe UI Light" panose="020B0502040204020203"/>
                <a:cs typeface="Segoe UI Light" panose="020B0502040204020203"/>
              </a:rPr>
              <a:t>背景图片出处</a:t>
            </a:r>
            <a:endParaRPr lang="zh-CN" altLang="en-US" sz="1335" dirty="0">
              <a:solidFill>
                <a:srgbClr val="FFFFFF"/>
              </a:solidFill>
              <a:latin typeface="Segoe UI Light" panose="020B0502040204020203"/>
              <a:cs typeface="Segoe UI Light" panose="020B0502040204020203"/>
            </a:endParaRPr>
          </a:p>
          <a:p>
            <a:pPr defTabSz="608965">
              <a:lnSpc>
                <a:spcPct val="130000"/>
              </a:lnSpc>
            </a:pPr>
            <a:endParaRPr lang="zh-CN" altLang="en-US" sz="1335" dirty="0">
              <a:solidFill>
                <a:srgbClr val="FFFFFF"/>
              </a:solidFill>
              <a:latin typeface="Segoe UI Light" panose="020B0502040204020203"/>
              <a:cs typeface="Segoe UI Light" panose="020B0502040204020203"/>
            </a:endParaRPr>
          </a:p>
          <a:p>
            <a:pPr defTabSz="608965">
              <a:lnSpc>
                <a:spcPct val="130000"/>
              </a:lnSpc>
            </a:pPr>
            <a:endParaRPr lang="zh-CN" altLang="en-US" sz="1335" dirty="0">
              <a:solidFill>
                <a:srgbClr val="FFFFFF"/>
              </a:solidFill>
              <a:latin typeface="Segoe UI Light" panose="020B0502040204020203"/>
              <a:cs typeface="Segoe UI Light" panose="020B0502040204020203"/>
            </a:endParaRPr>
          </a:p>
          <a:p>
            <a:pPr defTabSz="608965">
              <a:lnSpc>
                <a:spcPct val="130000"/>
              </a:lnSpc>
            </a:pPr>
            <a:r>
              <a:rPr lang="zh-CN" altLang="en-US" sz="1335" dirty="0">
                <a:solidFill>
                  <a:srgbClr val="FFFFFF"/>
                </a:solidFill>
                <a:latin typeface="Segoe UI Light" panose="020B0502040204020203"/>
                <a:cs typeface="Segoe UI Light" panose="020B0502040204020203"/>
              </a:rPr>
              <a:t>声明</a:t>
            </a:r>
            <a:endParaRPr lang="en-US" altLang="zh-CN" sz="1335" dirty="0">
              <a:solidFill>
                <a:srgbClr val="FFFFFF"/>
              </a:solidFill>
              <a:latin typeface="Segoe UI Light" panose="020B0502040204020203"/>
              <a:cs typeface="Segoe UI Light" panose="020B0502040204020203"/>
            </a:endParaRPr>
          </a:p>
        </p:txBody>
      </p:sp>
      <p:sp>
        <p:nvSpPr>
          <p:cNvPr id="8" name="矩形 7"/>
          <p:cNvSpPr/>
          <p:nvPr userDrawn="1"/>
        </p:nvSpPr>
        <p:spPr>
          <a:xfrm>
            <a:off x="4395050" y="841948"/>
            <a:ext cx="4063149" cy="3559116"/>
          </a:xfrm>
          <a:prstGeom prst="rect">
            <a:avLst/>
          </a:prstGeom>
        </p:spPr>
        <p:txBody>
          <a:bodyPr wrap="square">
            <a:spAutoFit/>
          </a:bodyPr>
          <a:lstStyle/>
          <a:p>
            <a:pPr defTabSz="608965">
              <a:lnSpc>
                <a:spcPct val="130000"/>
              </a:lnSpc>
            </a:pPr>
            <a:r>
              <a:rPr lang="zh-CN" altLang="en-US" sz="1335" dirty="0">
                <a:solidFill>
                  <a:srgbClr val="FFFFFF"/>
                </a:solidFill>
                <a:latin typeface="Segoe UI Light" panose="020B0502040204020203"/>
                <a:cs typeface="Segoe UI Light" panose="020B0502040204020203"/>
              </a:rPr>
              <a:t>英文 </a:t>
            </a:r>
            <a:r>
              <a:rPr lang="en-US" altLang="zh-CN" sz="1335" dirty="0">
                <a:solidFill>
                  <a:srgbClr val="FFFFFF"/>
                </a:solidFill>
                <a:latin typeface="Segoe UI Light" panose="020B0502040204020203"/>
                <a:cs typeface="Segoe UI Light" panose="020B0502040204020203"/>
              </a:rPr>
              <a:t>Century Gothic  </a:t>
            </a:r>
            <a:r>
              <a:rPr lang="en-US" altLang="zh-CN" sz="1335" dirty="0" err="1">
                <a:solidFill>
                  <a:srgbClr val="FFFFFF"/>
                </a:solidFill>
                <a:latin typeface="Segoe UI Light" panose="020B0502040204020203"/>
                <a:cs typeface="Segoe UI Light" panose="020B0502040204020203"/>
              </a:rPr>
              <a:t>HelveticaNeueLT</a:t>
            </a:r>
            <a:r>
              <a:rPr lang="en-US" altLang="zh-CN" sz="1335" dirty="0">
                <a:solidFill>
                  <a:srgbClr val="FFFFFF"/>
                </a:solidFill>
                <a:latin typeface="Segoe UI Light" panose="020B0502040204020203"/>
                <a:cs typeface="Segoe UI Light" panose="020B0502040204020203"/>
              </a:rPr>
              <a:t> Pro 67 </a:t>
            </a:r>
            <a:r>
              <a:rPr lang="en-US" altLang="zh-CN" sz="1335" dirty="0" err="1">
                <a:solidFill>
                  <a:srgbClr val="FFFFFF"/>
                </a:solidFill>
                <a:latin typeface="Segoe UI Light" panose="020B0502040204020203"/>
                <a:cs typeface="Segoe UI Light" panose="020B0502040204020203"/>
              </a:rPr>
              <a:t>MdCn</a:t>
            </a:r>
            <a:endParaRPr lang="en-US" altLang="zh-CN" sz="1335" dirty="0">
              <a:solidFill>
                <a:srgbClr val="FFFFFF"/>
              </a:solidFill>
              <a:latin typeface="Segoe UI Light" panose="020B0502040204020203"/>
              <a:cs typeface="Segoe UI Light" panose="020B0502040204020203"/>
            </a:endParaRPr>
          </a:p>
          <a:p>
            <a:pPr defTabSz="608965">
              <a:lnSpc>
                <a:spcPct val="130000"/>
              </a:lnSpc>
            </a:pPr>
            <a:r>
              <a:rPr lang="zh-CN" altLang="en-US" sz="1335" dirty="0">
                <a:solidFill>
                  <a:srgbClr val="FFFFFF"/>
                </a:solidFill>
                <a:latin typeface="Segoe UI Light" panose="020B0502040204020203"/>
                <a:cs typeface="Segoe UI Light" panose="020B0502040204020203"/>
              </a:rPr>
              <a:t>中文 微软雅黑</a:t>
            </a:r>
            <a:endParaRPr lang="en-US" altLang="zh-CN" sz="1335" dirty="0">
              <a:solidFill>
                <a:srgbClr val="FFFFFF"/>
              </a:solidFill>
              <a:latin typeface="Segoe UI Light" panose="020B0502040204020203"/>
              <a:cs typeface="Segoe UI Light" panose="020B0502040204020203"/>
            </a:endParaRPr>
          </a:p>
          <a:p>
            <a:pPr defTabSz="608965">
              <a:lnSpc>
                <a:spcPct val="130000"/>
              </a:lnSpc>
            </a:pPr>
            <a:endParaRPr lang="en-US" altLang="zh-CN" sz="1335" dirty="0">
              <a:solidFill>
                <a:srgbClr val="FFFFFF"/>
              </a:solidFill>
              <a:latin typeface="Segoe UI Light" panose="020B0502040204020203"/>
              <a:cs typeface="Segoe UI Light" panose="020B0502040204020203"/>
            </a:endParaRPr>
          </a:p>
          <a:p>
            <a:pPr defTabSz="608965">
              <a:lnSpc>
                <a:spcPct val="130000"/>
              </a:lnSpc>
            </a:pPr>
            <a:endParaRPr lang="en-US" altLang="zh-CN" sz="1335" dirty="0">
              <a:solidFill>
                <a:srgbClr val="FFFFFF"/>
              </a:solidFill>
              <a:latin typeface="Segoe UI Light" panose="020B0502040204020203"/>
              <a:cs typeface="Segoe UI Light" panose="020B0502040204020203"/>
            </a:endParaRPr>
          </a:p>
          <a:p>
            <a:pPr defTabSz="608965">
              <a:lnSpc>
                <a:spcPct val="130000"/>
              </a:lnSpc>
            </a:pPr>
            <a:r>
              <a:rPr lang="zh-CN" altLang="en-US" sz="1335" dirty="0">
                <a:solidFill>
                  <a:srgbClr val="FFFFFF"/>
                </a:solidFill>
                <a:latin typeface="Segoe UI Light" panose="020B0502040204020203"/>
                <a:cs typeface="Segoe UI Light" panose="020B0502040204020203"/>
              </a:rPr>
              <a:t>正文 </a:t>
            </a:r>
            <a:r>
              <a:rPr lang="en-US" altLang="zh-CN" sz="1335" dirty="0">
                <a:solidFill>
                  <a:srgbClr val="FFFFFF"/>
                </a:solidFill>
                <a:latin typeface="Segoe UI Light" panose="020B0502040204020203"/>
                <a:cs typeface="Segoe UI Light" panose="020B0502040204020203"/>
              </a:rPr>
              <a:t>1.3</a:t>
            </a:r>
            <a:endParaRPr lang="en-US" altLang="zh-CN" sz="1335" dirty="0">
              <a:solidFill>
                <a:srgbClr val="FFFFFF"/>
              </a:solidFill>
              <a:latin typeface="Segoe UI Light" panose="020B0502040204020203"/>
              <a:cs typeface="Segoe UI Light" panose="020B0502040204020203"/>
            </a:endParaRPr>
          </a:p>
          <a:p>
            <a:pPr defTabSz="608965">
              <a:lnSpc>
                <a:spcPct val="130000"/>
              </a:lnSpc>
            </a:pPr>
            <a:endParaRPr lang="en-US" altLang="zh-CN" sz="1335" dirty="0">
              <a:solidFill>
                <a:srgbClr val="FFFFFF"/>
              </a:solidFill>
              <a:latin typeface="Segoe UI Light" panose="020B0502040204020203"/>
              <a:cs typeface="Segoe UI Light" panose="020B0502040204020203"/>
            </a:endParaRPr>
          </a:p>
          <a:p>
            <a:pPr defTabSz="608965">
              <a:lnSpc>
                <a:spcPct val="130000"/>
              </a:lnSpc>
            </a:pPr>
            <a:endParaRPr lang="en-US" altLang="zh-CN" sz="1335" dirty="0">
              <a:solidFill>
                <a:srgbClr val="FFFFFF"/>
              </a:solidFill>
              <a:latin typeface="Segoe UI Light" panose="020B0502040204020203"/>
              <a:cs typeface="Segoe UI Light" panose="020B0502040204020203"/>
            </a:endParaRPr>
          </a:p>
          <a:p>
            <a:pPr defTabSz="608965">
              <a:lnSpc>
                <a:spcPct val="130000"/>
              </a:lnSpc>
            </a:pPr>
            <a:r>
              <a:rPr lang="en-US" altLang="zh-CN" sz="1335" dirty="0" err="1">
                <a:solidFill>
                  <a:srgbClr val="FFFFFF"/>
                </a:solidFill>
                <a:latin typeface="Segoe UI Light" panose="020B0502040204020203"/>
                <a:cs typeface="Segoe UI Light" panose="020B0502040204020203"/>
              </a:rPr>
              <a:t>cn.bing.com</a:t>
            </a:r>
            <a:endParaRPr lang="zh-CN" altLang="en-US" sz="1335" dirty="0">
              <a:solidFill>
                <a:srgbClr val="FFFFFF"/>
              </a:solidFill>
              <a:latin typeface="Segoe UI Light" panose="020B0502040204020203"/>
              <a:cs typeface="Segoe UI Light" panose="020B0502040204020203"/>
            </a:endParaRPr>
          </a:p>
          <a:p>
            <a:pPr defTabSz="608965">
              <a:lnSpc>
                <a:spcPct val="130000"/>
              </a:lnSpc>
            </a:pPr>
            <a:endParaRPr lang="zh-CN" altLang="en-US" sz="1335" dirty="0">
              <a:solidFill>
                <a:srgbClr val="FFFFFF"/>
              </a:solidFill>
              <a:latin typeface="Segoe UI Light" panose="020B0502040204020203"/>
              <a:cs typeface="Segoe UI Light" panose="020B0502040204020203"/>
            </a:endParaRPr>
          </a:p>
          <a:p>
            <a:pPr defTabSz="608965">
              <a:lnSpc>
                <a:spcPct val="130000"/>
              </a:lnSpc>
            </a:pPr>
            <a:endParaRPr lang="zh-CN" altLang="en-US" sz="1335" dirty="0">
              <a:solidFill>
                <a:srgbClr val="FFFFFF"/>
              </a:solidFill>
              <a:latin typeface="Segoe UI Light" panose="020B0502040204020203"/>
              <a:cs typeface="Segoe UI Light" panose="020B0502040204020203"/>
            </a:endParaRPr>
          </a:p>
          <a:p>
            <a:pPr defTabSz="608965">
              <a:lnSpc>
                <a:spcPct val="130000"/>
              </a:lnSpc>
            </a:pPr>
            <a:r>
              <a:rPr lang="zh-CN" altLang="en-US" sz="1335" dirty="0">
                <a:solidFill>
                  <a:prstClr val="white"/>
                </a:solidFill>
              </a:rPr>
              <a:t>互联网是一个开放共享的平台</a:t>
            </a:r>
            <a:endParaRPr lang="zh-CN" altLang="en-US" sz="1335" dirty="0">
              <a:solidFill>
                <a:prstClr val="white"/>
              </a:solidFill>
            </a:endParaRPr>
          </a:p>
          <a:p>
            <a:pPr defTabSz="608965">
              <a:lnSpc>
                <a:spcPct val="130000"/>
              </a:lnSpc>
            </a:pPr>
            <a:r>
              <a:rPr lang="zh-CN" altLang="en-US" sz="1335" dirty="0">
                <a:solidFill>
                  <a:prstClr val="white"/>
                </a:solidFill>
              </a:rPr>
              <a:t>Office</a:t>
            </a:r>
            <a:r>
              <a:rPr lang="en-US" altLang="zh-CN" sz="1335" dirty="0">
                <a:solidFill>
                  <a:prstClr val="white"/>
                </a:solidFill>
              </a:rPr>
              <a:t>PLUS </a:t>
            </a:r>
            <a:r>
              <a:rPr lang="zh-CN" altLang="en-US" sz="1335" dirty="0">
                <a:solidFill>
                  <a:prstClr val="white"/>
                </a:solidFill>
              </a:rPr>
              <a:t>部分设计灵感与元素来源于网络</a:t>
            </a:r>
            <a:endParaRPr lang="zh-CN" altLang="en-US" sz="1335" dirty="0">
              <a:solidFill>
                <a:prstClr val="white"/>
              </a:solidFill>
            </a:endParaRPr>
          </a:p>
          <a:p>
            <a:pPr defTabSz="608965">
              <a:lnSpc>
                <a:spcPct val="130000"/>
              </a:lnSpc>
            </a:pPr>
            <a:r>
              <a:rPr lang="zh-CN" altLang="en-US" sz="1335" dirty="0">
                <a:solidFill>
                  <a:prstClr val="white"/>
                </a:solidFill>
              </a:rPr>
              <a:t>如有建议请联系officeplus@microsoft.com</a:t>
            </a:r>
            <a:endParaRPr lang="en-US" altLang="zh-CN" sz="1335" dirty="0">
              <a:solidFill>
                <a:srgbClr val="FFFFFF"/>
              </a:solidFill>
              <a:latin typeface="Segoe UI Light" panose="020B0502040204020203"/>
              <a:cs typeface="Segoe UI Light" panose="020B0502040204020203"/>
            </a:endParaRPr>
          </a:p>
        </p:txBody>
      </p:sp>
      <p:sp>
        <p:nvSpPr>
          <p:cNvPr id="9" name="矩形 8"/>
          <p:cNvSpPr/>
          <p:nvPr userDrawn="1"/>
        </p:nvSpPr>
        <p:spPr>
          <a:xfrm>
            <a:off x="440603" y="182445"/>
            <a:ext cx="816249" cy="256545"/>
          </a:xfrm>
          <a:prstGeom prst="rect">
            <a:avLst/>
          </a:prstGeom>
        </p:spPr>
        <p:txBody>
          <a:bodyPr wrap="none">
            <a:spAutoFit/>
          </a:bodyPr>
          <a:lstStyle/>
          <a:p>
            <a:pPr defTabSz="608965"/>
            <a:r>
              <a:rPr kumimoji="1" lang="en-US" altLang="zh-CN" sz="1065" dirty="0" err="1">
                <a:solidFill>
                  <a:srgbClr val="FFFFFF"/>
                </a:solidFill>
                <a:latin typeface="Segoe UI Light" panose="020B0502040204020203"/>
                <a:cs typeface="Segoe UI Light" panose="020B0502040204020203"/>
              </a:rPr>
              <a:t>OfficePLUS</a:t>
            </a:r>
            <a:endParaRPr lang="zh-CN" altLang="en-US" sz="1065" dirty="0">
              <a:solidFill>
                <a:srgbClr val="FFFFFF"/>
              </a:solidFill>
              <a:latin typeface="Segoe UI Light" panose="020B0502040204020203"/>
              <a:cs typeface="Segoe UI Light" panose="020B0502040204020203"/>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pic>
        <p:nvPicPr>
          <p:cNvPr id="6" name="图片 5">
            <a:hlinkClick r:id="rId2"/>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286431" y="2521041"/>
            <a:ext cx="3177903" cy="418585"/>
          </a:xfrm>
          <a:prstGeom prst="rect">
            <a:avLst/>
          </a:prstGeom>
        </p:spPr>
      </p:pic>
      <p:sp>
        <p:nvSpPr>
          <p:cNvPr id="7" name="文本框 6"/>
          <p:cNvSpPr txBox="1"/>
          <p:nvPr userDrawn="1"/>
        </p:nvSpPr>
        <p:spPr>
          <a:xfrm>
            <a:off x="4259746" y="3740751"/>
            <a:ext cx="3347390" cy="297454"/>
          </a:xfrm>
          <a:prstGeom prst="rect">
            <a:avLst/>
          </a:prstGeom>
          <a:noFill/>
        </p:spPr>
        <p:txBody>
          <a:bodyPr wrap="none" rtlCol="0">
            <a:spAutoFit/>
          </a:bodyPr>
          <a:lstStyle/>
          <a:p>
            <a:pPr algn="ctr"/>
            <a:r>
              <a:rPr kumimoji="1" lang="zh-CN" altLang="en-US" sz="1335" dirty="0">
                <a:solidFill>
                  <a:schemeClr val="tx1">
                    <a:lumMod val="75000"/>
                    <a:lumOff val="25000"/>
                  </a:schemeClr>
                </a:solidFill>
              </a:rPr>
              <a:t>点击</a:t>
            </a:r>
            <a:r>
              <a:rPr kumimoji="1" lang="en-US" altLang="zh-CN" sz="1335" dirty="0">
                <a:solidFill>
                  <a:schemeClr val="tx1">
                    <a:lumMod val="75000"/>
                    <a:lumOff val="25000"/>
                  </a:schemeClr>
                </a:solidFill>
              </a:rPr>
              <a:t>Logo</a:t>
            </a:r>
            <a:r>
              <a:rPr kumimoji="1" lang="zh-CN" altLang="en-US" sz="1335" dirty="0">
                <a:solidFill>
                  <a:schemeClr val="tx1">
                    <a:lumMod val="75000"/>
                    <a:lumOff val="25000"/>
                  </a:schemeClr>
                </a:solidFill>
              </a:rPr>
              <a:t>获取更多优质模板（放映模式）</a:t>
            </a:r>
            <a:endParaRPr kumimoji="1" lang="zh-CN" altLang="en-US" sz="1335" dirty="0">
              <a:solidFill>
                <a:schemeClr val="tx1">
                  <a:lumMod val="75000"/>
                  <a:lumOff val="2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30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0"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5" Type="http://schemas.openxmlformats.org/officeDocument/2006/relationships/slideLayout" Target="../slideLayouts/slideLayout5.xml"/><Relationship Id="rId4" Type="http://schemas.openxmlformats.org/officeDocument/2006/relationships/image" Target="../media/image10.png"/><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hyperlink" Target="https://www.freeppt7.co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microsoft.com/office/2007/relationships/hdphoto" Target="../media/hdphoto1.wdp"/><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chart" Target="../charts/char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chart" Target="../charts/chart2.xml"/></Relationships>
</file>

<file path=ppt/slides/_rels/slide7.xml.rels><?xml version="1.0" encoding="UTF-8" standalone="yes"?>
<Relationships xmlns="http://schemas.openxmlformats.org/package/2006/relationships"><Relationship Id="rId5" Type="http://schemas.openxmlformats.org/officeDocument/2006/relationships/slideLayout" Target="../slideLayouts/slideLayout4.xml"/><Relationship Id="rId4" Type="http://schemas.openxmlformats.org/officeDocument/2006/relationships/image" Target="../media/image7.jpeg"/><Relationship Id="rId3" Type="http://schemas.openxmlformats.org/officeDocument/2006/relationships/image" Target="../media/image6.jpeg"/><Relationship Id="rId2" Type="http://schemas.microsoft.com/office/2007/relationships/hdphoto" Target="../media/hdphoto1.wdp"/><Relationship Id="rId1" Type="http://schemas.openxmlformats.org/officeDocument/2006/relationships/image" Target="../media/image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 y="1107650"/>
            <a:ext cx="5439840" cy="1319924"/>
          </a:xfrm>
          <a:prstGeom prst="rect">
            <a:avLst/>
          </a:prstGeom>
          <a:solidFill>
            <a:srgbClr val="103154"/>
          </a:solidFill>
          <a:ln>
            <a:noFill/>
          </a:ln>
          <a:effectLst/>
        </p:spPr>
        <p:style>
          <a:lnRef idx="1">
            <a:schemeClr val="accent1"/>
          </a:lnRef>
          <a:fillRef idx="3">
            <a:schemeClr val="accent1"/>
          </a:fillRef>
          <a:effectRef idx="2">
            <a:schemeClr val="accent1"/>
          </a:effectRef>
          <a:fontRef idx="minor">
            <a:schemeClr val="lt1"/>
          </a:fontRef>
        </p:style>
        <p:txBody>
          <a:bodyPr lIns="91436" tIns="45718" rIns="91436" bIns="45718" rtlCol="0" anchor="ctr"/>
          <a:lstStyle/>
          <a:p>
            <a:pPr algn="ctr"/>
            <a:endParaRPr kumimoji="1" lang="zh-CN" altLang="en-US"/>
          </a:p>
        </p:txBody>
      </p:sp>
      <p:sp>
        <p:nvSpPr>
          <p:cNvPr id="3" name="矩形 2"/>
          <p:cNvSpPr/>
          <p:nvPr/>
        </p:nvSpPr>
        <p:spPr>
          <a:xfrm>
            <a:off x="2" y="2299425"/>
            <a:ext cx="4178104" cy="1319924"/>
          </a:xfrm>
          <a:prstGeom prst="rect">
            <a:avLst/>
          </a:prstGeom>
          <a:solidFill>
            <a:srgbClr val="103154"/>
          </a:solidFill>
          <a:ln>
            <a:noFill/>
          </a:ln>
          <a:effectLst/>
        </p:spPr>
        <p:style>
          <a:lnRef idx="1">
            <a:schemeClr val="accent1"/>
          </a:lnRef>
          <a:fillRef idx="3">
            <a:schemeClr val="accent1"/>
          </a:fillRef>
          <a:effectRef idx="2">
            <a:schemeClr val="accent1"/>
          </a:effectRef>
          <a:fontRef idx="minor">
            <a:schemeClr val="lt1"/>
          </a:fontRef>
        </p:style>
        <p:txBody>
          <a:bodyPr lIns="91436" tIns="45718" rIns="91436" bIns="45718" rtlCol="0" anchor="ctr"/>
          <a:lstStyle/>
          <a:p>
            <a:pPr algn="ctr"/>
            <a:endParaRPr kumimoji="1" lang="zh-CN" altLang="en-US"/>
          </a:p>
        </p:txBody>
      </p:sp>
      <p:sp>
        <p:nvSpPr>
          <p:cNvPr id="4" name="文本框 3"/>
          <p:cNvSpPr txBox="1"/>
          <p:nvPr/>
        </p:nvSpPr>
        <p:spPr>
          <a:xfrm>
            <a:off x="466996" y="1121159"/>
            <a:ext cx="4394015" cy="2419826"/>
          </a:xfrm>
          <a:prstGeom prst="rect">
            <a:avLst/>
          </a:prstGeom>
          <a:noFill/>
        </p:spPr>
        <p:txBody>
          <a:bodyPr wrap="none" lIns="91436" tIns="45718" rIns="91436" bIns="45718" rtlCol="0">
            <a:spAutoFit/>
          </a:bodyPr>
          <a:lstStyle/>
          <a:p>
            <a:pPr>
              <a:lnSpc>
                <a:spcPct val="120000"/>
              </a:lnSpc>
            </a:pPr>
            <a:r>
              <a:rPr kumimoji="1" lang="en-US" altLang="zh-CN" sz="6600" b="1" dirty="0">
                <a:solidFill>
                  <a:schemeClr val="bg1"/>
                </a:solidFill>
                <a:latin typeface="HelveticaNeueLT Pro 67 MdCn" panose="020B0606030502030204"/>
              </a:rPr>
              <a:t>POWERPOINT</a:t>
            </a:r>
            <a:endParaRPr kumimoji="1" lang="en-US" altLang="zh-CN" sz="6600" b="1" dirty="0">
              <a:solidFill>
                <a:schemeClr val="bg1"/>
              </a:solidFill>
              <a:latin typeface="HelveticaNeueLT Pro 67 MdCn" panose="020B0606030502030204"/>
            </a:endParaRPr>
          </a:p>
          <a:p>
            <a:pPr>
              <a:lnSpc>
                <a:spcPct val="120000"/>
              </a:lnSpc>
            </a:pPr>
            <a:r>
              <a:rPr kumimoji="1" lang="en-US" altLang="zh-CN" sz="6600" b="1" dirty="0">
                <a:solidFill>
                  <a:schemeClr val="bg1"/>
                </a:solidFill>
                <a:latin typeface="HelveticaNeueLT Pro 67 MdCn" panose="020B0606030502030204"/>
              </a:rPr>
              <a:t>TEMPLATE</a:t>
            </a:r>
            <a:endParaRPr kumimoji="1" lang="zh-CN" altLang="en-US" sz="6600" b="1" dirty="0">
              <a:solidFill>
                <a:schemeClr val="bg1"/>
              </a:solidFill>
              <a:latin typeface="HelveticaNeueLT Pro 67 MdCn" panose="020B0606030502030204"/>
            </a:endParaRPr>
          </a:p>
        </p:txBody>
      </p:sp>
      <p:grpSp>
        <p:nvGrpSpPr>
          <p:cNvPr id="6" name="组合 5"/>
          <p:cNvGrpSpPr/>
          <p:nvPr/>
        </p:nvGrpSpPr>
        <p:grpSpPr>
          <a:xfrm>
            <a:off x="5040892" y="1776636"/>
            <a:ext cx="1376722" cy="1329307"/>
            <a:chOff x="5641137" y="1634771"/>
            <a:chExt cx="1376722" cy="1329307"/>
          </a:xfrm>
        </p:grpSpPr>
        <p:sp>
          <p:nvSpPr>
            <p:cNvPr id="7" name="椭圆形标注 6"/>
            <p:cNvSpPr/>
            <p:nvPr/>
          </p:nvSpPr>
          <p:spPr>
            <a:xfrm rot="1343570">
              <a:off x="5641137" y="1634771"/>
              <a:ext cx="1376722" cy="1329307"/>
            </a:xfrm>
            <a:prstGeom prst="wedgeEllipseCallou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文本框 7"/>
            <p:cNvSpPr txBox="1"/>
            <p:nvPr/>
          </p:nvSpPr>
          <p:spPr>
            <a:xfrm>
              <a:off x="5950280" y="1839274"/>
              <a:ext cx="820034" cy="923330"/>
            </a:xfrm>
            <a:prstGeom prst="rect">
              <a:avLst/>
            </a:prstGeom>
            <a:noFill/>
          </p:spPr>
          <p:txBody>
            <a:bodyPr wrap="square" rtlCol="0">
              <a:spAutoFit/>
            </a:bodyPr>
            <a:lstStyle/>
            <a:p>
              <a:r>
                <a:rPr lang="en-US" altLang="zh-CN" sz="5400" b="1" dirty="0" smtClean="0">
                  <a:solidFill>
                    <a:schemeClr val="bg1"/>
                  </a:solidFill>
                  <a:latin typeface="HelveticaNeueLT Pro 67 MdCn" panose="020B0606030502030204"/>
                </a:rPr>
                <a:t>HI</a:t>
              </a:r>
              <a:endParaRPr lang="zh-CN" altLang="en-US" sz="5400" b="1" dirty="0">
                <a:solidFill>
                  <a:schemeClr val="bg1"/>
                </a:solidFill>
                <a:latin typeface="HelveticaNeueLT Pro 67 MdCn" panose="020B0606030502030204"/>
              </a:endParaRPr>
            </a:p>
          </p:txBody>
        </p:sp>
      </p:grpSp>
    </p:spTree>
  </p:cSld>
  <p:clrMapOvr>
    <a:masterClrMapping/>
  </p:clrMapOvr>
  <mc:AlternateContent xmlns:mc="http://schemas.openxmlformats.org/markup-compatibility/2006">
    <mc:Choice xmlns:p14="http://schemas.microsoft.com/office/powerpoint/2010/main" Requires="p14">
      <p:transition spd="slow">
        <p14:flash/>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logo">
            <a:hlinkClick r:id="rId1" action="ppaction://hlinkfile"/>
          </p:cNvPr>
          <p:cNvPicPr>
            <a:picLocks noChangeAspect="1"/>
          </p:cNvPicPr>
          <p:nvPr/>
        </p:nvPicPr>
        <p:blipFill>
          <a:blip r:embed="rId2"/>
          <a:stretch>
            <a:fillRect/>
          </a:stretch>
        </p:blipFill>
        <p:spPr>
          <a:xfrm>
            <a:off x="3281680" y="363220"/>
            <a:ext cx="6238240" cy="1437640"/>
          </a:xfrm>
          <a:prstGeom prst="rect">
            <a:avLst/>
          </a:prstGeom>
        </p:spPr>
      </p:pic>
      <p:grpSp>
        <p:nvGrpSpPr>
          <p:cNvPr id="7" name="组合 6"/>
          <p:cNvGrpSpPr/>
          <p:nvPr/>
        </p:nvGrpSpPr>
        <p:grpSpPr>
          <a:xfrm>
            <a:off x="0" y="2435013"/>
            <a:ext cx="12192000" cy="4428067"/>
            <a:chOff x="0" y="2876"/>
            <a:chExt cx="14400" cy="5230"/>
          </a:xfrm>
        </p:grpSpPr>
        <p:sp>
          <p:nvSpPr>
            <p:cNvPr id="3" name="Rectangle 17"/>
            <p:cNvSpPr>
              <a:spLocks noChangeArrowheads="1"/>
            </p:cNvSpPr>
            <p:nvPr/>
          </p:nvSpPr>
          <p:spPr bwMode="gray">
            <a:xfrm>
              <a:off x="0" y="2876"/>
              <a:ext cx="14400" cy="5230"/>
            </a:xfrm>
            <a:prstGeom prst="rect">
              <a:avLst/>
            </a:prstGeom>
            <a:solidFill>
              <a:schemeClr val="tx2">
                <a:lumMod val="75000"/>
              </a:schemeClr>
            </a:solidFill>
            <a:ln w="9525">
              <a:noFill/>
              <a:miter lim="800000"/>
            </a:ln>
          </p:spPr>
          <p:txBody>
            <a:bodyPr wrap="none" anchor="ctr"/>
            <a:lstStyle/>
            <a:p>
              <a:pPr defTabSz="914400" eaLnBrk="1" fontAlgn="auto" hangingPunct="1">
                <a:spcBef>
                  <a:spcPts val="0"/>
                </a:spcBef>
                <a:spcAft>
                  <a:spcPts val="0"/>
                </a:spcAft>
                <a:defRPr/>
              </a:pPr>
              <a:endParaRPr lang="zh-CN" altLang="en-US" sz="2400" kern="0" dirty="0">
                <a:solidFill>
                  <a:srgbClr val="005397"/>
                </a:solidFill>
                <a:latin typeface="Arial" panose="020B0604020202020204"/>
                <a:ea typeface="微软雅黑" panose="020B0503020204020204" pitchFamily="34" charset="-122"/>
              </a:endParaRPr>
            </a:p>
          </p:txBody>
        </p:sp>
        <p:sp>
          <p:nvSpPr>
            <p:cNvPr id="15" name="Rectangle 3"/>
            <p:cNvSpPr>
              <a:spLocks noChangeArrowheads="1"/>
            </p:cNvSpPr>
            <p:nvPr/>
          </p:nvSpPr>
          <p:spPr bwMode="auto">
            <a:xfrm>
              <a:off x="450" y="3094"/>
              <a:ext cx="13538" cy="2271"/>
            </a:xfrm>
            <a:prstGeom prst="rect">
              <a:avLst/>
            </a:prstGeom>
            <a:noFill/>
            <a:ln w="3175" algn="ctr">
              <a:noFill/>
              <a:prstDash val="dash"/>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eaLnBrk="1" fontAlgn="auto" hangingPunct="1">
                <a:spcBef>
                  <a:spcPct val="20000"/>
                </a:spcBef>
                <a:spcAft>
                  <a:spcPts val="0"/>
                </a:spcAft>
                <a:buClr>
                  <a:srgbClr val="5B8CC1"/>
                </a:buClr>
                <a:buFont typeface="Wingdings" panose="05000000000000000000" pitchFamily="2" charset="2"/>
                <a:buNone/>
                <a:defRPr/>
              </a:pPr>
              <a:r>
                <a:rPr lang="zh-CN" altLang="en-US" sz="2665" b="1" kern="0" dirty="0" smtClean="0">
                  <a:solidFill>
                    <a:prstClr val="white"/>
                  </a:solidFill>
                  <a:latin typeface="微软雅黑" panose="020B0503020204020204" pitchFamily="34" charset="-122"/>
                  <a:ea typeface="微软雅黑" panose="020B0503020204020204" pitchFamily="34" charset="-122"/>
                </a:rPr>
                <a:t>Can be used in the following situations</a:t>
              </a:r>
              <a:endParaRPr lang="zh-CN" altLang="en-US" sz="2665" b="1" kern="0" dirty="0" smtClean="0">
                <a:solidFill>
                  <a:prstClr val="white"/>
                </a:solidFill>
                <a:latin typeface="微软雅黑" panose="020B0503020204020204" pitchFamily="34" charset="-122"/>
                <a:ea typeface="微软雅黑" panose="020B0503020204020204" pitchFamily="34" charset="-122"/>
              </a:endParaRPr>
            </a:p>
            <a:p>
              <a:pPr marL="342900" indent="-342900" defTabSz="914400" eaLnBrk="1" fontAlgn="auto" hangingPunct="1">
                <a:spcBef>
                  <a:spcPct val="20000"/>
                </a:spcBef>
                <a:spcAft>
                  <a:spcPts val="0"/>
                </a:spcAft>
                <a:buClr>
                  <a:srgbClr val="5B8CC1"/>
                </a:buClr>
                <a:buFont typeface="Wingdings" panose="05000000000000000000" charset="0"/>
                <a:buChar char="u"/>
                <a:defRPr/>
              </a:pPr>
              <a:r>
                <a:rPr lang="zh-CN" altLang="en-US" sz="2135" b="1" kern="0" dirty="0" smtClean="0">
                  <a:solidFill>
                    <a:prstClr val="white"/>
                  </a:solidFill>
                  <a:latin typeface="微软雅黑" panose="020B0503020204020204" pitchFamily="34" charset="-122"/>
                  <a:ea typeface="微软雅黑" panose="020B0503020204020204" pitchFamily="34" charset="-122"/>
                </a:rPr>
                <a:t>Unlimited number of commercial demonstrations for your personal/company, business.</a:t>
              </a:r>
              <a:endParaRPr lang="zh-CN" altLang="en-US" sz="2135" b="1" kern="0" dirty="0" smtClean="0">
                <a:solidFill>
                  <a:prstClr val="white"/>
                </a:solidFill>
                <a:latin typeface="微软雅黑" panose="020B0503020204020204" pitchFamily="34" charset="-122"/>
                <a:ea typeface="微软雅黑" panose="020B0503020204020204" pitchFamily="34" charset="-122"/>
              </a:endParaRPr>
            </a:p>
            <a:p>
              <a:pPr marL="342900" indent="-342900" defTabSz="914400" eaLnBrk="1" fontAlgn="auto" hangingPunct="1">
                <a:spcBef>
                  <a:spcPct val="20000"/>
                </a:spcBef>
                <a:spcAft>
                  <a:spcPts val="0"/>
                </a:spcAft>
                <a:buClr>
                  <a:srgbClr val="5B8CC1"/>
                </a:buClr>
                <a:buFont typeface="Wingdings" panose="05000000000000000000" charset="0"/>
                <a:buChar char="u"/>
                <a:defRPr/>
              </a:pPr>
              <a:r>
                <a:rPr lang="zh-CN" altLang="en-US" sz="2135" b="1" kern="0" dirty="0" smtClean="0">
                  <a:solidFill>
                    <a:prstClr val="white"/>
                  </a:solidFill>
                  <a:latin typeface="微软雅黑" panose="020B0503020204020204" pitchFamily="34" charset="-122"/>
                  <a:ea typeface="微软雅黑" panose="020B0503020204020204" pitchFamily="34" charset="-122"/>
                </a:rPr>
                <a:t>Copy the contents of the template for use in other slide </a:t>
              </a:r>
              <a:r>
                <a:rPr lang="zh-CN" altLang="en-US" sz="2665" b="1" kern="0" dirty="0" smtClean="0">
                  <a:solidFill>
                    <a:prstClr val="white"/>
                  </a:solidFill>
                  <a:latin typeface="微软雅黑" panose="020B0503020204020204" pitchFamily="34" charset="-122"/>
                  <a:ea typeface="微软雅黑" panose="020B0503020204020204" pitchFamily="34" charset="-122"/>
                </a:rPr>
                <a:t>masters.</a:t>
              </a:r>
              <a:endParaRPr lang="zh-CN" altLang="en-US" sz="2665" b="1" kern="0" dirty="0" smtClean="0">
                <a:solidFill>
                  <a:prstClr val="white"/>
                </a:solidFill>
                <a:latin typeface="微软雅黑" panose="020B0503020204020204" pitchFamily="34" charset="-122"/>
                <a:ea typeface="微软雅黑" panose="020B0503020204020204" pitchFamily="34" charset="-122"/>
              </a:endParaRPr>
            </a:p>
          </p:txBody>
        </p:sp>
        <p:sp>
          <p:nvSpPr>
            <p:cNvPr id="16" name="Rectangle 4"/>
            <p:cNvSpPr>
              <a:spLocks noChangeArrowheads="1"/>
            </p:cNvSpPr>
            <p:nvPr/>
          </p:nvSpPr>
          <p:spPr bwMode="auto">
            <a:xfrm>
              <a:off x="396" y="5570"/>
              <a:ext cx="13806" cy="1827"/>
            </a:xfrm>
            <a:prstGeom prst="rect">
              <a:avLst/>
            </a:prstGeom>
            <a:noFill/>
            <a:ln w="3175" algn="ctr">
              <a:noFill/>
              <a:prstDash val="dash"/>
              <a:miter lim="800000"/>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eaLnBrk="1" fontAlgn="auto" hangingPunct="1">
                <a:spcBef>
                  <a:spcPct val="20000"/>
                </a:spcBef>
                <a:spcAft>
                  <a:spcPts val="0"/>
                </a:spcAft>
                <a:buClr>
                  <a:srgbClr val="5B8CC1"/>
                </a:buClr>
                <a:buFont typeface="Wingdings" panose="05000000000000000000" pitchFamily="2" charset="2"/>
                <a:buNone/>
                <a:defRPr/>
              </a:pPr>
              <a:r>
                <a:rPr lang="zh-CN" altLang="en-US" sz="2665" b="1" kern="0" dirty="0" smtClean="0">
                  <a:solidFill>
                    <a:prstClr val="white"/>
                  </a:solidFill>
                  <a:latin typeface="微软雅黑" panose="020B0503020204020204" pitchFamily="34" charset="-122"/>
                  <a:ea typeface="微软雅黑" panose="020B0503020204020204" pitchFamily="34" charset="-122"/>
                </a:rPr>
                <a:t>Can not be used in the following situations</a:t>
              </a:r>
              <a:endParaRPr lang="zh-CN" altLang="en-US" sz="2665" b="1" kern="0" dirty="0" smtClean="0">
                <a:solidFill>
                  <a:prstClr val="white"/>
                </a:solidFill>
                <a:latin typeface="微软雅黑" panose="020B0503020204020204" pitchFamily="34" charset="-122"/>
                <a:ea typeface="微软雅黑" panose="020B0503020204020204" pitchFamily="34" charset="-122"/>
              </a:endParaRPr>
            </a:p>
            <a:p>
              <a:pPr marL="285750" indent="-285750" defTabSz="914400" eaLnBrk="1" fontAlgn="auto" hangingPunct="1">
                <a:spcBef>
                  <a:spcPct val="20000"/>
                </a:spcBef>
                <a:spcAft>
                  <a:spcPts val="0"/>
                </a:spcAft>
                <a:buClr>
                  <a:srgbClr val="5B8CC1"/>
                </a:buClr>
                <a:buFont typeface="Wingdings" panose="05000000000000000000" charset="0"/>
                <a:buChar char="u"/>
                <a:defRPr/>
              </a:pPr>
              <a:r>
                <a:rPr lang="zh-CN" altLang="en-US" sz="2135" b="1" kern="0" dirty="0" smtClean="0">
                  <a:solidFill>
                    <a:prstClr val="white"/>
                  </a:solidFill>
                  <a:latin typeface="微软雅黑" panose="020B0503020204020204" pitchFamily="34" charset="-122"/>
                  <a:ea typeface="微软雅黑" panose="020B0503020204020204" pitchFamily="34" charset="-122"/>
                </a:rPr>
                <a:t>Used for any form of online payment download.</a:t>
              </a:r>
              <a:endParaRPr lang="zh-CN" altLang="en-US" sz="2135" b="1" kern="0" dirty="0" smtClean="0">
                <a:solidFill>
                  <a:prstClr val="white"/>
                </a:solidFill>
                <a:latin typeface="微软雅黑" panose="020B0503020204020204" pitchFamily="34" charset="-122"/>
                <a:ea typeface="微软雅黑" panose="020B0503020204020204" pitchFamily="34" charset="-122"/>
              </a:endParaRPr>
            </a:p>
            <a:p>
              <a:pPr marL="285750" indent="-285750" defTabSz="914400" eaLnBrk="1" fontAlgn="auto" hangingPunct="1">
                <a:spcBef>
                  <a:spcPct val="20000"/>
                </a:spcBef>
                <a:spcAft>
                  <a:spcPts val="0"/>
                </a:spcAft>
                <a:buClr>
                  <a:srgbClr val="5B8CC1"/>
                </a:buClr>
                <a:buFont typeface="Wingdings" panose="05000000000000000000" charset="0"/>
                <a:buChar char="u"/>
                <a:defRPr/>
              </a:pPr>
              <a:r>
                <a:rPr lang="zh-CN" altLang="en-US" sz="2135" b="1" kern="0" dirty="0" smtClean="0">
                  <a:solidFill>
                    <a:prstClr val="white"/>
                  </a:solidFill>
                  <a:latin typeface="微软雅黑" panose="020B0503020204020204" pitchFamily="34" charset="-122"/>
                  <a:ea typeface="微软雅黑" panose="020B0503020204020204" pitchFamily="34" charset="-122"/>
                </a:rPr>
                <a:t>After collecting the free resources we released, we will burn the discs for sale.</a:t>
              </a:r>
              <a:endParaRPr lang="zh-CN" altLang="en-US" sz="2135" b="1" kern="0" dirty="0" smtClean="0">
                <a:solidFill>
                  <a:prstClr val="white"/>
                </a:solidFill>
                <a:latin typeface="微软雅黑" panose="020B0503020204020204" pitchFamily="34" charset="-122"/>
                <a:ea typeface="微软雅黑" panose="020B0503020204020204" pitchFamily="34" charset="-122"/>
              </a:endParaRPr>
            </a:p>
          </p:txBody>
        </p:sp>
        <p:pic>
          <p:nvPicPr>
            <p:cNvPr id="17" name="Picture 10" descr="png-064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98" y="3094"/>
              <a:ext cx="620" cy="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32" y="5692"/>
              <a:ext cx="620" cy="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42106" y="243040"/>
            <a:ext cx="4930588" cy="549275"/>
          </a:xfrm>
        </p:spPr>
        <p:txBody>
          <a:bodyPr>
            <a:normAutofit fontScale="90000"/>
          </a:bodyPr>
          <a:lstStyle/>
          <a:p>
            <a:r>
              <a:rPr lang="zh-CN" altLang="en-US" dirty="0">
                <a:solidFill>
                  <a:srgbClr val="4C4C4C"/>
                </a:solidFill>
                <a:latin typeface="微软雅黑" panose="020B0503020204020204" pitchFamily="34" charset="-122"/>
                <a:ea typeface="微软雅黑" panose="020B0503020204020204" pitchFamily="34" charset="-122"/>
                <a:sym typeface="News Gothic MT" charset="0"/>
              </a:rPr>
              <a:t>Click here to add a title</a:t>
            </a:r>
            <a:endParaRPr lang="zh-CN" altLang="en-US" dirty="0">
              <a:solidFill>
                <a:srgbClr val="4C4C4C"/>
              </a:solidFill>
              <a:latin typeface="微软雅黑" panose="020B0503020204020204" pitchFamily="34" charset="-122"/>
              <a:ea typeface="微软雅黑" panose="020B0503020204020204" pitchFamily="34" charset="-122"/>
              <a:sym typeface="News Gothic MT" charset="0"/>
            </a:endParaRPr>
          </a:p>
        </p:txBody>
      </p:sp>
      <p:sp>
        <p:nvSpPr>
          <p:cNvPr id="3" name="文本占位符 2"/>
          <p:cNvSpPr>
            <a:spLocks noGrp="1"/>
          </p:cNvSpPr>
          <p:nvPr>
            <p:ph type="body" sz="quarter" idx="13"/>
          </p:nvPr>
        </p:nvSpPr>
        <p:spPr>
          <a:xfrm>
            <a:off x="342106" y="846994"/>
            <a:ext cx="3428813" cy="416112"/>
          </a:xfrm>
        </p:spPr>
        <p:txBody>
          <a:bodyPr>
            <a:normAutofit/>
          </a:bodyPr>
          <a:lstStyle/>
          <a:p>
            <a:r>
              <a:rPr lang="en-US" altLang="zh-CN" dirty="0">
                <a:solidFill>
                  <a:schemeClr val="bg1">
                    <a:lumMod val="75000"/>
                  </a:schemeClr>
                </a:solidFill>
                <a:latin typeface="HelveticaNeueLT Pro 67 MdCn" panose="020B0606030502030204" pitchFamily="34" charset="0"/>
                <a:ea typeface="Hiragino Sans GB W3" panose="020B0300000000000000" pitchFamily="34" charset="-122"/>
                <a:sym typeface="News Gothic MT" charset="0"/>
              </a:rPr>
              <a:t>CLICK HERE TO ADD YOUR </a:t>
            </a:r>
            <a:r>
              <a:rPr lang="en-US" altLang="zh-CN" dirty="0" smtClean="0">
                <a:solidFill>
                  <a:schemeClr val="bg1">
                    <a:lumMod val="75000"/>
                  </a:schemeClr>
                </a:solidFill>
                <a:latin typeface="HelveticaNeueLT Pro 67 MdCn" panose="020B0606030502030204" pitchFamily="34" charset="0"/>
                <a:ea typeface="Hiragino Sans GB W3" panose="020B0300000000000000" pitchFamily="34" charset="-122"/>
                <a:sym typeface="News Gothic MT" charset="0"/>
              </a:rPr>
              <a:t>TITLE</a:t>
            </a:r>
            <a:endParaRPr lang="zh-CN" altLang="zh-CN" dirty="0">
              <a:solidFill>
                <a:schemeClr val="bg1">
                  <a:lumMod val="75000"/>
                </a:schemeClr>
              </a:solidFill>
              <a:latin typeface="HelveticaNeueLT Pro 67 MdCn" panose="020B0606030502030204" pitchFamily="34" charset="0"/>
              <a:ea typeface="Hiragino Sans GB W3" panose="020B0300000000000000" pitchFamily="34" charset="-122"/>
            </a:endParaRPr>
          </a:p>
        </p:txBody>
      </p:sp>
      <p:sp>
        <p:nvSpPr>
          <p:cNvPr id="4" name="矩形 3"/>
          <p:cNvSpPr/>
          <p:nvPr/>
        </p:nvSpPr>
        <p:spPr>
          <a:xfrm>
            <a:off x="823567" y="3463203"/>
            <a:ext cx="4120283" cy="494928"/>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lIns="91438" tIns="45719" rIns="91438" bIns="45719" rtlCol="0" anchor="ctr"/>
          <a:lstStyle/>
          <a:p>
            <a:pPr algn="ctr"/>
            <a:endParaRPr kumimoji="1" lang="zh-CN" altLang="en-US" sz="3200"/>
          </a:p>
        </p:txBody>
      </p:sp>
      <p:sp>
        <p:nvSpPr>
          <p:cNvPr id="5" name="矩形 4"/>
          <p:cNvSpPr/>
          <p:nvPr/>
        </p:nvSpPr>
        <p:spPr>
          <a:xfrm>
            <a:off x="823567" y="2869895"/>
            <a:ext cx="2722105" cy="494928"/>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lIns="91438" tIns="45719" rIns="91438" bIns="45719" rtlCol="0" anchor="ctr"/>
          <a:lstStyle/>
          <a:p>
            <a:pPr algn="ctr"/>
            <a:endParaRPr kumimoji="1" lang="zh-CN" altLang="en-US" sz="3200"/>
          </a:p>
        </p:txBody>
      </p:sp>
      <p:sp>
        <p:nvSpPr>
          <p:cNvPr id="6" name="任意多边形 5"/>
          <p:cNvSpPr/>
          <p:nvPr/>
        </p:nvSpPr>
        <p:spPr>
          <a:xfrm rot="13721046" flipH="1">
            <a:off x="9888018" y="1828217"/>
            <a:ext cx="1540804" cy="1683659"/>
          </a:xfrm>
          <a:custGeom>
            <a:avLst/>
            <a:gdLst>
              <a:gd name="connsiteX0" fmla="*/ 0 w 1149799"/>
              <a:gd name="connsiteY0" fmla="*/ 681503 h 1256402"/>
              <a:gd name="connsiteX1" fmla="*/ 459037 w 1149799"/>
              <a:gd name="connsiteY1" fmla="*/ 118283 h 1256402"/>
              <a:gd name="connsiteX2" fmla="*/ 510975 w 1149799"/>
              <a:gd name="connsiteY2" fmla="*/ 113048 h 1256402"/>
              <a:gd name="connsiteX3" fmla="*/ 593014 w 1149799"/>
              <a:gd name="connsiteY3" fmla="*/ 0 h 1256402"/>
              <a:gd name="connsiteX4" fmla="*/ 677913 w 1149799"/>
              <a:gd name="connsiteY4" fmla="*/ 116988 h 1256402"/>
              <a:gd name="connsiteX5" fmla="*/ 690762 w 1149799"/>
              <a:gd name="connsiteY5" fmla="*/ 118283 h 1256402"/>
              <a:gd name="connsiteX6" fmla="*/ 1149799 w 1149799"/>
              <a:gd name="connsiteY6" fmla="*/ 681503 h 1256402"/>
              <a:gd name="connsiteX7" fmla="*/ 574900 w 1149799"/>
              <a:gd name="connsiteY7" fmla="*/ 1256402 h 1256402"/>
              <a:gd name="connsiteX8" fmla="*/ 0 w 1149799"/>
              <a:gd name="connsiteY8" fmla="*/ 681503 h 1256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9799" h="1256402">
                <a:moveTo>
                  <a:pt x="0" y="681503"/>
                </a:moveTo>
                <a:cubicBezTo>
                  <a:pt x="0" y="403683"/>
                  <a:pt x="197065" y="171891"/>
                  <a:pt x="459037" y="118283"/>
                </a:cubicBezTo>
                <a:lnTo>
                  <a:pt x="510975" y="113048"/>
                </a:lnTo>
                <a:lnTo>
                  <a:pt x="593014" y="0"/>
                </a:lnTo>
                <a:lnTo>
                  <a:pt x="677913" y="116988"/>
                </a:lnTo>
                <a:lnTo>
                  <a:pt x="690762" y="118283"/>
                </a:lnTo>
                <a:cubicBezTo>
                  <a:pt x="952734" y="171891"/>
                  <a:pt x="1149799" y="403683"/>
                  <a:pt x="1149799" y="681503"/>
                </a:cubicBezTo>
                <a:cubicBezTo>
                  <a:pt x="1149799" y="999011"/>
                  <a:pt x="892408" y="1256402"/>
                  <a:pt x="574900" y="1256402"/>
                </a:cubicBezTo>
                <a:cubicBezTo>
                  <a:pt x="257391" y="1256402"/>
                  <a:pt x="0" y="999011"/>
                  <a:pt x="0" y="681503"/>
                </a:cubicBezTo>
                <a:close/>
              </a:path>
            </a:pathLst>
          </a:cu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任意多边形 6"/>
          <p:cNvSpPr/>
          <p:nvPr/>
        </p:nvSpPr>
        <p:spPr>
          <a:xfrm rot="8278261">
            <a:off x="6066703" y="2216115"/>
            <a:ext cx="1540804" cy="1683659"/>
          </a:xfrm>
          <a:custGeom>
            <a:avLst/>
            <a:gdLst>
              <a:gd name="connsiteX0" fmla="*/ 0 w 1149799"/>
              <a:gd name="connsiteY0" fmla="*/ 681503 h 1256402"/>
              <a:gd name="connsiteX1" fmla="*/ 459037 w 1149799"/>
              <a:gd name="connsiteY1" fmla="*/ 118283 h 1256402"/>
              <a:gd name="connsiteX2" fmla="*/ 510975 w 1149799"/>
              <a:gd name="connsiteY2" fmla="*/ 113048 h 1256402"/>
              <a:gd name="connsiteX3" fmla="*/ 593014 w 1149799"/>
              <a:gd name="connsiteY3" fmla="*/ 0 h 1256402"/>
              <a:gd name="connsiteX4" fmla="*/ 677913 w 1149799"/>
              <a:gd name="connsiteY4" fmla="*/ 116988 h 1256402"/>
              <a:gd name="connsiteX5" fmla="*/ 690762 w 1149799"/>
              <a:gd name="connsiteY5" fmla="*/ 118283 h 1256402"/>
              <a:gd name="connsiteX6" fmla="*/ 1149799 w 1149799"/>
              <a:gd name="connsiteY6" fmla="*/ 681503 h 1256402"/>
              <a:gd name="connsiteX7" fmla="*/ 574900 w 1149799"/>
              <a:gd name="connsiteY7" fmla="*/ 1256402 h 1256402"/>
              <a:gd name="connsiteX8" fmla="*/ 0 w 1149799"/>
              <a:gd name="connsiteY8" fmla="*/ 681503 h 1256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9799" h="1256402">
                <a:moveTo>
                  <a:pt x="0" y="681503"/>
                </a:moveTo>
                <a:cubicBezTo>
                  <a:pt x="0" y="403683"/>
                  <a:pt x="197065" y="171891"/>
                  <a:pt x="459037" y="118283"/>
                </a:cubicBezTo>
                <a:lnTo>
                  <a:pt x="510975" y="113048"/>
                </a:lnTo>
                <a:lnTo>
                  <a:pt x="593014" y="0"/>
                </a:lnTo>
                <a:lnTo>
                  <a:pt x="677913" y="116988"/>
                </a:lnTo>
                <a:lnTo>
                  <a:pt x="690762" y="118283"/>
                </a:lnTo>
                <a:cubicBezTo>
                  <a:pt x="952734" y="171891"/>
                  <a:pt x="1149799" y="403683"/>
                  <a:pt x="1149799" y="681503"/>
                </a:cubicBezTo>
                <a:cubicBezTo>
                  <a:pt x="1149799" y="999011"/>
                  <a:pt x="892408" y="1256402"/>
                  <a:pt x="574900" y="1256402"/>
                </a:cubicBezTo>
                <a:cubicBezTo>
                  <a:pt x="257391" y="1256402"/>
                  <a:pt x="0" y="999011"/>
                  <a:pt x="0" y="681503"/>
                </a:cubicBezTo>
                <a:close/>
              </a:path>
            </a:pathLst>
          </a:custGeom>
          <a:no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p:cNvGrpSpPr/>
          <p:nvPr/>
        </p:nvGrpSpPr>
        <p:grpSpPr>
          <a:xfrm>
            <a:off x="8106002" y="1310246"/>
            <a:ext cx="1458105" cy="1593291"/>
            <a:chOff x="6051236" y="1003581"/>
            <a:chExt cx="1088086" cy="1188967"/>
          </a:xfrm>
        </p:grpSpPr>
        <p:sp>
          <p:nvSpPr>
            <p:cNvPr id="9" name="任意多边形 8"/>
            <p:cNvSpPr/>
            <p:nvPr/>
          </p:nvSpPr>
          <p:spPr>
            <a:xfrm rot="10800000">
              <a:off x="6051236" y="1003581"/>
              <a:ext cx="1088086" cy="1188967"/>
            </a:xfrm>
            <a:custGeom>
              <a:avLst/>
              <a:gdLst>
                <a:gd name="connsiteX0" fmla="*/ 0 w 1149799"/>
                <a:gd name="connsiteY0" fmla="*/ 681503 h 1256402"/>
                <a:gd name="connsiteX1" fmla="*/ 459037 w 1149799"/>
                <a:gd name="connsiteY1" fmla="*/ 118283 h 1256402"/>
                <a:gd name="connsiteX2" fmla="*/ 510975 w 1149799"/>
                <a:gd name="connsiteY2" fmla="*/ 113048 h 1256402"/>
                <a:gd name="connsiteX3" fmla="*/ 593014 w 1149799"/>
                <a:gd name="connsiteY3" fmla="*/ 0 h 1256402"/>
                <a:gd name="connsiteX4" fmla="*/ 677913 w 1149799"/>
                <a:gd name="connsiteY4" fmla="*/ 116988 h 1256402"/>
                <a:gd name="connsiteX5" fmla="*/ 690762 w 1149799"/>
                <a:gd name="connsiteY5" fmla="*/ 118283 h 1256402"/>
                <a:gd name="connsiteX6" fmla="*/ 1149799 w 1149799"/>
                <a:gd name="connsiteY6" fmla="*/ 681503 h 1256402"/>
                <a:gd name="connsiteX7" fmla="*/ 574900 w 1149799"/>
                <a:gd name="connsiteY7" fmla="*/ 1256402 h 1256402"/>
                <a:gd name="connsiteX8" fmla="*/ 0 w 1149799"/>
                <a:gd name="connsiteY8" fmla="*/ 681503 h 1256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49799" h="1256402">
                  <a:moveTo>
                    <a:pt x="0" y="681503"/>
                  </a:moveTo>
                  <a:cubicBezTo>
                    <a:pt x="0" y="403683"/>
                    <a:pt x="197065" y="171891"/>
                    <a:pt x="459037" y="118283"/>
                  </a:cubicBezTo>
                  <a:lnTo>
                    <a:pt x="510975" y="113048"/>
                  </a:lnTo>
                  <a:lnTo>
                    <a:pt x="593014" y="0"/>
                  </a:lnTo>
                  <a:lnTo>
                    <a:pt x="677913" y="116988"/>
                  </a:lnTo>
                  <a:lnTo>
                    <a:pt x="690762" y="118283"/>
                  </a:lnTo>
                  <a:cubicBezTo>
                    <a:pt x="952734" y="171891"/>
                    <a:pt x="1149799" y="403683"/>
                    <a:pt x="1149799" y="681503"/>
                  </a:cubicBezTo>
                  <a:cubicBezTo>
                    <a:pt x="1149799" y="999011"/>
                    <a:pt x="892408" y="1256402"/>
                    <a:pt x="574900" y="1256402"/>
                  </a:cubicBezTo>
                  <a:cubicBezTo>
                    <a:pt x="257391" y="1256402"/>
                    <a:pt x="0" y="999011"/>
                    <a:pt x="0" y="681503"/>
                  </a:cubicBezTo>
                  <a:close/>
                </a:path>
              </a:pathLst>
            </a:custGeom>
            <a:solidFill>
              <a:srgbClr val="FFC000"/>
            </a:solidFill>
            <a:ln w="2857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6127092" y="1142606"/>
              <a:ext cx="936375" cy="796071"/>
              <a:chOff x="4984441" y="3312181"/>
              <a:chExt cx="1282050" cy="1089951"/>
            </a:xfrm>
          </p:grpSpPr>
          <p:sp>
            <p:nvSpPr>
              <p:cNvPr id="11" name="文本框 10"/>
              <p:cNvSpPr txBox="1"/>
              <p:nvPr/>
            </p:nvSpPr>
            <p:spPr>
              <a:xfrm>
                <a:off x="4984441" y="3312181"/>
                <a:ext cx="1282050" cy="849042"/>
              </a:xfrm>
              <a:prstGeom prst="rect">
                <a:avLst/>
              </a:prstGeom>
              <a:noFill/>
            </p:spPr>
            <p:txBody>
              <a:bodyPr wrap="square" rtlCol="0">
                <a:spAutoFit/>
              </a:bodyPr>
              <a:lstStyle/>
              <a:p>
                <a:pPr algn="ctr"/>
                <a:r>
                  <a:rPr lang="en-US" altLang="zh-CN" sz="4800" dirty="0" smtClean="0">
                    <a:solidFill>
                      <a:schemeClr val="bg1"/>
                    </a:solidFill>
                    <a:latin typeface="HelveticaNeueLT Pro 67 MdCn" panose="020B0606030502030204" pitchFamily="34" charset="0"/>
                  </a:rPr>
                  <a:t>50%</a:t>
                </a:r>
                <a:endParaRPr lang="zh-CN" altLang="en-US" sz="4800" dirty="0">
                  <a:solidFill>
                    <a:schemeClr val="bg1"/>
                  </a:solidFill>
                  <a:latin typeface="HelveticaNeueLT Pro 67 MdCn" panose="020B0606030502030204" pitchFamily="34" charset="0"/>
                </a:endParaRPr>
              </a:p>
            </p:txBody>
          </p:sp>
          <p:cxnSp>
            <p:nvCxnSpPr>
              <p:cNvPr id="12" name="直接连接符 11"/>
              <p:cNvCxnSpPr/>
              <p:nvPr/>
            </p:nvCxnSpPr>
            <p:spPr>
              <a:xfrm>
                <a:off x="5149911" y="4033692"/>
                <a:ext cx="951111" cy="0"/>
              </a:xfrm>
              <a:prstGeom prst="line">
                <a:avLst/>
              </a:prstGeom>
              <a:ln>
                <a:solidFill>
                  <a:schemeClr val="bg1"/>
                </a:solidFill>
                <a:prstDash val="sysDot"/>
              </a:ln>
            </p:spPr>
            <p:style>
              <a:lnRef idx="1">
                <a:schemeClr val="accent1"/>
              </a:lnRef>
              <a:fillRef idx="0">
                <a:schemeClr val="accent1"/>
              </a:fillRef>
              <a:effectRef idx="0">
                <a:schemeClr val="accent1"/>
              </a:effectRef>
              <a:fontRef idx="minor">
                <a:schemeClr val="tx1"/>
              </a:fontRef>
            </p:style>
          </p:cxnSp>
          <p:sp>
            <p:nvSpPr>
              <p:cNvPr id="13" name="文本框 12"/>
              <p:cNvSpPr txBox="1"/>
              <p:nvPr/>
            </p:nvSpPr>
            <p:spPr>
              <a:xfrm>
                <a:off x="4984441" y="4024780"/>
                <a:ext cx="1282050" cy="377352"/>
              </a:xfrm>
              <a:prstGeom prst="rect">
                <a:avLst/>
              </a:prstGeom>
              <a:noFill/>
            </p:spPr>
            <p:txBody>
              <a:bodyPr wrap="square" rtlCol="0">
                <a:spAutoFit/>
              </a:bodyPr>
              <a:lstStyle/>
              <a:p>
                <a:pPr algn="ctr"/>
                <a:r>
                  <a:rPr lang="en-US" altLang="zh-CN" dirty="0">
                    <a:solidFill>
                      <a:schemeClr val="bg1"/>
                    </a:solidFill>
                    <a:latin typeface="HelveticaNeueLT Pro 67 MdCn" panose="020B0606030502030204" pitchFamily="34" charset="0"/>
                  </a:rPr>
                  <a:t>From </a:t>
                </a:r>
                <a:r>
                  <a:rPr lang="en-US" altLang="zh-CN" dirty="0" smtClean="0">
                    <a:solidFill>
                      <a:schemeClr val="bg1"/>
                    </a:solidFill>
                    <a:latin typeface="HelveticaNeueLT Pro 67 MdCn" panose="020B0606030502030204" pitchFamily="34" charset="0"/>
                  </a:rPr>
                  <a:t>2015 </a:t>
                </a:r>
                <a:endParaRPr lang="zh-CN" altLang="en-US" dirty="0">
                  <a:solidFill>
                    <a:schemeClr val="bg1"/>
                  </a:solidFill>
                  <a:latin typeface="HelveticaNeueLT Pro 67 MdCn" panose="020B0606030502030204" pitchFamily="34" charset="0"/>
                </a:endParaRPr>
              </a:p>
            </p:txBody>
          </p:sp>
        </p:grpSp>
      </p:grpSp>
      <p:sp>
        <p:nvSpPr>
          <p:cNvPr id="14" name="矩形 55"/>
          <p:cNvSpPr/>
          <p:nvPr/>
        </p:nvSpPr>
        <p:spPr>
          <a:xfrm>
            <a:off x="724357" y="3987279"/>
            <a:ext cx="4280305" cy="2487930"/>
          </a:xfrm>
          <a:prstGeom prst="rect">
            <a:avLst/>
          </a:prstGeom>
        </p:spPr>
        <p:txBody>
          <a:bodyPr wrap="square" lIns="91438" tIns="45719" rIns="91438" bIns="45719">
            <a:spAutoFit/>
          </a:bodyPr>
          <a:lstStyle/>
          <a:p>
            <a:pPr>
              <a:lnSpc>
                <a:spcPct val="130000"/>
              </a:lnSpc>
            </a:pPr>
            <a:r>
              <a:rPr sz="1200" dirty="0">
                <a:solidFill>
                  <a:srgbClr val="103154"/>
                </a:solidFill>
                <a:latin typeface="微软雅黑" panose="020B0503020204020204" pitchFamily="34" charset="-122"/>
                <a:ea typeface="微软雅黑" panose="020B0503020204020204" pitchFamily="34" charset="-122"/>
              </a:rPr>
              <a:t>The number of titles, etc. can be changed by clicking and re-entering, and the font, font size, color, line spacing, etc. can be modified in the top "Start" panel. It is suggested that there should be 12 characters in the text and 1.3 characters in pitch. The number of titles, etc. can be changed by clicking and re-entering, and the font, font size, color, line spacing, etc. can be modified in the top "Start" panel. It is suggested that there should be 12 characters in the text and 1.3 characters in pitch.</a:t>
            </a:r>
            <a:endParaRPr sz="1200" dirty="0">
              <a:solidFill>
                <a:srgbClr val="103154"/>
              </a:solidFill>
              <a:latin typeface="微软雅黑" panose="020B0503020204020204" pitchFamily="34" charset="-122"/>
              <a:ea typeface="微软雅黑" panose="020B0503020204020204" pitchFamily="34" charset="-122"/>
            </a:endParaRPr>
          </a:p>
        </p:txBody>
      </p:sp>
      <p:sp>
        <p:nvSpPr>
          <p:cNvPr id="15" name="矩形 14"/>
          <p:cNvSpPr/>
          <p:nvPr/>
        </p:nvSpPr>
        <p:spPr>
          <a:xfrm>
            <a:off x="823566" y="3510710"/>
            <a:ext cx="3903372" cy="477052"/>
          </a:xfrm>
          <a:prstGeom prst="rect">
            <a:avLst/>
          </a:prstGeom>
          <a:noFill/>
        </p:spPr>
        <p:txBody>
          <a:bodyPr wrap="none" lIns="91438" tIns="45719" rIns="91438" bIns="45719">
            <a:spAutoFit/>
          </a:bodyPr>
          <a:lstStyle/>
          <a:p>
            <a:r>
              <a:rPr lang="en-US" altLang="zh-CN" sz="2500" dirty="0">
                <a:solidFill>
                  <a:schemeClr val="bg1"/>
                </a:solidFill>
                <a:latin typeface="HelveticaNeueLT Pro 67 MdCn" panose="020B0606030502030204" pitchFamily="34" charset="0"/>
                <a:ea typeface="Hiragino Sans GB W3" panose="020B0300000000000000" pitchFamily="34" charset="-122"/>
                <a:sym typeface="News Gothic MT" charset="0"/>
              </a:rPr>
              <a:t>CLICK</a:t>
            </a:r>
            <a:r>
              <a:rPr lang="zh-CN" altLang="en-US" sz="2500" dirty="0">
                <a:solidFill>
                  <a:schemeClr val="bg1"/>
                </a:solidFill>
                <a:latin typeface="HelveticaNeueLT Pro 67 MdCn" panose="020B0606030502030204" pitchFamily="34" charset="0"/>
                <a:ea typeface="Hiragino Sans GB W3" panose="020B0300000000000000" pitchFamily="34" charset="-122"/>
                <a:sym typeface="News Gothic MT" charset="0"/>
              </a:rPr>
              <a:t> </a:t>
            </a:r>
            <a:r>
              <a:rPr lang="en-US" altLang="zh-CN" sz="2500" dirty="0">
                <a:solidFill>
                  <a:schemeClr val="bg1"/>
                </a:solidFill>
                <a:latin typeface="HelveticaNeueLT Pro 67 MdCn" panose="020B0606030502030204" pitchFamily="34" charset="0"/>
                <a:ea typeface="Hiragino Sans GB W3" panose="020B0300000000000000" pitchFamily="34" charset="-122"/>
                <a:sym typeface="News Gothic MT" charset="0"/>
              </a:rPr>
              <a:t>HERE</a:t>
            </a:r>
            <a:r>
              <a:rPr lang="zh-CN" altLang="en-US" sz="2500" dirty="0">
                <a:solidFill>
                  <a:schemeClr val="bg1"/>
                </a:solidFill>
                <a:latin typeface="HelveticaNeueLT Pro 67 MdCn" panose="020B0606030502030204" pitchFamily="34" charset="0"/>
                <a:ea typeface="Hiragino Sans GB W3" panose="020B0300000000000000" pitchFamily="34" charset="-122"/>
                <a:sym typeface="News Gothic MT" charset="0"/>
              </a:rPr>
              <a:t> </a:t>
            </a:r>
            <a:r>
              <a:rPr lang="en-US" altLang="zh-CN" sz="2500" dirty="0">
                <a:solidFill>
                  <a:schemeClr val="bg1"/>
                </a:solidFill>
                <a:latin typeface="HelveticaNeueLT Pro 67 MdCn" panose="020B0606030502030204" pitchFamily="34" charset="0"/>
                <a:ea typeface="Hiragino Sans GB W3" panose="020B0300000000000000" pitchFamily="34" charset="-122"/>
                <a:sym typeface="News Gothic MT" charset="0"/>
              </a:rPr>
              <a:t>TO</a:t>
            </a:r>
            <a:r>
              <a:rPr lang="zh-CN" altLang="en-US" sz="2500" dirty="0">
                <a:solidFill>
                  <a:schemeClr val="bg1"/>
                </a:solidFill>
                <a:latin typeface="HelveticaNeueLT Pro 67 MdCn" panose="020B0606030502030204" pitchFamily="34" charset="0"/>
                <a:ea typeface="Hiragino Sans GB W3" panose="020B0300000000000000" pitchFamily="34" charset="-122"/>
                <a:sym typeface="News Gothic MT" charset="0"/>
              </a:rPr>
              <a:t> </a:t>
            </a:r>
            <a:r>
              <a:rPr lang="en-US" altLang="zh-CN" sz="2500" dirty="0">
                <a:solidFill>
                  <a:schemeClr val="bg1"/>
                </a:solidFill>
                <a:latin typeface="HelveticaNeueLT Pro 67 MdCn" panose="020B0606030502030204" pitchFamily="34" charset="0"/>
                <a:ea typeface="Hiragino Sans GB W3" panose="020B0300000000000000" pitchFamily="34" charset="-122"/>
                <a:sym typeface="News Gothic MT" charset="0"/>
              </a:rPr>
              <a:t>ADD</a:t>
            </a:r>
            <a:r>
              <a:rPr lang="zh-CN" altLang="en-US" sz="2500" dirty="0">
                <a:solidFill>
                  <a:schemeClr val="bg1"/>
                </a:solidFill>
                <a:latin typeface="HelveticaNeueLT Pro 67 MdCn" panose="020B0606030502030204" pitchFamily="34" charset="0"/>
                <a:ea typeface="Hiragino Sans GB W3" panose="020B0300000000000000" pitchFamily="34" charset="-122"/>
                <a:sym typeface="News Gothic MT" charset="0"/>
              </a:rPr>
              <a:t> </a:t>
            </a:r>
            <a:r>
              <a:rPr lang="en-US" altLang="zh-CN" sz="2500" dirty="0">
                <a:solidFill>
                  <a:schemeClr val="bg1"/>
                </a:solidFill>
                <a:latin typeface="HelveticaNeueLT Pro 67 MdCn" panose="020B0606030502030204" pitchFamily="34" charset="0"/>
                <a:ea typeface="Hiragino Sans GB W3" panose="020B0300000000000000" pitchFamily="34" charset="-122"/>
                <a:sym typeface="News Gothic MT" charset="0"/>
              </a:rPr>
              <a:t>YOUR</a:t>
            </a:r>
            <a:r>
              <a:rPr lang="zh-CN" altLang="en-US" sz="2500" dirty="0">
                <a:solidFill>
                  <a:schemeClr val="bg1"/>
                </a:solidFill>
                <a:latin typeface="HelveticaNeueLT Pro 67 MdCn" panose="020B0606030502030204" pitchFamily="34" charset="0"/>
                <a:ea typeface="Hiragino Sans GB W3" panose="020B0300000000000000" pitchFamily="34" charset="-122"/>
                <a:sym typeface="News Gothic MT" charset="0"/>
              </a:rPr>
              <a:t> </a:t>
            </a:r>
            <a:r>
              <a:rPr lang="en-US" altLang="zh-CN" sz="2500" dirty="0">
                <a:solidFill>
                  <a:schemeClr val="bg1"/>
                </a:solidFill>
                <a:latin typeface="HelveticaNeueLT Pro 67 MdCn" panose="020B0606030502030204" pitchFamily="34" charset="0"/>
                <a:ea typeface="Hiragino Sans GB W3" panose="020B0300000000000000" pitchFamily="34" charset="-122"/>
                <a:sym typeface="News Gothic MT" charset="0"/>
              </a:rPr>
              <a:t>TITLE</a:t>
            </a:r>
            <a:endParaRPr lang="zh-CN" altLang="zh-CN" sz="2500" dirty="0">
              <a:solidFill>
                <a:schemeClr val="bg1"/>
              </a:solidFill>
              <a:latin typeface="HelveticaNeueLT Pro 67 MdCn" panose="020B0606030502030204" pitchFamily="34" charset="0"/>
              <a:ea typeface="Hiragino Sans GB W3" panose="020B0300000000000000" pitchFamily="34" charset="-122"/>
            </a:endParaRPr>
          </a:p>
        </p:txBody>
      </p:sp>
      <p:grpSp>
        <p:nvGrpSpPr>
          <p:cNvPr id="16" name="组合 15"/>
          <p:cNvGrpSpPr/>
          <p:nvPr/>
        </p:nvGrpSpPr>
        <p:grpSpPr>
          <a:xfrm>
            <a:off x="748142" y="2045321"/>
            <a:ext cx="3159944" cy="769441"/>
            <a:chOff x="548833" y="1506986"/>
            <a:chExt cx="2358055" cy="574183"/>
          </a:xfrm>
        </p:grpSpPr>
        <p:sp>
          <p:nvSpPr>
            <p:cNvPr id="17" name="文本框 16"/>
            <p:cNvSpPr txBox="1"/>
            <p:nvPr/>
          </p:nvSpPr>
          <p:spPr>
            <a:xfrm>
              <a:off x="548833" y="1506986"/>
              <a:ext cx="1282050" cy="574183"/>
            </a:xfrm>
            <a:prstGeom prst="rect">
              <a:avLst/>
            </a:prstGeom>
            <a:noFill/>
          </p:spPr>
          <p:txBody>
            <a:bodyPr wrap="square" rtlCol="0">
              <a:spAutoFit/>
            </a:bodyPr>
            <a:lstStyle/>
            <a:p>
              <a:r>
                <a:rPr lang="en-US" altLang="zh-CN" sz="4400" dirty="0" smtClean="0">
                  <a:solidFill>
                    <a:srgbClr val="1E3240"/>
                  </a:solidFill>
                  <a:latin typeface="HelveticaNeueLT Pro 67 MdCn" panose="020B0606030502030204" pitchFamily="34" charset="0"/>
                </a:rPr>
                <a:t>5,000</a:t>
              </a:r>
              <a:endParaRPr lang="zh-CN" altLang="en-US" sz="4400" dirty="0">
                <a:solidFill>
                  <a:srgbClr val="1E3240"/>
                </a:solidFill>
                <a:latin typeface="HelveticaNeueLT Pro 67 MdCn" panose="020B0606030502030204" pitchFamily="34" charset="0"/>
              </a:endParaRPr>
            </a:p>
          </p:txBody>
        </p:sp>
        <p:sp>
          <p:nvSpPr>
            <p:cNvPr id="18" name="文本框 17"/>
            <p:cNvSpPr txBox="1"/>
            <p:nvPr/>
          </p:nvSpPr>
          <p:spPr>
            <a:xfrm>
              <a:off x="1670986" y="1642436"/>
              <a:ext cx="1235902" cy="436379"/>
            </a:xfrm>
            <a:prstGeom prst="rect">
              <a:avLst/>
            </a:prstGeom>
            <a:noFill/>
          </p:spPr>
          <p:txBody>
            <a:bodyPr wrap="square" rtlCol="0">
              <a:spAutoFit/>
            </a:bodyPr>
            <a:lstStyle/>
            <a:p>
              <a:r>
                <a:rPr lang="en-US" altLang="zh-CN" sz="3200" dirty="0" smtClean="0">
                  <a:solidFill>
                    <a:srgbClr val="1E3240"/>
                  </a:solidFill>
                  <a:latin typeface="HelveticaNeueLT Pro 67 MdCn" panose="020B0606030502030204" pitchFamily="34" charset="0"/>
                </a:rPr>
                <a:t>People</a:t>
              </a:r>
              <a:endParaRPr lang="zh-CN" altLang="en-US" sz="3200" dirty="0">
                <a:solidFill>
                  <a:srgbClr val="1E3240"/>
                </a:solidFill>
                <a:latin typeface="HelveticaNeueLT Pro 67 MdCn" panose="020B0606030502030204" pitchFamily="34" charset="0"/>
              </a:endParaRPr>
            </a:p>
          </p:txBody>
        </p:sp>
      </p:grpSp>
      <p:sp>
        <p:nvSpPr>
          <p:cNvPr id="19" name="矩形 18"/>
          <p:cNvSpPr/>
          <p:nvPr/>
        </p:nvSpPr>
        <p:spPr>
          <a:xfrm>
            <a:off x="823567" y="2869895"/>
            <a:ext cx="3556635" cy="459105"/>
          </a:xfrm>
          <a:prstGeom prst="rect">
            <a:avLst/>
          </a:prstGeom>
        </p:spPr>
        <p:txBody>
          <a:bodyPr wrap="none" lIns="91438" tIns="45719" rIns="91438" bIns="45719">
            <a:spAutoFit/>
          </a:bodyPr>
          <a:lstStyle/>
          <a:p>
            <a:pPr algn="l"/>
            <a:r>
              <a:rPr lang="zh-CN" altLang="en-US" sz="2400" dirty="0">
                <a:solidFill>
                  <a:schemeClr val="bg1"/>
                </a:solidFill>
                <a:latin typeface="微软雅黑" panose="020B0503020204020204" pitchFamily="34" charset="-122"/>
                <a:ea typeface="微软雅黑" panose="020B0503020204020204" pitchFamily="34" charset="-122"/>
                <a:sym typeface="News Gothic MT" charset="0"/>
              </a:rPr>
              <a:t>Click here to add a title</a:t>
            </a:r>
            <a:endParaRPr lang="zh-CN" altLang="en-US" sz="2400" dirty="0">
              <a:solidFill>
                <a:schemeClr val="bg1"/>
              </a:solidFill>
              <a:latin typeface="微软雅黑" panose="020B0503020204020204" pitchFamily="34" charset="-122"/>
              <a:ea typeface="微软雅黑" panose="020B0503020204020204" pitchFamily="34" charset="-122"/>
              <a:sym typeface="News Gothic MT" charset="0"/>
            </a:endParaRPr>
          </a:p>
        </p:txBody>
      </p:sp>
      <p:sp>
        <p:nvSpPr>
          <p:cNvPr id="20" name="Freeform 232"/>
          <p:cNvSpPr/>
          <p:nvPr/>
        </p:nvSpPr>
        <p:spPr bwMode="auto">
          <a:xfrm>
            <a:off x="10302952" y="2302984"/>
            <a:ext cx="815975" cy="520700"/>
          </a:xfrm>
          <a:custGeom>
            <a:avLst/>
            <a:gdLst/>
            <a:ahLst/>
            <a:cxnLst>
              <a:cxn ang="0">
                <a:pos x="256" y="0"/>
              </a:cxn>
              <a:cxn ang="0">
                <a:pos x="0" y="142"/>
              </a:cxn>
              <a:cxn ang="0">
                <a:pos x="256" y="282"/>
              </a:cxn>
              <a:cxn ang="0">
                <a:pos x="468" y="166"/>
              </a:cxn>
              <a:cxn ang="0">
                <a:pos x="468" y="328"/>
              </a:cxn>
              <a:cxn ang="0">
                <a:pos x="514" y="328"/>
              </a:cxn>
              <a:cxn ang="0">
                <a:pos x="514" y="142"/>
              </a:cxn>
              <a:cxn ang="0">
                <a:pos x="256" y="0"/>
              </a:cxn>
            </a:cxnLst>
            <a:rect l="0" t="0" r="r" b="b"/>
            <a:pathLst>
              <a:path w="514" h="328">
                <a:moveTo>
                  <a:pt x="256" y="0"/>
                </a:moveTo>
                <a:lnTo>
                  <a:pt x="0" y="142"/>
                </a:lnTo>
                <a:lnTo>
                  <a:pt x="256" y="282"/>
                </a:lnTo>
                <a:lnTo>
                  <a:pt x="468" y="166"/>
                </a:lnTo>
                <a:lnTo>
                  <a:pt x="468" y="328"/>
                </a:lnTo>
                <a:lnTo>
                  <a:pt x="514" y="328"/>
                </a:lnTo>
                <a:lnTo>
                  <a:pt x="514" y="142"/>
                </a:lnTo>
                <a:lnTo>
                  <a:pt x="256" y="0"/>
                </a:lnTo>
                <a:close/>
              </a:path>
            </a:pathLst>
          </a:custGeom>
          <a:solidFill>
            <a:srgbClr val="103154"/>
          </a:solidFill>
          <a:ln w="9525">
            <a:noFill/>
            <a:round/>
          </a:ln>
        </p:spPr>
        <p:txBody>
          <a:bodyPr vert="horz" wrap="square" lIns="91440" tIns="45720" rIns="91440" bIns="45720" numCol="1" anchor="t" anchorCtr="0" compatLnSpc="1"/>
          <a:lstStyle/>
          <a:p>
            <a:endParaRPr lang="zh-CN" altLang="en-US"/>
          </a:p>
        </p:txBody>
      </p:sp>
      <p:sp>
        <p:nvSpPr>
          <p:cNvPr id="21" name="Freeform 233"/>
          <p:cNvSpPr/>
          <p:nvPr/>
        </p:nvSpPr>
        <p:spPr bwMode="auto">
          <a:xfrm>
            <a:off x="10452177" y="2668109"/>
            <a:ext cx="517525" cy="304800"/>
          </a:xfrm>
          <a:custGeom>
            <a:avLst/>
            <a:gdLst/>
            <a:ahLst/>
            <a:cxnLst>
              <a:cxn ang="0">
                <a:pos x="0" y="0"/>
              </a:cxn>
              <a:cxn ang="0">
                <a:pos x="0" y="104"/>
              </a:cxn>
              <a:cxn ang="0">
                <a:pos x="162" y="192"/>
              </a:cxn>
              <a:cxn ang="0">
                <a:pos x="326" y="104"/>
              </a:cxn>
              <a:cxn ang="0">
                <a:pos x="326" y="0"/>
              </a:cxn>
              <a:cxn ang="0">
                <a:pos x="162" y="98"/>
              </a:cxn>
              <a:cxn ang="0">
                <a:pos x="0" y="0"/>
              </a:cxn>
            </a:cxnLst>
            <a:rect l="0" t="0" r="r" b="b"/>
            <a:pathLst>
              <a:path w="326" h="192">
                <a:moveTo>
                  <a:pt x="0" y="0"/>
                </a:moveTo>
                <a:lnTo>
                  <a:pt x="0" y="104"/>
                </a:lnTo>
                <a:lnTo>
                  <a:pt x="162" y="192"/>
                </a:lnTo>
                <a:lnTo>
                  <a:pt x="326" y="104"/>
                </a:lnTo>
                <a:lnTo>
                  <a:pt x="326" y="0"/>
                </a:lnTo>
                <a:lnTo>
                  <a:pt x="162" y="98"/>
                </a:lnTo>
                <a:lnTo>
                  <a:pt x="0" y="0"/>
                </a:lnTo>
                <a:close/>
              </a:path>
            </a:pathLst>
          </a:custGeom>
          <a:solidFill>
            <a:srgbClr val="103154"/>
          </a:solidFill>
          <a:ln w="9525">
            <a:noFill/>
            <a:round/>
          </a:ln>
        </p:spPr>
        <p:txBody>
          <a:bodyPr vert="horz" wrap="square" lIns="91440" tIns="45720" rIns="91440" bIns="45720" numCol="1" anchor="t" anchorCtr="0" compatLnSpc="1"/>
          <a:lstStyle/>
          <a:p>
            <a:endParaRPr lang="zh-CN" altLang="en-US"/>
          </a:p>
        </p:txBody>
      </p:sp>
      <p:sp>
        <p:nvSpPr>
          <p:cNvPr id="22" name="Freeform 210"/>
          <p:cNvSpPr>
            <a:spLocks noEditPoints="1"/>
          </p:cNvSpPr>
          <p:nvPr/>
        </p:nvSpPr>
        <p:spPr bwMode="auto">
          <a:xfrm>
            <a:off x="6406591" y="2683125"/>
            <a:ext cx="779709" cy="586712"/>
          </a:xfrm>
          <a:custGeom>
            <a:avLst/>
            <a:gdLst/>
            <a:ahLst/>
            <a:cxnLst>
              <a:cxn ang="0">
                <a:pos x="202" y="202"/>
              </a:cxn>
              <a:cxn ang="0">
                <a:pos x="202" y="202"/>
              </a:cxn>
              <a:cxn ang="0">
                <a:pos x="190" y="200"/>
              </a:cxn>
              <a:cxn ang="0">
                <a:pos x="176" y="194"/>
              </a:cxn>
              <a:cxn ang="0">
                <a:pos x="0" y="102"/>
              </a:cxn>
              <a:cxn ang="0">
                <a:pos x="0" y="278"/>
              </a:cxn>
              <a:cxn ang="0">
                <a:pos x="0" y="278"/>
              </a:cxn>
              <a:cxn ang="0">
                <a:pos x="2" y="288"/>
              </a:cxn>
              <a:cxn ang="0">
                <a:pos x="6" y="296"/>
              </a:cxn>
              <a:cxn ang="0">
                <a:pos x="14" y="302"/>
              </a:cxn>
              <a:cxn ang="0">
                <a:pos x="24" y="304"/>
              </a:cxn>
              <a:cxn ang="0">
                <a:pos x="378" y="304"/>
              </a:cxn>
              <a:cxn ang="0">
                <a:pos x="378" y="304"/>
              </a:cxn>
              <a:cxn ang="0">
                <a:pos x="388" y="302"/>
              </a:cxn>
              <a:cxn ang="0">
                <a:pos x="396" y="296"/>
              </a:cxn>
              <a:cxn ang="0">
                <a:pos x="402" y="288"/>
              </a:cxn>
              <a:cxn ang="0">
                <a:pos x="404" y="278"/>
              </a:cxn>
              <a:cxn ang="0">
                <a:pos x="404" y="102"/>
              </a:cxn>
              <a:cxn ang="0">
                <a:pos x="226" y="194"/>
              </a:cxn>
              <a:cxn ang="0">
                <a:pos x="226" y="194"/>
              </a:cxn>
              <a:cxn ang="0">
                <a:pos x="212" y="200"/>
              </a:cxn>
              <a:cxn ang="0">
                <a:pos x="202" y="202"/>
              </a:cxn>
              <a:cxn ang="0">
                <a:pos x="202" y="202"/>
              </a:cxn>
              <a:cxn ang="0">
                <a:pos x="378" y="0"/>
              </a:cxn>
              <a:cxn ang="0">
                <a:pos x="24" y="0"/>
              </a:cxn>
              <a:cxn ang="0">
                <a:pos x="24" y="0"/>
              </a:cxn>
              <a:cxn ang="0">
                <a:pos x="14" y="2"/>
              </a:cxn>
              <a:cxn ang="0">
                <a:pos x="6" y="8"/>
              </a:cxn>
              <a:cxn ang="0">
                <a:pos x="2" y="16"/>
              </a:cxn>
              <a:cxn ang="0">
                <a:pos x="0" y="26"/>
              </a:cxn>
              <a:cxn ang="0">
                <a:pos x="0" y="44"/>
              </a:cxn>
              <a:cxn ang="0">
                <a:pos x="202" y="152"/>
              </a:cxn>
              <a:cxn ang="0">
                <a:pos x="404" y="44"/>
              </a:cxn>
              <a:cxn ang="0">
                <a:pos x="404" y="26"/>
              </a:cxn>
              <a:cxn ang="0">
                <a:pos x="404" y="26"/>
              </a:cxn>
              <a:cxn ang="0">
                <a:pos x="402" y="16"/>
              </a:cxn>
              <a:cxn ang="0">
                <a:pos x="396" y="8"/>
              </a:cxn>
              <a:cxn ang="0">
                <a:pos x="388" y="2"/>
              </a:cxn>
              <a:cxn ang="0">
                <a:pos x="378" y="0"/>
              </a:cxn>
              <a:cxn ang="0">
                <a:pos x="378" y="0"/>
              </a:cxn>
            </a:cxnLst>
            <a:rect l="0" t="0" r="r" b="b"/>
            <a:pathLst>
              <a:path w="404" h="304">
                <a:moveTo>
                  <a:pt x="202" y="202"/>
                </a:moveTo>
                <a:lnTo>
                  <a:pt x="202" y="202"/>
                </a:lnTo>
                <a:lnTo>
                  <a:pt x="190" y="200"/>
                </a:lnTo>
                <a:lnTo>
                  <a:pt x="176" y="194"/>
                </a:lnTo>
                <a:lnTo>
                  <a:pt x="0" y="102"/>
                </a:lnTo>
                <a:lnTo>
                  <a:pt x="0" y="278"/>
                </a:lnTo>
                <a:lnTo>
                  <a:pt x="0" y="278"/>
                </a:lnTo>
                <a:lnTo>
                  <a:pt x="2" y="288"/>
                </a:lnTo>
                <a:lnTo>
                  <a:pt x="6" y="296"/>
                </a:lnTo>
                <a:lnTo>
                  <a:pt x="14" y="302"/>
                </a:lnTo>
                <a:lnTo>
                  <a:pt x="24" y="304"/>
                </a:lnTo>
                <a:lnTo>
                  <a:pt x="378" y="304"/>
                </a:lnTo>
                <a:lnTo>
                  <a:pt x="378" y="304"/>
                </a:lnTo>
                <a:lnTo>
                  <a:pt x="388" y="302"/>
                </a:lnTo>
                <a:lnTo>
                  <a:pt x="396" y="296"/>
                </a:lnTo>
                <a:lnTo>
                  <a:pt x="402" y="288"/>
                </a:lnTo>
                <a:lnTo>
                  <a:pt x="404" y="278"/>
                </a:lnTo>
                <a:lnTo>
                  <a:pt x="404" y="102"/>
                </a:lnTo>
                <a:lnTo>
                  <a:pt x="226" y="194"/>
                </a:lnTo>
                <a:lnTo>
                  <a:pt x="226" y="194"/>
                </a:lnTo>
                <a:lnTo>
                  <a:pt x="212" y="200"/>
                </a:lnTo>
                <a:lnTo>
                  <a:pt x="202" y="202"/>
                </a:lnTo>
                <a:lnTo>
                  <a:pt x="202" y="202"/>
                </a:lnTo>
                <a:close/>
                <a:moveTo>
                  <a:pt x="378" y="0"/>
                </a:moveTo>
                <a:lnTo>
                  <a:pt x="24" y="0"/>
                </a:lnTo>
                <a:lnTo>
                  <a:pt x="24" y="0"/>
                </a:lnTo>
                <a:lnTo>
                  <a:pt x="14" y="2"/>
                </a:lnTo>
                <a:lnTo>
                  <a:pt x="6" y="8"/>
                </a:lnTo>
                <a:lnTo>
                  <a:pt x="2" y="16"/>
                </a:lnTo>
                <a:lnTo>
                  <a:pt x="0" y="26"/>
                </a:lnTo>
                <a:lnTo>
                  <a:pt x="0" y="44"/>
                </a:lnTo>
                <a:lnTo>
                  <a:pt x="202" y="152"/>
                </a:lnTo>
                <a:lnTo>
                  <a:pt x="404" y="44"/>
                </a:lnTo>
                <a:lnTo>
                  <a:pt x="404" y="26"/>
                </a:lnTo>
                <a:lnTo>
                  <a:pt x="404" y="26"/>
                </a:lnTo>
                <a:lnTo>
                  <a:pt x="402" y="16"/>
                </a:lnTo>
                <a:lnTo>
                  <a:pt x="396" y="8"/>
                </a:lnTo>
                <a:lnTo>
                  <a:pt x="388" y="2"/>
                </a:lnTo>
                <a:lnTo>
                  <a:pt x="378" y="0"/>
                </a:lnTo>
                <a:lnTo>
                  <a:pt x="378" y="0"/>
                </a:lnTo>
                <a:close/>
              </a:path>
            </a:pathLst>
          </a:custGeom>
          <a:solidFill>
            <a:srgbClr val="103154"/>
          </a:solidFill>
          <a:ln w="9525">
            <a:noFill/>
            <a:round/>
          </a:ln>
        </p:spPr>
        <p:txBody>
          <a:bodyPr vert="horz" wrap="square" lIns="91440" tIns="45720" rIns="91440" bIns="45720" numCol="1" anchor="t" anchorCtr="0" compatLnSpc="1"/>
          <a:lstStyle/>
          <a:p>
            <a:endParaRPr lang="zh-CN" altLang="en-US"/>
          </a:p>
        </p:txBody>
      </p:sp>
      <p:sp>
        <p:nvSpPr>
          <p:cNvPr id="23" name="Freeform 216"/>
          <p:cNvSpPr>
            <a:spLocks noEditPoints="1"/>
          </p:cNvSpPr>
          <p:nvPr/>
        </p:nvSpPr>
        <p:spPr bwMode="auto">
          <a:xfrm>
            <a:off x="6030990" y="4982914"/>
            <a:ext cx="775187" cy="771292"/>
          </a:xfrm>
          <a:custGeom>
            <a:avLst/>
            <a:gdLst/>
            <a:ahLst/>
            <a:cxnLst>
              <a:cxn ang="0">
                <a:pos x="178" y="0"/>
              </a:cxn>
              <a:cxn ang="0">
                <a:pos x="122" y="16"/>
              </a:cxn>
              <a:cxn ang="0">
                <a:pos x="72" y="46"/>
              </a:cxn>
              <a:cxn ang="0">
                <a:pos x="34" y="88"/>
              </a:cxn>
              <a:cxn ang="0">
                <a:pos x="10" y="140"/>
              </a:cxn>
              <a:cxn ang="0">
                <a:pos x="0" y="198"/>
              </a:cxn>
              <a:cxn ang="0">
                <a:pos x="4" y="238"/>
              </a:cxn>
              <a:cxn ang="0">
                <a:pos x="24" y="292"/>
              </a:cxn>
              <a:cxn ang="0">
                <a:pos x="58" y="338"/>
              </a:cxn>
              <a:cxn ang="0">
                <a:pos x="104" y="372"/>
              </a:cxn>
              <a:cxn ang="0">
                <a:pos x="158" y="392"/>
              </a:cxn>
              <a:cxn ang="0">
                <a:pos x="198" y="396"/>
              </a:cxn>
              <a:cxn ang="0">
                <a:pos x="258" y="388"/>
              </a:cxn>
              <a:cxn ang="0">
                <a:pos x="310" y="362"/>
              </a:cxn>
              <a:cxn ang="0">
                <a:pos x="352" y="324"/>
              </a:cxn>
              <a:cxn ang="0">
                <a:pos x="382" y="276"/>
              </a:cxn>
              <a:cxn ang="0">
                <a:pos x="396" y="218"/>
              </a:cxn>
              <a:cxn ang="0">
                <a:pos x="396" y="178"/>
              </a:cxn>
              <a:cxn ang="0">
                <a:pos x="382" y="122"/>
              </a:cxn>
              <a:cxn ang="0">
                <a:pos x="352" y="72"/>
              </a:cxn>
              <a:cxn ang="0">
                <a:pos x="310" y="34"/>
              </a:cxn>
              <a:cxn ang="0">
                <a:pos x="258" y="8"/>
              </a:cxn>
              <a:cxn ang="0">
                <a:pos x="198" y="0"/>
              </a:cxn>
              <a:cxn ang="0">
                <a:pos x="146" y="198"/>
              </a:cxn>
              <a:cxn ang="0">
                <a:pos x="230" y="244"/>
              </a:cxn>
              <a:cxn ang="0">
                <a:pos x="250" y="234"/>
              </a:cxn>
              <a:cxn ang="0">
                <a:pos x="266" y="234"/>
              </a:cxn>
              <a:cxn ang="0">
                <a:pos x="286" y="244"/>
              </a:cxn>
              <a:cxn ang="0">
                <a:pos x="296" y="264"/>
              </a:cxn>
              <a:cxn ang="0">
                <a:pos x="296" y="280"/>
              </a:cxn>
              <a:cxn ang="0">
                <a:pos x="286" y="300"/>
              </a:cxn>
              <a:cxn ang="0">
                <a:pos x="266" y="310"/>
              </a:cxn>
              <a:cxn ang="0">
                <a:pos x="250" y="310"/>
              </a:cxn>
              <a:cxn ang="0">
                <a:pos x="230" y="300"/>
              </a:cxn>
              <a:cxn ang="0">
                <a:pos x="220" y="280"/>
              </a:cxn>
              <a:cxn ang="0">
                <a:pos x="220" y="266"/>
              </a:cxn>
              <a:cxn ang="0">
                <a:pos x="130" y="230"/>
              </a:cxn>
              <a:cxn ang="0">
                <a:pos x="108" y="238"/>
              </a:cxn>
              <a:cxn ang="0">
                <a:pos x="92" y="234"/>
              </a:cxn>
              <a:cxn ang="0">
                <a:pos x="74" y="220"/>
              </a:cxn>
              <a:cxn ang="0">
                <a:pos x="68" y="198"/>
              </a:cxn>
              <a:cxn ang="0">
                <a:pos x="72" y="182"/>
              </a:cxn>
              <a:cxn ang="0">
                <a:pos x="86" y="166"/>
              </a:cxn>
              <a:cxn ang="0">
                <a:pos x="108" y="158"/>
              </a:cxn>
              <a:cxn ang="0">
                <a:pos x="124" y="162"/>
              </a:cxn>
              <a:cxn ang="0">
                <a:pos x="220" y="130"/>
              </a:cxn>
              <a:cxn ang="0">
                <a:pos x="218" y="124"/>
              </a:cxn>
              <a:cxn ang="0">
                <a:pos x="226" y="102"/>
              </a:cxn>
              <a:cxn ang="0">
                <a:pos x="242" y="88"/>
              </a:cxn>
              <a:cxn ang="0">
                <a:pos x="258" y="86"/>
              </a:cxn>
              <a:cxn ang="0">
                <a:pos x="280" y="92"/>
              </a:cxn>
              <a:cxn ang="0">
                <a:pos x="294" y="110"/>
              </a:cxn>
              <a:cxn ang="0">
                <a:pos x="298" y="124"/>
              </a:cxn>
              <a:cxn ang="0">
                <a:pos x="290" y="146"/>
              </a:cxn>
              <a:cxn ang="0">
                <a:pos x="274" y="162"/>
              </a:cxn>
              <a:cxn ang="0">
                <a:pos x="258" y="164"/>
              </a:cxn>
              <a:cxn ang="0">
                <a:pos x="236" y="156"/>
              </a:cxn>
              <a:cxn ang="0">
                <a:pos x="146" y="192"/>
              </a:cxn>
            </a:cxnLst>
            <a:rect l="0" t="0" r="r" b="b"/>
            <a:pathLst>
              <a:path w="398" h="396">
                <a:moveTo>
                  <a:pt x="198" y="0"/>
                </a:moveTo>
                <a:lnTo>
                  <a:pt x="198" y="0"/>
                </a:lnTo>
                <a:lnTo>
                  <a:pt x="178" y="0"/>
                </a:lnTo>
                <a:lnTo>
                  <a:pt x="158" y="4"/>
                </a:lnTo>
                <a:lnTo>
                  <a:pt x="140" y="8"/>
                </a:lnTo>
                <a:lnTo>
                  <a:pt x="122" y="16"/>
                </a:lnTo>
                <a:lnTo>
                  <a:pt x="104" y="24"/>
                </a:lnTo>
                <a:lnTo>
                  <a:pt x="88" y="34"/>
                </a:lnTo>
                <a:lnTo>
                  <a:pt x="72" y="46"/>
                </a:lnTo>
                <a:lnTo>
                  <a:pt x="58" y="58"/>
                </a:lnTo>
                <a:lnTo>
                  <a:pt x="46" y="72"/>
                </a:lnTo>
                <a:lnTo>
                  <a:pt x="34" y="88"/>
                </a:lnTo>
                <a:lnTo>
                  <a:pt x="24" y="104"/>
                </a:lnTo>
                <a:lnTo>
                  <a:pt x="16" y="122"/>
                </a:lnTo>
                <a:lnTo>
                  <a:pt x="10" y="140"/>
                </a:lnTo>
                <a:lnTo>
                  <a:pt x="4" y="158"/>
                </a:lnTo>
                <a:lnTo>
                  <a:pt x="2" y="178"/>
                </a:lnTo>
                <a:lnTo>
                  <a:pt x="0" y="198"/>
                </a:lnTo>
                <a:lnTo>
                  <a:pt x="0" y="198"/>
                </a:lnTo>
                <a:lnTo>
                  <a:pt x="2" y="218"/>
                </a:lnTo>
                <a:lnTo>
                  <a:pt x="4" y="238"/>
                </a:lnTo>
                <a:lnTo>
                  <a:pt x="10" y="258"/>
                </a:lnTo>
                <a:lnTo>
                  <a:pt x="16" y="276"/>
                </a:lnTo>
                <a:lnTo>
                  <a:pt x="24" y="292"/>
                </a:lnTo>
                <a:lnTo>
                  <a:pt x="34" y="310"/>
                </a:lnTo>
                <a:lnTo>
                  <a:pt x="46" y="324"/>
                </a:lnTo>
                <a:lnTo>
                  <a:pt x="58" y="338"/>
                </a:lnTo>
                <a:lnTo>
                  <a:pt x="72" y="352"/>
                </a:lnTo>
                <a:lnTo>
                  <a:pt x="88" y="362"/>
                </a:lnTo>
                <a:lnTo>
                  <a:pt x="104" y="372"/>
                </a:lnTo>
                <a:lnTo>
                  <a:pt x="122" y="382"/>
                </a:lnTo>
                <a:lnTo>
                  <a:pt x="140" y="388"/>
                </a:lnTo>
                <a:lnTo>
                  <a:pt x="158" y="392"/>
                </a:lnTo>
                <a:lnTo>
                  <a:pt x="178" y="396"/>
                </a:lnTo>
                <a:lnTo>
                  <a:pt x="198" y="396"/>
                </a:lnTo>
                <a:lnTo>
                  <a:pt x="198" y="396"/>
                </a:lnTo>
                <a:lnTo>
                  <a:pt x="220" y="396"/>
                </a:lnTo>
                <a:lnTo>
                  <a:pt x="238" y="392"/>
                </a:lnTo>
                <a:lnTo>
                  <a:pt x="258" y="388"/>
                </a:lnTo>
                <a:lnTo>
                  <a:pt x="276" y="382"/>
                </a:lnTo>
                <a:lnTo>
                  <a:pt x="294" y="372"/>
                </a:lnTo>
                <a:lnTo>
                  <a:pt x="310" y="362"/>
                </a:lnTo>
                <a:lnTo>
                  <a:pt x="326" y="352"/>
                </a:lnTo>
                <a:lnTo>
                  <a:pt x="340" y="338"/>
                </a:lnTo>
                <a:lnTo>
                  <a:pt x="352" y="324"/>
                </a:lnTo>
                <a:lnTo>
                  <a:pt x="364" y="310"/>
                </a:lnTo>
                <a:lnTo>
                  <a:pt x="374" y="292"/>
                </a:lnTo>
                <a:lnTo>
                  <a:pt x="382" y="276"/>
                </a:lnTo>
                <a:lnTo>
                  <a:pt x="388" y="258"/>
                </a:lnTo>
                <a:lnTo>
                  <a:pt x="394" y="238"/>
                </a:lnTo>
                <a:lnTo>
                  <a:pt x="396" y="218"/>
                </a:lnTo>
                <a:lnTo>
                  <a:pt x="398" y="198"/>
                </a:lnTo>
                <a:lnTo>
                  <a:pt x="398" y="198"/>
                </a:lnTo>
                <a:lnTo>
                  <a:pt x="396" y="178"/>
                </a:lnTo>
                <a:lnTo>
                  <a:pt x="394" y="158"/>
                </a:lnTo>
                <a:lnTo>
                  <a:pt x="388" y="140"/>
                </a:lnTo>
                <a:lnTo>
                  <a:pt x="382" y="122"/>
                </a:lnTo>
                <a:lnTo>
                  <a:pt x="374" y="104"/>
                </a:lnTo>
                <a:lnTo>
                  <a:pt x="364" y="88"/>
                </a:lnTo>
                <a:lnTo>
                  <a:pt x="352" y="72"/>
                </a:lnTo>
                <a:lnTo>
                  <a:pt x="340" y="58"/>
                </a:lnTo>
                <a:lnTo>
                  <a:pt x="326" y="46"/>
                </a:lnTo>
                <a:lnTo>
                  <a:pt x="310" y="34"/>
                </a:lnTo>
                <a:lnTo>
                  <a:pt x="294" y="24"/>
                </a:lnTo>
                <a:lnTo>
                  <a:pt x="276" y="16"/>
                </a:lnTo>
                <a:lnTo>
                  <a:pt x="258" y="8"/>
                </a:lnTo>
                <a:lnTo>
                  <a:pt x="238" y="4"/>
                </a:lnTo>
                <a:lnTo>
                  <a:pt x="220" y="0"/>
                </a:lnTo>
                <a:lnTo>
                  <a:pt x="198" y="0"/>
                </a:lnTo>
                <a:lnTo>
                  <a:pt x="198" y="0"/>
                </a:lnTo>
                <a:close/>
                <a:moveTo>
                  <a:pt x="146" y="198"/>
                </a:moveTo>
                <a:lnTo>
                  <a:pt x="146" y="198"/>
                </a:lnTo>
                <a:lnTo>
                  <a:pt x="146" y="204"/>
                </a:lnTo>
                <a:lnTo>
                  <a:pt x="230" y="244"/>
                </a:lnTo>
                <a:lnTo>
                  <a:pt x="230" y="244"/>
                </a:lnTo>
                <a:lnTo>
                  <a:pt x="236" y="240"/>
                </a:lnTo>
                <a:lnTo>
                  <a:pt x="242" y="236"/>
                </a:lnTo>
                <a:lnTo>
                  <a:pt x="250" y="234"/>
                </a:lnTo>
                <a:lnTo>
                  <a:pt x="258" y="232"/>
                </a:lnTo>
                <a:lnTo>
                  <a:pt x="258" y="232"/>
                </a:lnTo>
                <a:lnTo>
                  <a:pt x="266" y="234"/>
                </a:lnTo>
                <a:lnTo>
                  <a:pt x="274" y="236"/>
                </a:lnTo>
                <a:lnTo>
                  <a:pt x="280" y="240"/>
                </a:lnTo>
                <a:lnTo>
                  <a:pt x="286" y="244"/>
                </a:lnTo>
                <a:lnTo>
                  <a:pt x="290" y="250"/>
                </a:lnTo>
                <a:lnTo>
                  <a:pt x="294" y="256"/>
                </a:lnTo>
                <a:lnTo>
                  <a:pt x="296" y="264"/>
                </a:lnTo>
                <a:lnTo>
                  <a:pt x="298" y="272"/>
                </a:lnTo>
                <a:lnTo>
                  <a:pt x="298" y="272"/>
                </a:lnTo>
                <a:lnTo>
                  <a:pt x="296" y="280"/>
                </a:lnTo>
                <a:lnTo>
                  <a:pt x="294" y="288"/>
                </a:lnTo>
                <a:lnTo>
                  <a:pt x="290" y="294"/>
                </a:lnTo>
                <a:lnTo>
                  <a:pt x="286" y="300"/>
                </a:lnTo>
                <a:lnTo>
                  <a:pt x="280" y="304"/>
                </a:lnTo>
                <a:lnTo>
                  <a:pt x="274" y="308"/>
                </a:lnTo>
                <a:lnTo>
                  <a:pt x="266" y="310"/>
                </a:lnTo>
                <a:lnTo>
                  <a:pt x="258" y="312"/>
                </a:lnTo>
                <a:lnTo>
                  <a:pt x="258" y="312"/>
                </a:lnTo>
                <a:lnTo>
                  <a:pt x="250" y="310"/>
                </a:lnTo>
                <a:lnTo>
                  <a:pt x="242" y="308"/>
                </a:lnTo>
                <a:lnTo>
                  <a:pt x="236" y="304"/>
                </a:lnTo>
                <a:lnTo>
                  <a:pt x="230" y="300"/>
                </a:lnTo>
                <a:lnTo>
                  <a:pt x="226" y="294"/>
                </a:lnTo>
                <a:lnTo>
                  <a:pt x="222" y="288"/>
                </a:lnTo>
                <a:lnTo>
                  <a:pt x="220" y="280"/>
                </a:lnTo>
                <a:lnTo>
                  <a:pt x="218" y="272"/>
                </a:lnTo>
                <a:lnTo>
                  <a:pt x="218" y="272"/>
                </a:lnTo>
                <a:lnTo>
                  <a:pt x="220" y="266"/>
                </a:lnTo>
                <a:lnTo>
                  <a:pt x="136" y="226"/>
                </a:lnTo>
                <a:lnTo>
                  <a:pt x="136" y="226"/>
                </a:lnTo>
                <a:lnTo>
                  <a:pt x="130" y="230"/>
                </a:lnTo>
                <a:lnTo>
                  <a:pt x="124" y="234"/>
                </a:lnTo>
                <a:lnTo>
                  <a:pt x="116" y="236"/>
                </a:lnTo>
                <a:lnTo>
                  <a:pt x="108" y="238"/>
                </a:lnTo>
                <a:lnTo>
                  <a:pt x="108" y="238"/>
                </a:lnTo>
                <a:lnTo>
                  <a:pt x="100" y="236"/>
                </a:lnTo>
                <a:lnTo>
                  <a:pt x="92" y="234"/>
                </a:lnTo>
                <a:lnTo>
                  <a:pt x="86" y="230"/>
                </a:lnTo>
                <a:lnTo>
                  <a:pt x="80" y="226"/>
                </a:lnTo>
                <a:lnTo>
                  <a:pt x="74" y="220"/>
                </a:lnTo>
                <a:lnTo>
                  <a:pt x="72" y="214"/>
                </a:lnTo>
                <a:lnTo>
                  <a:pt x="68" y="206"/>
                </a:lnTo>
                <a:lnTo>
                  <a:pt x="68" y="198"/>
                </a:lnTo>
                <a:lnTo>
                  <a:pt x="68" y="198"/>
                </a:lnTo>
                <a:lnTo>
                  <a:pt x="68" y="190"/>
                </a:lnTo>
                <a:lnTo>
                  <a:pt x="72" y="182"/>
                </a:lnTo>
                <a:lnTo>
                  <a:pt x="74" y="176"/>
                </a:lnTo>
                <a:lnTo>
                  <a:pt x="80" y="170"/>
                </a:lnTo>
                <a:lnTo>
                  <a:pt x="86" y="166"/>
                </a:lnTo>
                <a:lnTo>
                  <a:pt x="92" y="162"/>
                </a:lnTo>
                <a:lnTo>
                  <a:pt x="100" y="160"/>
                </a:lnTo>
                <a:lnTo>
                  <a:pt x="108" y="158"/>
                </a:lnTo>
                <a:lnTo>
                  <a:pt x="108" y="158"/>
                </a:lnTo>
                <a:lnTo>
                  <a:pt x="116" y="160"/>
                </a:lnTo>
                <a:lnTo>
                  <a:pt x="124" y="162"/>
                </a:lnTo>
                <a:lnTo>
                  <a:pt x="130" y="166"/>
                </a:lnTo>
                <a:lnTo>
                  <a:pt x="136" y="172"/>
                </a:lnTo>
                <a:lnTo>
                  <a:pt x="220" y="130"/>
                </a:lnTo>
                <a:lnTo>
                  <a:pt x="220" y="130"/>
                </a:lnTo>
                <a:lnTo>
                  <a:pt x="218" y="124"/>
                </a:lnTo>
                <a:lnTo>
                  <a:pt x="218" y="124"/>
                </a:lnTo>
                <a:lnTo>
                  <a:pt x="220" y="116"/>
                </a:lnTo>
                <a:lnTo>
                  <a:pt x="222" y="110"/>
                </a:lnTo>
                <a:lnTo>
                  <a:pt x="226" y="102"/>
                </a:lnTo>
                <a:lnTo>
                  <a:pt x="230" y="98"/>
                </a:lnTo>
                <a:lnTo>
                  <a:pt x="236" y="92"/>
                </a:lnTo>
                <a:lnTo>
                  <a:pt x="242" y="88"/>
                </a:lnTo>
                <a:lnTo>
                  <a:pt x="250" y="86"/>
                </a:lnTo>
                <a:lnTo>
                  <a:pt x="258" y="86"/>
                </a:lnTo>
                <a:lnTo>
                  <a:pt x="258" y="86"/>
                </a:lnTo>
                <a:lnTo>
                  <a:pt x="266" y="86"/>
                </a:lnTo>
                <a:lnTo>
                  <a:pt x="274" y="88"/>
                </a:lnTo>
                <a:lnTo>
                  <a:pt x="280" y="92"/>
                </a:lnTo>
                <a:lnTo>
                  <a:pt x="286" y="98"/>
                </a:lnTo>
                <a:lnTo>
                  <a:pt x="290" y="102"/>
                </a:lnTo>
                <a:lnTo>
                  <a:pt x="294" y="110"/>
                </a:lnTo>
                <a:lnTo>
                  <a:pt x="296" y="116"/>
                </a:lnTo>
                <a:lnTo>
                  <a:pt x="298" y="124"/>
                </a:lnTo>
                <a:lnTo>
                  <a:pt x="298" y="124"/>
                </a:lnTo>
                <a:lnTo>
                  <a:pt x="296" y="132"/>
                </a:lnTo>
                <a:lnTo>
                  <a:pt x="294" y="140"/>
                </a:lnTo>
                <a:lnTo>
                  <a:pt x="290" y="146"/>
                </a:lnTo>
                <a:lnTo>
                  <a:pt x="286" y="152"/>
                </a:lnTo>
                <a:lnTo>
                  <a:pt x="280" y="158"/>
                </a:lnTo>
                <a:lnTo>
                  <a:pt x="274" y="162"/>
                </a:lnTo>
                <a:lnTo>
                  <a:pt x="266" y="164"/>
                </a:lnTo>
                <a:lnTo>
                  <a:pt x="258" y="164"/>
                </a:lnTo>
                <a:lnTo>
                  <a:pt x="258" y="164"/>
                </a:lnTo>
                <a:lnTo>
                  <a:pt x="250" y="164"/>
                </a:lnTo>
                <a:lnTo>
                  <a:pt x="242" y="160"/>
                </a:lnTo>
                <a:lnTo>
                  <a:pt x="236" y="156"/>
                </a:lnTo>
                <a:lnTo>
                  <a:pt x="230" y="152"/>
                </a:lnTo>
                <a:lnTo>
                  <a:pt x="146" y="192"/>
                </a:lnTo>
                <a:lnTo>
                  <a:pt x="146" y="192"/>
                </a:lnTo>
                <a:lnTo>
                  <a:pt x="146" y="198"/>
                </a:lnTo>
                <a:lnTo>
                  <a:pt x="146" y="198"/>
                </a:lnTo>
                <a:close/>
              </a:path>
            </a:pathLst>
          </a:custGeom>
          <a:solidFill>
            <a:srgbClr val="103154"/>
          </a:solidFill>
          <a:ln w="9525">
            <a:noFill/>
            <a:round/>
          </a:ln>
        </p:spPr>
        <p:txBody>
          <a:bodyPr vert="horz" wrap="square" lIns="91440" tIns="45720" rIns="91440" bIns="45720" numCol="1" anchor="t" anchorCtr="0" compatLnSpc="1"/>
          <a:lstStyle/>
          <a:p>
            <a:endParaRPr lang="zh-CN" altLang="en-US"/>
          </a:p>
        </p:txBody>
      </p:sp>
      <p:sp>
        <p:nvSpPr>
          <p:cNvPr id="24" name="Freeform 121"/>
          <p:cNvSpPr/>
          <p:nvPr/>
        </p:nvSpPr>
        <p:spPr bwMode="auto">
          <a:xfrm>
            <a:off x="7707857" y="3229754"/>
            <a:ext cx="2550680" cy="3251630"/>
          </a:xfrm>
          <a:custGeom>
            <a:avLst/>
            <a:gdLst/>
            <a:ahLst/>
            <a:cxnLst>
              <a:cxn ang="0">
                <a:pos x="170" y="224"/>
              </a:cxn>
              <a:cxn ang="0">
                <a:pos x="170" y="190"/>
              </a:cxn>
              <a:cxn ang="0">
                <a:pos x="174" y="186"/>
              </a:cxn>
              <a:cxn ang="0">
                <a:pos x="184" y="164"/>
              </a:cxn>
              <a:cxn ang="0">
                <a:pos x="188" y="152"/>
              </a:cxn>
              <a:cxn ang="0">
                <a:pos x="196" y="146"/>
              </a:cxn>
              <a:cxn ang="0">
                <a:pos x="202" y="128"/>
              </a:cxn>
              <a:cxn ang="0">
                <a:pos x="202" y="122"/>
              </a:cxn>
              <a:cxn ang="0">
                <a:pos x="196" y="112"/>
              </a:cxn>
              <a:cxn ang="0">
                <a:pos x="202" y="88"/>
              </a:cxn>
              <a:cxn ang="0">
                <a:pos x="204" y="58"/>
              </a:cxn>
              <a:cxn ang="0">
                <a:pos x="198" y="34"/>
              </a:cxn>
              <a:cxn ang="0">
                <a:pos x="190" y="24"/>
              </a:cxn>
              <a:cxn ang="0">
                <a:pos x="176" y="16"/>
              </a:cxn>
              <a:cxn ang="0">
                <a:pos x="166" y="14"/>
              </a:cxn>
              <a:cxn ang="0">
                <a:pos x="152" y="2"/>
              </a:cxn>
              <a:cxn ang="0">
                <a:pos x="130" y="0"/>
              </a:cxn>
              <a:cxn ang="0">
                <a:pos x="118" y="0"/>
              </a:cxn>
              <a:cxn ang="0">
                <a:pos x="96" y="4"/>
              </a:cxn>
              <a:cxn ang="0">
                <a:pos x="80" y="14"/>
              </a:cxn>
              <a:cxn ang="0">
                <a:pos x="70" y="26"/>
              </a:cxn>
              <a:cxn ang="0">
                <a:pos x="60" y="50"/>
              </a:cxn>
              <a:cxn ang="0">
                <a:pos x="62" y="90"/>
              </a:cxn>
              <a:cxn ang="0">
                <a:pos x="66" y="112"/>
              </a:cxn>
              <a:cxn ang="0">
                <a:pos x="60" y="122"/>
              </a:cxn>
              <a:cxn ang="0">
                <a:pos x="60" y="128"/>
              </a:cxn>
              <a:cxn ang="0">
                <a:pos x="66" y="146"/>
              </a:cxn>
              <a:cxn ang="0">
                <a:pos x="74" y="152"/>
              </a:cxn>
              <a:cxn ang="0">
                <a:pos x="76" y="164"/>
              </a:cxn>
              <a:cxn ang="0">
                <a:pos x="88" y="186"/>
              </a:cxn>
              <a:cxn ang="0">
                <a:pos x="92" y="190"/>
              </a:cxn>
              <a:cxn ang="0">
                <a:pos x="92" y="224"/>
              </a:cxn>
              <a:cxn ang="0">
                <a:pos x="86" y="234"/>
              </a:cxn>
              <a:cxn ang="0">
                <a:pos x="66" y="246"/>
              </a:cxn>
              <a:cxn ang="0">
                <a:pos x="26" y="264"/>
              </a:cxn>
              <a:cxn ang="0">
                <a:pos x="0" y="280"/>
              </a:cxn>
              <a:cxn ang="0">
                <a:pos x="12" y="290"/>
              </a:cxn>
              <a:cxn ang="0">
                <a:pos x="42" y="310"/>
              </a:cxn>
              <a:cxn ang="0">
                <a:pos x="78" y="324"/>
              </a:cxn>
              <a:cxn ang="0">
                <a:pos x="116" y="332"/>
              </a:cxn>
              <a:cxn ang="0">
                <a:pos x="136" y="334"/>
              </a:cxn>
              <a:cxn ang="0">
                <a:pos x="176" y="326"/>
              </a:cxn>
              <a:cxn ang="0">
                <a:pos x="214" y="312"/>
              </a:cxn>
              <a:cxn ang="0">
                <a:pos x="246" y="294"/>
              </a:cxn>
              <a:cxn ang="0">
                <a:pos x="262" y="280"/>
              </a:cxn>
              <a:cxn ang="0">
                <a:pos x="236" y="264"/>
              </a:cxn>
              <a:cxn ang="0">
                <a:pos x="196" y="246"/>
              </a:cxn>
              <a:cxn ang="0">
                <a:pos x="176" y="234"/>
              </a:cxn>
              <a:cxn ang="0">
                <a:pos x="170" y="224"/>
              </a:cxn>
            </a:cxnLst>
            <a:rect l="0" t="0" r="r" b="b"/>
            <a:pathLst>
              <a:path w="262" h="334">
                <a:moveTo>
                  <a:pt x="170" y="224"/>
                </a:moveTo>
                <a:lnTo>
                  <a:pt x="170" y="224"/>
                </a:lnTo>
                <a:lnTo>
                  <a:pt x="170" y="206"/>
                </a:lnTo>
                <a:lnTo>
                  <a:pt x="170" y="190"/>
                </a:lnTo>
                <a:lnTo>
                  <a:pt x="170" y="190"/>
                </a:lnTo>
                <a:lnTo>
                  <a:pt x="174" y="186"/>
                </a:lnTo>
                <a:lnTo>
                  <a:pt x="180" y="176"/>
                </a:lnTo>
                <a:lnTo>
                  <a:pt x="184" y="164"/>
                </a:lnTo>
                <a:lnTo>
                  <a:pt x="188" y="152"/>
                </a:lnTo>
                <a:lnTo>
                  <a:pt x="188" y="152"/>
                </a:lnTo>
                <a:lnTo>
                  <a:pt x="192" y="150"/>
                </a:lnTo>
                <a:lnTo>
                  <a:pt x="196" y="146"/>
                </a:lnTo>
                <a:lnTo>
                  <a:pt x="200" y="140"/>
                </a:lnTo>
                <a:lnTo>
                  <a:pt x="202" y="128"/>
                </a:lnTo>
                <a:lnTo>
                  <a:pt x="202" y="128"/>
                </a:lnTo>
                <a:lnTo>
                  <a:pt x="202" y="122"/>
                </a:lnTo>
                <a:lnTo>
                  <a:pt x="200" y="118"/>
                </a:lnTo>
                <a:lnTo>
                  <a:pt x="196" y="112"/>
                </a:lnTo>
                <a:lnTo>
                  <a:pt x="196" y="112"/>
                </a:lnTo>
                <a:lnTo>
                  <a:pt x="202" y="88"/>
                </a:lnTo>
                <a:lnTo>
                  <a:pt x="204" y="74"/>
                </a:lnTo>
                <a:lnTo>
                  <a:pt x="204" y="58"/>
                </a:lnTo>
                <a:lnTo>
                  <a:pt x="200" y="42"/>
                </a:lnTo>
                <a:lnTo>
                  <a:pt x="198" y="34"/>
                </a:lnTo>
                <a:lnTo>
                  <a:pt x="194" y="28"/>
                </a:lnTo>
                <a:lnTo>
                  <a:pt x="190" y="24"/>
                </a:lnTo>
                <a:lnTo>
                  <a:pt x="184" y="18"/>
                </a:lnTo>
                <a:lnTo>
                  <a:pt x="176" y="16"/>
                </a:lnTo>
                <a:lnTo>
                  <a:pt x="166" y="14"/>
                </a:lnTo>
                <a:lnTo>
                  <a:pt x="166" y="14"/>
                </a:lnTo>
                <a:lnTo>
                  <a:pt x="162" y="8"/>
                </a:lnTo>
                <a:lnTo>
                  <a:pt x="152" y="2"/>
                </a:lnTo>
                <a:lnTo>
                  <a:pt x="142" y="0"/>
                </a:lnTo>
                <a:lnTo>
                  <a:pt x="130" y="0"/>
                </a:lnTo>
                <a:lnTo>
                  <a:pt x="130" y="0"/>
                </a:lnTo>
                <a:lnTo>
                  <a:pt x="118" y="0"/>
                </a:lnTo>
                <a:lnTo>
                  <a:pt x="106" y="2"/>
                </a:lnTo>
                <a:lnTo>
                  <a:pt x="96" y="4"/>
                </a:lnTo>
                <a:lnTo>
                  <a:pt x="88" y="8"/>
                </a:lnTo>
                <a:lnTo>
                  <a:pt x="80" y="14"/>
                </a:lnTo>
                <a:lnTo>
                  <a:pt x="74" y="20"/>
                </a:lnTo>
                <a:lnTo>
                  <a:pt x="70" y="26"/>
                </a:lnTo>
                <a:lnTo>
                  <a:pt x="66" y="34"/>
                </a:lnTo>
                <a:lnTo>
                  <a:pt x="60" y="50"/>
                </a:lnTo>
                <a:lnTo>
                  <a:pt x="60" y="70"/>
                </a:lnTo>
                <a:lnTo>
                  <a:pt x="62" y="90"/>
                </a:lnTo>
                <a:lnTo>
                  <a:pt x="66" y="112"/>
                </a:lnTo>
                <a:lnTo>
                  <a:pt x="66" y="112"/>
                </a:lnTo>
                <a:lnTo>
                  <a:pt x="62" y="118"/>
                </a:lnTo>
                <a:lnTo>
                  <a:pt x="60" y="122"/>
                </a:lnTo>
                <a:lnTo>
                  <a:pt x="60" y="128"/>
                </a:lnTo>
                <a:lnTo>
                  <a:pt x="60" y="128"/>
                </a:lnTo>
                <a:lnTo>
                  <a:pt x="62" y="140"/>
                </a:lnTo>
                <a:lnTo>
                  <a:pt x="66" y="146"/>
                </a:lnTo>
                <a:lnTo>
                  <a:pt x="70" y="150"/>
                </a:lnTo>
                <a:lnTo>
                  <a:pt x="74" y="152"/>
                </a:lnTo>
                <a:lnTo>
                  <a:pt x="74" y="152"/>
                </a:lnTo>
                <a:lnTo>
                  <a:pt x="76" y="164"/>
                </a:lnTo>
                <a:lnTo>
                  <a:pt x="82" y="176"/>
                </a:lnTo>
                <a:lnTo>
                  <a:pt x="88" y="186"/>
                </a:lnTo>
                <a:lnTo>
                  <a:pt x="92" y="190"/>
                </a:lnTo>
                <a:lnTo>
                  <a:pt x="92" y="190"/>
                </a:lnTo>
                <a:lnTo>
                  <a:pt x="92" y="206"/>
                </a:lnTo>
                <a:lnTo>
                  <a:pt x="92" y="224"/>
                </a:lnTo>
                <a:lnTo>
                  <a:pt x="92" y="224"/>
                </a:lnTo>
                <a:lnTo>
                  <a:pt x="86" y="234"/>
                </a:lnTo>
                <a:lnTo>
                  <a:pt x="78" y="240"/>
                </a:lnTo>
                <a:lnTo>
                  <a:pt x="66" y="246"/>
                </a:lnTo>
                <a:lnTo>
                  <a:pt x="54" y="252"/>
                </a:lnTo>
                <a:lnTo>
                  <a:pt x="26" y="264"/>
                </a:lnTo>
                <a:lnTo>
                  <a:pt x="12" y="270"/>
                </a:lnTo>
                <a:lnTo>
                  <a:pt x="0" y="280"/>
                </a:lnTo>
                <a:lnTo>
                  <a:pt x="0" y="280"/>
                </a:lnTo>
                <a:lnTo>
                  <a:pt x="12" y="290"/>
                </a:lnTo>
                <a:lnTo>
                  <a:pt x="26" y="302"/>
                </a:lnTo>
                <a:lnTo>
                  <a:pt x="42" y="310"/>
                </a:lnTo>
                <a:lnTo>
                  <a:pt x="60" y="318"/>
                </a:lnTo>
                <a:lnTo>
                  <a:pt x="78" y="324"/>
                </a:lnTo>
                <a:lnTo>
                  <a:pt x="96" y="330"/>
                </a:lnTo>
                <a:lnTo>
                  <a:pt x="116" y="332"/>
                </a:lnTo>
                <a:lnTo>
                  <a:pt x="136" y="334"/>
                </a:lnTo>
                <a:lnTo>
                  <a:pt x="136" y="334"/>
                </a:lnTo>
                <a:lnTo>
                  <a:pt x="156" y="332"/>
                </a:lnTo>
                <a:lnTo>
                  <a:pt x="176" y="326"/>
                </a:lnTo>
                <a:lnTo>
                  <a:pt x="196" y="320"/>
                </a:lnTo>
                <a:lnTo>
                  <a:pt x="214" y="312"/>
                </a:lnTo>
                <a:lnTo>
                  <a:pt x="232" y="302"/>
                </a:lnTo>
                <a:lnTo>
                  <a:pt x="246" y="294"/>
                </a:lnTo>
                <a:lnTo>
                  <a:pt x="262" y="280"/>
                </a:lnTo>
                <a:lnTo>
                  <a:pt x="262" y="280"/>
                </a:lnTo>
                <a:lnTo>
                  <a:pt x="250" y="272"/>
                </a:lnTo>
                <a:lnTo>
                  <a:pt x="236" y="264"/>
                </a:lnTo>
                <a:lnTo>
                  <a:pt x="208" y="252"/>
                </a:lnTo>
                <a:lnTo>
                  <a:pt x="196" y="246"/>
                </a:lnTo>
                <a:lnTo>
                  <a:pt x="184" y="240"/>
                </a:lnTo>
                <a:lnTo>
                  <a:pt x="176" y="234"/>
                </a:lnTo>
                <a:lnTo>
                  <a:pt x="170" y="224"/>
                </a:lnTo>
                <a:lnTo>
                  <a:pt x="170" y="224"/>
                </a:lnTo>
                <a:close/>
              </a:path>
            </a:pathLst>
          </a:custGeom>
          <a:solidFill>
            <a:schemeClr val="bg1">
              <a:lumMod val="85000"/>
            </a:schemeClr>
          </a:solidFill>
          <a:ln w="9525">
            <a:noFill/>
            <a:round/>
          </a:ln>
        </p:spPr>
        <p:txBody>
          <a:bodyPr vert="horz" wrap="square" lIns="91440" tIns="45720" rIns="91440" bIns="45720" numCol="1" anchor="t" anchorCtr="0" compatLnSpc="1"/>
          <a:lstStyle/>
          <a:p>
            <a:endParaRPr lang="zh-CN" altLang="en-US" u="sng"/>
          </a:p>
        </p:txBody>
      </p:sp>
      <p:grpSp>
        <p:nvGrpSpPr>
          <p:cNvPr id="25" name="组 4"/>
          <p:cNvGrpSpPr/>
          <p:nvPr/>
        </p:nvGrpSpPr>
        <p:grpSpPr>
          <a:xfrm>
            <a:off x="8564500" y="3341803"/>
            <a:ext cx="832660" cy="997921"/>
            <a:chOff x="1536700" y="911225"/>
            <a:chExt cx="831850" cy="996950"/>
          </a:xfrm>
          <a:solidFill>
            <a:schemeClr val="bg1"/>
          </a:solidFill>
        </p:grpSpPr>
        <p:sp>
          <p:nvSpPr>
            <p:cNvPr id="26" name="Freeform 47"/>
            <p:cNvSpPr/>
            <p:nvPr/>
          </p:nvSpPr>
          <p:spPr bwMode="auto">
            <a:xfrm>
              <a:off x="1838325" y="1765300"/>
              <a:ext cx="234950" cy="50800"/>
            </a:xfrm>
            <a:custGeom>
              <a:avLst/>
              <a:gdLst/>
              <a:ahLst/>
              <a:cxnLst>
                <a:cxn ang="0">
                  <a:pos x="132" y="0"/>
                </a:cxn>
                <a:cxn ang="0">
                  <a:pos x="16" y="0"/>
                </a:cxn>
                <a:cxn ang="0">
                  <a:pos x="16" y="0"/>
                </a:cxn>
                <a:cxn ang="0">
                  <a:pos x="8" y="2"/>
                </a:cxn>
                <a:cxn ang="0">
                  <a:pos x="4" y="6"/>
                </a:cxn>
                <a:cxn ang="0">
                  <a:pos x="0" y="10"/>
                </a:cxn>
                <a:cxn ang="0">
                  <a:pos x="0" y="16"/>
                </a:cxn>
                <a:cxn ang="0">
                  <a:pos x="0" y="16"/>
                </a:cxn>
                <a:cxn ang="0">
                  <a:pos x="0" y="22"/>
                </a:cxn>
                <a:cxn ang="0">
                  <a:pos x="4" y="28"/>
                </a:cxn>
                <a:cxn ang="0">
                  <a:pos x="8" y="32"/>
                </a:cxn>
                <a:cxn ang="0">
                  <a:pos x="16" y="32"/>
                </a:cxn>
                <a:cxn ang="0">
                  <a:pos x="132" y="32"/>
                </a:cxn>
                <a:cxn ang="0">
                  <a:pos x="132" y="32"/>
                </a:cxn>
                <a:cxn ang="0">
                  <a:pos x="138" y="32"/>
                </a:cxn>
                <a:cxn ang="0">
                  <a:pos x="142" y="28"/>
                </a:cxn>
                <a:cxn ang="0">
                  <a:pos x="146" y="22"/>
                </a:cxn>
                <a:cxn ang="0">
                  <a:pos x="148" y="16"/>
                </a:cxn>
                <a:cxn ang="0">
                  <a:pos x="148" y="16"/>
                </a:cxn>
                <a:cxn ang="0">
                  <a:pos x="146" y="10"/>
                </a:cxn>
                <a:cxn ang="0">
                  <a:pos x="142" y="6"/>
                </a:cxn>
                <a:cxn ang="0">
                  <a:pos x="138" y="2"/>
                </a:cxn>
                <a:cxn ang="0">
                  <a:pos x="132" y="0"/>
                </a:cxn>
                <a:cxn ang="0">
                  <a:pos x="132" y="0"/>
                </a:cxn>
              </a:cxnLst>
              <a:rect l="0" t="0" r="r" b="b"/>
              <a:pathLst>
                <a:path w="148" h="32">
                  <a:moveTo>
                    <a:pt x="132" y="0"/>
                  </a:moveTo>
                  <a:lnTo>
                    <a:pt x="16" y="0"/>
                  </a:lnTo>
                  <a:lnTo>
                    <a:pt x="16" y="0"/>
                  </a:lnTo>
                  <a:lnTo>
                    <a:pt x="8" y="2"/>
                  </a:lnTo>
                  <a:lnTo>
                    <a:pt x="4" y="6"/>
                  </a:lnTo>
                  <a:lnTo>
                    <a:pt x="0" y="10"/>
                  </a:lnTo>
                  <a:lnTo>
                    <a:pt x="0" y="16"/>
                  </a:lnTo>
                  <a:lnTo>
                    <a:pt x="0" y="16"/>
                  </a:lnTo>
                  <a:lnTo>
                    <a:pt x="0" y="22"/>
                  </a:lnTo>
                  <a:lnTo>
                    <a:pt x="4" y="28"/>
                  </a:lnTo>
                  <a:lnTo>
                    <a:pt x="8" y="32"/>
                  </a:lnTo>
                  <a:lnTo>
                    <a:pt x="16" y="32"/>
                  </a:lnTo>
                  <a:lnTo>
                    <a:pt x="132" y="32"/>
                  </a:lnTo>
                  <a:lnTo>
                    <a:pt x="132" y="32"/>
                  </a:lnTo>
                  <a:lnTo>
                    <a:pt x="138" y="32"/>
                  </a:lnTo>
                  <a:lnTo>
                    <a:pt x="142" y="28"/>
                  </a:lnTo>
                  <a:lnTo>
                    <a:pt x="146" y="22"/>
                  </a:lnTo>
                  <a:lnTo>
                    <a:pt x="148" y="16"/>
                  </a:lnTo>
                  <a:lnTo>
                    <a:pt x="148" y="16"/>
                  </a:lnTo>
                  <a:lnTo>
                    <a:pt x="146" y="10"/>
                  </a:lnTo>
                  <a:lnTo>
                    <a:pt x="142" y="6"/>
                  </a:lnTo>
                  <a:lnTo>
                    <a:pt x="138" y="2"/>
                  </a:lnTo>
                  <a:lnTo>
                    <a:pt x="132" y="0"/>
                  </a:lnTo>
                  <a:lnTo>
                    <a:pt x="132" y="0"/>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27" name="Freeform 48"/>
            <p:cNvSpPr/>
            <p:nvPr/>
          </p:nvSpPr>
          <p:spPr bwMode="auto">
            <a:xfrm>
              <a:off x="1838325" y="1857375"/>
              <a:ext cx="234950" cy="50800"/>
            </a:xfrm>
            <a:custGeom>
              <a:avLst/>
              <a:gdLst/>
              <a:ahLst/>
              <a:cxnLst>
                <a:cxn ang="0">
                  <a:pos x="132" y="0"/>
                </a:cxn>
                <a:cxn ang="0">
                  <a:pos x="16" y="0"/>
                </a:cxn>
                <a:cxn ang="0">
                  <a:pos x="16" y="0"/>
                </a:cxn>
                <a:cxn ang="0">
                  <a:pos x="8" y="2"/>
                </a:cxn>
                <a:cxn ang="0">
                  <a:pos x="4" y="4"/>
                </a:cxn>
                <a:cxn ang="0">
                  <a:pos x="0" y="10"/>
                </a:cxn>
                <a:cxn ang="0">
                  <a:pos x="0" y="16"/>
                </a:cxn>
                <a:cxn ang="0">
                  <a:pos x="0" y="16"/>
                </a:cxn>
                <a:cxn ang="0">
                  <a:pos x="0" y="22"/>
                </a:cxn>
                <a:cxn ang="0">
                  <a:pos x="4" y="28"/>
                </a:cxn>
                <a:cxn ang="0">
                  <a:pos x="8" y="30"/>
                </a:cxn>
                <a:cxn ang="0">
                  <a:pos x="16" y="32"/>
                </a:cxn>
                <a:cxn ang="0">
                  <a:pos x="132" y="32"/>
                </a:cxn>
                <a:cxn ang="0">
                  <a:pos x="132" y="32"/>
                </a:cxn>
                <a:cxn ang="0">
                  <a:pos x="138" y="30"/>
                </a:cxn>
                <a:cxn ang="0">
                  <a:pos x="142" y="28"/>
                </a:cxn>
                <a:cxn ang="0">
                  <a:pos x="146" y="22"/>
                </a:cxn>
                <a:cxn ang="0">
                  <a:pos x="148" y="16"/>
                </a:cxn>
                <a:cxn ang="0">
                  <a:pos x="148" y="16"/>
                </a:cxn>
                <a:cxn ang="0">
                  <a:pos x="146" y="10"/>
                </a:cxn>
                <a:cxn ang="0">
                  <a:pos x="142" y="4"/>
                </a:cxn>
                <a:cxn ang="0">
                  <a:pos x="138" y="2"/>
                </a:cxn>
                <a:cxn ang="0">
                  <a:pos x="132" y="0"/>
                </a:cxn>
                <a:cxn ang="0">
                  <a:pos x="132" y="0"/>
                </a:cxn>
              </a:cxnLst>
              <a:rect l="0" t="0" r="r" b="b"/>
              <a:pathLst>
                <a:path w="148" h="32">
                  <a:moveTo>
                    <a:pt x="132" y="0"/>
                  </a:moveTo>
                  <a:lnTo>
                    <a:pt x="16" y="0"/>
                  </a:lnTo>
                  <a:lnTo>
                    <a:pt x="16" y="0"/>
                  </a:lnTo>
                  <a:lnTo>
                    <a:pt x="8" y="2"/>
                  </a:lnTo>
                  <a:lnTo>
                    <a:pt x="4" y="4"/>
                  </a:lnTo>
                  <a:lnTo>
                    <a:pt x="0" y="10"/>
                  </a:lnTo>
                  <a:lnTo>
                    <a:pt x="0" y="16"/>
                  </a:lnTo>
                  <a:lnTo>
                    <a:pt x="0" y="16"/>
                  </a:lnTo>
                  <a:lnTo>
                    <a:pt x="0" y="22"/>
                  </a:lnTo>
                  <a:lnTo>
                    <a:pt x="4" y="28"/>
                  </a:lnTo>
                  <a:lnTo>
                    <a:pt x="8" y="30"/>
                  </a:lnTo>
                  <a:lnTo>
                    <a:pt x="16" y="32"/>
                  </a:lnTo>
                  <a:lnTo>
                    <a:pt x="132" y="32"/>
                  </a:lnTo>
                  <a:lnTo>
                    <a:pt x="132" y="32"/>
                  </a:lnTo>
                  <a:lnTo>
                    <a:pt x="138" y="30"/>
                  </a:lnTo>
                  <a:lnTo>
                    <a:pt x="142" y="28"/>
                  </a:lnTo>
                  <a:lnTo>
                    <a:pt x="146" y="22"/>
                  </a:lnTo>
                  <a:lnTo>
                    <a:pt x="148" y="16"/>
                  </a:lnTo>
                  <a:lnTo>
                    <a:pt x="148" y="16"/>
                  </a:lnTo>
                  <a:lnTo>
                    <a:pt x="146" y="10"/>
                  </a:lnTo>
                  <a:lnTo>
                    <a:pt x="142" y="4"/>
                  </a:lnTo>
                  <a:lnTo>
                    <a:pt x="138" y="2"/>
                  </a:lnTo>
                  <a:lnTo>
                    <a:pt x="132" y="0"/>
                  </a:lnTo>
                  <a:lnTo>
                    <a:pt x="132" y="0"/>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28" name="Freeform 49"/>
            <p:cNvSpPr>
              <a:spLocks noEditPoints="1"/>
            </p:cNvSpPr>
            <p:nvPr/>
          </p:nvSpPr>
          <p:spPr bwMode="auto">
            <a:xfrm>
              <a:off x="1714500" y="1143000"/>
              <a:ext cx="476250" cy="581025"/>
            </a:xfrm>
            <a:custGeom>
              <a:avLst/>
              <a:gdLst/>
              <a:ahLst/>
              <a:cxnLst>
                <a:cxn ang="0">
                  <a:pos x="150" y="0"/>
                </a:cxn>
                <a:cxn ang="0">
                  <a:pos x="142" y="0"/>
                </a:cxn>
                <a:cxn ang="0">
                  <a:pos x="100" y="10"/>
                </a:cxn>
                <a:cxn ang="0">
                  <a:pos x="62" y="28"/>
                </a:cxn>
                <a:cxn ang="0">
                  <a:pos x="32" y="58"/>
                </a:cxn>
                <a:cxn ang="0">
                  <a:pos x="12" y="94"/>
                </a:cxn>
                <a:cxn ang="0">
                  <a:pos x="2" y="136"/>
                </a:cxn>
                <a:cxn ang="0">
                  <a:pos x="2" y="166"/>
                </a:cxn>
                <a:cxn ang="0">
                  <a:pos x="16" y="214"/>
                </a:cxn>
                <a:cxn ang="0">
                  <a:pos x="56" y="266"/>
                </a:cxn>
                <a:cxn ang="0">
                  <a:pos x="72" y="290"/>
                </a:cxn>
                <a:cxn ang="0">
                  <a:pos x="78" y="322"/>
                </a:cxn>
                <a:cxn ang="0">
                  <a:pos x="78" y="340"/>
                </a:cxn>
                <a:cxn ang="0">
                  <a:pos x="96" y="364"/>
                </a:cxn>
                <a:cxn ang="0">
                  <a:pos x="150" y="366"/>
                </a:cxn>
                <a:cxn ang="0">
                  <a:pos x="192" y="366"/>
                </a:cxn>
                <a:cxn ang="0">
                  <a:pos x="214" y="356"/>
                </a:cxn>
                <a:cxn ang="0">
                  <a:pos x="224" y="334"/>
                </a:cxn>
                <a:cxn ang="0">
                  <a:pos x="224" y="304"/>
                </a:cxn>
                <a:cxn ang="0">
                  <a:pos x="236" y="276"/>
                </a:cxn>
                <a:cxn ang="0">
                  <a:pos x="266" y="242"/>
                </a:cxn>
                <a:cxn ang="0">
                  <a:pos x="290" y="198"/>
                </a:cxn>
                <a:cxn ang="0">
                  <a:pos x="300" y="150"/>
                </a:cxn>
                <a:cxn ang="0">
                  <a:pos x="298" y="122"/>
                </a:cxn>
                <a:cxn ang="0">
                  <a:pos x="284" y="82"/>
                </a:cxn>
                <a:cxn ang="0">
                  <a:pos x="260" y="48"/>
                </a:cxn>
                <a:cxn ang="0">
                  <a:pos x="226" y="22"/>
                </a:cxn>
                <a:cxn ang="0">
                  <a:pos x="188" y="6"/>
                </a:cxn>
                <a:cxn ang="0">
                  <a:pos x="158" y="0"/>
                </a:cxn>
                <a:cxn ang="0">
                  <a:pos x="244" y="156"/>
                </a:cxn>
                <a:cxn ang="0">
                  <a:pos x="234" y="146"/>
                </a:cxn>
                <a:cxn ang="0">
                  <a:pos x="232" y="126"/>
                </a:cxn>
                <a:cxn ang="0">
                  <a:pos x="214" y="92"/>
                </a:cxn>
                <a:cxn ang="0">
                  <a:pos x="182" y="72"/>
                </a:cxn>
                <a:cxn ang="0">
                  <a:pos x="160" y="68"/>
                </a:cxn>
                <a:cxn ang="0">
                  <a:pos x="150" y="50"/>
                </a:cxn>
                <a:cxn ang="0">
                  <a:pos x="156" y="38"/>
                </a:cxn>
                <a:cxn ang="0">
                  <a:pos x="170" y="32"/>
                </a:cxn>
                <a:cxn ang="0">
                  <a:pos x="226" y="52"/>
                </a:cxn>
                <a:cxn ang="0">
                  <a:pos x="262" y="98"/>
                </a:cxn>
                <a:cxn ang="0">
                  <a:pos x="270" y="138"/>
                </a:cxn>
                <a:cxn ang="0">
                  <a:pos x="266" y="152"/>
                </a:cxn>
                <a:cxn ang="0">
                  <a:pos x="252" y="158"/>
                </a:cxn>
              </a:cxnLst>
              <a:rect l="0" t="0" r="r" b="b"/>
              <a:pathLst>
                <a:path w="300" h="366">
                  <a:moveTo>
                    <a:pt x="158" y="0"/>
                  </a:moveTo>
                  <a:lnTo>
                    <a:pt x="158" y="0"/>
                  </a:lnTo>
                  <a:lnTo>
                    <a:pt x="150" y="0"/>
                  </a:lnTo>
                  <a:lnTo>
                    <a:pt x="150" y="0"/>
                  </a:lnTo>
                  <a:lnTo>
                    <a:pt x="142" y="0"/>
                  </a:lnTo>
                  <a:lnTo>
                    <a:pt x="142" y="0"/>
                  </a:lnTo>
                  <a:lnTo>
                    <a:pt x="128" y="2"/>
                  </a:lnTo>
                  <a:lnTo>
                    <a:pt x="114" y="6"/>
                  </a:lnTo>
                  <a:lnTo>
                    <a:pt x="100" y="10"/>
                  </a:lnTo>
                  <a:lnTo>
                    <a:pt x="88" y="14"/>
                  </a:lnTo>
                  <a:lnTo>
                    <a:pt x="74" y="22"/>
                  </a:lnTo>
                  <a:lnTo>
                    <a:pt x="62" y="28"/>
                  </a:lnTo>
                  <a:lnTo>
                    <a:pt x="52" y="38"/>
                  </a:lnTo>
                  <a:lnTo>
                    <a:pt x="42" y="48"/>
                  </a:lnTo>
                  <a:lnTo>
                    <a:pt x="32" y="58"/>
                  </a:lnTo>
                  <a:lnTo>
                    <a:pt x="24" y="68"/>
                  </a:lnTo>
                  <a:lnTo>
                    <a:pt x="18" y="82"/>
                  </a:lnTo>
                  <a:lnTo>
                    <a:pt x="12" y="94"/>
                  </a:lnTo>
                  <a:lnTo>
                    <a:pt x="6" y="108"/>
                  </a:lnTo>
                  <a:lnTo>
                    <a:pt x="4" y="122"/>
                  </a:lnTo>
                  <a:lnTo>
                    <a:pt x="2" y="136"/>
                  </a:lnTo>
                  <a:lnTo>
                    <a:pt x="0" y="150"/>
                  </a:lnTo>
                  <a:lnTo>
                    <a:pt x="0" y="150"/>
                  </a:lnTo>
                  <a:lnTo>
                    <a:pt x="2" y="166"/>
                  </a:lnTo>
                  <a:lnTo>
                    <a:pt x="4" y="182"/>
                  </a:lnTo>
                  <a:lnTo>
                    <a:pt x="10" y="198"/>
                  </a:lnTo>
                  <a:lnTo>
                    <a:pt x="16" y="214"/>
                  </a:lnTo>
                  <a:lnTo>
                    <a:pt x="26" y="228"/>
                  </a:lnTo>
                  <a:lnTo>
                    <a:pt x="34" y="242"/>
                  </a:lnTo>
                  <a:lnTo>
                    <a:pt x="56" y="266"/>
                  </a:lnTo>
                  <a:lnTo>
                    <a:pt x="56" y="266"/>
                  </a:lnTo>
                  <a:lnTo>
                    <a:pt x="66" y="276"/>
                  </a:lnTo>
                  <a:lnTo>
                    <a:pt x="72" y="290"/>
                  </a:lnTo>
                  <a:lnTo>
                    <a:pt x="72" y="290"/>
                  </a:lnTo>
                  <a:lnTo>
                    <a:pt x="76" y="304"/>
                  </a:lnTo>
                  <a:lnTo>
                    <a:pt x="78" y="322"/>
                  </a:lnTo>
                  <a:lnTo>
                    <a:pt x="78" y="334"/>
                  </a:lnTo>
                  <a:lnTo>
                    <a:pt x="78" y="334"/>
                  </a:lnTo>
                  <a:lnTo>
                    <a:pt x="78" y="340"/>
                  </a:lnTo>
                  <a:lnTo>
                    <a:pt x="80" y="346"/>
                  </a:lnTo>
                  <a:lnTo>
                    <a:pt x="86" y="356"/>
                  </a:lnTo>
                  <a:lnTo>
                    <a:pt x="96" y="364"/>
                  </a:lnTo>
                  <a:lnTo>
                    <a:pt x="102" y="366"/>
                  </a:lnTo>
                  <a:lnTo>
                    <a:pt x="110" y="366"/>
                  </a:lnTo>
                  <a:lnTo>
                    <a:pt x="150" y="366"/>
                  </a:lnTo>
                  <a:lnTo>
                    <a:pt x="150" y="366"/>
                  </a:lnTo>
                  <a:lnTo>
                    <a:pt x="192" y="366"/>
                  </a:lnTo>
                  <a:lnTo>
                    <a:pt x="192" y="366"/>
                  </a:lnTo>
                  <a:lnTo>
                    <a:pt x="198" y="366"/>
                  </a:lnTo>
                  <a:lnTo>
                    <a:pt x="204" y="364"/>
                  </a:lnTo>
                  <a:lnTo>
                    <a:pt x="214" y="356"/>
                  </a:lnTo>
                  <a:lnTo>
                    <a:pt x="220" y="346"/>
                  </a:lnTo>
                  <a:lnTo>
                    <a:pt x="222" y="340"/>
                  </a:lnTo>
                  <a:lnTo>
                    <a:pt x="224" y="334"/>
                  </a:lnTo>
                  <a:lnTo>
                    <a:pt x="224" y="322"/>
                  </a:lnTo>
                  <a:lnTo>
                    <a:pt x="224" y="322"/>
                  </a:lnTo>
                  <a:lnTo>
                    <a:pt x="224" y="304"/>
                  </a:lnTo>
                  <a:lnTo>
                    <a:pt x="228" y="290"/>
                  </a:lnTo>
                  <a:lnTo>
                    <a:pt x="228" y="290"/>
                  </a:lnTo>
                  <a:lnTo>
                    <a:pt x="236" y="276"/>
                  </a:lnTo>
                  <a:lnTo>
                    <a:pt x="244" y="266"/>
                  </a:lnTo>
                  <a:lnTo>
                    <a:pt x="244" y="266"/>
                  </a:lnTo>
                  <a:lnTo>
                    <a:pt x="266" y="242"/>
                  </a:lnTo>
                  <a:lnTo>
                    <a:pt x="276" y="228"/>
                  </a:lnTo>
                  <a:lnTo>
                    <a:pt x="284" y="214"/>
                  </a:lnTo>
                  <a:lnTo>
                    <a:pt x="290" y="198"/>
                  </a:lnTo>
                  <a:lnTo>
                    <a:pt x="296" y="182"/>
                  </a:lnTo>
                  <a:lnTo>
                    <a:pt x="298" y="166"/>
                  </a:lnTo>
                  <a:lnTo>
                    <a:pt x="300" y="150"/>
                  </a:lnTo>
                  <a:lnTo>
                    <a:pt x="300" y="150"/>
                  </a:lnTo>
                  <a:lnTo>
                    <a:pt x="300" y="136"/>
                  </a:lnTo>
                  <a:lnTo>
                    <a:pt x="298" y="122"/>
                  </a:lnTo>
                  <a:lnTo>
                    <a:pt x="294" y="108"/>
                  </a:lnTo>
                  <a:lnTo>
                    <a:pt x="290" y="94"/>
                  </a:lnTo>
                  <a:lnTo>
                    <a:pt x="284" y="82"/>
                  </a:lnTo>
                  <a:lnTo>
                    <a:pt x="276" y="70"/>
                  </a:lnTo>
                  <a:lnTo>
                    <a:pt x="268" y="58"/>
                  </a:lnTo>
                  <a:lnTo>
                    <a:pt x="260" y="48"/>
                  </a:lnTo>
                  <a:lnTo>
                    <a:pt x="250" y="38"/>
                  </a:lnTo>
                  <a:lnTo>
                    <a:pt x="238" y="30"/>
                  </a:lnTo>
                  <a:lnTo>
                    <a:pt x="226" y="22"/>
                  </a:lnTo>
                  <a:lnTo>
                    <a:pt x="214" y="14"/>
                  </a:lnTo>
                  <a:lnTo>
                    <a:pt x="202" y="10"/>
                  </a:lnTo>
                  <a:lnTo>
                    <a:pt x="188" y="6"/>
                  </a:lnTo>
                  <a:lnTo>
                    <a:pt x="174" y="2"/>
                  </a:lnTo>
                  <a:lnTo>
                    <a:pt x="158" y="0"/>
                  </a:lnTo>
                  <a:lnTo>
                    <a:pt x="158" y="0"/>
                  </a:lnTo>
                  <a:close/>
                  <a:moveTo>
                    <a:pt x="252" y="158"/>
                  </a:moveTo>
                  <a:lnTo>
                    <a:pt x="252" y="158"/>
                  </a:lnTo>
                  <a:lnTo>
                    <a:pt x="244" y="156"/>
                  </a:lnTo>
                  <a:lnTo>
                    <a:pt x="238" y="152"/>
                  </a:lnTo>
                  <a:lnTo>
                    <a:pt x="238" y="152"/>
                  </a:lnTo>
                  <a:lnTo>
                    <a:pt x="234" y="146"/>
                  </a:lnTo>
                  <a:lnTo>
                    <a:pt x="232" y="138"/>
                  </a:lnTo>
                  <a:lnTo>
                    <a:pt x="232" y="138"/>
                  </a:lnTo>
                  <a:lnTo>
                    <a:pt x="232" y="126"/>
                  </a:lnTo>
                  <a:lnTo>
                    <a:pt x="228" y="112"/>
                  </a:lnTo>
                  <a:lnTo>
                    <a:pt x="222" y="102"/>
                  </a:lnTo>
                  <a:lnTo>
                    <a:pt x="214" y="92"/>
                  </a:lnTo>
                  <a:lnTo>
                    <a:pt x="204" y="84"/>
                  </a:lnTo>
                  <a:lnTo>
                    <a:pt x="194" y="76"/>
                  </a:lnTo>
                  <a:lnTo>
                    <a:pt x="182" y="72"/>
                  </a:lnTo>
                  <a:lnTo>
                    <a:pt x="168" y="70"/>
                  </a:lnTo>
                  <a:lnTo>
                    <a:pt x="168" y="70"/>
                  </a:lnTo>
                  <a:lnTo>
                    <a:pt x="160" y="68"/>
                  </a:lnTo>
                  <a:lnTo>
                    <a:pt x="154" y="64"/>
                  </a:lnTo>
                  <a:lnTo>
                    <a:pt x="150" y="58"/>
                  </a:lnTo>
                  <a:lnTo>
                    <a:pt x="150" y="50"/>
                  </a:lnTo>
                  <a:lnTo>
                    <a:pt x="150" y="50"/>
                  </a:lnTo>
                  <a:lnTo>
                    <a:pt x="152" y="42"/>
                  </a:lnTo>
                  <a:lnTo>
                    <a:pt x="156" y="38"/>
                  </a:lnTo>
                  <a:lnTo>
                    <a:pt x="162" y="34"/>
                  </a:lnTo>
                  <a:lnTo>
                    <a:pt x="170" y="32"/>
                  </a:lnTo>
                  <a:lnTo>
                    <a:pt x="170" y="32"/>
                  </a:lnTo>
                  <a:lnTo>
                    <a:pt x="190" y="36"/>
                  </a:lnTo>
                  <a:lnTo>
                    <a:pt x="210" y="42"/>
                  </a:lnTo>
                  <a:lnTo>
                    <a:pt x="226" y="52"/>
                  </a:lnTo>
                  <a:lnTo>
                    <a:pt x="242" y="66"/>
                  </a:lnTo>
                  <a:lnTo>
                    <a:pt x="254" y="80"/>
                  </a:lnTo>
                  <a:lnTo>
                    <a:pt x="262" y="98"/>
                  </a:lnTo>
                  <a:lnTo>
                    <a:pt x="268" y="118"/>
                  </a:lnTo>
                  <a:lnTo>
                    <a:pt x="270" y="138"/>
                  </a:lnTo>
                  <a:lnTo>
                    <a:pt x="270" y="138"/>
                  </a:lnTo>
                  <a:lnTo>
                    <a:pt x="270" y="146"/>
                  </a:lnTo>
                  <a:lnTo>
                    <a:pt x="266" y="152"/>
                  </a:lnTo>
                  <a:lnTo>
                    <a:pt x="266" y="152"/>
                  </a:lnTo>
                  <a:lnTo>
                    <a:pt x="260" y="156"/>
                  </a:lnTo>
                  <a:lnTo>
                    <a:pt x="252" y="158"/>
                  </a:lnTo>
                  <a:lnTo>
                    <a:pt x="252" y="158"/>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29" name="Rectangle 50"/>
            <p:cNvSpPr>
              <a:spLocks noChangeArrowheads="1"/>
            </p:cNvSpPr>
            <p:nvPr/>
          </p:nvSpPr>
          <p:spPr bwMode="auto">
            <a:xfrm>
              <a:off x="1838325" y="1609725"/>
              <a:ext cx="234950" cy="114300"/>
            </a:xfrm>
            <a:prstGeom prst="rect">
              <a:avLst/>
            </a:prstGeom>
            <a:grpFill/>
            <a:ln w="9525">
              <a:noFill/>
              <a:miter lim="800000"/>
            </a:ln>
          </p:spPr>
          <p:txBody>
            <a:bodyPr vert="horz" wrap="square" lIns="91440" tIns="45720" rIns="91440" bIns="45720" numCol="1" anchor="t" anchorCtr="0" compatLnSpc="1"/>
            <a:lstStyle/>
            <a:p>
              <a:endParaRPr lang="zh-CN" altLang="en-US" u="sng"/>
            </a:p>
          </p:txBody>
        </p:sp>
        <p:sp>
          <p:nvSpPr>
            <p:cNvPr id="30" name="Rectangle 51"/>
            <p:cNvSpPr>
              <a:spLocks noChangeArrowheads="1"/>
            </p:cNvSpPr>
            <p:nvPr/>
          </p:nvSpPr>
          <p:spPr bwMode="auto">
            <a:xfrm>
              <a:off x="1838325" y="1765300"/>
              <a:ext cx="234950" cy="50800"/>
            </a:xfrm>
            <a:prstGeom prst="rect">
              <a:avLst/>
            </a:prstGeom>
            <a:grpFill/>
            <a:ln w="9525">
              <a:noFill/>
              <a:miter lim="800000"/>
            </a:ln>
          </p:spPr>
          <p:txBody>
            <a:bodyPr vert="horz" wrap="square" lIns="91440" tIns="45720" rIns="91440" bIns="45720" numCol="1" anchor="t" anchorCtr="0" compatLnSpc="1"/>
            <a:lstStyle/>
            <a:p>
              <a:endParaRPr lang="zh-CN" altLang="en-US" u="sng"/>
            </a:p>
          </p:txBody>
        </p:sp>
        <p:sp>
          <p:nvSpPr>
            <p:cNvPr id="31" name="Freeform 52"/>
            <p:cNvSpPr/>
            <p:nvPr/>
          </p:nvSpPr>
          <p:spPr bwMode="auto">
            <a:xfrm>
              <a:off x="1927225" y="911225"/>
              <a:ext cx="53975" cy="180975"/>
            </a:xfrm>
            <a:custGeom>
              <a:avLst/>
              <a:gdLst/>
              <a:ahLst/>
              <a:cxnLst>
                <a:cxn ang="0">
                  <a:pos x="34" y="112"/>
                </a:cxn>
                <a:cxn ang="0">
                  <a:pos x="4" y="114"/>
                </a:cxn>
                <a:cxn ang="0">
                  <a:pos x="0" y="0"/>
                </a:cxn>
                <a:cxn ang="0">
                  <a:pos x="28" y="0"/>
                </a:cxn>
                <a:cxn ang="0">
                  <a:pos x="34" y="112"/>
                </a:cxn>
              </a:cxnLst>
              <a:rect l="0" t="0" r="r" b="b"/>
              <a:pathLst>
                <a:path w="34" h="114">
                  <a:moveTo>
                    <a:pt x="34" y="112"/>
                  </a:moveTo>
                  <a:lnTo>
                    <a:pt x="4" y="114"/>
                  </a:lnTo>
                  <a:lnTo>
                    <a:pt x="0" y="0"/>
                  </a:lnTo>
                  <a:lnTo>
                    <a:pt x="28" y="0"/>
                  </a:lnTo>
                  <a:lnTo>
                    <a:pt x="34" y="112"/>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32" name="Freeform 53"/>
            <p:cNvSpPr/>
            <p:nvPr/>
          </p:nvSpPr>
          <p:spPr bwMode="auto">
            <a:xfrm>
              <a:off x="1698625" y="962025"/>
              <a:ext cx="130175" cy="177800"/>
            </a:xfrm>
            <a:custGeom>
              <a:avLst/>
              <a:gdLst/>
              <a:ahLst/>
              <a:cxnLst>
                <a:cxn ang="0">
                  <a:pos x="58" y="112"/>
                </a:cxn>
                <a:cxn ang="0">
                  <a:pos x="0" y="14"/>
                </a:cxn>
                <a:cxn ang="0">
                  <a:pos x="26" y="0"/>
                </a:cxn>
                <a:cxn ang="0">
                  <a:pos x="82" y="98"/>
                </a:cxn>
                <a:cxn ang="0">
                  <a:pos x="58" y="112"/>
                </a:cxn>
              </a:cxnLst>
              <a:rect l="0" t="0" r="r" b="b"/>
              <a:pathLst>
                <a:path w="82" h="112">
                  <a:moveTo>
                    <a:pt x="58" y="112"/>
                  </a:moveTo>
                  <a:lnTo>
                    <a:pt x="0" y="14"/>
                  </a:lnTo>
                  <a:lnTo>
                    <a:pt x="26" y="0"/>
                  </a:lnTo>
                  <a:lnTo>
                    <a:pt x="82" y="98"/>
                  </a:lnTo>
                  <a:lnTo>
                    <a:pt x="58" y="112"/>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33" name="Freeform 54"/>
            <p:cNvSpPr/>
            <p:nvPr/>
          </p:nvSpPr>
          <p:spPr bwMode="auto">
            <a:xfrm>
              <a:off x="1536700" y="1123950"/>
              <a:ext cx="180975" cy="130175"/>
            </a:xfrm>
            <a:custGeom>
              <a:avLst/>
              <a:gdLst/>
              <a:ahLst/>
              <a:cxnLst>
                <a:cxn ang="0">
                  <a:pos x="14" y="0"/>
                </a:cxn>
                <a:cxn ang="0">
                  <a:pos x="114" y="58"/>
                </a:cxn>
                <a:cxn ang="0">
                  <a:pos x="98" y="82"/>
                </a:cxn>
                <a:cxn ang="0">
                  <a:pos x="0" y="26"/>
                </a:cxn>
                <a:cxn ang="0">
                  <a:pos x="14" y="0"/>
                </a:cxn>
              </a:cxnLst>
              <a:rect l="0" t="0" r="r" b="b"/>
              <a:pathLst>
                <a:path w="114" h="82">
                  <a:moveTo>
                    <a:pt x="14" y="0"/>
                  </a:moveTo>
                  <a:lnTo>
                    <a:pt x="114" y="58"/>
                  </a:lnTo>
                  <a:lnTo>
                    <a:pt x="98" y="82"/>
                  </a:lnTo>
                  <a:lnTo>
                    <a:pt x="0" y="26"/>
                  </a:lnTo>
                  <a:lnTo>
                    <a:pt x="14" y="0"/>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34" name="Freeform 55"/>
            <p:cNvSpPr/>
            <p:nvPr/>
          </p:nvSpPr>
          <p:spPr bwMode="auto">
            <a:xfrm>
              <a:off x="2190750" y="1123950"/>
              <a:ext cx="177800" cy="130175"/>
            </a:xfrm>
            <a:custGeom>
              <a:avLst/>
              <a:gdLst/>
              <a:ahLst/>
              <a:cxnLst>
                <a:cxn ang="0">
                  <a:pos x="98" y="0"/>
                </a:cxn>
                <a:cxn ang="0">
                  <a:pos x="0" y="58"/>
                </a:cxn>
                <a:cxn ang="0">
                  <a:pos x="14" y="82"/>
                </a:cxn>
                <a:cxn ang="0">
                  <a:pos x="112" y="26"/>
                </a:cxn>
                <a:cxn ang="0">
                  <a:pos x="98" y="0"/>
                </a:cxn>
              </a:cxnLst>
              <a:rect l="0" t="0" r="r" b="b"/>
              <a:pathLst>
                <a:path w="112" h="82">
                  <a:moveTo>
                    <a:pt x="98" y="0"/>
                  </a:moveTo>
                  <a:lnTo>
                    <a:pt x="0" y="58"/>
                  </a:lnTo>
                  <a:lnTo>
                    <a:pt x="14" y="82"/>
                  </a:lnTo>
                  <a:lnTo>
                    <a:pt x="112" y="26"/>
                  </a:lnTo>
                  <a:lnTo>
                    <a:pt x="98" y="0"/>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35" name="Freeform 56"/>
            <p:cNvSpPr/>
            <p:nvPr/>
          </p:nvSpPr>
          <p:spPr bwMode="auto">
            <a:xfrm>
              <a:off x="2076450" y="962025"/>
              <a:ext cx="130175" cy="177800"/>
            </a:xfrm>
            <a:custGeom>
              <a:avLst/>
              <a:gdLst/>
              <a:ahLst/>
              <a:cxnLst>
                <a:cxn ang="0">
                  <a:pos x="26" y="112"/>
                </a:cxn>
                <a:cxn ang="0">
                  <a:pos x="0" y="98"/>
                </a:cxn>
                <a:cxn ang="0">
                  <a:pos x="58" y="0"/>
                </a:cxn>
                <a:cxn ang="0">
                  <a:pos x="82" y="14"/>
                </a:cxn>
                <a:cxn ang="0">
                  <a:pos x="26" y="112"/>
                </a:cxn>
              </a:cxnLst>
              <a:rect l="0" t="0" r="r" b="b"/>
              <a:pathLst>
                <a:path w="82" h="112">
                  <a:moveTo>
                    <a:pt x="26" y="112"/>
                  </a:moveTo>
                  <a:lnTo>
                    <a:pt x="0" y="98"/>
                  </a:lnTo>
                  <a:lnTo>
                    <a:pt x="58" y="0"/>
                  </a:lnTo>
                  <a:lnTo>
                    <a:pt x="82" y="14"/>
                  </a:lnTo>
                  <a:lnTo>
                    <a:pt x="26" y="112"/>
                  </a:lnTo>
                  <a:close/>
                </a:path>
              </a:pathLst>
            </a:custGeom>
            <a:grpFill/>
            <a:ln w="9525">
              <a:noFill/>
              <a:round/>
            </a:ln>
          </p:spPr>
          <p:txBody>
            <a:bodyPr vert="horz" wrap="square" lIns="91440" tIns="45720" rIns="91440" bIns="45720" numCol="1" anchor="t" anchorCtr="0" compatLnSpc="1"/>
            <a:lstStyle/>
            <a:p>
              <a:endParaRPr lang="zh-CN" altLang="en-US" u="sng"/>
            </a:p>
          </p:txBody>
        </p:sp>
      </p:grpSp>
    </p:spTree>
  </p:cSld>
  <p:clrMapOvr>
    <a:masterClrMapping/>
  </p:clrMapOvr>
  <mc:AlternateContent xmlns:mc="http://schemas.openxmlformats.org/markup-compatibility/2006">
    <mc:Choice xmlns:p14="http://schemas.microsoft.com/office/powerpoint/2010/main" Requires="p14">
      <p:transition spd="slow" p14:dur="1600">
        <p14:prism isInverted="1" isContent="1"/>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solidFill>
                  <a:srgbClr val="4C4C4C"/>
                </a:solidFill>
                <a:latin typeface="微软雅黑" panose="020B0503020204020204" pitchFamily="34" charset="-122"/>
                <a:ea typeface="微软雅黑" panose="020B0503020204020204" pitchFamily="34" charset="-122"/>
                <a:sym typeface="News Gothic MT" charset="0"/>
              </a:rPr>
              <a:t>Click here to add a title</a:t>
            </a:r>
            <a:endParaRPr lang="zh-CN" altLang="en-US" dirty="0">
              <a:solidFill>
                <a:srgbClr val="4C4C4C"/>
              </a:solidFill>
              <a:latin typeface="微软雅黑" panose="020B0503020204020204" pitchFamily="34" charset="-122"/>
              <a:ea typeface="微软雅黑" panose="020B0503020204020204" pitchFamily="34" charset="-122"/>
              <a:sym typeface="News Gothic MT" charset="0"/>
            </a:endParaRPr>
          </a:p>
        </p:txBody>
      </p:sp>
      <p:sp>
        <p:nvSpPr>
          <p:cNvPr id="3" name="文本占位符 2"/>
          <p:cNvSpPr>
            <a:spLocks noGrp="1"/>
          </p:cNvSpPr>
          <p:nvPr>
            <p:ph type="body" sz="quarter" idx="13"/>
          </p:nvPr>
        </p:nvSpPr>
        <p:spPr/>
        <p:txBody>
          <a:bodyPr>
            <a:normAutofit/>
          </a:bodyPr>
          <a:lstStyle/>
          <a:p>
            <a:r>
              <a:rPr lang="en-US" altLang="zh-CN" dirty="0">
                <a:solidFill>
                  <a:schemeClr val="bg1">
                    <a:lumMod val="75000"/>
                  </a:schemeClr>
                </a:solidFill>
                <a:latin typeface="HelveticaNeueLT Pro 67 MdCn" panose="020B0606030502030204" pitchFamily="34" charset="0"/>
                <a:ea typeface="Hiragino Sans GB W3" panose="020B0300000000000000" pitchFamily="34" charset="-122"/>
                <a:sym typeface="News Gothic MT" charset="0"/>
              </a:rPr>
              <a:t>CLICK HERE TO ADD YOUR </a:t>
            </a:r>
            <a:r>
              <a:rPr lang="en-US" altLang="zh-CN" dirty="0" smtClean="0">
                <a:solidFill>
                  <a:schemeClr val="bg1">
                    <a:lumMod val="75000"/>
                  </a:schemeClr>
                </a:solidFill>
                <a:latin typeface="HelveticaNeueLT Pro 67 MdCn" panose="020B0606030502030204" pitchFamily="34" charset="0"/>
                <a:ea typeface="Hiragino Sans GB W3" panose="020B0300000000000000" pitchFamily="34" charset="-122"/>
                <a:sym typeface="News Gothic MT" charset="0"/>
              </a:rPr>
              <a:t>TITLE</a:t>
            </a:r>
            <a:endParaRPr lang="zh-CN" altLang="zh-CN" dirty="0">
              <a:solidFill>
                <a:schemeClr val="bg1">
                  <a:lumMod val="75000"/>
                </a:schemeClr>
              </a:solidFill>
              <a:latin typeface="HelveticaNeueLT Pro 67 MdCn" panose="020B0606030502030204" pitchFamily="34" charset="0"/>
              <a:ea typeface="Hiragino Sans GB W3" panose="020B0300000000000000" pitchFamily="34" charset="-122"/>
            </a:endParaRPr>
          </a:p>
        </p:txBody>
      </p:sp>
      <p:sp>
        <p:nvSpPr>
          <p:cNvPr id="4" name="矩形 3"/>
          <p:cNvSpPr/>
          <p:nvPr/>
        </p:nvSpPr>
        <p:spPr>
          <a:xfrm>
            <a:off x="1277620" y="4939665"/>
            <a:ext cx="5471160" cy="1203325"/>
          </a:xfrm>
          <a:prstGeom prst="rect">
            <a:avLst/>
          </a:prstGeom>
          <a:solidFill>
            <a:srgbClr val="FFC000"/>
          </a:solidFill>
          <a:ln w="9525" cap="flat" cmpd="sng" algn="ctr">
            <a:noFill/>
            <a:prstDash val="solid"/>
          </a:ln>
          <a:effectLst/>
        </p:spPr>
        <p:txBody>
          <a:bodyPr lIns="91438" tIns="45719" rIns="91438" bIns="45719" rtlCol="0" anchor="ctr"/>
          <a:lstStyle/>
          <a:p>
            <a:pPr marL="0" marR="0" lvl="0" indent="0" algn="ctr" defTabSz="456565" eaLnBrk="1" fontAlgn="auto" latinLnBrk="0" hangingPunct="1">
              <a:lnSpc>
                <a:spcPct val="100000"/>
              </a:lnSpc>
              <a:spcBef>
                <a:spcPts val="0"/>
              </a:spcBef>
              <a:spcAft>
                <a:spcPts val="0"/>
              </a:spcAft>
              <a:buClrTx/>
              <a:buSzTx/>
              <a:buFontTx/>
              <a:buNone/>
              <a:defRPr/>
            </a:pPr>
            <a:endParaRPr kumimoji="1" lang="zh-CN" altLang="en-US" sz="1800" b="0" i="0" u="none" strike="noStrike" kern="0" cap="none" spc="0" normalizeH="0" baseline="0" noProof="0">
              <a:ln>
                <a:noFill/>
              </a:ln>
              <a:solidFill>
                <a:srgbClr val="FFFFFF"/>
              </a:solidFill>
              <a:effectLst/>
              <a:uLnTx/>
              <a:uFillTx/>
              <a:latin typeface="Century Gothic" panose="020B0502020202020204"/>
              <a:ea typeface="微软雅黑" panose="020B0503020204020204" pitchFamily="34" charset="-122"/>
            </a:endParaRPr>
          </a:p>
        </p:txBody>
      </p:sp>
      <p:sp>
        <p:nvSpPr>
          <p:cNvPr id="5" name="文本框 4"/>
          <p:cNvSpPr txBox="1"/>
          <p:nvPr/>
        </p:nvSpPr>
        <p:spPr>
          <a:xfrm>
            <a:off x="1203635" y="1443888"/>
            <a:ext cx="9867638" cy="951865"/>
          </a:xfrm>
          <a:prstGeom prst="rect">
            <a:avLst/>
          </a:prstGeom>
          <a:noFill/>
        </p:spPr>
        <p:txBody>
          <a:bodyPr wrap="square" lIns="91438" tIns="45719" rIns="91438" bIns="45719" rtlCol="0">
            <a:spAutoFit/>
          </a:bodyPr>
          <a:lstStyle/>
          <a:p>
            <a:pPr defTabSz="456565"/>
            <a:r>
              <a:rPr kumimoji="1" lang="en-US" altLang="zh-CN" sz="2800" b="1" dirty="0" smtClean="0">
                <a:solidFill>
                  <a:srgbClr val="103154"/>
                </a:solidFill>
                <a:latin typeface="Century Gothic" panose="020B0502020202020204"/>
                <a:ea typeface="微软雅黑" panose="020B0503020204020204" pitchFamily="34" charset="-122"/>
              </a:rPr>
              <a:t>ADD YOUR TITLE</a:t>
            </a:r>
            <a:endParaRPr kumimoji="1" lang="en-US" altLang="zh-CN" sz="2800" b="1" dirty="0">
              <a:solidFill>
                <a:srgbClr val="103154"/>
              </a:solidFill>
              <a:latin typeface="Century Gothic" panose="020B0502020202020204"/>
              <a:ea typeface="微软雅黑" panose="020B0503020204020204" pitchFamily="34" charset="-122"/>
            </a:endParaRPr>
          </a:p>
          <a:p>
            <a:pPr defTabSz="456565"/>
            <a:r>
              <a:rPr kumimoji="1" sz="2800" b="1" smtClean="0">
                <a:solidFill>
                  <a:srgbClr val="103154"/>
                </a:solidFill>
                <a:latin typeface="Century Gothic" panose="020B0502020202020204"/>
                <a:ea typeface="微软雅黑" panose="020B0503020204020204" pitchFamily="34" charset="-122"/>
              </a:rPr>
              <a:t>Click here to add a title</a:t>
            </a:r>
            <a:endParaRPr kumimoji="1" sz="2800" b="1" smtClean="0">
              <a:solidFill>
                <a:srgbClr val="103154"/>
              </a:solidFill>
              <a:latin typeface="Century Gothic" panose="020B0502020202020204"/>
              <a:ea typeface="微软雅黑" panose="020B0503020204020204" pitchFamily="34" charset="-122"/>
            </a:endParaRPr>
          </a:p>
        </p:txBody>
      </p:sp>
      <p:sp>
        <p:nvSpPr>
          <p:cNvPr id="6" name="文本框 5"/>
          <p:cNvSpPr txBox="1"/>
          <p:nvPr/>
        </p:nvSpPr>
        <p:spPr>
          <a:xfrm>
            <a:off x="1203635" y="2725014"/>
            <a:ext cx="5545508" cy="2606040"/>
          </a:xfrm>
          <a:prstGeom prst="rect">
            <a:avLst/>
          </a:prstGeom>
          <a:noFill/>
        </p:spPr>
        <p:txBody>
          <a:bodyPr wrap="square" lIns="91438" tIns="45719" rIns="91438" bIns="45719" rtlCol="0">
            <a:spAutoFit/>
          </a:bodyPr>
          <a:lstStyle/>
          <a:p>
            <a:pPr defTabSz="456565">
              <a:lnSpc>
                <a:spcPct val="130000"/>
              </a:lnSpc>
            </a:pPr>
            <a:r>
              <a:rPr lang="zh-CN" altLang="en-US" sz="1400" dirty="0">
                <a:solidFill>
                  <a:srgbClr val="103154"/>
                </a:solidFill>
                <a:latin typeface="Century Gothic" panose="020B0502020202020204"/>
                <a:ea typeface="微软雅黑" panose="020B0503020204020204" pitchFamily="34" charset="-122"/>
              </a:rPr>
              <a:t>Click here to add text</a:t>
            </a:r>
            <a:endParaRPr lang="zh-CN" altLang="en-US" sz="1400" dirty="0">
              <a:solidFill>
                <a:srgbClr val="103154"/>
              </a:solidFill>
              <a:latin typeface="Century Gothic" panose="020B0502020202020204"/>
              <a:ea typeface="微软雅黑" panose="020B0503020204020204" pitchFamily="34" charset="-122"/>
            </a:endParaRPr>
          </a:p>
          <a:p>
            <a:pPr defTabSz="456565">
              <a:lnSpc>
                <a:spcPct val="130000"/>
              </a:lnSpc>
            </a:pPr>
            <a:endParaRPr lang="zh-CN" altLang="en-US" sz="1400" dirty="0">
              <a:solidFill>
                <a:srgbClr val="103154"/>
              </a:solidFill>
              <a:latin typeface="Century Gothic" panose="020B0502020202020204"/>
              <a:ea typeface="微软雅黑" panose="020B0503020204020204" pitchFamily="34" charset="-122"/>
            </a:endParaRPr>
          </a:p>
          <a:p>
            <a:pPr defTabSz="456565">
              <a:lnSpc>
                <a:spcPct val="130000"/>
              </a:lnSpc>
            </a:pPr>
            <a:r>
              <a:rPr lang="zh-CN" altLang="en-US" sz="1400" dirty="0">
                <a:solidFill>
                  <a:srgbClr val="103154"/>
                </a:solidFill>
                <a:latin typeface="Century Gothic" panose="020B0502020202020204"/>
                <a:ea typeface="微软雅黑" panose="020B0503020204020204" pitchFamily="34" charset="-122"/>
              </a:rPr>
              <a:t>The number of titles, etc. can be changed by clicking and re-entering, and the font, font size, color, line spacing, etc. can be modified in the top "Start" panel. The proposed text is the 14th word, 1.3 times the word spacing. Title numbers, etc. can be changed by clicking and re-entering.</a:t>
            </a:r>
            <a:endParaRPr lang="zh-CN" altLang="en-US" sz="1400" dirty="0">
              <a:solidFill>
                <a:srgbClr val="103154"/>
              </a:solidFill>
              <a:latin typeface="Century Gothic" panose="020B0502020202020204"/>
              <a:ea typeface="微软雅黑" panose="020B0503020204020204" pitchFamily="34" charset="-122"/>
            </a:endParaRPr>
          </a:p>
          <a:p>
            <a:pPr defTabSz="456565">
              <a:lnSpc>
                <a:spcPct val="130000"/>
              </a:lnSpc>
            </a:pPr>
            <a:endParaRPr lang="zh-CN" altLang="en-US" sz="1400" dirty="0">
              <a:solidFill>
                <a:srgbClr val="103154"/>
              </a:solidFill>
              <a:latin typeface="Century Gothic" panose="020B0502020202020204"/>
              <a:ea typeface="微软雅黑" panose="020B0503020204020204" pitchFamily="34" charset="-122"/>
            </a:endParaRPr>
          </a:p>
          <a:p>
            <a:pPr defTabSz="456565">
              <a:lnSpc>
                <a:spcPct val="130000"/>
              </a:lnSpc>
            </a:pPr>
            <a:endParaRPr lang="zh-CN" altLang="en-US" sz="1400" dirty="0">
              <a:solidFill>
                <a:srgbClr val="103154"/>
              </a:solidFill>
              <a:latin typeface="Century Gothic" panose="020B0502020202020204"/>
              <a:ea typeface="微软雅黑" panose="020B0503020204020204" pitchFamily="34" charset="-122"/>
            </a:endParaRPr>
          </a:p>
        </p:txBody>
      </p:sp>
      <p:sp>
        <p:nvSpPr>
          <p:cNvPr id="7" name="文本框 6"/>
          <p:cNvSpPr txBox="1"/>
          <p:nvPr/>
        </p:nvSpPr>
        <p:spPr>
          <a:xfrm>
            <a:off x="1357702" y="5001379"/>
            <a:ext cx="5275326" cy="1049020"/>
          </a:xfrm>
          <a:prstGeom prst="rect">
            <a:avLst/>
          </a:prstGeom>
          <a:noFill/>
        </p:spPr>
        <p:txBody>
          <a:bodyPr wrap="square" lIns="91438" tIns="45719" rIns="91438" bIns="45719" rtlCol="0">
            <a:spAutoFit/>
          </a:bodyPr>
          <a:lstStyle/>
          <a:p>
            <a:pPr defTabSz="456565">
              <a:lnSpc>
                <a:spcPct val="130000"/>
              </a:lnSpc>
            </a:pPr>
            <a:r>
              <a:rPr sz="1200" b="1" dirty="0">
                <a:solidFill>
                  <a:srgbClr val="FFFFFF"/>
                </a:solidFill>
                <a:latin typeface="Century Gothic" panose="020B0502020202020204"/>
                <a:ea typeface="微软雅黑" panose="020B0503020204020204" pitchFamily="34" charset="-122"/>
              </a:rPr>
              <a:t>The number of titles, etc. can be changed by clicking and re-entering, and the font, font size, color, line spacing, etc. can be modified in the top "Start" panel. It is suggested that there should be 12 characters in the text and 1.3 characters in pitch.</a:t>
            </a:r>
            <a:endParaRPr sz="1200" b="1" dirty="0">
              <a:solidFill>
                <a:srgbClr val="FFFFFF"/>
              </a:solidFill>
              <a:latin typeface="Century Gothic" panose="020B0502020202020204"/>
              <a:ea typeface="微软雅黑" panose="020B0503020204020204" pitchFamily="34" charset="-122"/>
            </a:endParaRPr>
          </a:p>
        </p:txBody>
      </p:sp>
      <p:sp>
        <p:nvSpPr>
          <p:cNvPr id="8" name="矩形 7"/>
          <p:cNvSpPr/>
          <p:nvPr/>
        </p:nvSpPr>
        <p:spPr>
          <a:xfrm>
            <a:off x="7164023" y="2776310"/>
            <a:ext cx="3907250" cy="2923406"/>
          </a:xfrm>
          <a:prstGeom prst="rect">
            <a:avLst/>
          </a:prstGeom>
          <a:blipFill rotWithShape="1">
            <a:blip r:embed="rId1" cstate="print">
              <a:extLst>
                <a:ext uri="{BEBA8EAE-BF5A-486C-A8C5-ECC9F3942E4B}">
                  <a14:imgProps xmlns:a14="http://schemas.microsoft.com/office/drawing/2010/main">
                    <a14:imgLayer r:embed="rId2">
                      <a14:imgEffect>
                        <a14:saturation sat="66000"/>
                      </a14:imgEffect>
                    </a14:imgLayer>
                  </a14:imgProps>
                </a:ext>
              </a:extLst>
            </a:blip>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lIns="91438" tIns="45719" rIns="91438" bIns="45719" rtlCol="0" anchor="ctr"/>
          <a:lstStyle/>
          <a:p>
            <a:pPr algn="ctr"/>
            <a:endParaRPr kumimoji="1" lang="zh-CN" altLang="en-US">
              <a:solidFill>
                <a:prstClr val="white"/>
              </a:solidFill>
              <a:latin typeface="Calibri" panose="020F0502020204030204"/>
              <a:ea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14:prism isInverted="1" isContent="1"/>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latin typeface="微软雅黑" panose="020B0503020204020204" pitchFamily="34" charset="-122"/>
                <a:ea typeface="微软雅黑" panose="020B0503020204020204" pitchFamily="34" charset="-122"/>
                <a:sym typeface="News Gothic MT" charset="0"/>
              </a:rPr>
              <a:t>Click here to add a title</a:t>
            </a:r>
            <a:endParaRPr lang="zh-CN" altLang="en-US" dirty="0">
              <a:latin typeface="微软雅黑" panose="020B0503020204020204" pitchFamily="34" charset="-122"/>
              <a:ea typeface="微软雅黑" panose="020B0503020204020204" pitchFamily="34" charset="-122"/>
              <a:sym typeface="News Gothic MT" charset="0"/>
            </a:endParaRPr>
          </a:p>
        </p:txBody>
      </p:sp>
      <p:sp>
        <p:nvSpPr>
          <p:cNvPr id="3" name="文本占位符 2"/>
          <p:cNvSpPr>
            <a:spLocks noGrp="1"/>
          </p:cNvSpPr>
          <p:nvPr>
            <p:ph type="body" sz="quarter" idx="13"/>
          </p:nvPr>
        </p:nvSpPr>
        <p:spPr/>
        <p:txBody>
          <a:bodyPr>
            <a:normAutofit/>
          </a:bodyPr>
          <a:lstStyle/>
          <a:p>
            <a:r>
              <a:rPr lang="en-US" altLang="zh-CN" dirty="0">
                <a:solidFill>
                  <a:schemeClr val="bg1">
                    <a:lumMod val="75000"/>
                  </a:schemeClr>
                </a:solidFill>
                <a:latin typeface="HelveticaNeueLT Pro 67 MdCn" panose="020B0606030502030204" pitchFamily="34" charset="0"/>
                <a:ea typeface="Hiragino Sans GB W3" panose="020B0300000000000000" pitchFamily="34" charset="-122"/>
                <a:sym typeface="News Gothic MT" charset="0"/>
              </a:rPr>
              <a:t>CLICK HERE TO ADD YOUR </a:t>
            </a:r>
            <a:r>
              <a:rPr lang="en-US" altLang="zh-CN" dirty="0" smtClean="0">
                <a:solidFill>
                  <a:schemeClr val="bg1">
                    <a:lumMod val="75000"/>
                  </a:schemeClr>
                </a:solidFill>
                <a:latin typeface="HelveticaNeueLT Pro 67 MdCn" panose="020B0606030502030204" pitchFamily="34" charset="0"/>
                <a:ea typeface="Hiragino Sans GB W3" panose="020B0300000000000000" pitchFamily="34" charset="-122"/>
                <a:sym typeface="News Gothic MT" charset="0"/>
              </a:rPr>
              <a:t>TITLE</a:t>
            </a:r>
            <a:endParaRPr lang="zh-CN" altLang="zh-CN" dirty="0">
              <a:solidFill>
                <a:schemeClr val="bg1">
                  <a:lumMod val="75000"/>
                </a:schemeClr>
              </a:solidFill>
              <a:latin typeface="HelveticaNeueLT Pro 67 MdCn" panose="020B0606030502030204" pitchFamily="34" charset="0"/>
              <a:ea typeface="Hiragino Sans GB W3" panose="020B0300000000000000" pitchFamily="34" charset="-122"/>
            </a:endParaRPr>
          </a:p>
        </p:txBody>
      </p:sp>
      <p:sp>
        <p:nvSpPr>
          <p:cNvPr id="4" name="矩形 3"/>
          <p:cNvSpPr/>
          <p:nvPr/>
        </p:nvSpPr>
        <p:spPr>
          <a:xfrm>
            <a:off x="6049108" y="0"/>
            <a:ext cx="6142892" cy="6858000"/>
          </a:xfrm>
          <a:prstGeom prst="rect">
            <a:avLst/>
          </a:prstGeom>
          <a:solidFill>
            <a:srgbClr val="091A2D">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5" name="图表 1"/>
          <p:cNvGraphicFramePr/>
          <p:nvPr/>
        </p:nvGraphicFramePr>
        <p:xfrm>
          <a:off x="5806046" y="986539"/>
          <a:ext cx="6082191" cy="3818122"/>
        </p:xfrm>
        <a:graphic>
          <a:graphicData uri="http://schemas.openxmlformats.org/drawingml/2006/chart">
            <c:chart xmlns:c="http://schemas.openxmlformats.org/drawingml/2006/chart" xmlns:r="http://schemas.openxmlformats.org/officeDocument/2006/relationships" r:id="rId1"/>
          </a:graphicData>
        </a:graphic>
      </p:graphicFrame>
      <p:sp>
        <p:nvSpPr>
          <p:cNvPr id="6" name="Freeform 118"/>
          <p:cNvSpPr>
            <a:spLocks noEditPoints="1"/>
          </p:cNvSpPr>
          <p:nvPr/>
        </p:nvSpPr>
        <p:spPr bwMode="auto">
          <a:xfrm>
            <a:off x="8236404" y="2300287"/>
            <a:ext cx="1190625" cy="1190625"/>
          </a:xfrm>
          <a:custGeom>
            <a:avLst/>
            <a:gdLst/>
            <a:ahLst/>
            <a:cxnLst>
              <a:cxn ang="0">
                <a:pos x="252" y="146"/>
              </a:cxn>
              <a:cxn ang="0">
                <a:pos x="242" y="110"/>
              </a:cxn>
              <a:cxn ang="0">
                <a:pos x="212" y="86"/>
              </a:cxn>
              <a:cxn ang="0">
                <a:pos x="188" y="80"/>
              </a:cxn>
              <a:cxn ang="0">
                <a:pos x="152" y="92"/>
              </a:cxn>
              <a:cxn ang="0">
                <a:pos x="128" y="120"/>
              </a:cxn>
              <a:cxn ang="0">
                <a:pos x="122" y="160"/>
              </a:cxn>
              <a:cxn ang="0">
                <a:pos x="128" y="186"/>
              </a:cxn>
              <a:cxn ang="0">
                <a:pos x="152" y="214"/>
              </a:cxn>
              <a:cxn ang="0">
                <a:pos x="188" y="224"/>
              </a:cxn>
              <a:cxn ang="0">
                <a:pos x="212" y="220"/>
              </a:cxn>
              <a:cxn ang="0">
                <a:pos x="242" y="196"/>
              </a:cxn>
              <a:cxn ang="0">
                <a:pos x="252" y="160"/>
              </a:cxn>
              <a:cxn ang="0">
                <a:pos x="188" y="0"/>
              </a:cxn>
              <a:cxn ang="0">
                <a:pos x="132" y="8"/>
              </a:cxn>
              <a:cxn ang="0">
                <a:pos x="84" y="32"/>
              </a:cxn>
              <a:cxn ang="0">
                <a:pos x="44" y="68"/>
              </a:cxn>
              <a:cxn ang="0">
                <a:pos x="16" y="114"/>
              </a:cxn>
              <a:cxn ang="0">
                <a:pos x="2" y="168"/>
              </a:cxn>
              <a:cxn ang="0">
                <a:pos x="2" y="206"/>
              </a:cxn>
              <a:cxn ang="0">
                <a:pos x="16" y="262"/>
              </a:cxn>
              <a:cxn ang="0">
                <a:pos x="48" y="310"/>
              </a:cxn>
              <a:cxn ang="0">
                <a:pos x="74" y="334"/>
              </a:cxn>
              <a:cxn ang="0">
                <a:pos x="116" y="360"/>
              </a:cxn>
              <a:cxn ang="0">
                <a:pos x="162" y="372"/>
              </a:cxn>
              <a:cxn ang="0">
                <a:pos x="178" y="282"/>
              </a:cxn>
              <a:cxn ang="0">
                <a:pos x="64" y="284"/>
              </a:cxn>
              <a:cxn ang="0">
                <a:pos x="32" y="214"/>
              </a:cxn>
              <a:cxn ang="0">
                <a:pos x="30" y="170"/>
              </a:cxn>
              <a:cxn ang="0">
                <a:pos x="42" y="124"/>
              </a:cxn>
              <a:cxn ang="0">
                <a:pos x="66" y="86"/>
              </a:cxn>
              <a:cxn ang="0">
                <a:pos x="100" y="56"/>
              </a:cxn>
              <a:cxn ang="0">
                <a:pos x="140" y="36"/>
              </a:cxn>
              <a:cxn ang="0">
                <a:pos x="188" y="28"/>
              </a:cxn>
              <a:cxn ang="0">
                <a:pos x="220" y="32"/>
              </a:cxn>
              <a:cxn ang="0">
                <a:pos x="264" y="48"/>
              </a:cxn>
              <a:cxn ang="0">
                <a:pos x="300" y="74"/>
              </a:cxn>
              <a:cxn ang="0">
                <a:pos x="326" y="112"/>
              </a:cxn>
              <a:cxn ang="0">
                <a:pos x="342" y="154"/>
              </a:cxn>
              <a:cxn ang="0">
                <a:pos x="346" y="186"/>
              </a:cxn>
              <a:cxn ang="0">
                <a:pos x="326" y="262"/>
              </a:cxn>
              <a:cxn ang="0">
                <a:pos x="198" y="282"/>
              </a:cxn>
              <a:cxn ang="0">
                <a:pos x="198" y="374"/>
              </a:cxn>
              <a:cxn ang="0">
                <a:pos x="246" y="364"/>
              </a:cxn>
              <a:cxn ang="0">
                <a:pos x="288" y="344"/>
              </a:cxn>
              <a:cxn ang="0">
                <a:pos x="314" y="324"/>
              </a:cxn>
              <a:cxn ang="0">
                <a:pos x="350" y="280"/>
              </a:cxn>
              <a:cxn ang="0">
                <a:pos x="370" y="226"/>
              </a:cxn>
              <a:cxn ang="0">
                <a:pos x="374" y="186"/>
              </a:cxn>
              <a:cxn ang="0">
                <a:pos x="366" y="130"/>
              </a:cxn>
              <a:cxn ang="0">
                <a:pos x="342" y="82"/>
              </a:cxn>
              <a:cxn ang="0">
                <a:pos x="306" y="42"/>
              </a:cxn>
              <a:cxn ang="0">
                <a:pos x="260" y="14"/>
              </a:cxn>
              <a:cxn ang="0">
                <a:pos x="206" y="0"/>
              </a:cxn>
            </a:cxnLst>
            <a:rect l="0" t="0" r="r" b="b"/>
            <a:pathLst>
              <a:path w="374" h="374">
                <a:moveTo>
                  <a:pt x="252" y="160"/>
                </a:moveTo>
                <a:lnTo>
                  <a:pt x="252" y="146"/>
                </a:lnTo>
                <a:lnTo>
                  <a:pt x="252" y="146"/>
                </a:lnTo>
                <a:lnTo>
                  <a:pt x="252" y="132"/>
                </a:lnTo>
                <a:lnTo>
                  <a:pt x="248" y="120"/>
                </a:lnTo>
                <a:lnTo>
                  <a:pt x="242" y="110"/>
                </a:lnTo>
                <a:lnTo>
                  <a:pt x="234" y="100"/>
                </a:lnTo>
                <a:lnTo>
                  <a:pt x="224" y="92"/>
                </a:lnTo>
                <a:lnTo>
                  <a:pt x="212" y="86"/>
                </a:lnTo>
                <a:lnTo>
                  <a:pt x="200" y="82"/>
                </a:lnTo>
                <a:lnTo>
                  <a:pt x="188" y="80"/>
                </a:lnTo>
                <a:lnTo>
                  <a:pt x="188" y="80"/>
                </a:lnTo>
                <a:lnTo>
                  <a:pt x="174" y="82"/>
                </a:lnTo>
                <a:lnTo>
                  <a:pt x="162" y="86"/>
                </a:lnTo>
                <a:lnTo>
                  <a:pt x="152" y="92"/>
                </a:lnTo>
                <a:lnTo>
                  <a:pt x="142" y="100"/>
                </a:lnTo>
                <a:lnTo>
                  <a:pt x="134" y="110"/>
                </a:lnTo>
                <a:lnTo>
                  <a:pt x="128" y="120"/>
                </a:lnTo>
                <a:lnTo>
                  <a:pt x="124" y="132"/>
                </a:lnTo>
                <a:lnTo>
                  <a:pt x="122" y="146"/>
                </a:lnTo>
                <a:lnTo>
                  <a:pt x="122" y="160"/>
                </a:lnTo>
                <a:lnTo>
                  <a:pt x="122" y="160"/>
                </a:lnTo>
                <a:lnTo>
                  <a:pt x="124" y="174"/>
                </a:lnTo>
                <a:lnTo>
                  <a:pt x="128" y="186"/>
                </a:lnTo>
                <a:lnTo>
                  <a:pt x="134" y="196"/>
                </a:lnTo>
                <a:lnTo>
                  <a:pt x="142" y="206"/>
                </a:lnTo>
                <a:lnTo>
                  <a:pt x="152" y="214"/>
                </a:lnTo>
                <a:lnTo>
                  <a:pt x="162" y="220"/>
                </a:lnTo>
                <a:lnTo>
                  <a:pt x="174" y="224"/>
                </a:lnTo>
                <a:lnTo>
                  <a:pt x="188" y="224"/>
                </a:lnTo>
                <a:lnTo>
                  <a:pt x="188" y="224"/>
                </a:lnTo>
                <a:lnTo>
                  <a:pt x="200" y="224"/>
                </a:lnTo>
                <a:lnTo>
                  <a:pt x="212" y="220"/>
                </a:lnTo>
                <a:lnTo>
                  <a:pt x="224" y="214"/>
                </a:lnTo>
                <a:lnTo>
                  <a:pt x="234" y="206"/>
                </a:lnTo>
                <a:lnTo>
                  <a:pt x="242" y="196"/>
                </a:lnTo>
                <a:lnTo>
                  <a:pt x="248" y="186"/>
                </a:lnTo>
                <a:lnTo>
                  <a:pt x="252" y="174"/>
                </a:lnTo>
                <a:lnTo>
                  <a:pt x="252" y="160"/>
                </a:lnTo>
                <a:lnTo>
                  <a:pt x="252" y="160"/>
                </a:lnTo>
                <a:close/>
                <a:moveTo>
                  <a:pt x="188" y="0"/>
                </a:moveTo>
                <a:lnTo>
                  <a:pt x="188" y="0"/>
                </a:lnTo>
                <a:lnTo>
                  <a:pt x="168" y="0"/>
                </a:lnTo>
                <a:lnTo>
                  <a:pt x="150" y="4"/>
                </a:lnTo>
                <a:lnTo>
                  <a:pt x="132" y="8"/>
                </a:lnTo>
                <a:lnTo>
                  <a:pt x="114" y="14"/>
                </a:lnTo>
                <a:lnTo>
                  <a:pt x="98" y="22"/>
                </a:lnTo>
                <a:lnTo>
                  <a:pt x="84" y="32"/>
                </a:lnTo>
                <a:lnTo>
                  <a:pt x="68" y="42"/>
                </a:lnTo>
                <a:lnTo>
                  <a:pt x="56" y="54"/>
                </a:lnTo>
                <a:lnTo>
                  <a:pt x="44" y="68"/>
                </a:lnTo>
                <a:lnTo>
                  <a:pt x="32" y="82"/>
                </a:lnTo>
                <a:lnTo>
                  <a:pt x="24" y="98"/>
                </a:lnTo>
                <a:lnTo>
                  <a:pt x="16" y="114"/>
                </a:lnTo>
                <a:lnTo>
                  <a:pt x="8" y="130"/>
                </a:lnTo>
                <a:lnTo>
                  <a:pt x="4" y="148"/>
                </a:lnTo>
                <a:lnTo>
                  <a:pt x="2" y="168"/>
                </a:lnTo>
                <a:lnTo>
                  <a:pt x="0" y="186"/>
                </a:lnTo>
                <a:lnTo>
                  <a:pt x="0" y="186"/>
                </a:lnTo>
                <a:lnTo>
                  <a:pt x="2" y="206"/>
                </a:lnTo>
                <a:lnTo>
                  <a:pt x="4" y="226"/>
                </a:lnTo>
                <a:lnTo>
                  <a:pt x="10" y="244"/>
                </a:lnTo>
                <a:lnTo>
                  <a:pt x="16" y="262"/>
                </a:lnTo>
                <a:lnTo>
                  <a:pt x="26" y="280"/>
                </a:lnTo>
                <a:lnTo>
                  <a:pt x="36" y="296"/>
                </a:lnTo>
                <a:lnTo>
                  <a:pt x="48" y="310"/>
                </a:lnTo>
                <a:lnTo>
                  <a:pt x="60" y="324"/>
                </a:lnTo>
                <a:lnTo>
                  <a:pt x="60" y="324"/>
                </a:lnTo>
                <a:lnTo>
                  <a:pt x="74" y="334"/>
                </a:lnTo>
                <a:lnTo>
                  <a:pt x="86" y="344"/>
                </a:lnTo>
                <a:lnTo>
                  <a:pt x="100" y="352"/>
                </a:lnTo>
                <a:lnTo>
                  <a:pt x="116" y="360"/>
                </a:lnTo>
                <a:lnTo>
                  <a:pt x="130" y="364"/>
                </a:lnTo>
                <a:lnTo>
                  <a:pt x="146" y="368"/>
                </a:lnTo>
                <a:lnTo>
                  <a:pt x="162" y="372"/>
                </a:lnTo>
                <a:lnTo>
                  <a:pt x="178" y="374"/>
                </a:lnTo>
                <a:lnTo>
                  <a:pt x="150" y="346"/>
                </a:lnTo>
                <a:lnTo>
                  <a:pt x="178" y="282"/>
                </a:lnTo>
                <a:lnTo>
                  <a:pt x="148" y="258"/>
                </a:lnTo>
                <a:lnTo>
                  <a:pt x="64" y="284"/>
                </a:lnTo>
                <a:lnTo>
                  <a:pt x="64" y="284"/>
                </a:lnTo>
                <a:lnTo>
                  <a:pt x="48" y="262"/>
                </a:lnTo>
                <a:lnTo>
                  <a:pt x="38" y="240"/>
                </a:lnTo>
                <a:lnTo>
                  <a:pt x="32" y="214"/>
                </a:lnTo>
                <a:lnTo>
                  <a:pt x="30" y="186"/>
                </a:lnTo>
                <a:lnTo>
                  <a:pt x="30" y="186"/>
                </a:lnTo>
                <a:lnTo>
                  <a:pt x="30" y="170"/>
                </a:lnTo>
                <a:lnTo>
                  <a:pt x="32" y="154"/>
                </a:lnTo>
                <a:lnTo>
                  <a:pt x="36" y="140"/>
                </a:lnTo>
                <a:lnTo>
                  <a:pt x="42" y="124"/>
                </a:lnTo>
                <a:lnTo>
                  <a:pt x="48" y="112"/>
                </a:lnTo>
                <a:lnTo>
                  <a:pt x="56" y="98"/>
                </a:lnTo>
                <a:lnTo>
                  <a:pt x="66" y="86"/>
                </a:lnTo>
                <a:lnTo>
                  <a:pt x="76" y="74"/>
                </a:lnTo>
                <a:lnTo>
                  <a:pt x="86" y="64"/>
                </a:lnTo>
                <a:lnTo>
                  <a:pt x="100" y="56"/>
                </a:lnTo>
                <a:lnTo>
                  <a:pt x="112" y="48"/>
                </a:lnTo>
                <a:lnTo>
                  <a:pt x="126" y="40"/>
                </a:lnTo>
                <a:lnTo>
                  <a:pt x="140" y="36"/>
                </a:lnTo>
                <a:lnTo>
                  <a:pt x="156" y="32"/>
                </a:lnTo>
                <a:lnTo>
                  <a:pt x="172" y="28"/>
                </a:lnTo>
                <a:lnTo>
                  <a:pt x="188" y="28"/>
                </a:lnTo>
                <a:lnTo>
                  <a:pt x="188" y="28"/>
                </a:lnTo>
                <a:lnTo>
                  <a:pt x="204" y="28"/>
                </a:lnTo>
                <a:lnTo>
                  <a:pt x="220" y="32"/>
                </a:lnTo>
                <a:lnTo>
                  <a:pt x="234" y="36"/>
                </a:lnTo>
                <a:lnTo>
                  <a:pt x="250" y="40"/>
                </a:lnTo>
                <a:lnTo>
                  <a:pt x="264" y="48"/>
                </a:lnTo>
                <a:lnTo>
                  <a:pt x="276" y="56"/>
                </a:lnTo>
                <a:lnTo>
                  <a:pt x="288" y="64"/>
                </a:lnTo>
                <a:lnTo>
                  <a:pt x="300" y="74"/>
                </a:lnTo>
                <a:lnTo>
                  <a:pt x="310" y="86"/>
                </a:lnTo>
                <a:lnTo>
                  <a:pt x="318" y="98"/>
                </a:lnTo>
                <a:lnTo>
                  <a:pt x="326" y="112"/>
                </a:lnTo>
                <a:lnTo>
                  <a:pt x="334" y="124"/>
                </a:lnTo>
                <a:lnTo>
                  <a:pt x="338" y="140"/>
                </a:lnTo>
                <a:lnTo>
                  <a:pt x="342" y="154"/>
                </a:lnTo>
                <a:lnTo>
                  <a:pt x="346" y="170"/>
                </a:lnTo>
                <a:lnTo>
                  <a:pt x="346" y="186"/>
                </a:lnTo>
                <a:lnTo>
                  <a:pt x="346" y="186"/>
                </a:lnTo>
                <a:lnTo>
                  <a:pt x="344" y="214"/>
                </a:lnTo>
                <a:lnTo>
                  <a:pt x="336" y="240"/>
                </a:lnTo>
                <a:lnTo>
                  <a:pt x="326" y="262"/>
                </a:lnTo>
                <a:lnTo>
                  <a:pt x="312" y="284"/>
                </a:lnTo>
                <a:lnTo>
                  <a:pt x="228" y="258"/>
                </a:lnTo>
                <a:lnTo>
                  <a:pt x="198" y="282"/>
                </a:lnTo>
                <a:lnTo>
                  <a:pt x="226" y="346"/>
                </a:lnTo>
                <a:lnTo>
                  <a:pt x="198" y="374"/>
                </a:lnTo>
                <a:lnTo>
                  <a:pt x="198" y="374"/>
                </a:lnTo>
                <a:lnTo>
                  <a:pt x="214" y="372"/>
                </a:lnTo>
                <a:lnTo>
                  <a:pt x="230" y="368"/>
                </a:lnTo>
                <a:lnTo>
                  <a:pt x="246" y="364"/>
                </a:lnTo>
                <a:lnTo>
                  <a:pt x="260" y="358"/>
                </a:lnTo>
                <a:lnTo>
                  <a:pt x="274" y="352"/>
                </a:lnTo>
                <a:lnTo>
                  <a:pt x="288" y="344"/>
                </a:lnTo>
                <a:lnTo>
                  <a:pt x="302" y="334"/>
                </a:lnTo>
                <a:lnTo>
                  <a:pt x="314" y="324"/>
                </a:lnTo>
                <a:lnTo>
                  <a:pt x="314" y="324"/>
                </a:lnTo>
                <a:lnTo>
                  <a:pt x="328" y="310"/>
                </a:lnTo>
                <a:lnTo>
                  <a:pt x="340" y="296"/>
                </a:lnTo>
                <a:lnTo>
                  <a:pt x="350" y="280"/>
                </a:lnTo>
                <a:lnTo>
                  <a:pt x="358" y="262"/>
                </a:lnTo>
                <a:lnTo>
                  <a:pt x="366" y="244"/>
                </a:lnTo>
                <a:lnTo>
                  <a:pt x="370" y="226"/>
                </a:lnTo>
                <a:lnTo>
                  <a:pt x="374" y="206"/>
                </a:lnTo>
                <a:lnTo>
                  <a:pt x="374" y="186"/>
                </a:lnTo>
                <a:lnTo>
                  <a:pt x="374" y="186"/>
                </a:lnTo>
                <a:lnTo>
                  <a:pt x="374" y="168"/>
                </a:lnTo>
                <a:lnTo>
                  <a:pt x="370" y="148"/>
                </a:lnTo>
                <a:lnTo>
                  <a:pt x="366" y="130"/>
                </a:lnTo>
                <a:lnTo>
                  <a:pt x="360" y="114"/>
                </a:lnTo>
                <a:lnTo>
                  <a:pt x="352" y="98"/>
                </a:lnTo>
                <a:lnTo>
                  <a:pt x="342" y="82"/>
                </a:lnTo>
                <a:lnTo>
                  <a:pt x="332" y="68"/>
                </a:lnTo>
                <a:lnTo>
                  <a:pt x="320" y="54"/>
                </a:lnTo>
                <a:lnTo>
                  <a:pt x="306" y="42"/>
                </a:lnTo>
                <a:lnTo>
                  <a:pt x="292" y="32"/>
                </a:lnTo>
                <a:lnTo>
                  <a:pt x="276" y="22"/>
                </a:lnTo>
                <a:lnTo>
                  <a:pt x="260" y="14"/>
                </a:lnTo>
                <a:lnTo>
                  <a:pt x="244" y="8"/>
                </a:lnTo>
                <a:lnTo>
                  <a:pt x="226" y="4"/>
                </a:lnTo>
                <a:lnTo>
                  <a:pt x="206" y="0"/>
                </a:lnTo>
                <a:lnTo>
                  <a:pt x="188" y="0"/>
                </a:lnTo>
                <a:lnTo>
                  <a:pt x="188" y="0"/>
                </a:lnTo>
                <a:close/>
              </a:path>
            </a:pathLst>
          </a:custGeom>
          <a:solidFill>
            <a:schemeClr val="bg1"/>
          </a:solidFill>
          <a:ln w="9525">
            <a:noFill/>
            <a:round/>
          </a:ln>
        </p:spPr>
        <p:txBody>
          <a:bodyPr vert="horz" wrap="square" lIns="91440" tIns="45720" rIns="91440" bIns="45720" numCol="1" anchor="t" anchorCtr="0" compatLnSpc="1"/>
          <a:lstStyle/>
          <a:p>
            <a:endParaRPr lang="zh-CN" altLang="en-US" u="sng"/>
          </a:p>
        </p:txBody>
      </p:sp>
      <p:sp>
        <p:nvSpPr>
          <p:cNvPr id="7" name="矩形 6"/>
          <p:cNvSpPr/>
          <p:nvPr/>
        </p:nvSpPr>
        <p:spPr bwMode="auto">
          <a:xfrm>
            <a:off x="7718023" y="4764823"/>
            <a:ext cx="2778527" cy="397510"/>
          </a:xfrm>
          <a:prstGeom prst="rect">
            <a:avLst/>
          </a:prstGeom>
          <a:solidFill>
            <a:schemeClr val="bg1"/>
          </a:solidFill>
          <a:ln>
            <a:noFill/>
          </a:ln>
        </p:spPr>
        <p:txBody>
          <a:bodyPr wrap="square" lIns="91438" tIns="45719" rIns="91438" bIns="45719">
            <a:spAutoFit/>
          </a:bodyPr>
          <a:lstStyle/>
          <a:p>
            <a:pPr algn="ctr"/>
            <a:r>
              <a:rPr lang="zh-CN" altLang="en-US" sz="2000" dirty="0">
                <a:latin typeface="微软雅黑" panose="020B0503020204020204" pitchFamily="34" charset="-122"/>
                <a:ea typeface="微软雅黑" panose="020B0503020204020204" pitchFamily="34" charset="-122"/>
              </a:rPr>
              <a:t>brief introduction</a:t>
            </a:r>
            <a:endParaRPr lang="zh-CN" altLang="en-US" sz="2000" dirty="0">
              <a:latin typeface="微软雅黑" panose="020B0503020204020204" pitchFamily="34" charset="-122"/>
              <a:ea typeface="微软雅黑" panose="020B0503020204020204" pitchFamily="34" charset="-122"/>
            </a:endParaRPr>
          </a:p>
        </p:txBody>
      </p:sp>
      <p:sp>
        <p:nvSpPr>
          <p:cNvPr id="8" name="Rectangle 11"/>
          <p:cNvSpPr/>
          <p:nvPr/>
        </p:nvSpPr>
        <p:spPr>
          <a:xfrm>
            <a:off x="7274560" y="5341620"/>
            <a:ext cx="4429760" cy="1289050"/>
          </a:xfrm>
          <a:prstGeom prst="rect">
            <a:avLst/>
          </a:prstGeom>
        </p:spPr>
        <p:txBody>
          <a:bodyPr wrap="square" lIns="91438" tIns="45719" rIns="91438" bIns="45719">
            <a:spAutoFit/>
          </a:bodyPr>
          <a:lstStyle/>
          <a:p>
            <a:pPr algn="ctr">
              <a:lnSpc>
                <a:spcPct val="130000"/>
              </a:lnSpc>
            </a:pPr>
            <a:r>
              <a:rPr sz="1200" dirty="0">
                <a:solidFill>
                  <a:schemeClr val="bg1"/>
                </a:solidFill>
                <a:latin typeface="微软雅黑" panose="020B0503020204020204" pitchFamily="34" charset="-122"/>
                <a:ea typeface="微软雅黑" panose="020B0503020204020204" pitchFamily="34" charset="-122"/>
              </a:rPr>
              <a:t>The number of titles, etc. can be changed by clicking and re-entering, and the font, font size, color, line spacing, etc. can be modified in the top "Start" panel. It is suggested that there should be 12 characters in the text and 1.3 characters in pitch.</a:t>
            </a:r>
            <a:endParaRPr sz="12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14:prism isInverted="1" isContent="1"/>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2400" dirty="0">
                <a:solidFill>
                  <a:srgbClr val="4C4C4C"/>
                </a:solidFill>
                <a:latin typeface="微软雅黑" panose="020B0503020204020204" pitchFamily="34" charset="-122"/>
                <a:ea typeface="微软雅黑" panose="020B0503020204020204" pitchFamily="34" charset="-122"/>
                <a:sym typeface="News Gothic MT" charset="0"/>
              </a:rPr>
              <a:t>Click here to add a title</a:t>
            </a:r>
            <a:endParaRPr lang="zh-CN" altLang="en-US" sz="2400" dirty="0">
              <a:solidFill>
                <a:srgbClr val="4C4C4C"/>
              </a:solidFill>
              <a:latin typeface="微软雅黑" panose="020B0503020204020204" pitchFamily="34" charset="-122"/>
              <a:ea typeface="微软雅黑" panose="020B0503020204020204" pitchFamily="34" charset="-122"/>
              <a:sym typeface="News Gothic MT" charset="0"/>
            </a:endParaRPr>
          </a:p>
        </p:txBody>
      </p:sp>
      <p:sp>
        <p:nvSpPr>
          <p:cNvPr id="3" name="文本占位符 2"/>
          <p:cNvSpPr>
            <a:spLocks noGrp="1"/>
          </p:cNvSpPr>
          <p:nvPr>
            <p:ph type="body" sz="quarter" idx="13"/>
          </p:nvPr>
        </p:nvSpPr>
        <p:spPr/>
        <p:txBody>
          <a:bodyPr>
            <a:normAutofit/>
          </a:bodyPr>
          <a:lstStyle/>
          <a:p>
            <a:r>
              <a:rPr lang="en-US" altLang="zh-CN" dirty="0">
                <a:solidFill>
                  <a:schemeClr val="bg1">
                    <a:lumMod val="75000"/>
                  </a:schemeClr>
                </a:solidFill>
                <a:latin typeface="HelveticaNeueLT Pro 67 MdCn" panose="020B0606030502030204" pitchFamily="34" charset="0"/>
                <a:ea typeface="Hiragino Sans GB W3" panose="020B0300000000000000" pitchFamily="34" charset="-122"/>
                <a:sym typeface="News Gothic MT" charset="0"/>
              </a:rPr>
              <a:t>CLICK HERE TO ADD YOUR </a:t>
            </a:r>
            <a:r>
              <a:rPr lang="en-US" altLang="zh-CN" dirty="0" smtClean="0">
                <a:solidFill>
                  <a:schemeClr val="bg1">
                    <a:lumMod val="75000"/>
                  </a:schemeClr>
                </a:solidFill>
                <a:latin typeface="HelveticaNeueLT Pro 67 MdCn" panose="020B0606030502030204" pitchFamily="34" charset="0"/>
                <a:ea typeface="Hiragino Sans GB W3" panose="020B0300000000000000" pitchFamily="34" charset="-122"/>
                <a:sym typeface="News Gothic MT" charset="0"/>
              </a:rPr>
              <a:t>TITLE</a:t>
            </a:r>
            <a:endParaRPr lang="zh-CN" altLang="zh-CN" dirty="0">
              <a:solidFill>
                <a:schemeClr val="bg1">
                  <a:lumMod val="75000"/>
                </a:schemeClr>
              </a:solidFill>
              <a:latin typeface="HelveticaNeueLT Pro 67 MdCn" panose="020B0606030502030204" pitchFamily="34" charset="0"/>
              <a:ea typeface="Hiragino Sans GB W3" panose="020B0300000000000000" pitchFamily="34" charset="-122"/>
            </a:endParaRPr>
          </a:p>
        </p:txBody>
      </p:sp>
      <p:sp>
        <p:nvSpPr>
          <p:cNvPr id="4" name="矩形 3"/>
          <p:cNvSpPr/>
          <p:nvPr/>
        </p:nvSpPr>
        <p:spPr>
          <a:xfrm>
            <a:off x="437642" y="1573442"/>
            <a:ext cx="2376264" cy="648072"/>
          </a:xfrm>
          <a:prstGeom prst="rect">
            <a:avLst/>
          </a:prstGeom>
          <a:solidFill>
            <a:srgbClr val="091A2D"/>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24" tIns="45712" rIns="91424" bIns="45712" numCol="1" spcCol="0" rtlCol="0" fromWordArt="0" anchor="ctr" anchorCtr="0" forceAA="0" compatLnSpc="1">
            <a:noAutofit/>
          </a:bodyPr>
          <a:lstStyle/>
          <a:p>
            <a:r>
              <a:rPr lang="en-US" altLang="zh-CN" sz="4800" b="1" dirty="0" smtClean="0">
                <a:solidFill>
                  <a:schemeClr val="bg1"/>
                </a:solidFill>
              </a:rPr>
              <a:t>70</a:t>
            </a:r>
            <a:r>
              <a:rPr lang="en-US" altLang="zh-CN" sz="2800" b="1" dirty="0">
                <a:solidFill>
                  <a:schemeClr val="bg1"/>
                </a:solidFill>
              </a:rPr>
              <a:t>%</a:t>
            </a:r>
            <a:endParaRPr lang="zh-CN" altLang="en-US" sz="4800" b="1" dirty="0">
              <a:solidFill>
                <a:schemeClr val="bg1"/>
              </a:solidFill>
            </a:endParaRPr>
          </a:p>
        </p:txBody>
      </p:sp>
      <p:sp>
        <p:nvSpPr>
          <p:cNvPr id="5" name="矩形 55"/>
          <p:cNvSpPr/>
          <p:nvPr/>
        </p:nvSpPr>
        <p:spPr>
          <a:xfrm>
            <a:off x="369690" y="2530073"/>
            <a:ext cx="3084595" cy="1418590"/>
          </a:xfrm>
          <a:prstGeom prst="rect">
            <a:avLst/>
          </a:prstGeom>
        </p:spPr>
        <p:txBody>
          <a:bodyPr wrap="square" lIns="91424" tIns="45712" rIns="91424" bIns="45712">
            <a:spAutoFit/>
          </a:bodyPr>
          <a:lstStyle/>
          <a:p>
            <a:pPr defTabSz="685165">
              <a:lnSpc>
                <a:spcPct val="120000"/>
              </a:lnSpc>
            </a:pPr>
            <a:r>
              <a:rPr lang="zh-CN" altLang="en-US" dirty="0">
                <a:solidFill>
                  <a:srgbClr val="103154"/>
                </a:solidFill>
                <a:latin typeface="微软雅黑" panose="020B0503020204020204" pitchFamily="34" charset="-122"/>
                <a:ea typeface="微软雅黑" panose="020B0503020204020204" pitchFamily="34" charset="-122"/>
              </a:rPr>
              <a:t>Double-click the icon to select the color and border of the graph graphic and text.</a:t>
            </a:r>
            <a:endParaRPr lang="zh-CN" altLang="en-US" dirty="0">
              <a:solidFill>
                <a:srgbClr val="103154"/>
              </a:solidFill>
              <a:latin typeface="微软雅黑" panose="020B0503020204020204" pitchFamily="34" charset="-122"/>
              <a:ea typeface="微软雅黑" panose="020B0503020204020204" pitchFamily="34" charset="-122"/>
            </a:endParaRPr>
          </a:p>
        </p:txBody>
      </p:sp>
      <p:sp>
        <p:nvSpPr>
          <p:cNvPr id="6" name="矩形 55"/>
          <p:cNvSpPr/>
          <p:nvPr/>
        </p:nvSpPr>
        <p:spPr>
          <a:xfrm>
            <a:off x="369690" y="3922893"/>
            <a:ext cx="3084595" cy="1418590"/>
          </a:xfrm>
          <a:prstGeom prst="rect">
            <a:avLst/>
          </a:prstGeom>
        </p:spPr>
        <p:txBody>
          <a:bodyPr wrap="square" lIns="91424" tIns="45712" rIns="91424" bIns="45712">
            <a:spAutoFit/>
          </a:bodyPr>
          <a:lstStyle/>
          <a:p>
            <a:pPr defTabSz="685165">
              <a:lnSpc>
                <a:spcPct val="120000"/>
              </a:lnSpc>
            </a:pPr>
            <a:r>
              <a:rPr lang="zh-CN" altLang="en-US" dirty="0">
                <a:solidFill>
                  <a:srgbClr val="103154"/>
                </a:solidFill>
                <a:latin typeface="微软雅黑" panose="020B0503020204020204" pitchFamily="34" charset="-122"/>
                <a:ea typeface="微软雅黑" panose="020B0503020204020204" pitchFamily="34" charset="-122"/>
              </a:rPr>
              <a:t>Double-click the icon to select the color and border of the graph graphic and text.</a:t>
            </a:r>
            <a:endParaRPr lang="zh-CN" altLang="en-US" dirty="0">
              <a:solidFill>
                <a:srgbClr val="103154"/>
              </a:solidFill>
              <a:latin typeface="微软雅黑" panose="020B0503020204020204" pitchFamily="34" charset="-122"/>
              <a:ea typeface="微软雅黑" panose="020B0503020204020204" pitchFamily="34" charset="-122"/>
            </a:endParaRPr>
          </a:p>
        </p:txBody>
      </p:sp>
      <p:sp>
        <p:nvSpPr>
          <p:cNvPr id="8" name="Freeform 94"/>
          <p:cNvSpPr>
            <a:spLocks noEditPoints="1"/>
          </p:cNvSpPr>
          <p:nvPr/>
        </p:nvSpPr>
        <p:spPr bwMode="auto">
          <a:xfrm>
            <a:off x="4562401" y="2547448"/>
            <a:ext cx="495300" cy="495300"/>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rgbClr val="103154"/>
          </a:solidFill>
          <a:ln w="9525">
            <a:noFill/>
            <a:round/>
          </a:ln>
        </p:spPr>
        <p:txBody>
          <a:bodyPr vert="horz" wrap="square" lIns="91440" tIns="45720" rIns="91440" bIns="45720" numCol="1" anchor="t" anchorCtr="0" compatLnSpc="1"/>
          <a:lstStyle/>
          <a:p>
            <a:endParaRPr lang="zh-CN" altLang="en-US" u="sng"/>
          </a:p>
        </p:txBody>
      </p:sp>
      <p:cxnSp>
        <p:nvCxnSpPr>
          <p:cNvPr id="9" name="直接连接符 8"/>
          <p:cNvCxnSpPr/>
          <p:nvPr/>
        </p:nvCxnSpPr>
        <p:spPr>
          <a:xfrm>
            <a:off x="4562401" y="2359896"/>
            <a:ext cx="715587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0" name="矩形 9"/>
          <p:cNvSpPr/>
          <p:nvPr/>
        </p:nvSpPr>
        <p:spPr>
          <a:xfrm>
            <a:off x="4450555" y="1006177"/>
            <a:ext cx="6884195" cy="1372235"/>
          </a:xfrm>
          <a:prstGeom prst="rect">
            <a:avLst/>
          </a:prstGeom>
          <a:effectLst/>
        </p:spPr>
        <p:txBody>
          <a:bodyPr wrap="square" lIns="91424" tIns="45712" rIns="91424" bIns="45712">
            <a:spAutoFit/>
          </a:bodyPr>
          <a:lstStyle/>
          <a:p>
            <a:pPr>
              <a:lnSpc>
                <a:spcPts val="2500"/>
              </a:lnSpc>
              <a:spcBef>
                <a:spcPts val="600"/>
              </a:spcBef>
            </a:pPr>
            <a:r>
              <a:rPr dirty="0">
                <a:solidFill>
                  <a:schemeClr val="bg1"/>
                </a:solidFill>
              </a:rPr>
              <a:t>Double-click the icon to select the color and border of the graph graphic and text. Click the chart and right-click "Edit Data" to automatically jump to Excel to edit the data information of the chart.</a:t>
            </a:r>
            <a:endParaRPr dirty="0">
              <a:solidFill>
                <a:schemeClr val="bg1"/>
              </a:solidFill>
            </a:endParaRPr>
          </a:p>
        </p:txBody>
      </p:sp>
      <p:sp>
        <p:nvSpPr>
          <p:cNvPr id="11" name="TextBox 126"/>
          <p:cNvSpPr txBox="1"/>
          <p:nvPr/>
        </p:nvSpPr>
        <p:spPr>
          <a:xfrm>
            <a:off x="4450555" y="448864"/>
            <a:ext cx="6528164" cy="646315"/>
          </a:xfrm>
          <a:prstGeom prst="rect">
            <a:avLst/>
          </a:prstGeom>
          <a:noFill/>
          <a:effectLst/>
        </p:spPr>
        <p:txBody>
          <a:bodyPr wrap="square" lIns="91424" tIns="45712" rIns="91424" bIns="45712" rtlCol="0">
            <a:spAutoFit/>
          </a:bodyPr>
          <a:lstStyle>
            <a:defPPr>
              <a:defRPr lang="zh-CN"/>
            </a:defPPr>
            <a:lvl1pPr algn="ctr">
              <a:defRPr sz="4800">
                <a:solidFill>
                  <a:schemeClr val="bg1"/>
                </a:solidFill>
                <a:effectLst>
                  <a:outerShdw blurRad="114300" dist="63500" dir="2700000" algn="tl">
                    <a:srgbClr val="000000">
                      <a:alpha val="20000"/>
                    </a:srgbClr>
                  </a:outerShdw>
                </a:effectLst>
                <a:latin typeface="+mj-lt"/>
                <a:ea typeface="方正粗宋简体" panose="03000509000000000000" pitchFamily="65" charset="-122"/>
              </a:defRPr>
            </a:lvl1pPr>
          </a:lstStyle>
          <a:p>
            <a:pPr algn="l"/>
            <a:r>
              <a:rPr lang="en-US" altLang="zh-CN" sz="3600" b="1" dirty="0" smtClean="0">
                <a:latin typeface="+mn-lt"/>
              </a:rPr>
              <a:t>RATE PROPORTION</a:t>
            </a:r>
            <a:endParaRPr lang="zh-CN" altLang="en-US" sz="3600" b="1" dirty="0">
              <a:latin typeface="+mn-lt"/>
            </a:endParaRPr>
          </a:p>
        </p:txBody>
      </p:sp>
      <p:sp>
        <p:nvSpPr>
          <p:cNvPr id="12" name="Freeform 94"/>
          <p:cNvSpPr>
            <a:spLocks noEditPoints="1"/>
          </p:cNvSpPr>
          <p:nvPr/>
        </p:nvSpPr>
        <p:spPr bwMode="auto">
          <a:xfrm>
            <a:off x="5267279" y="2547448"/>
            <a:ext cx="495300" cy="495300"/>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rgbClr val="103154"/>
          </a:solidFill>
          <a:ln w="9525">
            <a:noFill/>
            <a:round/>
          </a:ln>
        </p:spPr>
        <p:txBody>
          <a:bodyPr vert="horz" wrap="square" lIns="91440" tIns="45720" rIns="91440" bIns="45720" numCol="1" anchor="t" anchorCtr="0" compatLnSpc="1"/>
          <a:lstStyle/>
          <a:p>
            <a:endParaRPr lang="zh-CN" altLang="en-US" u="sng"/>
          </a:p>
        </p:txBody>
      </p:sp>
      <p:sp>
        <p:nvSpPr>
          <p:cNvPr id="13" name="Freeform 94"/>
          <p:cNvSpPr>
            <a:spLocks noEditPoints="1"/>
          </p:cNvSpPr>
          <p:nvPr/>
        </p:nvSpPr>
        <p:spPr bwMode="auto">
          <a:xfrm>
            <a:off x="5972157" y="2547448"/>
            <a:ext cx="495300" cy="495300"/>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rgbClr val="103154"/>
          </a:solidFill>
          <a:ln w="9525">
            <a:noFill/>
            <a:round/>
          </a:ln>
        </p:spPr>
        <p:txBody>
          <a:bodyPr vert="horz" wrap="square" lIns="91440" tIns="45720" rIns="91440" bIns="45720" numCol="1" anchor="t" anchorCtr="0" compatLnSpc="1"/>
          <a:lstStyle/>
          <a:p>
            <a:endParaRPr lang="zh-CN" altLang="en-US" u="sng"/>
          </a:p>
        </p:txBody>
      </p:sp>
      <p:sp>
        <p:nvSpPr>
          <p:cNvPr id="14" name="Freeform 94"/>
          <p:cNvSpPr>
            <a:spLocks noEditPoints="1"/>
          </p:cNvSpPr>
          <p:nvPr/>
        </p:nvSpPr>
        <p:spPr bwMode="auto">
          <a:xfrm>
            <a:off x="6677035" y="2547448"/>
            <a:ext cx="495300" cy="495300"/>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rgbClr val="103154"/>
          </a:solidFill>
          <a:ln w="9525">
            <a:noFill/>
            <a:round/>
          </a:ln>
        </p:spPr>
        <p:txBody>
          <a:bodyPr vert="horz" wrap="square" lIns="91440" tIns="45720" rIns="91440" bIns="45720" numCol="1" anchor="t" anchorCtr="0" compatLnSpc="1"/>
          <a:lstStyle/>
          <a:p>
            <a:endParaRPr lang="zh-CN" altLang="en-US" u="sng"/>
          </a:p>
        </p:txBody>
      </p:sp>
      <p:sp>
        <p:nvSpPr>
          <p:cNvPr id="15" name="Freeform 94"/>
          <p:cNvSpPr>
            <a:spLocks noEditPoints="1"/>
          </p:cNvSpPr>
          <p:nvPr/>
        </p:nvSpPr>
        <p:spPr bwMode="auto">
          <a:xfrm>
            <a:off x="7410498" y="2547448"/>
            <a:ext cx="495300" cy="495300"/>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rgbClr val="103154"/>
          </a:solidFill>
          <a:ln w="9525">
            <a:noFill/>
            <a:round/>
          </a:ln>
        </p:spPr>
        <p:txBody>
          <a:bodyPr vert="horz" wrap="square" lIns="91440" tIns="45720" rIns="91440" bIns="45720" numCol="1" anchor="t" anchorCtr="0" compatLnSpc="1"/>
          <a:lstStyle/>
          <a:p>
            <a:endParaRPr lang="zh-CN" altLang="en-US" u="sng"/>
          </a:p>
        </p:txBody>
      </p:sp>
      <p:sp>
        <p:nvSpPr>
          <p:cNvPr id="16" name="Freeform 94"/>
          <p:cNvSpPr>
            <a:spLocks noEditPoints="1"/>
          </p:cNvSpPr>
          <p:nvPr/>
        </p:nvSpPr>
        <p:spPr bwMode="auto">
          <a:xfrm>
            <a:off x="8115376" y="2547448"/>
            <a:ext cx="495300" cy="495300"/>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rgbClr val="103154"/>
          </a:solidFill>
          <a:ln w="9525">
            <a:noFill/>
            <a:round/>
          </a:ln>
        </p:spPr>
        <p:txBody>
          <a:bodyPr vert="horz" wrap="square" lIns="91440" tIns="45720" rIns="91440" bIns="45720" numCol="1" anchor="t" anchorCtr="0" compatLnSpc="1"/>
          <a:lstStyle/>
          <a:p>
            <a:endParaRPr lang="zh-CN" altLang="en-US" u="sng"/>
          </a:p>
        </p:txBody>
      </p:sp>
      <p:sp>
        <p:nvSpPr>
          <p:cNvPr id="17" name="Freeform 94"/>
          <p:cNvSpPr>
            <a:spLocks noEditPoints="1"/>
          </p:cNvSpPr>
          <p:nvPr/>
        </p:nvSpPr>
        <p:spPr bwMode="auto">
          <a:xfrm>
            <a:off x="8820254" y="2547448"/>
            <a:ext cx="495300" cy="495300"/>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rgbClr val="103154"/>
          </a:solidFill>
          <a:ln w="9525">
            <a:noFill/>
            <a:round/>
          </a:ln>
        </p:spPr>
        <p:txBody>
          <a:bodyPr vert="horz" wrap="square" lIns="91440" tIns="45720" rIns="91440" bIns="45720" numCol="1" anchor="t" anchorCtr="0" compatLnSpc="1"/>
          <a:lstStyle/>
          <a:p>
            <a:endParaRPr lang="zh-CN" altLang="en-US" u="sng"/>
          </a:p>
        </p:txBody>
      </p:sp>
      <p:sp>
        <p:nvSpPr>
          <p:cNvPr id="18" name="Freeform 94"/>
          <p:cNvSpPr>
            <a:spLocks noEditPoints="1"/>
          </p:cNvSpPr>
          <p:nvPr/>
        </p:nvSpPr>
        <p:spPr bwMode="auto">
          <a:xfrm>
            <a:off x="9525132" y="2547448"/>
            <a:ext cx="495300" cy="495300"/>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rgbClr val="103154"/>
          </a:solidFill>
          <a:ln w="9525">
            <a:noFill/>
            <a:round/>
          </a:ln>
        </p:spPr>
        <p:txBody>
          <a:bodyPr vert="horz" wrap="square" lIns="91440" tIns="45720" rIns="91440" bIns="45720" numCol="1" anchor="t" anchorCtr="0" compatLnSpc="1"/>
          <a:lstStyle/>
          <a:p>
            <a:endParaRPr lang="zh-CN" altLang="en-US" u="sng"/>
          </a:p>
        </p:txBody>
      </p:sp>
      <p:sp>
        <p:nvSpPr>
          <p:cNvPr id="19" name="Freeform 94"/>
          <p:cNvSpPr>
            <a:spLocks noEditPoints="1"/>
          </p:cNvSpPr>
          <p:nvPr/>
        </p:nvSpPr>
        <p:spPr bwMode="auto">
          <a:xfrm>
            <a:off x="10261608" y="2547448"/>
            <a:ext cx="495300" cy="495300"/>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rgbClr val="103154"/>
          </a:solidFill>
          <a:ln w="9525">
            <a:noFill/>
            <a:round/>
          </a:ln>
        </p:spPr>
        <p:txBody>
          <a:bodyPr vert="horz" wrap="square" lIns="91440" tIns="45720" rIns="91440" bIns="45720" numCol="1" anchor="t" anchorCtr="0" compatLnSpc="1"/>
          <a:lstStyle/>
          <a:p>
            <a:endParaRPr lang="zh-CN" altLang="en-US" u="sng"/>
          </a:p>
        </p:txBody>
      </p:sp>
      <p:sp>
        <p:nvSpPr>
          <p:cNvPr id="20" name="Freeform 94"/>
          <p:cNvSpPr>
            <a:spLocks noEditPoints="1"/>
          </p:cNvSpPr>
          <p:nvPr/>
        </p:nvSpPr>
        <p:spPr bwMode="auto">
          <a:xfrm>
            <a:off x="10998084" y="2547448"/>
            <a:ext cx="495300" cy="495300"/>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rgbClr val="103154"/>
          </a:solidFill>
          <a:ln w="9525">
            <a:noFill/>
            <a:round/>
          </a:ln>
        </p:spPr>
        <p:txBody>
          <a:bodyPr vert="horz" wrap="square" lIns="91440" tIns="45720" rIns="91440" bIns="45720" numCol="1" anchor="t" anchorCtr="0" compatLnSpc="1"/>
          <a:lstStyle/>
          <a:p>
            <a:endParaRPr lang="zh-CN" altLang="en-US" u="sng"/>
          </a:p>
        </p:txBody>
      </p:sp>
      <p:sp>
        <p:nvSpPr>
          <p:cNvPr id="21" name="Freeform 94"/>
          <p:cNvSpPr>
            <a:spLocks noEditPoints="1"/>
          </p:cNvSpPr>
          <p:nvPr/>
        </p:nvSpPr>
        <p:spPr bwMode="auto">
          <a:xfrm>
            <a:off x="4562401" y="3249365"/>
            <a:ext cx="495300" cy="495300"/>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rgbClr val="103154"/>
          </a:solidFill>
          <a:ln w="9525">
            <a:noFill/>
            <a:round/>
          </a:ln>
        </p:spPr>
        <p:txBody>
          <a:bodyPr vert="horz" wrap="square" lIns="91440" tIns="45720" rIns="91440" bIns="45720" numCol="1" anchor="t" anchorCtr="0" compatLnSpc="1"/>
          <a:lstStyle/>
          <a:p>
            <a:endParaRPr lang="zh-CN" altLang="en-US" u="sng"/>
          </a:p>
        </p:txBody>
      </p:sp>
      <p:sp>
        <p:nvSpPr>
          <p:cNvPr id="22" name="Freeform 94"/>
          <p:cNvSpPr>
            <a:spLocks noEditPoints="1"/>
          </p:cNvSpPr>
          <p:nvPr/>
        </p:nvSpPr>
        <p:spPr bwMode="auto">
          <a:xfrm>
            <a:off x="5267279" y="3249365"/>
            <a:ext cx="495300" cy="495300"/>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rgbClr val="103154"/>
          </a:solidFill>
          <a:ln w="9525">
            <a:noFill/>
            <a:round/>
          </a:ln>
        </p:spPr>
        <p:txBody>
          <a:bodyPr vert="horz" wrap="square" lIns="91440" tIns="45720" rIns="91440" bIns="45720" numCol="1" anchor="t" anchorCtr="0" compatLnSpc="1"/>
          <a:lstStyle/>
          <a:p>
            <a:endParaRPr lang="zh-CN" altLang="en-US" u="sng"/>
          </a:p>
        </p:txBody>
      </p:sp>
      <p:sp>
        <p:nvSpPr>
          <p:cNvPr id="23" name="Freeform 94"/>
          <p:cNvSpPr>
            <a:spLocks noEditPoints="1"/>
          </p:cNvSpPr>
          <p:nvPr/>
        </p:nvSpPr>
        <p:spPr bwMode="auto">
          <a:xfrm>
            <a:off x="5972157" y="3249365"/>
            <a:ext cx="495300" cy="495300"/>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rgbClr val="103154"/>
          </a:solidFill>
          <a:ln w="9525">
            <a:noFill/>
            <a:round/>
          </a:ln>
        </p:spPr>
        <p:txBody>
          <a:bodyPr vert="horz" wrap="square" lIns="91440" tIns="45720" rIns="91440" bIns="45720" numCol="1" anchor="t" anchorCtr="0" compatLnSpc="1"/>
          <a:lstStyle/>
          <a:p>
            <a:endParaRPr lang="zh-CN" altLang="en-US" u="sng"/>
          </a:p>
        </p:txBody>
      </p:sp>
      <p:sp>
        <p:nvSpPr>
          <p:cNvPr id="24" name="Freeform 94"/>
          <p:cNvSpPr>
            <a:spLocks noEditPoints="1"/>
          </p:cNvSpPr>
          <p:nvPr/>
        </p:nvSpPr>
        <p:spPr bwMode="auto">
          <a:xfrm>
            <a:off x="6677035" y="3249365"/>
            <a:ext cx="495300" cy="495300"/>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rgbClr val="103154"/>
          </a:solidFill>
          <a:ln w="9525">
            <a:noFill/>
            <a:round/>
          </a:ln>
        </p:spPr>
        <p:txBody>
          <a:bodyPr vert="horz" wrap="square" lIns="91440" tIns="45720" rIns="91440" bIns="45720" numCol="1" anchor="t" anchorCtr="0" compatLnSpc="1"/>
          <a:lstStyle/>
          <a:p>
            <a:endParaRPr lang="zh-CN" altLang="en-US" u="sng"/>
          </a:p>
        </p:txBody>
      </p:sp>
      <p:sp>
        <p:nvSpPr>
          <p:cNvPr id="25" name="Freeform 94"/>
          <p:cNvSpPr>
            <a:spLocks noEditPoints="1"/>
          </p:cNvSpPr>
          <p:nvPr/>
        </p:nvSpPr>
        <p:spPr bwMode="auto">
          <a:xfrm>
            <a:off x="7410498" y="3249365"/>
            <a:ext cx="495300" cy="495300"/>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rgbClr val="103154"/>
          </a:solidFill>
          <a:ln w="9525">
            <a:noFill/>
            <a:round/>
          </a:ln>
        </p:spPr>
        <p:txBody>
          <a:bodyPr vert="horz" wrap="square" lIns="91440" tIns="45720" rIns="91440" bIns="45720" numCol="1" anchor="t" anchorCtr="0" compatLnSpc="1"/>
          <a:lstStyle/>
          <a:p>
            <a:endParaRPr lang="zh-CN" altLang="en-US" u="sng"/>
          </a:p>
        </p:txBody>
      </p:sp>
      <p:sp>
        <p:nvSpPr>
          <p:cNvPr id="26" name="Freeform 94"/>
          <p:cNvSpPr>
            <a:spLocks noEditPoints="1"/>
          </p:cNvSpPr>
          <p:nvPr/>
        </p:nvSpPr>
        <p:spPr bwMode="auto">
          <a:xfrm>
            <a:off x="8115376" y="3249365"/>
            <a:ext cx="495300" cy="495300"/>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rgbClr val="103154"/>
          </a:solidFill>
          <a:ln w="9525">
            <a:noFill/>
            <a:round/>
          </a:ln>
        </p:spPr>
        <p:txBody>
          <a:bodyPr vert="horz" wrap="square" lIns="91440" tIns="45720" rIns="91440" bIns="45720" numCol="1" anchor="t" anchorCtr="0" compatLnSpc="1"/>
          <a:lstStyle/>
          <a:p>
            <a:endParaRPr lang="zh-CN" altLang="en-US" u="sng"/>
          </a:p>
        </p:txBody>
      </p:sp>
      <p:sp>
        <p:nvSpPr>
          <p:cNvPr id="27" name="Freeform 94"/>
          <p:cNvSpPr>
            <a:spLocks noEditPoints="1"/>
          </p:cNvSpPr>
          <p:nvPr/>
        </p:nvSpPr>
        <p:spPr bwMode="auto">
          <a:xfrm>
            <a:off x="8820254" y="3249365"/>
            <a:ext cx="495300" cy="495300"/>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rgbClr val="103154"/>
          </a:solidFill>
          <a:ln w="9525">
            <a:noFill/>
            <a:round/>
          </a:ln>
        </p:spPr>
        <p:txBody>
          <a:bodyPr vert="horz" wrap="square" lIns="91440" tIns="45720" rIns="91440" bIns="45720" numCol="1" anchor="t" anchorCtr="0" compatLnSpc="1"/>
          <a:lstStyle/>
          <a:p>
            <a:endParaRPr lang="zh-CN" altLang="en-US" u="sng"/>
          </a:p>
        </p:txBody>
      </p:sp>
      <p:sp>
        <p:nvSpPr>
          <p:cNvPr id="28" name="Freeform 94"/>
          <p:cNvSpPr>
            <a:spLocks noEditPoints="1"/>
          </p:cNvSpPr>
          <p:nvPr/>
        </p:nvSpPr>
        <p:spPr bwMode="auto">
          <a:xfrm>
            <a:off x="9525132" y="3249365"/>
            <a:ext cx="495300" cy="495300"/>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rgbClr val="103154"/>
          </a:solidFill>
          <a:ln w="9525">
            <a:noFill/>
            <a:round/>
          </a:ln>
        </p:spPr>
        <p:txBody>
          <a:bodyPr vert="horz" wrap="square" lIns="91440" tIns="45720" rIns="91440" bIns="45720" numCol="1" anchor="t" anchorCtr="0" compatLnSpc="1"/>
          <a:lstStyle/>
          <a:p>
            <a:endParaRPr lang="zh-CN" altLang="en-US" u="sng"/>
          </a:p>
        </p:txBody>
      </p:sp>
      <p:sp>
        <p:nvSpPr>
          <p:cNvPr id="29" name="Freeform 94"/>
          <p:cNvSpPr>
            <a:spLocks noEditPoints="1"/>
          </p:cNvSpPr>
          <p:nvPr/>
        </p:nvSpPr>
        <p:spPr bwMode="auto">
          <a:xfrm>
            <a:off x="10261608" y="3249365"/>
            <a:ext cx="495300" cy="495300"/>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rgbClr val="103154"/>
          </a:solidFill>
          <a:ln w="9525">
            <a:noFill/>
            <a:round/>
          </a:ln>
        </p:spPr>
        <p:txBody>
          <a:bodyPr vert="horz" wrap="square" lIns="91440" tIns="45720" rIns="91440" bIns="45720" numCol="1" anchor="t" anchorCtr="0" compatLnSpc="1"/>
          <a:lstStyle/>
          <a:p>
            <a:endParaRPr lang="zh-CN" altLang="en-US" u="sng"/>
          </a:p>
        </p:txBody>
      </p:sp>
      <p:sp>
        <p:nvSpPr>
          <p:cNvPr id="30" name="Freeform 94"/>
          <p:cNvSpPr>
            <a:spLocks noEditPoints="1"/>
          </p:cNvSpPr>
          <p:nvPr/>
        </p:nvSpPr>
        <p:spPr bwMode="auto">
          <a:xfrm>
            <a:off x="10998084" y="3249365"/>
            <a:ext cx="495300" cy="495300"/>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rgbClr val="103154"/>
          </a:solidFill>
          <a:ln w="9525">
            <a:noFill/>
            <a:round/>
          </a:ln>
        </p:spPr>
        <p:txBody>
          <a:bodyPr vert="horz" wrap="square" lIns="91440" tIns="45720" rIns="91440" bIns="45720" numCol="1" anchor="t" anchorCtr="0" compatLnSpc="1"/>
          <a:lstStyle/>
          <a:p>
            <a:endParaRPr lang="zh-CN" altLang="en-US" u="sng"/>
          </a:p>
        </p:txBody>
      </p:sp>
      <p:sp>
        <p:nvSpPr>
          <p:cNvPr id="31" name="Freeform 94"/>
          <p:cNvSpPr>
            <a:spLocks noEditPoints="1"/>
          </p:cNvSpPr>
          <p:nvPr/>
        </p:nvSpPr>
        <p:spPr bwMode="auto">
          <a:xfrm>
            <a:off x="4562401" y="3951985"/>
            <a:ext cx="495300" cy="495300"/>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rgbClr val="103154"/>
          </a:solidFill>
          <a:ln w="9525">
            <a:noFill/>
            <a:round/>
          </a:ln>
        </p:spPr>
        <p:txBody>
          <a:bodyPr vert="horz" wrap="square" lIns="91440" tIns="45720" rIns="91440" bIns="45720" numCol="1" anchor="t" anchorCtr="0" compatLnSpc="1"/>
          <a:lstStyle/>
          <a:p>
            <a:endParaRPr lang="zh-CN" altLang="en-US" u="sng"/>
          </a:p>
        </p:txBody>
      </p:sp>
      <p:sp>
        <p:nvSpPr>
          <p:cNvPr id="32" name="Freeform 94"/>
          <p:cNvSpPr>
            <a:spLocks noEditPoints="1"/>
          </p:cNvSpPr>
          <p:nvPr/>
        </p:nvSpPr>
        <p:spPr bwMode="auto">
          <a:xfrm>
            <a:off x="5267279" y="3951985"/>
            <a:ext cx="495300" cy="495300"/>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rgbClr val="103154"/>
          </a:solidFill>
          <a:ln w="9525">
            <a:noFill/>
            <a:round/>
          </a:ln>
        </p:spPr>
        <p:txBody>
          <a:bodyPr vert="horz" wrap="square" lIns="91440" tIns="45720" rIns="91440" bIns="45720" numCol="1" anchor="t" anchorCtr="0" compatLnSpc="1"/>
          <a:lstStyle/>
          <a:p>
            <a:endParaRPr lang="zh-CN" altLang="en-US" u="sng"/>
          </a:p>
        </p:txBody>
      </p:sp>
      <p:sp>
        <p:nvSpPr>
          <p:cNvPr id="33" name="Freeform 94"/>
          <p:cNvSpPr>
            <a:spLocks noEditPoints="1"/>
          </p:cNvSpPr>
          <p:nvPr/>
        </p:nvSpPr>
        <p:spPr bwMode="auto">
          <a:xfrm>
            <a:off x="5972157" y="3951985"/>
            <a:ext cx="495300" cy="495300"/>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rgbClr val="103154"/>
          </a:solidFill>
          <a:ln w="9525">
            <a:noFill/>
            <a:round/>
          </a:ln>
        </p:spPr>
        <p:txBody>
          <a:bodyPr vert="horz" wrap="square" lIns="91440" tIns="45720" rIns="91440" bIns="45720" numCol="1" anchor="t" anchorCtr="0" compatLnSpc="1"/>
          <a:lstStyle/>
          <a:p>
            <a:endParaRPr lang="zh-CN" altLang="en-US" u="sng"/>
          </a:p>
        </p:txBody>
      </p:sp>
      <p:sp>
        <p:nvSpPr>
          <p:cNvPr id="34" name="Freeform 94"/>
          <p:cNvSpPr>
            <a:spLocks noEditPoints="1"/>
          </p:cNvSpPr>
          <p:nvPr/>
        </p:nvSpPr>
        <p:spPr bwMode="auto">
          <a:xfrm>
            <a:off x="6677035" y="3951985"/>
            <a:ext cx="495300" cy="495300"/>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rgbClr val="103154"/>
          </a:solidFill>
          <a:ln w="9525">
            <a:noFill/>
            <a:round/>
          </a:ln>
        </p:spPr>
        <p:txBody>
          <a:bodyPr vert="horz" wrap="square" lIns="91440" tIns="45720" rIns="91440" bIns="45720" numCol="1" anchor="t" anchorCtr="0" compatLnSpc="1"/>
          <a:lstStyle/>
          <a:p>
            <a:endParaRPr lang="zh-CN" altLang="en-US" u="sng"/>
          </a:p>
        </p:txBody>
      </p:sp>
      <p:sp>
        <p:nvSpPr>
          <p:cNvPr id="35" name="Freeform 94"/>
          <p:cNvSpPr>
            <a:spLocks noEditPoints="1"/>
          </p:cNvSpPr>
          <p:nvPr/>
        </p:nvSpPr>
        <p:spPr bwMode="auto">
          <a:xfrm>
            <a:off x="7410498" y="3951985"/>
            <a:ext cx="495300" cy="495300"/>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rgbClr val="103154"/>
          </a:solidFill>
          <a:ln w="9525">
            <a:noFill/>
            <a:round/>
          </a:ln>
        </p:spPr>
        <p:txBody>
          <a:bodyPr vert="horz" wrap="square" lIns="91440" tIns="45720" rIns="91440" bIns="45720" numCol="1" anchor="t" anchorCtr="0" compatLnSpc="1"/>
          <a:lstStyle/>
          <a:p>
            <a:endParaRPr lang="zh-CN" altLang="en-US" u="sng"/>
          </a:p>
        </p:txBody>
      </p:sp>
      <p:sp>
        <p:nvSpPr>
          <p:cNvPr id="36" name="Freeform 94"/>
          <p:cNvSpPr>
            <a:spLocks noEditPoints="1"/>
          </p:cNvSpPr>
          <p:nvPr/>
        </p:nvSpPr>
        <p:spPr bwMode="auto">
          <a:xfrm>
            <a:off x="8115376" y="3951985"/>
            <a:ext cx="495300" cy="495300"/>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rgbClr val="103154"/>
          </a:solidFill>
          <a:ln w="9525">
            <a:noFill/>
            <a:round/>
          </a:ln>
        </p:spPr>
        <p:txBody>
          <a:bodyPr vert="horz" wrap="square" lIns="91440" tIns="45720" rIns="91440" bIns="45720" numCol="1" anchor="t" anchorCtr="0" compatLnSpc="1"/>
          <a:lstStyle/>
          <a:p>
            <a:endParaRPr lang="zh-CN" altLang="en-US" u="sng"/>
          </a:p>
        </p:txBody>
      </p:sp>
      <p:sp>
        <p:nvSpPr>
          <p:cNvPr id="37" name="Freeform 94"/>
          <p:cNvSpPr>
            <a:spLocks noEditPoints="1"/>
          </p:cNvSpPr>
          <p:nvPr/>
        </p:nvSpPr>
        <p:spPr bwMode="auto">
          <a:xfrm>
            <a:off x="8820254" y="3951985"/>
            <a:ext cx="495300" cy="495300"/>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rgbClr val="103154"/>
          </a:solidFill>
          <a:ln w="9525">
            <a:noFill/>
            <a:round/>
          </a:ln>
        </p:spPr>
        <p:txBody>
          <a:bodyPr vert="horz" wrap="square" lIns="91440" tIns="45720" rIns="91440" bIns="45720" numCol="1" anchor="t" anchorCtr="0" compatLnSpc="1"/>
          <a:lstStyle/>
          <a:p>
            <a:endParaRPr lang="zh-CN" altLang="en-US" u="sng"/>
          </a:p>
        </p:txBody>
      </p:sp>
      <p:sp>
        <p:nvSpPr>
          <p:cNvPr id="38" name="Freeform 94"/>
          <p:cNvSpPr>
            <a:spLocks noEditPoints="1"/>
          </p:cNvSpPr>
          <p:nvPr/>
        </p:nvSpPr>
        <p:spPr bwMode="auto">
          <a:xfrm>
            <a:off x="9525132" y="3951985"/>
            <a:ext cx="495300" cy="495300"/>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rgbClr val="103154"/>
          </a:solidFill>
          <a:ln w="9525">
            <a:noFill/>
            <a:round/>
          </a:ln>
        </p:spPr>
        <p:txBody>
          <a:bodyPr vert="horz" wrap="square" lIns="91440" tIns="45720" rIns="91440" bIns="45720" numCol="1" anchor="t" anchorCtr="0" compatLnSpc="1"/>
          <a:lstStyle/>
          <a:p>
            <a:endParaRPr lang="zh-CN" altLang="en-US" u="sng"/>
          </a:p>
        </p:txBody>
      </p:sp>
      <p:sp>
        <p:nvSpPr>
          <p:cNvPr id="39" name="Freeform 94"/>
          <p:cNvSpPr>
            <a:spLocks noEditPoints="1"/>
          </p:cNvSpPr>
          <p:nvPr/>
        </p:nvSpPr>
        <p:spPr bwMode="auto">
          <a:xfrm>
            <a:off x="10261608" y="3951985"/>
            <a:ext cx="495300" cy="495300"/>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rgbClr val="103154"/>
          </a:solidFill>
          <a:ln w="9525">
            <a:noFill/>
            <a:round/>
          </a:ln>
        </p:spPr>
        <p:txBody>
          <a:bodyPr vert="horz" wrap="square" lIns="91440" tIns="45720" rIns="91440" bIns="45720" numCol="1" anchor="t" anchorCtr="0" compatLnSpc="1"/>
          <a:lstStyle/>
          <a:p>
            <a:endParaRPr lang="zh-CN" altLang="en-US" u="sng"/>
          </a:p>
        </p:txBody>
      </p:sp>
      <p:sp>
        <p:nvSpPr>
          <p:cNvPr id="40" name="Freeform 94"/>
          <p:cNvSpPr>
            <a:spLocks noEditPoints="1"/>
          </p:cNvSpPr>
          <p:nvPr/>
        </p:nvSpPr>
        <p:spPr bwMode="auto">
          <a:xfrm>
            <a:off x="10998084" y="3951985"/>
            <a:ext cx="495300" cy="495300"/>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rgbClr val="103154"/>
          </a:solidFill>
          <a:ln w="9525">
            <a:noFill/>
            <a:round/>
          </a:ln>
        </p:spPr>
        <p:txBody>
          <a:bodyPr vert="horz" wrap="square" lIns="91440" tIns="45720" rIns="91440" bIns="45720" numCol="1" anchor="t" anchorCtr="0" compatLnSpc="1"/>
          <a:lstStyle/>
          <a:p>
            <a:endParaRPr lang="zh-CN" altLang="en-US" u="sng"/>
          </a:p>
        </p:txBody>
      </p:sp>
      <p:sp>
        <p:nvSpPr>
          <p:cNvPr id="41" name="Freeform 94"/>
          <p:cNvSpPr>
            <a:spLocks noEditPoints="1"/>
          </p:cNvSpPr>
          <p:nvPr/>
        </p:nvSpPr>
        <p:spPr bwMode="auto">
          <a:xfrm>
            <a:off x="4562401" y="4654605"/>
            <a:ext cx="495300" cy="495300"/>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rgbClr val="103154"/>
          </a:solidFill>
          <a:ln w="9525">
            <a:noFill/>
            <a:round/>
          </a:ln>
        </p:spPr>
        <p:txBody>
          <a:bodyPr vert="horz" wrap="square" lIns="91440" tIns="45720" rIns="91440" bIns="45720" numCol="1" anchor="t" anchorCtr="0" compatLnSpc="1"/>
          <a:lstStyle/>
          <a:p>
            <a:endParaRPr lang="zh-CN" altLang="en-US" u="sng"/>
          </a:p>
        </p:txBody>
      </p:sp>
      <p:sp>
        <p:nvSpPr>
          <p:cNvPr id="42" name="Freeform 94"/>
          <p:cNvSpPr>
            <a:spLocks noEditPoints="1"/>
          </p:cNvSpPr>
          <p:nvPr/>
        </p:nvSpPr>
        <p:spPr bwMode="auto">
          <a:xfrm>
            <a:off x="5267279" y="4654605"/>
            <a:ext cx="495300" cy="495300"/>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rgbClr val="103154"/>
          </a:solidFill>
          <a:ln w="9525">
            <a:noFill/>
            <a:round/>
          </a:ln>
        </p:spPr>
        <p:txBody>
          <a:bodyPr vert="horz" wrap="square" lIns="91440" tIns="45720" rIns="91440" bIns="45720" numCol="1" anchor="t" anchorCtr="0" compatLnSpc="1"/>
          <a:lstStyle/>
          <a:p>
            <a:endParaRPr lang="zh-CN" altLang="en-US" u="sng"/>
          </a:p>
        </p:txBody>
      </p:sp>
      <p:sp>
        <p:nvSpPr>
          <p:cNvPr id="43" name="Freeform 94"/>
          <p:cNvSpPr>
            <a:spLocks noEditPoints="1"/>
          </p:cNvSpPr>
          <p:nvPr/>
        </p:nvSpPr>
        <p:spPr bwMode="auto">
          <a:xfrm>
            <a:off x="5972157" y="4654605"/>
            <a:ext cx="495300" cy="495300"/>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rgbClr val="103154"/>
          </a:solidFill>
          <a:ln w="9525">
            <a:noFill/>
            <a:round/>
          </a:ln>
        </p:spPr>
        <p:txBody>
          <a:bodyPr vert="horz" wrap="square" lIns="91440" tIns="45720" rIns="91440" bIns="45720" numCol="1" anchor="t" anchorCtr="0" compatLnSpc="1"/>
          <a:lstStyle/>
          <a:p>
            <a:endParaRPr lang="zh-CN" altLang="en-US" u="sng"/>
          </a:p>
        </p:txBody>
      </p:sp>
      <p:sp>
        <p:nvSpPr>
          <p:cNvPr id="44" name="Freeform 94"/>
          <p:cNvSpPr>
            <a:spLocks noEditPoints="1"/>
          </p:cNvSpPr>
          <p:nvPr/>
        </p:nvSpPr>
        <p:spPr bwMode="auto">
          <a:xfrm>
            <a:off x="6677035" y="4654605"/>
            <a:ext cx="495300" cy="495300"/>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rgbClr val="103154"/>
          </a:solidFill>
          <a:ln w="9525">
            <a:noFill/>
            <a:round/>
          </a:ln>
        </p:spPr>
        <p:txBody>
          <a:bodyPr vert="horz" wrap="square" lIns="91440" tIns="45720" rIns="91440" bIns="45720" numCol="1" anchor="t" anchorCtr="0" compatLnSpc="1"/>
          <a:lstStyle/>
          <a:p>
            <a:endParaRPr lang="zh-CN" altLang="en-US" u="sng"/>
          </a:p>
        </p:txBody>
      </p:sp>
      <p:sp>
        <p:nvSpPr>
          <p:cNvPr id="45" name="Freeform 94"/>
          <p:cNvSpPr>
            <a:spLocks noEditPoints="1"/>
          </p:cNvSpPr>
          <p:nvPr/>
        </p:nvSpPr>
        <p:spPr bwMode="auto">
          <a:xfrm>
            <a:off x="7410498" y="4654605"/>
            <a:ext cx="495300" cy="495300"/>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rgbClr val="103154"/>
          </a:solidFill>
          <a:ln w="9525">
            <a:noFill/>
            <a:round/>
          </a:ln>
        </p:spPr>
        <p:txBody>
          <a:bodyPr vert="horz" wrap="square" lIns="91440" tIns="45720" rIns="91440" bIns="45720" numCol="1" anchor="t" anchorCtr="0" compatLnSpc="1"/>
          <a:lstStyle/>
          <a:p>
            <a:endParaRPr lang="zh-CN" altLang="en-US" u="sng"/>
          </a:p>
        </p:txBody>
      </p:sp>
      <p:sp>
        <p:nvSpPr>
          <p:cNvPr id="46" name="Freeform 94"/>
          <p:cNvSpPr>
            <a:spLocks noEditPoints="1"/>
          </p:cNvSpPr>
          <p:nvPr/>
        </p:nvSpPr>
        <p:spPr bwMode="auto">
          <a:xfrm>
            <a:off x="8115376" y="4654605"/>
            <a:ext cx="495300" cy="495300"/>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rgbClr val="103154"/>
          </a:solidFill>
          <a:ln w="9525">
            <a:noFill/>
            <a:round/>
          </a:ln>
        </p:spPr>
        <p:txBody>
          <a:bodyPr vert="horz" wrap="square" lIns="91440" tIns="45720" rIns="91440" bIns="45720" numCol="1" anchor="t" anchorCtr="0" compatLnSpc="1"/>
          <a:lstStyle/>
          <a:p>
            <a:endParaRPr lang="zh-CN" altLang="en-US" u="sng"/>
          </a:p>
        </p:txBody>
      </p:sp>
      <p:sp>
        <p:nvSpPr>
          <p:cNvPr id="47" name="Freeform 94"/>
          <p:cNvSpPr>
            <a:spLocks noEditPoints="1"/>
          </p:cNvSpPr>
          <p:nvPr/>
        </p:nvSpPr>
        <p:spPr bwMode="auto">
          <a:xfrm>
            <a:off x="8820254" y="4654605"/>
            <a:ext cx="495300" cy="495300"/>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rgbClr val="103154"/>
          </a:solidFill>
          <a:ln w="9525">
            <a:noFill/>
            <a:round/>
          </a:ln>
        </p:spPr>
        <p:txBody>
          <a:bodyPr vert="horz" wrap="square" lIns="91440" tIns="45720" rIns="91440" bIns="45720" numCol="1" anchor="t" anchorCtr="0" compatLnSpc="1"/>
          <a:lstStyle/>
          <a:p>
            <a:endParaRPr lang="zh-CN" altLang="en-US" u="sng"/>
          </a:p>
        </p:txBody>
      </p:sp>
      <p:sp>
        <p:nvSpPr>
          <p:cNvPr id="48" name="Freeform 94"/>
          <p:cNvSpPr>
            <a:spLocks noEditPoints="1"/>
          </p:cNvSpPr>
          <p:nvPr/>
        </p:nvSpPr>
        <p:spPr bwMode="auto">
          <a:xfrm>
            <a:off x="9525132" y="4654605"/>
            <a:ext cx="495300" cy="495300"/>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rgbClr val="103154"/>
          </a:solidFill>
          <a:ln w="9525">
            <a:noFill/>
            <a:round/>
          </a:ln>
        </p:spPr>
        <p:txBody>
          <a:bodyPr vert="horz" wrap="square" lIns="91440" tIns="45720" rIns="91440" bIns="45720" numCol="1" anchor="t" anchorCtr="0" compatLnSpc="1"/>
          <a:lstStyle/>
          <a:p>
            <a:endParaRPr lang="zh-CN" altLang="en-US" u="sng"/>
          </a:p>
        </p:txBody>
      </p:sp>
      <p:sp>
        <p:nvSpPr>
          <p:cNvPr id="49" name="Freeform 94"/>
          <p:cNvSpPr>
            <a:spLocks noEditPoints="1"/>
          </p:cNvSpPr>
          <p:nvPr/>
        </p:nvSpPr>
        <p:spPr bwMode="auto">
          <a:xfrm>
            <a:off x="10261608" y="4654605"/>
            <a:ext cx="495300" cy="495300"/>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rgbClr val="103154"/>
          </a:solidFill>
          <a:ln w="9525">
            <a:noFill/>
            <a:round/>
          </a:ln>
        </p:spPr>
        <p:txBody>
          <a:bodyPr vert="horz" wrap="square" lIns="91440" tIns="45720" rIns="91440" bIns="45720" numCol="1" anchor="t" anchorCtr="0" compatLnSpc="1"/>
          <a:lstStyle/>
          <a:p>
            <a:endParaRPr lang="zh-CN" altLang="en-US" u="sng"/>
          </a:p>
        </p:txBody>
      </p:sp>
      <p:sp>
        <p:nvSpPr>
          <p:cNvPr id="50" name="Freeform 94"/>
          <p:cNvSpPr>
            <a:spLocks noEditPoints="1"/>
          </p:cNvSpPr>
          <p:nvPr/>
        </p:nvSpPr>
        <p:spPr bwMode="auto">
          <a:xfrm>
            <a:off x="10998084" y="4654605"/>
            <a:ext cx="495300" cy="495300"/>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rgbClr val="103154"/>
          </a:solidFill>
          <a:ln w="9525">
            <a:noFill/>
            <a:round/>
          </a:ln>
        </p:spPr>
        <p:txBody>
          <a:bodyPr vert="horz" wrap="square" lIns="91440" tIns="45720" rIns="91440" bIns="45720" numCol="1" anchor="t" anchorCtr="0" compatLnSpc="1"/>
          <a:lstStyle/>
          <a:p>
            <a:endParaRPr lang="zh-CN" altLang="en-US" u="sng"/>
          </a:p>
        </p:txBody>
      </p:sp>
      <p:sp>
        <p:nvSpPr>
          <p:cNvPr id="51" name="Freeform 94"/>
          <p:cNvSpPr>
            <a:spLocks noEditPoints="1"/>
          </p:cNvSpPr>
          <p:nvPr/>
        </p:nvSpPr>
        <p:spPr bwMode="auto">
          <a:xfrm>
            <a:off x="4562401" y="5357225"/>
            <a:ext cx="495300" cy="495300"/>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rgbClr val="103154"/>
          </a:solidFill>
          <a:ln w="9525">
            <a:noFill/>
            <a:round/>
          </a:ln>
        </p:spPr>
        <p:txBody>
          <a:bodyPr vert="horz" wrap="square" lIns="91440" tIns="45720" rIns="91440" bIns="45720" numCol="1" anchor="t" anchorCtr="0" compatLnSpc="1"/>
          <a:lstStyle/>
          <a:p>
            <a:endParaRPr lang="zh-CN" altLang="en-US" u="sng"/>
          </a:p>
        </p:txBody>
      </p:sp>
      <p:sp>
        <p:nvSpPr>
          <p:cNvPr id="52" name="Freeform 94"/>
          <p:cNvSpPr>
            <a:spLocks noEditPoints="1"/>
          </p:cNvSpPr>
          <p:nvPr/>
        </p:nvSpPr>
        <p:spPr bwMode="auto">
          <a:xfrm>
            <a:off x="5267279" y="5357225"/>
            <a:ext cx="495300" cy="495300"/>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rgbClr val="103154"/>
          </a:solidFill>
          <a:ln w="9525">
            <a:noFill/>
            <a:round/>
          </a:ln>
        </p:spPr>
        <p:txBody>
          <a:bodyPr vert="horz" wrap="square" lIns="91440" tIns="45720" rIns="91440" bIns="45720" numCol="1" anchor="t" anchorCtr="0" compatLnSpc="1"/>
          <a:lstStyle/>
          <a:p>
            <a:endParaRPr lang="zh-CN" altLang="en-US" u="sng"/>
          </a:p>
        </p:txBody>
      </p:sp>
      <p:sp>
        <p:nvSpPr>
          <p:cNvPr id="53" name="Freeform 94"/>
          <p:cNvSpPr>
            <a:spLocks noEditPoints="1"/>
          </p:cNvSpPr>
          <p:nvPr/>
        </p:nvSpPr>
        <p:spPr bwMode="auto">
          <a:xfrm>
            <a:off x="5972157" y="5357225"/>
            <a:ext cx="495300" cy="495300"/>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rgbClr val="103154"/>
          </a:solidFill>
          <a:ln w="9525">
            <a:noFill/>
            <a:round/>
          </a:ln>
        </p:spPr>
        <p:txBody>
          <a:bodyPr vert="horz" wrap="square" lIns="91440" tIns="45720" rIns="91440" bIns="45720" numCol="1" anchor="t" anchorCtr="0" compatLnSpc="1"/>
          <a:lstStyle/>
          <a:p>
            <a:endParaRPr lang="zh-CN" altLang="en-US" u="sng"/>
          </a:p>
        </p:txBody>
      </p:sp>
      <p:sp>
        <p:nvSpPr>
          <p:cNvPr id="54" name="Freeform 94"/>
          <p:cNvSpPr>
            <a:spLocks noEditPoints="1"/>
          </p:cNvSpPr>
          <p:nvPr/>
        </p:nvSpPr>
        <p:spPr bwMode="auto">
          <a:xfrm>
            <a:off x="6677035" y="5357225"/>
            <a:ext cx="495300" cy="495300"/>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rgbClr val="103154"/>
          </a:solidFill>
          <a:ln w="9525">
            <a:noFill/>
            <a:round/>
          </a:ln>
        </p:spPr>
        <p:txBody>
          <a:bodyPr vert="horz" wrap="square" lIns="91440" tIns="45720" rIns="91440" bIns="45720" numCol="1" anchor="t" anchorCtr="0" compatLnSpc="1"/>
          <a:lstStyle/>
          <a:p>
            <a:endParaRPr lang="zh-CN" altLang="en-US" u="sng"/>
          </a:p>
        </p:txBody>
      </p:sp>
      <p:sp>
        <p:nvSpPr>
          <p:cNvPr id="55" name="Freeform 94"/>
          <p:cNvSpPr>
            <a:spLocks noEditPoints="1"/>
          </p:cNvSpPr>
          <p:nvPr/>
        </p:nvSpPr>
        <p:spPr bwMode="auto">
          <a:xfrm>
            <a:off x="7410498" y="5357225"/>
            <a:ext cx="495300" cy="495300"/>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chemeClr val="bg1"/>
          </a:solidFill>
          <a:ln w="9525">
            <a:noFill/>
            <a:round/>
          </a:ln>
        </p:spPr>
        <p:txBody>
          <a:bodyPr vert="horz" wrap="square" lIns="91440" tIns="45720" rIns="91440" bIns="45720" numCol="1" anchor="t" anchorCtr="0" compatLnSpc="1"/>
          <a:lstStyle/>
          <a:p>
            <a:endParaRPr lang="zh-CN" altLang="en-US" u="sng"/>
          </a:p>
        </p:txBody>
      </p:sp>
      <p:sp>
        <p:nvSpPr>
          <p:cNvPr id="56" name="Freeform 94"/>
          <p:cNvSpPr>
            <a:spLocks noEditPoints="1"/>
          </p:cNvSpPr>
          <p:nvPr/>
        </p:nvSpPr>
        <p:spPr bwMode="auto">
          <a:xfrm>
            <a:off x="8115376" y="5357225"/>
            <a:ext cx="495300" cy="495300"/>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chemeClr val="bg1"/>
          </a:solidFill>
          <a:ln w="9525">
            <a:noFill/>
            <a:round/>
          </a:ln>
        </p:spPr>
        <p:txBody>
          <a:bodyPr vert="horz" wrap="square" lIns="91440" tIns="45720" rIns="91440" bIns="45720" numCol="1" anchor="t" anchorCtr="0" compatLnSpc="1"/>
          <a:lstStyle/>
          <a:p>
            <a:endParaRPr lang="zh-CN" altLang="en-US" u="sng"/>
          </a:p>
        </p:txBody>
      </p:sp>
      <p:sp>
        <p:nvSpPr>
          <p:cNvPr id="57" name="Freeform 94"/>
          <p:cNvSpPr>
            <a:spLocks noEditPoints="1"/>
          </p:cNvSpPr>
          <p:nvPr/>
        </p:nvSpPr>
        <p:spPr bwMode="auto">
          <a:xfrm>
            <a:off x="8820254" y="5357225"/>
            <a:ext cx="495300" cy="495300"/>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chemeClr val="bg1"/>
          </a:solidFill>
          <a:ln w="9525">
            <a:noFill/>
            <a:round/>
          </a:ln>
        </p:spPr>
        <p:txBody>
          <a:bodyPr vert="horz" wrap="square" lIns="91440" tIns="45720" rIns="91440" bIns="45720" numCol="1" anchor="t" anchorCtr="0" compatLnSpc="1"/>
          <a:lstStyle/>
          <a:p>
            <a:endParaRPr lang="zh-CN" altLang="en-US" u="sng"/>
          </a:p>
        </p:txBody>
      </p:sp>
      <p:sp>
        <p:nvSpPr>
          <p:cNvPr id="58" name="Freeform 94"/>
          <p:cNvSpPr>
            <a:spLocks noEditPoints="1"/>
          </p:cNvSpPr>
          <p:nvPr/>
        </p:nvSpPr>
        <p:spPr bwMode="auto">
          <a:xfrm>
            <a:off x="9525132" y="5357225"/>
            <a:ext cx="495300" cy="495300"/>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chemeClr val="bg1"/>
          </a:solidFill>
          <a:ln w="9525">
            <a:noFill/>
            <a:round/>
          </a:ln>
        </p:spPr>
        <p:txBody>
          <a:bodyPr vert="horz" wrap="square" lIns="91440" tIns="45720" rIns="91440" bIns="45720" numCol="1" anchor="t" anchorCtr="0" compatLnSpc="1"/>
          <a:lstStyle/>
          <a:p>
            <a:endParaRPr lang="zh-CN" altLang="en-US" u="sng"/>
          </a:p>
        </p:txBody>
      </p:sp>
      <p:sp>
        <p:nvSpPr>
          <p:cNvPr id="59" name="Freeform 94"/>
          <p:cNvSpPr>
            <a:spLocks noEditPoints="1"/>
          </p:cNvSpPr>
          <p:nvPr/>
        </p:nvSpPr>
        <p:spPr bwMode="auto">
          <a:xfrm>
            <a:off x="10261608" y="5357225"/>
            <a:ext cx="495300" cy="495300"/>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chemeClr val="bg1"/>
          </a:solidFill>
          <a:ln w="9525">
            <a:noFill/>
            <a:round/>
          </a:ln>
        </p:spPr>
        <p:txBody>
          <a:bodyPr vert="horz" wrap="square" lIns="91440" tIns="45720" rIns="91440" bIns="45720" numCol="1" anchor="t" anchorCtr="0" compatLnSpc="1"/>
          <a:lstStyle/>
          <a:p>
            <a:endParaRPr lang="zh-CN" altLang="en-US" u="sng"/>
          </a:p>
        </p:txBody>
      </p:sp>
      <p:sp>
        <p:nvSpPr>
          <p:cNvPr id="60" name="Freeform 94"/>
          <p:cNvSpPr>
            <a:spLocks noEditPoints="1"/>
          </p:cNvSpPr>
          <p:nvPr/>
        </p:nvSpPr>
        <p:spPr bwMode="auto">
          <a:xfrm>
            <a:off x="10998084" y="5357225"/>
            <a:ext cx="495300" cy="495300"/>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chemeClr val="bg1"/>
          </a:solidFill>
          <a:ln w="9525">
            <a:noFill/>
            <a:round/>
          </a:ln>
        </p:spPr>
        <p:txBody>
          <a:bodyPr vert="horz" wrap="square" lIns="91440" tIns="45720" rIns="91440" bIns="45720" numCol="1" anchor="t" anchorCtr="0" compatLnSpc="1"/>
          <a:lstStyle/>
          <a:p>
            <a:endParaRPr lang="zh-CN" altLang="en-US" u="sng"/>
          </a:p>
        </p:txBody>
      </p:sp>
    </p:spTree>
  </p:cSld>
  <p:clrMapOvr>
    <a:masterClrMapping/>
  </p:clrMapOvr>
  <mc:AlternateContent xmlns:mc="http://schemas.openxmlformats.org/markup-compatibility/2006">
    <mc:Choice xmlns:p14="http://schemas.microsoft.com/office/powerpoint/2010/main" Requires="p14">
      <p:transition spd="slow" p14:dur="1600">
        <p14:prism isInverted="1" isContent="1"/>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solidFill>
                  <a:srgbClr val="4C4C4C"/>
                </a:solidFill>
                <a:latin typeface="微软雅黑" panose="020B0503020204020204" pitchFamily="34" charset="-122"/>
                <a:ea typeface="微软雅黑" panose="020B0503020204020204" pitchFamily="34" charset="-122"/>
                <a:sym typeface="News Gothic MT" charset="0"/>
              </a:rPr>
              <a:t>Click here to add a title</a:t>
            </a:r>
            <a:endParaRPr lang="zh-CN" altLang="en-US" dirty="0">
              <a:solidFill>
                <a:srgbClr val="4C4C4C"/>
              </a:solidFill>
              <a:latin typeface="微软雅黑" panose="020B0503020204020204" pitchFamily="34" charset="-122"/>
              <a:ea typeface="微软雅黑" panose="020B0503020204020204" pitchFamily="34" charset="-122"/>
              <a:sym typeface="News Gothic MT" charset="0"/>
            </a:endParaRPr>
          </a:p>
        </p:txBody>
      </p:sp>
      <p:sp>
        <p:nvSpPr>
          <p:cNvPr id="3" name="文本占位符 2"/>
          <p:cNvSpPr>
            <a:spLocks noGrp="1"/>
          </p:cNvSpPr>
          <p:nvPr>
            <p:ph type="body" sz="quarter" idx="13"/>
          </p:nvPr>
        </p:nvSpPr>
        <p:spPr/>
        <p:txBody>
          <a:bodyPr>
            <a:normAutofit/>
          </a:bodyPr>
          <a:lstStyle/>
          <a:p>
            <a:r>
              <a:rPr lang="en-US" altLang="zh-CN" dirty="0">
                <a:solidFill>
                  <a:schemeClr val="bg1">
                    <a:lumMod val="75000"/>
                  </a:schemeClr>
                </a:solidFill>
                <a:latin typeface="HelveticaNeueLT Pro 67 MdCn" panose="020B0606030502030204" pitchFamily="34" charset="0"/>
                <a:ea typeface="Hiragino Sans GB W3" panose="020B0300000000000000" pitchFamily="34" charset="-122"/>
                <a:sym typeface="News Gothic MT" charset="0"/>
              </a:rPr>
              <a:t>CLICK HERE TO ADD YOUR </a:t>
            </a:r>
            <a:r>
              <a:rPr lang="en-US" altLang="zh-CN" dirty="0" smtClean="0">
                <a:solidFill>
                  <a:schemeClr val="bg1">
                    <a:lumMod val="75000"/>
                  </a:schemeClr>
                </a:solidFill>
                <a:latin typeface="HelveticaNeueLT Pro 67 MdCn" panose="020B0606030502030204" pitchFamily="34" charset="0"/>
                <a:ea typeface="Hiragino Sans GB W3" panose="020B0300000000000000" pitchFamily="34" charset="-122"/>
                <a:sym typeface="News Gothic MT" charset="0"/>
              </a:rPr>
              <a:t>TITLE</a:t>
            </a:r>
            <a:endParaRPr lang="zh-CN" altLang="zh-CN" dirty="0">
              <a:solidFill>
                <a:schemeClr val="bg1">
                  <a:lumMod val="75000"/>
                </a:schemeClr>
              </a:solidFill>
              <a:latin typeface="HelveticaNeueLT Pro 67 MdCn" panose="020B0606030502030204" pitchFamily="34" charset="0"/>
              <a:ea typeface="Hiragino Sans GB W3" panose="020B0300000000000000" pitchFamily="34" charset="-122"/>
            </a:endParaRPr>
          </a:p>
        </p:txBody>
      </p:sp>
      <p:graphicFrame>
        <p:nvGraphicFramePr>
          <p:cNvPr id="4" name="图表 3"/>
          <p:cNvGraphicFramePr/>
          <p:nvPr/>
        </p:nvGraphicFramePr>
        <p:xfrm>
          <a:off x="1043977" y="2796505"/>
          <a:ext cx="7316182" cy="2905586"/>
        </p:xfrm>
        <a:graphic>
          <a:graphicData uri="http://schemas.openxmlformats.org/drawingml/2006/chart">
            <c:chart xmlns:c="http://schemas.openxmlformats.org/drawingml/2006/chart" xmlns:r="http://schemas.openxmlformats.org/officeDocument/2006/relationships" r:id="rId1"/>
          </a:graphicData>
        </a:graphic>
      </p:graphicFrame>
      <p:sp>
        <p:nvSpPr>
          <p:cNvPr id="5" name="矩形 55"/>
          <p:cNvSpPr/>
          <p:nvPr/>
        </p:nvSpPr>
        <p:spPr>
          <a:xfrm>
            <a:off x="8770584" y="3181131"/>
            <a:ext cx="2945166" cy="1753235"/>
          </a:xfrm>
          <a:prstGeom prst="rect">
            <a:avLst/>
          </a:prstGeom>
        </p:spPr>
        <p:txBody>
          <a:bodyPr wrap="square">
            <a:spAutoFit/>
          </a:bodyPr>
          <a:lstStyle/>
          <a:p>
            <a:pPr lvl="0">
              <a:lnSpc>
                <a:spcPct val="150000"/>
              </a:lnSpc>
              <a:spcBef>
                <a:spcPts val="600"/>
              </a:spcBef>
            </a:pPr>
            <a:r>
              <a:rPr sz="1200" dirty="0">
                <a:solidFill>
                  <a:srgbClr val="103154"/>
                </a:solidFill>
                <a:latin typeface="微软雅黑" panose="020B0503020204020204" pitchFamily="34" charset="-122"/>
                <a:ea typeface="微软雅黑" panose="020B0503020204020204" pitchFamily="34" charset="-122"/>
              </a:rPr>
              <a:t>Double-click the icon to select the color and border of the graph graphic and text. Click the chart and right-click "Edit Data" to automatically jump to Excel to edit the data information of the chart.</a:t>
            </a:r>
            <a:endParaRPr sz="1200" dirty="0">
              <a:solidFill>
                <a:srgbClr val="103154"/>
              </a:solidFill>
              <a:latin typeface="微软雅黑" panose="020B0503020204020204" pitchFamily="34" charset="-122"/>
              <a:ea typeface="微软雅黑" panose="020B0503020204020204" pitchFamily="34" charset="-122"/>
            </a:endParaRPr>
          </a:p>
        </p:txBody>
      </p:sp>
      <p:sp>
        <p:nvSpPr>
          <p:cNvPr id="7" name="Freeform 94"/>
          <p:cNvSpPr>
            <a:spLocks noEditPoints="1"/>
          </p:cNvSpPr>
          <p:nvPr/>
        </p:nvSpPr>
        <p:spPr bwMode="auto">
          <a:xfrm>
            <a:off x="9817736" y="1188682"/>
            <a:ext cx="778985" cy="778985"/>
          </a:xfrm>
          <a:custGeom>
            <a:avLst/>
            <a:gdLst/>
            <a:ahLst/>
            <a:cxnLst>
              <a:cxn ang="0">
                <a:pos x="224" y="0"/>
              </a:cxn>
              <a:cxn ang="0">
                <a:pos x="180" y="4"/>
              </a:cxn>
              <a:cxn ang="0">
                <a:pos x="138" y="18"/>
              </a:cxn>
              <a:cxn ang="0">
                <a:pos x="100" y="38"/>
              </a:cxn>
              <a:cxn ang="0">
                <a:pos x="66" y="66"/>
              </a:cxn>
              <a:cxn ang="0">
                <a:pos x="38" y="98"/>
              </a:cxn>
              <a:cxn ang="0">
                <a:pos x="18" y="136"/>
              </a:cxn>
              <a:cxn ang="0">
                <a:pos x="6" y="178"/>
              </a:cxn>
              <a:cxn ang="0">
                <a:pos x="0" y="224"/>
              </a:cxn>
              <a:cxn ang="0">
                <a:pos x="2" y="246"/>
              </a:cxn>
              <a:cxn ang="0">
                <a:pos x="10" y="290"/>
              </a:cxn>
              <a:cxn ang="0">
                <a:pos x="28" y="330"/>
              </a:cxn>
              <a:cxn ang="0">
                <a:pos x="52" y="366"/>
              </a:cxn>
              <a:cxn ang="0">
                <a:pos x="82" y="396"/>
              </a:cxn>
              <a:cxn ang="0">
                <a:pos x="118" y="420"/>
              </a:cxn>
              <a:cxn ang="0">
                <a:pos x="158" y="438"/>
              </a:cxn>
              <a:cxn ang="0">
                <a:pos x="202" y="446"/>
              </a:cxn>
              <a:cxn ang="0">
                <a:pos x="224" y="448"/>
              </a:cxn>
              <a:cxn ang="0">
                <a:pos x="270" y="444"/>
              </a:cxn>
              <a:cxn ang="0">
                <a:pos x="312" y="430"/>
              </a:cxn>
              <a:cxn ang="0">
                <a:pos x="350" y="410"/>
              </a:cxn>
              <a:cxn ang="0">
                <a:pos x="382" y="382"/>
              </a:cxn>
              <a:cxn ang="0">
                <a:pos x="410" y="350"/>
              </a:cxn>
              <a:cxn ang="0">
                <a:pos x="430" y="312"/>
              </a:cxn>
              <a:cxn ang="0">
                <a:pos x="444" y="270"/>
              </a:cxn>
              <a:cxn ang="0">
                <a:pos x="448" y="224"/>
              </a:cxn>
              <a:cxn ang="0">
                <a:pos x="448" y="202"/>
              </a:cxn>
              <a:cxn ang="0">
                <a:pos x="438" y="158"/>
              </a:cxn>
              <a:cxn ang="0">
                <a:pos x="422" y="118"/>
              </a:cxn>
              <a:cxn ang="0">
                <a:pos x="398" y="82"/>
              </a:cxn>
              <a:cxn ang="0">
                <a:pos x="366" y="52"/>
              </a:cxn>
              <a:cxn ang="0">
                <a:pos x="332" y="28"/>
              </a:cxn>
              <a:cxn ang="0">
                <a:pos x="292" y="10"/>
              </a:cxn>
              <a:cxn ang="0">
                <a:pos x="248" y="2"/>
              </a:cxn>
              <a:cxn ang="0">
                <a:pos x="224" y="0"/>
              </a:cxn>
              <a:cxn ang="0">
                <a:pos x="86" y="224"/>
              </a:cxn>
              <a:cxn ang="0">
                <a:pos x="190" y="248"/>
              </a:cxn>
              <a:cxn ang="0">
                <a:pos x="364" y="154"/>
              </a:cxn>
            </a:cxnLst>
            <a:rect l="0" t="0" r="r" b="b"/>
            <a:pathLst>
              <a:path w="448" h="448">
                <a:moveTo>
                  <a:pt x="224" y="0"/>
                </a:moveTo>
                <a:lnTo>
                  <a:pt x="224" y="0"/>
                </a:lnTo>
                <a:lnTo>
                  <a:pt x="202" y="2"/>
                </a:lnTo>
                <a:lnTo>
                  <a:pt x="180" y="4"/>
                </a:lnTo>
                <a:lnTo>
                  <a:pt x="158" y="10"/>
                </a:lnTo>
                <a:lnTo>
                  <a:pt x="138" y="18"/>
                </a:lnTo>
                <a:lnTo>
                  <a:pt x="118" y="28"/>
                </a:lnTo>
                <a:lnTo>
                  <a:pt x="100" y="38"/>
                </a:lnTo>
                <a:lnTo>
                  <a:pt x="82" y="52"/>
                </a:lnTo>
                <a:lnTo>
                  <a:pt x="66" y="66"/>
                </a:lnTo>
                <a:lnTo>
                  <a:pt x="52" y="82"/>
                </a:lnTo>
                <a:lnTo>
                  <a:pt x="38" y="98"/>
                </a:lnTo>
                <a:lnTo>
                  <a:pt x="28" y="118"/>
                </a:lnTo>
                <a:lnTo>
                  <a:pt x="18" y="136"/>
                </a:lnTo>
                <a:lnTo>
                  <a:pt x="10" y="158"/>
                </a:lnTo>
                <a:lnTo>
                  <a:pt x="6" y="178"/>
                </a:lnTo>
                <a:lnTo>
                  <a:pt x="2" y="202"/>
                </a:lnTo>
                <a:lnTo>
                  <a:pt x="0" y="224"/>
                </a:lnTo>
                <a:lnTo>
                  <a:pt x="0" y="224"/>
                </a:lnTo>
                <a:lnTo>
                  <a:pt x="2" y="246"/>
                </a:lnTo>
                <a:lnTo>
                  <a:pt x="6" y="270"/>
                </a:lnTo>
                <a:lnTo>
                  <a:pt x="10" y="290"/>
                </a:lnTo>
                <a:lnTo>
                  <a:pt x="18" y="312"/>
                </a:lnTo>
                <a:lnTo>
                  <a:pt x="28" y="330"/>
                </a:lnTo>
                <a:lnTo>
                  <a:pt x="38" y="350"/>
                </a:lnTo>
                <a:lnTo>
                  <a:pt x="52" y="366"/>
                </a:lnTo>
                <a:lnTo>
                  <a:pt x="66" y="382"/>
                </a:lnTo>
                <a:lnTo>
                  <a:pt x="82" y="396"/>
                </a:lnTo>
                <a:lnTo>
                  <a:pt x="100" y="410"/>
                </a:lnTo>
                <a:lnTo>
                  <a:pt x="118" y="420"/>
                </a:lnTo>
                <a:lnTo>
                  <a:pt x="138" y="430"/>
                </a:lnTo>
                <a:lnTo>
                  <a:pt x="158" y="438"/>
                </a:lnTo>
                <a:lnTo>
                  <a:pt x="180" y="444"/>
                </a:lnTo>
                <a:lnTo>
                  <a:pt x="202" y="446"/>
                </a:lnTo>
                <a:lnTo>
                  <a:pt x="224" y="448"/>
                </a:lnTo>
                <a:lnTo>
                  <a:pt x="224" y="448"/>
                </a:lnTo>
                <a:lnTo>
                  <a:pt x="248" y="446"/>
                </a:lnTo>
                <a:lnTo>
                  <a:pt x="270" y="444"/>
                </a:lnTo>
                <a:lnTo>
                  <a:pt x="292" y="438"/>
                </a:lnTo>
                <a:lnTo>
                  <a:pt x="312" y="430"/>
                </a:lnTo>
                <a:lnTo>
                  <a:pt x="332" y="420"/>
                </a:lnTo>
                <a:lnTo>
                  <a:pt x="350" y="410"/>
                </a:lnTo>
                <a:lnTo>
                  <a:pt x="366" y="396"/>
                </a:lnTo>
                <a:lnTo>
                  <a:pt x="382" y="382"/>
                </a:lnTo>
                <a:lnTo>
                  <a:pt x="398" y="366"/>
                </a:lnTo>
                <a:lnTo>
                  <a:pt x="410" y="350"/>
                </a:lnTo>
                <a:lnTo>
                  <a:pt x="422" y="330"/>
                </a:lnTo>
                <a:lnTo>
                  <a:pt x="430" y="312"/>
                </a:lnTo>
                <a:lnTo>
                  <a:pt x="438" y="290"/>
                </a:lnTo>
                <a:lnTo>
                  <a:pt x="444" y="270"/>
                </a:lnTo>
                <a:lnTo>
                  <a:pt x="448" y="246"/>
                </a:lnTo>
                <a:lnTo>
                  <a:pt x="448" y="224"/>
                </a:lnTo>
                <a:lnTo>
                  <a:pt x="448" y="224"/>
                </a:lnTo>
                <a:lnTo>
                  <a:pt x="448" y="202"/>
                </a:lnTo>
                <a:lnTo>
                  <a:pt x="444" y="178"/>
                </a:lnTo>
                <a:lnTo>
                  <a:pt x="438" y="158"/>
                </a:lnTo>
                <a:lnTo>
                  <a:pt x="430" y="136"/>
                </a:lnTo>
                <a:lnTo>
                  <a:pt x="422" y="118"/>
                </a:lnTo>
                <a:lnTo>
                  <a:pt x="410" y="98"/>
                </a:lnTo>
                <a:lnTo>
                  <a:pt x="398" y="82"/>
                </a:lnTo>
                <a:lnTo>
                  <a:pt x="382" y="66"/>
                </a:lnTo>
                <a:lnTo>
                  <a:pt x="366" y="52"/>
                </a:lnTo>
                <a:lnTo>
                  <a:pt x="350" y="38"/>
                </a:lnTo>
                <a:lnTo>
                  <a:pt x="332" y="28"/>
                </a:lnTo>
                <a:lnTo>
                  <a:pt x="312" y="18"/>
                </a:lnTo>
                <a:lnTo>
                  <a:pt x="292" y="10"/>
                </a:lnTo>
                <a:lnTo>
                  <a:pt x="270" y="4"/>
                </a:lnTo>
                <a:lnTo>
                  <a:pt x="248" y="2"/>
                </a:lnTo>
                <a:lnTo>
                  <a:pt x="224" y="0"/>
                </a:lnTo>
                <a:lnTo>
                  <a:pt x="224" y="0"/>
                </a:lnTo>
                <a:close/>
                <a:moveTo>
                  <a:pt x="190" y="328"/>
                </a:moveTo>
                <a:lnTo>
                  <a:pt x="86" y="224"/>
                </a:lnTo>
                <a:lnTo>
                  <a:pt x="126" y="184"/>
                </a:lnTo>
                <a:lnTo>
                  <a:pt x="190" y="248"/>
                </a:lnTo>
                <a:lnTo>
                  <a:pt x="324" y="114"/>
                </a:lnTo>
                <a:lnTo>
                  <a:pt x="364" y="154"/>
                </a:lnTo>
                <a:lnTo>
                  <a:pt x="190" y="328"/>
                </a:lnTo>
                <a:close/>
              </a:path>
            </a:pathLst>
          </a:custGeom>
          <a:solidFill>
            <a:srgbClr val="4E4E50"/>
          </a:solidFill>
          <a:ln w="9525">
            <a:noFill/>
            <a:round/>
          </a:ln>
        </p:spPr>
        <p:txBody>
          <a:bodyPr vert="horz" wrap="square" lIns="91440" tIns="45720" rIns="91440" bIns="45720" numCol="1" anchor="t" anchorCtr="0" compatLnSpc="1"/>
          <a:lstStyle/>
          <a:p>
            <a:endParaRPr lang="zh-CN" altLang="en-US" u="sng"/>
          </a:p>
        </p:txBody>
      </p:sp>
      <p:sp>
        <p:nvSpPr>
          <p:cNvPr id="8" name="文本框 7"/>
          <p:cNvSpPr txBox="1"/>
          <p:nvPr/>
        </p:nvSpPr>
        <p:spPr>
          <a:xfrm>
            <a:off x="1043977" y="1646876"/>
            <a:ext cx="7084023" cy="828675"/>
          </a:xfrm>
          <a:prstGeom prst="rect">
            <a:avLst/>
          </a:prstGeom>
          <a:noFill/>
        </p:spPr>
        <p:txBody>
          <a:bodyPr wrap="square" lIns="91438" tIns="45719" rIns="91438" bIns="45719" rtlCol="0">
            <a:spAutoFit/>
          </a:bodyPr>
          <a:lstStyle/>
          <a:p>
            <a:pPr defTabSz="456565"/>
            <a:r>
              <a:rPr kumimoji="1" lang="en-US" altLang="zh-CN" sz="2400" b="1" dirty="0" smtClean="0">
                <a:solidFill>
                  <a:srgbClr val="103154"/>
                </a:solidFill>
                <a:latin typeface="Century Gothic" panose="020B0502020202020204"/>
                <a:ea typeface="微软雅黑" panose="020B0503020204020204" pitchFamily="34" charset="-122"/>
              </a:rPr>
              <a:t>ADD YOUR TITLE</a:t>
            </a:r>
            <a:endParaRPr kumimoji="1" lang="en-US" altLang="zh-CN" sz="2400" b="1" dirty="0">
              <a:solidFill>
                <a:srgbClr val="103154"/>
              </a:solidFill>
              <a:latin typeface="Century Gothic" panose="020B0502020202020204"/>
              <a:ea typeface="微软雅黑" panose="020B0503020204020204" pitchFamily="34" charset="-122"/>
            </a:endParaRPr>
          </a:p>
          <a:p>
            <a:pPr defTabSz="456565"/>
            <a:r>
              <a:rPr kumimoji="1" sz="2400" b="1" smtClean="0">
                <a:solidFill>
                  <a:srgbClr val="103154"/>
                </a:solidFill>
                <a:latin typeface="Century Gothic" panose="020B0502020202020204"/>
                <a:ea typeface="微软雅黑" panose="020B0503020204020204" pitchFamily="34" charset="-122"/>
              </a:rPr>
              <a:t>Click here to add a title</a:t>
            </a:r>
            <a:endParaRPr kumimoji="1" sz="2400" b="1" smtClean="0">
              <a:solidFill>
                <a:srgbClr val="103154"/>
              </a:solidFill>
              <a:latin typeface="Century Gothic" panose="020B0502020202020204"/>
              <a:ea typeface="微软雅黑" panose="020B0503020204020204" pitchFamily="34" charset="-122"/>
            </a:endParaRPr>
          </a:p>
        </p:txBody>
      </p:sp>
      <p:sp>
        <p:nvSpPr>
          <p:cNvPr id="9" name="矩形 8"/>
          <p:cNvSpPr/>
          <p:nvPr/>
        </p:nvSpPr>
        <p:spPr>
          <a:xfrm>
            <a:off x="8770585" y="2764424"/>
            <a:ext cx="2945165" cy="416837"/>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lIns="91438" tIns="45719" rIns="91438" bIns="45719" rtlCol="0" anchor="ctr"/>
          <a:lstStyle/>
          <a:p>
            <a:pPr algn="ctr"/>
            <a:endParaRPr kumimoji="1" lang="zh-CN" altLang="en-US" sz="3200"/>
          </a:p>
        </p:txBody>
      </p:sp>
      <p:sp>
        <p:nvSpPr>
          <p:cNvPr id="10" name="矩形 9"/>
          <p:cNvSpPr/>
          <p:nvPr/>
        </p:nvSpPr>
        <p:spPr>
          <a:xfrm>
            <a:off x="8770585" y="2309162"/>
            <a:ext cx="1924640" cy="338552"/>
          </a:xfrm>
          <a:prstGeom prst="rect">
            <a:avLst/>
          </a:pr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lIns="91438" tIns="45719" rIns="91438" bIns="45719" rtlCol="0" anchor="ctr"/>
          <a:lstStyle/>
          <a:p>
            <a:pPr algn="ctr"/>
            <a:endParaRPr kumimoji="1" lang="zh-CN" altLang="en-US" sz="3200"/>
          </a:p>
        </p:txBody>
      </p:sp>
      <p:sp>
        <p:nvSpPr>
          <p:cNvPr id="11" name="矩形 10"/>
          <p:cNvSpPr/>
          <p:nvPr/>
        </p:nvSpPr>
        <p:spPr>
          <a:xfrm>
            <a:off x="8770584" y="2811931"/>
            <a:ext cx="2858727" cy="369330"/>
          </a:xfrm>
          <a:prstGeom prst="rect">
            <a:avLst/>
          </a:prstGeom>
          <a:noFill/>
        </p:spPr>
        <p:txBody>
          <a:bodyPr wrap="none" lIns="91438" tIns="45719" rIns="91438" bIns="45719">
            <a:spAutoFit/>
          </a:bodyPr>
          <a:lstStyle/>
          <a:p>
            <a:r>
              <a:rPr lang="en-US" altLang="zh-CN" dirty="0">
                <a:solidFill>
                  <a:schemeClr val="bg1"/>
                </a:solidFill>
                <a:latin typeface="HelveticaNeueLT Pro 67 MdCn" panose="020B0606030502030204" pitchFamily="34" charset="0"/>
                <a:ea typeface="Hiragino Sans GB W3" panose="020B0300000000000000" pitchFamily="34" charset="-122"/>
                <a:sym typeface="News Gothic MT" charset="0"/>
              </a:rPr>
              <a:t>CLICK</a:t>
            </a:r>
            <a:r>
              <a:rPr lang="zh-CN" altLang="en-US" dirty="0">
                <a:solidFill>
                  <a:schemeClr val="bg1"/>
                </a:solidFill>
                <a:latin typeface="HelveticaNeueLT Pro 67 MdCn" panose="020B0606030502030204" pitchFamily="34" charset="0"/>
                <a:ea typeface="Hiragino Sans GB W3" panose="020B0300000000000000" pitchFamily="34" charset="-122"/>
                <a:sym typeface="News Gothic MT" charset="0"/>
              </a:rPr>
              <a:t> </a:t>
            </a:r>
            <a:r>
              <a:rPr lang="en-US" altLang="zh-CN" dirty="0">
                <a:solidFill>
                  <a:schemeClr val="bg1"/>
                </a:solidFill>
                <a:latin typeface="HelveticaNeueLT Pro 67 MdCn" panose="020B0606030502030204" pitchFamily="34" charset="0"/>
                <a:ea typeface="Hiragino Sans GB W3" panose="020B0300000000000000" pitchFamily="34" charset="-122"/>
                <a:sym typeface="News Gothic MT" charset="0"/>
              </a:rPr>
              <a:t>HERE</a:t>
            </a:r>
            <a:r>
              <a:rPr lang="zh-CN" altLang="en-US" dirty="0">
                <a:solidFill>
                  <a:schemeClr val="bg1"/>
                </a:solidFill>
                <a:latin typeface="HelveticaNeueLT Pro 67 MdCn" panose="020B0606030502030204" pitchFamily="34" charset="0"/>
                <a:ea typeface="Hiragino Sans GB W3" panose="020B0300000000000000" pitchFamily="34" charset="-122"/>
                <a:sym typeface="News Gothic MT" charset="0"/>
              </a:rPr>
              <a:t> </a:t>
            </a:r>
            <a:r>
              <a:rPr lang="en-US" altLang="zh-CN" dirty="0">
                <a:solidFill>
                  <a:schemeClr val="bg1"/>
                </a:solidFill>
                <a:latin typeface="HelveticaNeueLT Pro 67 MdCn" panose="020B0606030502030204" pitchFamily="34" charset="0"/>
                <a:ea typeface="Hiragino Sans GB W3" panose="020B0300000000000000" pitchFamily="34" charset="-122"/>
                <a:sym typeface="News Gothic MT" charset="0"/>
              </a:rPr>
              <a:t>TO</a:t>
            </a:r>
            <a:r>
              <a:rPr lang="zh-CN" altLang="en-US" dirty="0">
                <a:solidFill>
                  <a:schemeClr val="bg1"/>
                </a:solidFill>
                <a:latin typeface="HelveticaNeueLT Pro 67 MdCn" panose="020B0606030502030204" pitchFamily="34" charset="0"/>
                <a:ea typeface="Hiragino Sans GB W3" panose="020B0300000000000000" pitchFamily="34" charset="-122"/>
                <a:sym typeface="News Gothic MT" charset="0"/>
              </a:rPr>
              <a:t> </a:t>
            </a:r>
            <a:r>
              <a:rPr lang="en-US" altLang="zh-CN" dirty="0">
                <a:solidFill>
                  <a:schemeClr val="bg1"/>
                </a:solidFill>
                <a:latin typeface="HelveticaNeueLT Pro 67 MdCn" panose="020B0606030502030204" pitchFamily="34" charset="0"/>
                <a:ea typeface="Hiragino Sans GB W3" panose="020B0300000000000000" pitchFamily="34" charset="-122"/>
                <a:sym typeface="News Gothic MT" charset="0"/>
              </a:rPr>
              <a:t>ADD</a:t>
            </a:r>
            <a:r>
              <a:rPr lang="zh-CN" altLang="en-US" dirty="0">
                <a:solidFill>
                  <a:schemeClr val="bg1"/>
                </a:solidFill>
                <a:latin typeface="HelveticaNeueLT Pro 67 MdCn" panose="020B0606030502030204" pitchFamily="34" charset="0"/>
                <a:ea typeface="Hiragino Sans GB W3" panose="020B0300000000000000" pitchFamily="34" charset="-122"/>
                <a:sym typeface="News Gothic MT" charset="0"/>
              </a:rPr>
              <a:t> </a:t>
            </a:r>
            <a:r>
              <a:rPr lang="en-US" altLang="zh-CN" dirty="0">
                <a:solidFill>
                  <a:schemeClr val="bg1"/>
                </a:solidFill>
                <a:latin typeface="HelveticaNeueLT Pro 67 MdCn" panose="020B0606030502030204" pitchFamily="34" charset="0"/>
                <a:ea typeface="Hiragino Sans GB W3" panose="020B0300000000000000" pitchFamily="34" charset="-122"/>
                <a:sym typeface="News Gothic MT" charset="0"/>
              </a:rPr>
              <a:t>YOUR</a:t>
            </a:r>
            <a:r>
              <a:rPr lang="zh-CN" altLang="en-US" dirty="0">
                <a:solidFill>
                  <a:schemeClr val="bg1"/>
                </a:solidFill>
                <a:latin typeface="HelveticaNeueLT Pro 67 MdCn" panose="020B0606030502030204" pitchFamily="34" charset="0"/>
                <a:ea typeface="Hiragino Sans GB W3" panose="020B0300000000000000" pitchFamily="34" charset="-122"/>
                <a:sym typeface="News Gothic MT" charset="0"/>
              </a:rPr>
              <a:t> </a:t>
            </a:r>
            <a:r>
              <a:rPr lang="en-US" altLang="zh-CN" dirty="0">
                <a:solidFill>
                  <a:schemeClr val="bg1"/>
                </a:solidFill>
                <a:latin typeface="HelveticaNeueLT Pro 67 MdCn" panose="020B0606030502030204" pitchFamily="34" charset="0"/>
                <a:ea typeface="Hiragino Sans GB W3" panose="020B0300000000000000" pitchFamily="34" charset="-122"/>
                <a:sym typeface="News Gothic MT" charset="0"/>
              </a:rPr>
              <a:t>TITLE</a:t>
            </a:r>
            <a:endParaRPr lang="zh-CN" altLang="zh-CN" dirty="0">
              <a:solidFill>
                <a:schemeClr val="bg1"/>
              </a:solidFill>
              <a:latin typeface="HelveticaNeueLT Pro 67 MdCn" panose="020B0606030502030204" pitchFamily="34" charset="0"/>
              <a:ea typeface="Hiragino Sans GB W3" panose="020B0300000000000000" pitchFamily="34" charset="-122"/>
            </a:endParaRPr>
          </a:p>
        </p:txBody>
      </p:sp>
      <p:sp>
        <p:nvSpPr>
          <p:cNvPr id="12" name="矩形 11"/>
          <p:cNvSpPr/>
          <p:nvPr/>
        </p:nvSpPr>
        <p:spPr>
          <a:xfrm>
            <a:off x="8770584" y="2309162"/>
            <a:ext cx="1954530" cy="274320"/>
          </a:xfrm>
          <a:prstGeom prst="rect">
            <a:avLst/>
          </a:prstGeom>
        </p:spPr>
        <p:txBody>
          <a:bodyPr wrap="none" lIns="91438" tIns="45719" rIns="91438" bIns="45719">
            <a:spAutoFit/>
          </a:bodyPr>
          <a:lstStyle/>
          <a:p>
            <a:pPr algn="l"/>
            <a:r>
              <a:rPr lang="zh-CN" altLang="en-US" sz="1200" b="1" dirty="0">
                <a:solidFill>
                  <a:schemeClr val="bg1"/>
                </a:solidFill>
                <a:latin typeface="微软雅黑" panose="020B0503020204020204" pitchFamily="34" charset="-122"/>
                <a:ea typeface="微软雅黑" panose="020B0503020204020204" pitchFamily="34" charset="-122"/>
                <a:sym typeface="News Gothic MT" charset="0"/>
              </a:rPr>
              <a:t>Click here to add a title</a:t>
            </a:r>
            <a:endParaRPr lang="zh-CN" altLang="en-US" sz="1200" b="1" dirty="0">
              <a:solidFill>
                <a:schemeClr val="bg1"/>
              </a:solidFill>
              <a:latin typeface="微软雅黑" panose="020B0503020204020204" pitchFamily="34" charset="-122"/>
              <a:ea typeface="微软雅黑" panose="020B0503020204020204" pitchFamily="34" charset="-122"/>
              <a:sym typeface="News Gothic MT" charset="0"/>
            </a:endParaRPr>
          </a:p>
        </p:txBody>
      </p:sp>
    </p:spTree>
  </p:cSld>
  <p:clrMapOvr>
    <a:masterClrMapping/>
  </p:clrMapOvr>
  <mc:AlternateContent xmlns:mc="http://schemas.openxmlformats.org/markup-compatibility/2006">
    <mc:Choice xmlns:p14="http://schemas.microsoft.com/office/powerpoint/2010/main" Requires="p14">
      <p:transition spd="slow" p14:dur="1600">
        <p14:prism isInverted="1" isContent="1"/>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solidFill>
                  <a:srgbClr val="4C4C4C"/>
                </a:solidFill>
                <a:latin typeface="微软雅黑" panose="020B0503020204020204" pitchFamily="34" charset="-122"/>
                <a:ea typeface="微软雅黑" panose="020B0503020204020204" pitchFamily="34" charset="-122"/>
                <a:sym typeface="News Gothic MT" charset="0"/>
              </a:rPr>
              <a:t>Click here to add a title</a:t>
            </a:r>
            <a:endParaRPr lang="zh-CN" altLang="en-US" dirty="0">
              <a:solidFill>
                <a:srgbClr val="4C4C4C"/>
              </a:solidFill>
              <a:latin typeface="微软雅黑" panose="020B0503020204020204" pitchFamily="34" charset="-122"/>
              <a:ea typeface="微软雅黑" panose="020B0503020204020204" pitchFamily="34" charset="-122"/>
              <a:sym typeface="News Gothic MT" charset="0"/>
            </a:endParaRPr>
          </a:p>
        </p:txBody>
      </p:sp>
      <p:sp>
        <p:nvSpPr>
          <p:cNvPr id="3" name="文本占位符 2"/>
          <p:cNvSpPr>
            <a:spLocks noGrp="1"/>
          </p:cNvSpPr>
          <p:nvPr>
            <p:ph type="body" sz="quarter" idx="13"/>
          </p:nvPr>
        </p:nvSpPr>
        <p:spPr/>
        <p:txBody>
          <a:bodyPr>
            <a:normAutofit/>
          </a:bodyPr>
          <a:lstStyle/>
          <a:p>
            <a:r>
              <a:rPr lang="en-US" altLang="zh-CN" dirty="0">
                <a:solidFill>
                  <a:schemeClr val="bg1">
                    <a:lumMod val="75000"/>
                  </a:schemeClr>
                </a:solidFill>
                <a:latin typeface="HelveticaNeueLT Pro 67 MdCn" panose="020B0606030502030204" pitchFamily="34" charset="0"/>
                <a:ea typeface="Hiragino Sans GB W3" panose="020B0300000000000000" pitchFamily="34" charset="-122"/>
                <a:sym typeface="News Gothic MT" charset="0"/>
              </a:rPr>
              <a:t>CLICK HERE TO ADD YOUR </a:t>
            </a:r>
            <a:r>
              <a:rPr lang="en-US" altLang="zh-CN" dirty="0" smtClean="0">
                <a:solidFill>
                  <a:schemeClr val="bg1">
                    <a:lumMod val="75000"/>
                  </a:schemeClr>
                </a:solidFill>
                <a:latin typeface="HelveticaNeueLT Pro 67 MdCn" panose="020B0606030502030204" pitchFamily="34" charset="0"/>
                <a:ea typeface="Hiragino Sans GB W3" panose="020B0300000000000000" pitchFamily="34" charset="-122"/>
                <a:sym typeface="News Gothic MT" charset="0"/>
              </a:rPr>
              <a:t>TITLE</a:t>
            </a:r>
            <a:endParaRPr lang="zh-CN" altLang="zh-CN" dirty="0">
              <a:solidFill>
                <a:schemeClr val="bg1">
                  <a:lumMod val="75000"/>
                </a:schemeClr>
              </a:solidFill>
              <a:latin typeface="HelveticaNeueLT Pro 67 MdCn" panose="020B0606030502030204" pitchFamily="34" charset="0"/>
              <a:ea typeface="Hiragino Sans GB W3" panose="020B0300000000000000" pitchFamily="34" charset="-122"/>
            </a:endParaRPr>
          </a:p>
        </p:txBody>
      </p:sp>
      <p:sp>
        <p:nvSpPr>
          <p:cNvPr id="4" name="矩形 3"/>
          <p:cNvSpPr/>
          <p:nvPr/>
        </p:nvSpPr>
        <p:spPr>
          <a:xfrm>
            <a:off x="479846" y="1566345"/>
            <a:ext cx="138825" cy="1488005"/>
          </a:xfrm>
          <a:prstGeom prst="rect">
            <a:avLst/>
          </a:prstGeom>
          <a:solidFill>
            <a:srgbClr val="103154"/>
          </a:solidFill>
          <a:ln w="9525" cap="flat" cmpd="sng" algn="ctr">
            <a:noFill/>
            <a:prstDash val="solid"/>
          </a:ln>
          <a:effectLst/>
        </p:spPr>
        <p:txBody>
          <a:bodyPr lIns="91424" tIns="45712" rIns="91424" bIns="45712" rtlCol="0" anchor="ctr"/>
          <a:lstStyle/>
          <a:p>
            <a:pPr marL="0" marR="0" lvl="0" indent="0" algn="ctr" defTabSz="456565" eaLnBrk="1" fontAlgn="auto" latinLnBrk="0" hangingPunct="1">
              <a:lnSpc>
                <a:spcPct val="100000"/>
              </a:lnSpc>
              <a:spcBef>
                <a:spcPts val="0"/>
              </a:spcBef>
              <a:spcAft>
                <a:spcPts val="0"/>
              </a:spcAft>
              <a:buClrTx/>
              <a:buSzTx/>
              <a:buFontTx/>
              <a:buNone/>
              <a:defRPr/>
            </a:pPr>
            <a:endParaRPr kumimoji="1" lang="zh-CN" altLang="en-US" sz="1800" b="0" i="0" u="none" strike="noStrike" kern="0" cap="none" spc="0" normalizeH="0" baseline="0" noProof="0">
              <a:ln>
                <a:noFill/>
              </a:ln>
              <a:solidFill>
                <a:srgbClr val="FFFFFF"/>
              </a:solidFill>
              <a:effectLst/>
              <a:uLnTx/>
              <a:uFillTx/>
              <a:latin typeface="Century Gothic" panose="020B0502020202020204"/>
              <a:ea typeface="微软雅黑" panose="020B0503020204020204" pitchFamily="34" charset="-122"/>
            </a:endParaRPr>
          </a:p>
        </p:txBody>
      </p:sp>
      <p:sp>
        <p:nvSpPr>
          <p:cNvPr id="5" name="文本框 4"/>
          <p:cNvSpPr txBox="1"/>
          <p:nvPr/>
        </p:nvSpPr>
        <p:spPr>
          <a:xfrm>
            <a:off x="700072" y="1455299"/>
            <a:ext cx="4137006" cy="569595"/>
          </a:xfrm>
          <a:prstGeom prst="rect">
            <a:avLst/>
          </a:prstGeom>
          <a:noFill/>
        </p:spPr>
        <p:txBody>
          <a:bodyPr wrap="square" lIns="91424" tIns="45712" rIns="91424" bIns="45712" rtlCol="0">
            <a:spAutoFit/>
          </a:bodyPr>
          <a:lstStyle/>
          <a:p>
            <a:pPr defTabSz="456565">
              <a:lnSpc>
                <a:spcPct val="130000"/>
              </a:lnSpc>
            </a:pPr>
            <a:r>
              <a:rPr lang="zh-CN" altLang="en-US" sz="2400" dirty="0">
                <a:solidFill>
                  <a:srgbClr val="103154"/>
                </a:solidFill>
                <a:latin typeface="Century Gothic" panose="020B0502020202020204"/>
                <a:ea typeface="微软雅黑" panose="020B0503020204020204" pitchFamily="34" charset="-122"/>
              </a:rPr>
              <a:t>Click here to add a title</a:t>
            </a:r>
            <a:endParaRPr lang="zh-CN" altLang="en-US" sz="2400" dirty="0">
              <a:solidFill>
                <a:srgbClr val="103154"/>
              </a:solidFill>
              <a:latin typeface="Century Gothic" panose="020B0502020202020204"/>
              <a:ea typeface="微软雅黑" panose="020B0503020204020204" pitchFamily="34" charset="-122"/>
            </a:endParaRPr>
          </a:p>
        </p:txBody>
      </p:sp>
      <p:sp>
        <p:nvSpPr>
          <p:cNvPr id="6" name="文本框 5"/>
          <p:cNvSpPr txBox="1"/>
          <p:nvPr/>
        </p:nvSpPr>
        <p:spPr>
          <a:xfrm>
            <a:off x="700080" y="2113789"/>
            <a:ext cx="9503548" cy="1208405"/>
          </a:xfrm>
          <a:prstGeom prst="rect">
            <a:avLst/>
          </a:prstGeom>
          <a:noFill/>
        </p:spPr>
        <p:txBody>
          <a:bodyPr wrap="square" lIns="91424" tIns="45712" rIns="91424" bIns="45712" rtlCol="0">
            <a:spAutoFit/>
          </a:bodyPr>
          <a:lstStyle/>
          <a:p>
            <a:pPr defTabSz="456565">
              <a:lnSpc>
                <a:spcPct val="130000"/>
              </a:lnSpc>
            </a:pPr>
            <a:r>
              <a:rPr sz="1400" dirty="0">
                <a:solidFill>
                  <a:srgbClr val="103154"/>
                </a:solidFill>
                <a:latin typeface="Century Gothic" panose="020B0502020202020204"/>
                <a:ea typeface="微软雅黑" panose="020B0503020204020204" pitchFamily="34" charset="-122"/>
              </a:rPr>
              <a:t>Double-click the icon to select the color and border of the graph graphic and text. Click the chart and right-click "Edit Data" to automatically jump to Excel to edit the data information of the chart. Click the icon to edit the title, axis, legend, data labels, grid lines, trend lines, etc. of the chart in the Icon Layout panel at the top of the screen.</a:t>
            </a:r>
            <a:endParaRPr sz="1400" dirty="0">
              <a:solidFill>
                <a:srgbClr val="103154"/>
              </a:solidFill>
              <a:latin typeface="Century Gothic" panose="020B0502020202020204"/>
              <a:ea typeface="微软雅黑" panose="020B0503020204020204" pitchFamily="34" charset="-122"/>
            </a:endParaRPr>
          </a:p>
        </p:txBody>
      </p:sp>
      <p:sp>
        <p:nvSpPr>
          <p:cNvPr id="7" name="矩形 6"/>
          <p:cNvSpPr/>
          <p:nvPr/>
        </p:nvSpPr>
        <p:spPr>
          <a:xfrm>
            <a:off x="1455665" y="3410786"/>
            <a:ext cx="2672855" cy="1999831"/>
          </a:xfrm>
          <a:prstGeom prst="rect">
            <a:avLst/>
          </a:prstGeom>
          <a:blipFill rotWithShape="1">
            <a:blip r:embed="rId1" cstate="print">
              <a:extLst>
                <a:ext uri="{BEBA8EAE-BF5A-486C-A8C5-ECC9F3942E4B}">
                  <a14:imgProps xmlns:a14="http://schemas.microsoft.com/office/drawing/2010/main">
                    <a14:imgLayer r:embed="rId2">
                      <a14:imgEffect>
                        <a14:saturation sat="0"/>
                      </a14:imgEffect>
                    </a14:imgLayer>
                  </a14:imgProps>
                </a:ext>
              </a:extLst>
            </a:blip>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lIns="91438" tIns="45719" rIns="91438" bIns="45719" rtlCol="0" anchor="ctr"/>
          <a:lstStyle/>
          <a:p>
            <a:pPr algn="ctr"/>
            <a:endParaRPr kumimoji="1" lang="zh-CN" altLang="en-US">
              <a:solidFill>
                <a:prstClr val="white"/>
              </a:solidFill>
              <a:latin typeface="Calibri" panose="020F0502020204030204"/>
              <a:ea typeface="宋体" panose="02010600030101010101" pitchFamily="2" charset="-122"/>
            </a:endParaRPr>
          </a:p>
        </p:txBody>
      </p:sp>
      <p:pic>
        <p:nvPicPr>
          <p:cNvPr id="8" name="图片 7" descr="IMG_2247.JPG"/>
          <p:cNvPicPr>
            <a:picLocks noChangeAspect="1"/>
          </p:cNvPicPr>
          <p:nvPr/>
        </p:nvPicPr>
        <p:blipFill rotWithShape="1">
          <a:blip r:embed="rId3" cstate="print">
            <a:extLst>
              <a:ext uri="{28A0092B-C50C-407E-A947-70E740481C1C}">
                <a14:useLocalDpi xmlns:a14="http://schemas.microsoft.com/office/drawing/2010/main" val="0"/>
              </a:ext>
            </a:extLst>
          </a:blip>
          <a:srcRect r="12416"/>
          <a:stretch>
            <a:fillRect/>
          </a:stretch>
        </p:blipFill>
        <p:spPr>
          <a:xfrm>
            <a:off x="4620896" y="3410786"/>
            <a:ext cx="2652103" cy="2016757"/>
          </a:xfrm>
          <a:prstGeom prst="rect">
            <a:avLst/>
          </a:prstGeom>
        </p:spPr>
      </p:pic>
      <p:sp>
        <p:nvSpPr>
          <p:cNvPr id="9" name="矩形 8"/>
          <p:cNvSpPr/>
          <p:nvPr/>
        </p:nvSpPr>
        <p:spPr>
          <a:xfrm>
            <a:off x="7765375" y="3410786"/>
            <a:ext cx="2638035" cy="2016757"/>
          </a:xfrm>
          <a:prstGeom prst="rect">
            <a:avLst/>
          </a:prstGeom>
          <a:blipFill rotWithShape="1">
            <a:blip r:embed="rId4" cstate="print"/>
            <a:srcRect/>
            <a:stretch>
              <a:fillRect r="-15674"/>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solidFill>
                <a:prstClr val="white"/>
              </a:solidFill>
              <a:latin typeface="Calibri" panose="020F0502020204030204"/>
              <a:ea typeface="宋体" panose="02010600030101010101" pitchFamily="2" charset="-122"/>
            </a:endParaRPr>
          </a:p>
        </p:txBody>
      </p:sp>
      <p:sp>
        <p:nvSpPr>
          <p:cNvPr id="10" name="矩形 9"/>
          <p:cNvSpPr/>
          <p:nvPr/>
        </p:nvSpPr>
        <p:spPr>
          <a:xfrm>
            <a:off x="1455665" y="5417457"/>
            <a:ext cx="2672855" cy="33622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4610519" y="5417457"/>
            <a:ext cx="2672855" cy="33622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7765373" y="5417457"/>
            <a:ext cx="2672855" cy="336229"/>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14:prism isInverted="1" isContent="1"/>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zh-CN" altLang="en-US" dirty="0">
                <a:solidFill>
                  <a:srgbClr val="4C4C4C"/>
                </a:solidFill>
                <a:latin typeface="微软雅黑" panose="020B0503020204020204" pitchFamily="34" charset="-122"/>
                <a:ea typeface="微软雅黑" panose="020B0503020204020204" pitchFamily="34" charset="-122"/>
                <a:sym typeface="News Gothic MT" charset="0"/>
              </a:rPr>
              <a:t>Click here to add a title</a:t>
            </a:r>
            <a:endParaRPr lang="zh-CN" altLang="en-US" dirty="0">
              <a:solidFill>
                <a:srgbClr val="4C4C4C"/>
              </a:solidFill>
              <a:latin typeface="微软雅黑" panose="020B0503020204020204" pitchFamily="34" charset="-122"/>
              <a:ea typeface="微软雅黑" panose="020B0503020204020204" pitchFamily="34" charset="-122"/>
              <a:sym typeface="News Gothic MT" charset="0"/>
            </a:endParaRPr>
          </a:p>
        </p:txBody>
      </p:sp>
      <p:sp>
        <p:nvSpPr>
          <p:cNvPr id="3" name="文本占位符 2"/>
          <p:cNvSpPr>
            <a:spLocks noGrp="1"/>
          </p:cNvSpPr>
          <p:nvPr>
            <p:ph type="body" sz="quarter" idx="13"/>
          </p:nvPr>
        </p:nvSpPr>
        <p:spPr/>
        <p:txBody>
          <a:bodyPr>
            <a:normAutofit/>
          </a:bodyPr>
          <a:lstStyle/>
          <a:p>
            <a:r>
              <a:rPr lang="en-US" altLang="zh-CN" dirty="0">
                <a:solidFill>
                  <a:schemeClr val="bg1">
                    <a:lumMod val="75000"/>
                  </a:schemeClr>
                </a:solidFill>
                <a:latin typeface="HelveticaNeueLT Pro 67 MdCn" panose="020B0606030502030204" pitchFamily="34" charset="0"/>
                <a:ea typeface="Hiragino Sans GB W3" panose="020B0300000000000000" pitchFamily="34" charset="-122"/>
                <a:sym typeface="News Gothic MT" charset="0"/>
              </a:rPr>
              <a:t>CLICK HERE TO ADD YOUR </a:t>
            </a:r>
            <a:r>
              <a:rPr lang="en-US" altLang="zh-CN" dirty="0" smtClean="0">
                <a:solidFill>
                  <a:schemeClr val="bg1">
                    <a:lumMod val="75000"/>
                  </a:schemeClr>
                </a:solidFill>
                <a:latin typeface="HelveticaNeueLT Pro 67 MdCn" panose="020B0606030502030204" pitchFamily="34" charset="0"/>
                <a:ea typeface="Hiragino Sans GB W3" panose="020B0300000000000000" pitchFamily="34" charset="-122"/>
                <a:sym typeface="News Gothic MT" charset="0"/>
              </a:rPr>
              <a:t>TITLE</a:t>
            </a:r>
            <a:endParaRPr lang="zh-CN" altLang="zh-CN" dirty="0">
              <a:solidFill>
                <a:schemeClr val="bg1">
                  <a:lumMod val="75000"/>
                </a:schemeClr>
              </a:solidFill>
              <a:latin typeface="HelveticaNeueLT Pro 67 MdCn" panose="020B0606030502030204" pitchFamily="34" charset="0"/>
              <a:ea typeface="Hiragino Sans GB W3" panose="020B0300000000000000" pitchFamily="34" charset="-122"/>
            </a:endParaRPr>
          </a:p>
        </p:txBody>
      </p:sp>
      <p:sp>
        <p:nvSpPr>
          <p:cNvPr id="4" name="矩形 55"/>
          <p:cNvSpPr/>
          <p:nvPr/>
        </p:nvSpPr>
        <p:spPr>
          <a:xfrm>
            <a:off x="1250948" y="3996104"/>
            <a:ext cx="2406096" cy="975995"/>
          </a:xfrm>
          <a:prstGeom prst="rect">
            <a:avLst/>
          </a:prstGeom>
        </p:spPr>
        <p:txBody>
          <a:bodyPr wrap="square">
            <a:spAutoFit/>
          </a:bodyPr>
          <a:lstStyle/>
          <a:p>
            <a:pPr>
              <a:lnSpc>
                <a:spcPct val="1200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News Gothic MT" charset="0"/>
              </a:rPr>
              <a:t>The fonts, font sizes, colors, line spacing, etc. can be modified in the top "Start" panel.</a:t>
            </a:r>
            <a:endParaRPr lang="zh-CN" altLang="en-US" sz="1200" dirty="0">
              <a:solidFill>
                <a:schemeClr val="bg1">
                  <a:lumMod val="50000"/>
                </a:schemeClr>
              </a:solidFill>
              <a:latin typeface="微软雅黑" panose="020B0503020204020204" pitchFamily="34" charset="-122"/>
              <a:ea typeface="微软雅黑" panose="020B0503020204020204" pitchFamily="34" charset="-122"/>
              <a:sym typeface="News Gothic MT" charset="0"/>
            </a:endParaRPr>
          </a:p>
        </p:txBody>
      </p:sp>
      <p:sp>
        <p:nvSpPr>
          <p:cNvPr id="5" name="矩形 39"/>
          <p:cNvSpPr/>
          <p:nvPr/>
        </p:nvSpPr>
        <p:spPr>
          <a:xfrm>
            <a:off x="1351039" y="3157270"/>
            <a:ext cx="1197764" cy="369332"/>
          </a:xfrm>
          <a:prstGeom prst="rect">
            <a:avLst/>
          </a:prstGeom>
          <a:solidFill>
            <a:srgbClr val="FFC000"/>
          </a:solidFill>
        </p:spPr>
        <p:txBody>
          <a:bodyPr wrap="none">
            <a:spAutoFit/>
          </a:bodyPr>
          <a:lstStyle/>
          <a:p>
            <a:r>
              <a:rPr lang="en-US" altLang="zh-CN" dirty="0" smtClean="0">
                <a:solidFill>
                  <a:schemeClr val="bg1"/>
                </a:solidFill>
                <a:latin typeface="HelveticaNeueLT Pro 67 MdCn" panose="020B0606030502030204" pitchFamily="34" charset="0"/>
                <a:ea typeface="Hiragino Sans GB W3" panose="020B0300000000000000" pitchFamily="34" charset="-122"/>
                <a:sym typeface="News Gothic MT" charset="0"/>
              </a:rPr>
              <a:t>CLICK</a:t>
            </a:r>
            <a:r>
              <a:rPr lang="zh-CN" altLang="en-US" dirty="0" smtClean="0">
                <a:solidFill>
                  <a:schemeClr val="bg1"/>
                </a:solidFill>
                <a:latin typeface="HelveticaNeueLT Pro 67 MdCn" panose="020B0606030502030204" pitchFamily="34" charset="0"/>
                <a:ea typeface="Hiragino Sans GB W3" panose="020B0300000000000000" pitchFamily="34" charset="-122"/>
                <a:sym typeface="News Gothic MT" charset="0"/>
              </a:rPr>
              <a:t> </a:t>
            </a:r>
            <a:r>
              <a:rPr lang="en-US" altLang="zh-CN" dirty="0" smtClean="0">
                <a:solidFill>
                  <a:schemeClr val="bg1"/>
                </a:solidFill>
                <a:latin typeface="HelveticaNeueLT Pro 67 MdCn" panose="020B0606030502030204" pitchFamily="34" charset="0"/>
                <a:ea typeface="Hiragino Sans GB W3" panose="020B0300000000000000" pitchFamily="34" charset="-122"/>
                <a:sym typeface="News Gothic MT" charset="0"/>
              </a:rPr>
              <a:t>HERE</a:t>
            </a:r>
            <a:endParaRPr lang="zh-CN" altLang="zh-CN" dirty="0">
              <a:solidFill>
                <a:schemeClr val="bg1"/>
              </a:solidFill>
              <a:latin typeface="HelveticaNeueLT Pro 67 MdCn" panose="020B0606030502030204" pitchFamily="34" charset="0"/>
              <a:ea typeface="Hiragino Sans GB W3" panose="020B0300000000000000" pitchFamily="34" charset="-122"/>
            </a:endParaRPr>
          </a:p>
        </p:txBody>
      </p:sp>
      <p:sp>
        <p:nvSpPr>
          <p:cNvPr id="6" name="矩形 5"/>
          <p:cNvSpPr/>
          <p:nvPr/>
        </p:nvSpPr>
        <p:spPr>
          <a:xfrm>
            <a:off x="1351039" y="3612881"/>
            <a:ext cx="1802353" cy="369332"/>
          </a:xfrm>
          <a:prstGeom prst="rect">
            <a:avLst/>
          </a:prstGeom>
          <a:solidFill>
            <a:srgbClr val="FFC000"/>
          </a:solidFill>
        </p:spPr>
        <p:txBody>
          <a:bodyPr wrap="none">
            <a:spAutoFit/>
          </a:bodyPr>
          <a:lstStyle/>
          <a:p>
            <a:r>
              <a:rPr lang="en-US" altLang="zh-CN" dirty="0" smtClean="0">
                <a:solidFill>
                  <a:schemeClr val="bg1"/>
                </a:solidFill>
                <a:latin typeface="HelveticaNeueLT Pro 67 MdCn" panose="020B0606030502030204" pitchFamily="34" charset="0"/>
                <a:ea typeface="Hiragino Sans GB W3" panose="020B0300000000000000" pitchFamily="34" charset="-122"/>
                <a:sym typeface="News Gothic MT" charset="0"/>
              </a:rPr>
              <a:t>TO</a:t>
            </a:r>
            <a:r>
              <a:rPr lang="zh-CN" altLang="en-US" dirty="0" smtClean="0">
                <a:solidFill>
                  <a:schemeClr val="bg1"/>
                </a:solidFill>
                <a:latin typeface="HelveticaNeueLT Pro 67 MdCn" panose="020B0606030502030204" pitchFamily="34" charset="0"/>
                <a:ea typeface="Hiragino Sans GB W3" panose="020B0300000000000000" pitchFamily="34" charset="-122"/>
                <a:sym typeface="News Gothic MT" charset="0"/>
              </a:rPr>
              <a:t> </a:t>
            </a:r>
            <a:r>
              <a:rPr lang="en-US" altLang="zh-CN" dirty="0" smtClean="0">
                <a:solidFill>
                  <a:schemeClr val="bg1"/>
                </a:solidFill>
                <a:latin typeface="HelveticaNeueLT Pro 67 MdCn" panose="020B0606030502030204" pitchFamily="34" charset="0"/>
                <a:ea typeface="Hiragino Sans GB W3" panose="020B0300000000000000" pitchFamily="34" charset="-122"/>
                <a:sym typeface="News Gothic MT" charset="0"/>
              </a:rPr>
              <a:t>ADD</a:t>
            </a:r>
            <a:r>
              <a:rPr lang="zh-CN" altLang="en-US" dirty="0" smtClean="0">
                <a:solidFill>
                  <a:schemeClr val="bg1"/>
                </a:solidFill>
                <a:latin typeface="HelveticaNeueLT Pro 67 MdCn" panose="020B0606030502030204" pitchFamily="34" charset="0"/>
                <a:ea typeface="Hiragino Sans GB W3" panose="020B0300000000000000" pitchFamily="34" charset="-122"/>
                <a:sym typeface="News Gothic MT" charset="0"/>
              </a:rPr>
              <a:t> </a:t>
            </a:r>
            <a:r>
              <a:rPr lang="en-US" altLang="zh-CN" dirty="0" smtClean="0">
                <a:solidFill>
                  <a:schemeClr val="bg1"/>
                </a:solidFill>
                <a:latin typeface="HelveticaNeueLT Pro 67 MdCn" panose="020B0606030502030204" pitchFamily="34" charset="0"/>
                <a:ea typeface="Hiragino Sans GB W3" panose="020B0300000000000000" pitchFamily="34" charset="-122"/>
                <a:sym typeface="News Gothic MT" charset="0"/>
              </a:rPr>
              <a:t>YOUR</a:t>
            </a:r>
            <a:r>
              <a:rPr lang="zh-CN" altLang="en-US" dirty="0" smtClean="0">
                <a:solidFill>
                  <a:schemeClr val="bg1"/>
                </a:solidFill>
                <a:latin typeface="HelveticaNeueLT Pro 67 MdCn" panose="020B0606030502030204" pitchFamily="34" charset="0"/>
                <a:ea typeface="Hiragino Sans GB W3" panose="020B0300000000000000" pitchFamily="34" charset="-122"/>
                <a:sym typeface="News Gothic MT" charset="0"/>
              </a:rPr>
              <a:t> </a:t>
            </a:r>
            <a:r>
              <a:rPr lang="en-US" altLang="zh-CN" dirty="0" smtClean="0">
                <a:solidFill>
                  <a:schemeClr val="bg1"/>
                </a:solidFill>
                <a:latin typeface="HelveticaNeueLT Pro 67 MdCn" panose="020B0606030502030204" pitchFamily="34" charset="0"/>
                <a:ea typeface="Hiragino Sans GB W3" panose="020B0300000000000000" pitchFamily="34" charset="-122"/>
                <a:sym typeface="News Gothic MT" charset="0"/>
              </a:rPr>
              <a:t>TITLE</a:t>
            </a:r>
            <a:endParaRPr lang="zh-CN" altLang="zh-CN" dirty="0">
              <a:solidFill>
                <a:schemeClr val="bg1"/>
              </a:solidFill>
              <a:latin typeface="HelveticaNeueLT Pro 67 MdCn" panose="020B0606030502030204" pitchFamily="34" charset="0"/>
              <a:ea typeface="Hiragino Sans GB W3" panose="020B0300000000000000" pitchFamily="34" charset="-122"/>
            </a:endParaRPr>
          </a:p>
        </p:txBody>
      </p:sp>
      <p:sp>
        <p:nvSpPr>
          <p:cNvPr id="7" name="矩形 55"/>
          <p:cNvSpPr/>
          <p:nvPr/>
        </p:nvSpPr>
        <p:spPr>
          <a:xfrm>
            <a:off x="3966004" y="3996104"/>
            <a:ext cx="2406096" cy="975995"/>
          </a:xfrm>
          <a:prstGeom prst="rect">
            <a:avLst/>
          </a:prstGeom>
        </p:spPr>
        <p:txBody>
          <a:bodyPr wrap="square">
            <a:spAutoFit/>
          </a:bodyPr>
          <a:lstStyle/>
          <a:p>
            <a:pPr>
              <a:lnSpc>
                <a:spcPct val="1200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News Gothic MT" charset="0"/>
              </a:rPr>
              <a:t>The fonts, font sizes, colors, line spacing, etc. can be modified in the top "Start" panel.。</a:t>
            </a:r>
            <a:endParaRPr lang="zh-CN" altLang="en-US" sz="1200" dirty="0">
              <a:solidFill>
                <a:schemeClr val="bg1">
                  <a:lumMod val="50000"/>
                </a:schemeClr>
              </a:solidFill>
              <a:latin typeface="微软雅黑" panose="020B0503020204020204" pitchFamily="34" charset="-122"/>
              <a:ea typeface="微软雅黑" panose="020B0503020204020204" pitchFamily="34" charset="-122"/>
              <a:sym typeface="News Gothic MT" charset="0"/>
            </a:endParaRPr>
          </a:p>
        </p:txBody>
      </p:sp>
      <p:sp>
        <p:nvSpPr>
          <p:cNvPr id="8" name="矩形 39"/>
          <p:cNvSpPr/>
          <p:nvPr/>
        </p:nvSpPr>
        <p:spPr>
          <a:xfrm>
            <a:off x="4066095" y="3157270"/>
            <a:ext cx="1197764" cy="369332"/>
          </a:xfrm>
          <a:prstGeom prst="rect">
            <a:avLst/>
          </a:prstGeom>
          <a:solidFill>
            <a:srgbClr val="FFC000"/>
          </a:solidFill>
        </p:spPr>
        <p:txBody>
          <a:bodyPr wrap="none">
            <a:spAutoFit/>
          </a:bodyPr>
          <a:lstStyle/>
          <a:p>
            <a:r>
              <a:rPr lang="en-US" altLang="zh-CN" dirty="0">
                <a:solidFill>
                  <a:schemeClr val="bg1"/>
                </a:solidFill>
                <a:latin typeface="HelveticaNeueLT Pro 67 MdCn" panose="020B0606030502030204" pitchFamily="34" charset="0"/>
                <a:ea typeface="Hiragino Sans GB W3" panose="020B0300000000000000" pitchFamily="34" charset="-122"/>
                <a:sym typeface="News Gothic MT" charset="0"/>
              </a:rPr>
              <a:t>CLICK</a:t>
            </a:r>
            <a:r>
              <a:rPr lang="zh-CN" altLang="en-US" dirty="0">
                <a:solidFill>
                  <a:schemeClr val="bg1"/>
                </a:solidFill>
                <a:latin typeface="HelveticaNeueLT Pro 67 MdCn" panose="020B0606030502030204" pitchFamily="34" charset="0"/>
                <a:ea typeface="Hiragino Sans GB W3" panose="020B0300000000000000" pitchFamily="34" charset="-122"/>
                <a:sym typeface="News Gothic MT" charset="0"/>
              </a:rPr>
              <a:t> </a:t>
            </a:r>
            <a:r>
              <a:rPr lang="en-US" altLang="zh-CN" dirty="0">
                <a:solidFill>
                  <a:schemeClr val="bg1"/>
                </a:solidFill>
                <a:latin typeface="HelveticaNeueLT Pro 67 MdCn" panose="020B0606030502030204" pitchFamily="34" charset="0"/>
                <a:ea typeface="Hiragino Sans GB W3" panose="020B0300000000000000" pitchFamily="34" charset="-122"/>
                <a:sym typeface="News Gothic MT" charset="0"/>
              </a:rPr>
              <a:t>HERE</a:t>
            </a:r>
            <a:endParaRPr lang="zh-CN" altLang="zh-CN" dirty="0">
              <a:solidFill>
                <a:schemeClr val="bg1"/>
              </a:solidFill>
              <a:latin typeface="HelveticaNeueLT Pro 67 MdCn" panose="020B0606030502030204" pitchFamily="34" charset="0"/>
              <a:ea typeface="Hiragino Sans GB W3" panose="020B0300000000000000" pitchFamily="34" charset="-122"/>
            </a:endParaRPr>
          </a:p>
        </p:txBody>
      </p:sp>
      <p:sp>
        <p:nvSpPr>
          <p:cNvPr id="9" name="矩形 8"/>
          <p:cNvSpPr/>
          <p:nvPr/>
        </p:nvSpPr>
        <p:spPr>
          <a:xfrm>
            <a:off x="4066095" y="3612881"/>
            <a:ext cx="1802353" cy="369332"/>
          </a:xfrm>
          <a:prstGeom prst="rect">
            <a:avLst/>
          </a:prstGeom>
          <a:solidFill>
            <a:srgbClr val="FFC000"/>
          </a:solidFill>
        </p:spPr>
        <p:txBody>
          <a:bodyPr wrap="none">
            <a:spAutoFit/>
          </a:bodyPr>
          <a:lstStyle/>
          <a:p>
            <a:r>
              <a:rPr lang="en-US" altLang="zh-CN" dirty="0">
                <a:solidFill>
                  <a:schemeClr val="bg1"/>
                </a:solidFill>
                <a:latin typeface="HelveticaNeueLT Pro 67 MdCn" panose="020B0606030502030204" pitchFamily="34" charset="0"/>
                <a:ea typeface="Hiragino Sans GB W3" panose="020B0300000000000000" pitchFamily="34" charset="-122"/>
                <a:sym typeface="News Gothic MT" charset="0"/>
              </a:rPr>
              <a:t>TO</a:t>
            </a:r>
            <a:r>
              <a:rPr lang="zh-CN" altLang="en-US" dirty="0">
                <a:solidFill>
                  <a:schemeClr val="bg1"/>
                </a:solidFill>
                <a:latin typeface="HelveticaNeueLT Pro 67 MdCn" panose="020B0606030502030204" pitchFamily="34" charset="0"/>
                <a:ea typeface="Hiragino Sans GB W3" panose="020B0300000000000000" pitchFamily="34" charset="-122"/>
                <a:sym typeface="News Gothic MT" charset="0"/>
              </a:rPr>
              <a:t> </a:t>
            </a:r>
            <a:r>
              <a:rPr lang="en-US" altLang="zh-CN" dirty="0">
                <a:solidFill>
                  <a:schemeClr val="bg1"/>
                </a:solidFill>
                <a:latin typeface="HelveticaNeueLT Pro 67 MdCn" panose="020B0606030502030204" pitchFamily="34" charset="0"/>
                <a:ea typeface="Hiragino Sans GB W3" panose="020B0300000000000000" pitchFamily="34" charset="-122"/>
                <a:sym typeface="News Gothic MT" charset="0"/>
              </a:rPr>
              <a:t>ADD</a:t>
            </a:r>
            <a:r>
              <a:rPr lang="zh-CN" altLang="en-US" dirty="0">
                <a:solidFill>
                  <a:schemeClr val="bg1"/>
                </a:solidFill>
                <a:latin typeface="HelveticaNeueLT Pro 67 MdCn" panose="020B0606030502030204" pitchFamily="34" charset="0"/>
                <a:ea typeface="Hiragino Sans GB W3" panose="020B0300000000000000" pitchFamily="34" charset="-122"/>
                <a:sym typeface="News Gothic MT" charset="0"/>
              </a:rPr>
              <a:t> </a:t>
            </a:r>
            <a:r>
              <a:rPr lang="en-US" altLang="zh-CN" dirty="0">
                <a:solidFill>
                  <a:schemeClr val="bg1"/>
                </a:solidFill>
                <a:latin typeface="HelveticaNeueLT Pro 67 MdCn" panose="020B0606030502030204" pitchFamily="34" charset="0"/>
                <a:ea typeface="Hiragino Sans GB W3" panose="020B0300000000000000" pitchFamily="34" charset="-122"/>
                <a:sym typeface="News Gothic MT" charset="0"/>
              </a:rPr>
              <a:t>YOUR</a:t>
            </a:r>
            <a:r>
              <a:rPr lang="zh-CN" altLang="en-US" dirty="0">
                <a:solidFill>
                  <a:schemeClr val="bg1"/>
                </a:solidFill>
                <a:latin typeface="HelveticaNeueLT Pro 67 MdCn" panose="020B0606030502030204" pitchFamily="34" charset="0"/>
                <a:ea typeface="Hiragino Sans GB W3" panose="020B0300000000000000" pitchFamily="34" charset="-122"/>
                <a:sym typeface="News Gothic MT" charset="0"/>
              </a:rPr>
              <a:t> </a:t>
            </a:r>
            <a:r>
              <a:rPr lang="en-US" altLang="zh-CN" dirty="0">
                <a:solidFill>
                  <a:schemeClr val="bg1"/>
                </a:solidFill>
                <a:latin typeface="HelveticaNeueLT Pro 67 MdCn" panose="020B0606030502030204" pitchFamily="34" charset="0"/>
                <a:ea typeface="Hiragino Sans GB W3" panose="020B0300000000000000" pitchFamily="34" charset="-122"/>
                <a:sym typeface="News Gothic MT" charset="0"/>
              </a:rPr>
              <a:t>TITLE</a:t>
            </a:r>
            <a:endParaRPr lang="zh-CN" altLang="zh-CN" dirty="0">
              <a:solidFill>
                <a:schemeClr val="bg1"/>
              </a:solidFill>
              <a:latin typeface="HelveticaNeueLT Pro 67 MdCn" panose="020B0606030502030204" pitchFamily="34" charset="0"/>
              <a:ea typeface="Hiragino Sans GB W3" panose="020B0300000000000000" pitchFamily="34" charset="-122"/>
            </a:endParaRPr>
          </a:p>
        </p:txBody>
      </p:sp>
      <p:sp>
        <p:nvSpPr>
          <p:cNvPr id="10" name="矩形 55"/>
          <p:cNvSpPr/>
          <p:nvPr/>
        </p:nvSpPr>
        <p:spPr>
          <a:xfrm>
            <a:off x="6691318" y="3996104"/>
            <a:ext cx="2406096" cy="975995"/>
          </a:xfrm>
          <a:prstGeom prst="rect">
            <a:avLst/>
          </a:prstGeom>
        </p:spPr>
        <p:txBody>
          <a:bodyPr wrap="square">
            <a:spAutoFit/>
          </a:bodyPr>
          <a:lstStyle/>
          <a:p>
            <a:pPr>
              <a:lnSpc>
                <a:spcPct val="1200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News Gothic MT" charset="0"/>
              </a:rPr>
              <a:t>The fonts, font sizes, colors, line spacing, etc. can be modified in the top "Start" panel.</a:t>
            </a:r>
            <a:endParaRPr lang="zh-CN" altLang="en-US" sz="1200" dirty="0">
              <a:solidFill>
                <a:schemeClr val="bg1">
                  <a:lumMod val="50000"/>
                </a:schemeClr>
              </a:solidFill>
              <a:latin typeface="微软雅黑" panose="020B0503020204020204" pitchFamily="34" charset="-122"/>
              <a:ea typeface="微软雅黑" panose="020B0503020204020204" pitchFamily="34" charset="-122"/>
              <a:sym typeface="News Gothic MT" charset="0"/>
            </a:endParaRPr>
          </a:p>
        </p:txBody>
      </p:sp>
      <p:sp>
        <p:nvSpPr>
          <p:cNvPr id="11" name="矩形 39"/>
          <p:cNvSpPr/>
          <p:nvPr/>
        </p:nvSpPr>
        <p:spPr>
          <a:xfrm>
            <a:off x="6791409" y="3157270"/>
            <a:ext cx="1197764" cy="369332"/>
          </a:xfrm>
          <a:prstGeom prst="rect">
            <a:avLst/>
          </a:prstGeom>
          <a:solidFill>
            <a:srgbClr val="FFC000"/>
          </a:solidFill>
        </p:spPr>
        <p:txBody>
          <a:bodyPr wrap="none">
            <a:spAutoFit/>
          </a:bodyPr>
          <a:lstStyle/>
          <a:p>
            <a:r>
              <a:rPr lang="en-US" altLang="zh-CN" dirty="0">
                <a:solidFill>
                  <a:schemeClr val="bg1"/>
                </a:solidFill>
                <a:latin typeface="HelveticaNeueLT Pro 67 MdCn" panose="020B0606030502030204" pitchFamily="34" charset="0"/>
                <a:ea typeface="Hiragino Sans GB W3" panose="020B0300000000000000" pitchFamily="34" charset="-122"/>
                <a:sym typeface="News Gothic MT" charset="0"/>
              </a:rPr>
              <a:t>CLICK</a:t>
            </a:r>
            <a:r>
              <a:rPr lang="zh-CN" altLang="en-US" dirty="0">
                <a:solidFill>
                  <a:schemeClr val="bg1"/>
                </a:solidFill>
                <a:latin typeface="HelveticaNeueLT Pro 67 MdCn" panose="020B0606030502030204" pitchFamily="34" charset="0"/>
                <a:ea typeface="Hiragino Sans GB W3" panose="020B0300000000000000" pitchFamily="34" charset="-122"/>
                <a:sym typeface="News Gothic MT" charset="0"/>
              </a:rPr>
              <a:t> </a:t>
            </a:r>
            <a:r>
              <a:rPr lang="en-US" altLang="zh-CN" dirty="0">
                <a:solidFill>
                  <a:schemeClr val="bg1"/>
                </a:solidFill>
                <a:latin typeface="HelveticaNeueLT Pro 67 MdCn" panose="020B0606030502030204" pitchFamily="34" charset="0"/>
                <a:ea typeface="Hiragino Sans GB W3" panose="020B0300000000000000" pitchFamily="34" charset="-122"/>
                <a:sym typeface="News Gothic MT" charset="0"/>
              </a:rPr>
              <a:t>HERE</a:t>
            </a:r>
            <a:endParaRPr lang="zh-CN" altLang="zh-CN" dirty="0">
              <a:solidFill>
                <a:schemeClr val="bg1"/>
              </a:solidFill>
              <a:latin typeface="HelveticaNeueLT Pro 67 MdCn" panose="020B0606030502030204" pitchFamily="34" charset="0"/>
              <a:ea typeface="Hiragino Sans GB W3" panose="020B0300000000000000" pitchFamily="34" charset="-122"/>
            </a:endParaRPr>
          </a:p>
        </p:txBody>
      </p:sp>
      <p:sp>
        <p:nvSpPr>
          <p:cNvPr id="12" name="矩形 11"/>
          <p:cNvSpPr/>
          <p:nvPr/>
        </p:nvSpPr>
        <p:spPr>
          <a:xfrm>
            <a:off x="6791409" y="3612881"/>
            <a:ext cx="1822935" cy="369332"/>
          </a:xfrm>
          <a:prstGeom prst="rect">
            <a:avLst/>
          </a:prstGeom>
          <a:solidFill>
            <a:srgbClr val="FFC000"/>
          </a:solidFill>
        </p:spPr>
        <p:txBody>
          <a:bodyPr wrap="none">
            <a:spAutoFit/>
          </a:bodyPr>
          <a:lstStyle/>
          <a:p>
            <a:r>
              <a:rPr lang="zh-CN" altLang="zh-CN" dirty="0" smtClean="0">
                <a:solidFill>
                  <a:schemeClr val="bg1"/>
                </a:solidFill>
                <a:latin typeface="HelveticaNeueLT Pro 67 MdCn" panose="020B0606030502030204" pitchFamily="34" charset="0"/>
                <a:ea typeface="Hiragino Sans GB W3" panose="020B0300000000000000" pitchFamily="34" charset="-122"/>
                <a:sym typeface="News Gothic MT" charset="0"/>
              </a:rPr>
              <a:t>CONSECTETUR ELIT</a:t>
            </a:r>
            <a:endParaRPr lang="zh-CN" altLang="zh-CN" dirty="0">
              <a:solidFill>
                <a:schemeClr val="bg1"/>
              </a:solidFill>
              <a:latin typeface="HelveticaNeueLT Pro 67 MdCn" panose="020B0606030502030204" pitchFamily="34" charset="0"/>
              <a:ea typeface="Hiragino Sans GB W3" panose="020B0300000000000000" pitchFamily="34" charset="-122"/>
            </a:endParaRPr>
          </a:p>
        </p:txBody>
      </p:sp>
      <p:sp>
        <p:nvSpPr>
          <p:cNvPr id="13" name="矩形 55"/>
          <p:cNvSpPr/>
          <p:nvPr/>
        </p:nvSpPr>
        <p:spPr>
          <a:xfrm>
            <a:off x="9484676" y="3996104"/>
            <a:ext cx="2406096" cy="975995"/>
          </a:xfrm>
          <a:prstGeom prst="rect">
            <a:avLst/>
          </a:prstGeom>
        </p:spPr>
        <p:txBody>
          <a:bodyPr wrap="square">
            <a:spAutoFit/>
          </a:bodyPr>
          <a:lstStyle/>
          <a:p>
            <a:pPr>
              <a:lnSpc>
                <a:spcPct val="120000"/>
              </a:lnSpc>
            </a:pPr>
            <a:r>
              <a:rPr lang="zh-CN" altLang="en-US" sz="1200" dirty="0">
                <a:solidFill>
                  <a:schemeClr val="bg1">
                    <a:lumMod val="50000"/>
                  </a:schemeClr>
                </a:solidFill>
                <a:latin typeface="微软雅黑" panose="020B0503020204020204" pitchFamily="34" charset="-122"/>
                <a:ea typeface="微软雅黑" panose="020B0503020204020204" pitchFamily="34" charset="-122"/>
                <a:sym typeface="News Gothic MT" charset="0"/>
              </a:rPr>
              <a:t>The fonts, font sizes, colors, line spacing, etc. can be modified in the top "Start" panel.</a:t>
            </a:r>
            <a:endParaRPr lang="zh-CN" altLang="en-US" sz="1200" dirty="0">
              <a:solidFill>
                <a:schemeClr val="bg1">
                  <a:lumMod val="50000"/>
                </a:schemeClr>
              </a:solidFill>
              <a:latin typeface="微软雅黑" panose="020B0503020204020204" pitchFamily="34" charset="-122"/>
              <a:ea typeface="微软雅黑" panose="020B0503020204020204" pitchFamily="34" charset="-122"/>
              <a:sym typeface="News Gothic MT" charset="0"/>
            </a:endParaRPr>
          </a:p>
        </p:txBody>
      </p:sp>
      <p:sp>
        <p:nvSpPr>
          <p:cNvPr id="14" name="矩形 39"/>
          <p:cNvSpPr/>
          <p:nvPr/>
        </p:nvSpPr>
        <p:spPr>
          <a:xfrm>
            <a:off x="9584767" y="3157270"/>
            <a:ext cx="1241045" cy="369332"/>
          </a:xfrm>
          <a:prstGeom prst="rect">
            <a:avLst/>
          </a:prstGeom>
          <a:solidFill>
            <a:srgbClr val="FFC000"/>
          </a:solidFill>
        </p:spPr>
        <p:txBody>
          <a:bodyPr wrap="none">
            <a:spAutoFit/>
          </a:bodyPr>
          <a:lstStyle/>
          <a:p>
            <a:r>
              <a:rPr lang="en-US" altLang="zh-CN" dirty="0">
                <a:solidFill>
                  <a:schemeClr val="bg1"/>
                </a:solidFill>
                <a:latin typeface="HelveticaNeueLT Pro 67 MdCn" panose="020B0606030502030204" pitchFamily="34" charset="0"/>
                <a:ea typeface="Hiragino Sans GB W3" panose="020B0300000000000000" pitchFamily="34" charset="-122"/>
                <a:sym typeface="News Gothic MT" charset="0"/>
              </a:rPr>
              <a:t>CLICK</a:t>
            </a:r>
            <a:r>
              <a:rPr lang="zh-CN" altLang="en-US" dirty="0">
                <a:solidFill>
                  <a:schemeClr val="bg1"/>
                </a:solidFill>
                <a:latin typeface="HelveticaNeueLT Pro 67 MdCn" panose="020B0606030502030204" pitchFamily="34" charset="0"/>
                <a:ea typeface="Hiragino Sans GB W3" panose="020B0300000000000000" pitchFamily="34" charset="-122"/>
                <a:sym typeface="News Gothic MT" charset="0"/>
              </a:rPr>
              <a:t> </a:t>
            </a:r>
            <a:r>
              <a:rPr lang="en-US" altLang="zh-CN" dirty="0" smtClean="0">
                <a:solidFill>
                  <a:schemeClr val="bg1"/>
                </a:solidFill>
                <a:latin typeface="HelveticaNeueLT Pro 67 MdCn" panose="020B0606030502030204" pitchFamily="34" charset="0"/>
                <a:ea typeface="Hiragino Sans GB W3" panose="020B0300000000000000" pitchFamily="34" charset="-122"/>
                <a:sym typeface="News Gothic MT" charset="0"/>
              </a:rPr>
              <a:t>HERE</a:t>
            </a:r>
            <a:r>
              <a:rPr lang="zh-CN" altLang="zh-CN" dirty="0" smtClean="0">
                <a:solidFill>
                  <a:schemeClr val="bg1"/>
                </a:solidFill>
                <a:latin typeface="HelveticaNeueLT Pro 67 MdCn" panose="020B0606030502030204" pitchFamily="34" charset="0"/>
                <a:ea typeface="Hiragino Sans GB W3" panose="020B0300000000000000" pitchFamily="34" charset="-122"/>
                <a:sym typeface="News Gothic MT" charset="0"/>
              </a:rPr>
              <a:t> </a:t>
            </a:r>
            <a:endParaRPr lang="zh-CN" altLang="zh-CN" dirty="0">
              <a:solidFill>
                <a:schemeClr val="bg1"/>
              </a:solidFill>
              <a:latin typeface="HelveticaNeueLT Pro 67 MdCn" panose="020B0606030502030204" pitchFamily="34" charset="0"/>
              <a:ea typeface="Hiragino Sans GB W3" panose="020B0300000000000000" pitchFamily="34" charset="-122"/>
            </a:endParaRPr>
          </a:p>
        </p:txBody>
      </p:sp>
      <p:sp>
        <p:nvSpPr>
          <p:cNvPr id="15" name="矩形 14"/>
          <p:cNvSpPr/>
          <p:nvPr/>
        </p:nvSpPr>
        <p:spPr>
          <a:xfrm>
            <a:off x="9584767" y="3612881"/>
            <a:ext cx="1802353" cy="369332"/>
          </a:xfrm>
          <a:prstGeom prst="rect">
            <a:avLst/>
          </a:prstGeom>
          <a:solidFill>
            <a:srgbClr val="FFC000"/>
          </a:solidFill>
        </p:spPr>
        <p:txBody>
          <a:bodyPr wrap="none">
            <a:spAutoFit/>
          </a:bodyPr>
          <a:lstStyle/>
          <a:p>
            <a:r>
              <a:rPr lang="en-US" altLang="zh-CN" dirty="0">
                <a:solidFill>
                  <a:schemeClr val="bg1"/>
                </a:solidFill>
                <a:latin typeface="HelveticaNeueLT Pro 67 MdCn" panose="020B0606030502030204" pitchFamily="34" charset="0"/>
                <a:ea typeface="Hiragino Sans GB W3" panose="020B0300000000000000" pitchFamily="34" charset="-122"/>
                <a:sym typeface="News Gothic MT" charset="0"/>
              </a:rPr>
              <a:t>TO</a:t>
            </a:r>
            <a:r>
              <a:rPr lang="zh-CN" altLang="en-US" dirty="0">
                <a:solidFill>
                  <a:schemeClr val="bg1"/>
                </a:solidFill>
                <a:latin typeface="HelveticaNeueLT Pro 67 MdCn" panose="020B0606030502030204" pitchFamily="34" charset="0"/>
                <a:ea typeface="Hiragino Sans GB W3" panose="020B0300000000000000" pitchFamily="34" charset="-122"/>
                <a:sym typeface="News Gothic MT" charset="0"/>
              </a:rPr>
              <a:t> </a:t>
            </a:r>
            <a:r>
              <a:rPr lang="en-US" altLang="zh-CN" dirty="0">
                <a:solidFill>
                  <a:schemeClr val="bg1"/>
                </a:solidFill>
                <a:latin typeface="HelveticaNeueLT Pro 67 MdCn" panose="020B0606030502030204" pitchFamily="34" charset="0"/>
                <a:ea typeface="Hiragino Sans GB W3" panose="020B0300000000000000" pitchFamily="34" charset="-122"/>
                <a:sym typeface="News Gothic MT" charset="0"/>
              </a:rPr>
              <a:t>ADD</a:t>
            </a:r>
            <a:r>
              <a:rPr lang="zh-CN" altLang="en-US" dirty="0">
                <a:solidFill>
                  <a:schemeClr val="bg1"/>
                </a:solidFill>
                <a:latin typeface="HelveticaNeueLT Pro 67 MdCn" panose="020B0606030502030204" pitchFamily="34" charset="0"/>
                <a:ea typeface="Hiragino Sans GB W3" panose="020B0300000000000000" pitchFamily="34" charset="-122"/>
                <a:sym typeface="News Gothic MT" charset="0"/>
              </a:rPr>
              <a:t> </a:t>
            </a:r>
            <a:r>
              <a:rPr lang="en-US" altLang="zh-CN" dirty="0">
                <a:solidFill>
                  <a:schemeClr val="bg1"/>
                </a:solidFill>
                <a:latin typeface="HelveticaNeueLT Pro 67 MdCn" panose="020B0606030502030204" pitchFamily="34" charset="0"/>
                <a:ea typeface="Hiragino Sans GB W3" panose="020B0300000000000000" pitchFamily="34" charset="-122"/>
                <a:sym typeface="News Gothic MT" charset="0"/>
              </a:rPr>
              <a:t>YOUR</a:t>
            </a:r>
            <a:r>
              <a:rPr lang="zh-CN" altLang="en-US" dirty="0">
                <a:solidFill>
                  <a:schemeClr val="bg1"/>
                </a:solidFill>
                <a:latin typeface="HelveticaNeueLT Pro 67 MdCn" panose="020B0606030502030204" pitchFamily="34" charset="0"/>
                <a:ea typeface="Hiragino Sans GB W3" panose="020B0300000000000000" pitchFamily="34" charset="-122"/>
                <a:sym typeface="News Gothic MT" charset="0"/>
              </a:rPr>
              <a:t> </a:t>
            </a:r>
            <a:r>
              <a:rPr lang="en-US" altLang="zh-CN" dirty="0">
                <a:solidFill>
                  <a:schemeClr val="bg1"/>
                </a:solidFill>
                <a:latin typeface="HelveticaNeueLT Pro 67 MdCn" panose="020B0606030502030204" pitchFamily="34" charset="0"/>
                <a:ea typeface="Hiragino Sans GB W3" panose="020B0300000000000000" pitchFamily="34" charset="-122"/>
                <a:sym typeface="News Gothic MT" charset="0"/>
              </a:rPr>
              <a:t>TITLE</a:t>
            </a:r>
            <a:endParaRPr lang="zh-CN" altLang="zh-CN" dirty="0">
              <a:solidFill>
                <a:schemeClr val="bg1"/>
              </a:solidFill>
              <a:latin typeface="HelveticaNeueLT Pro 67 MdCn" panose="020B0606030502030204" pitchFamily="34" charset="0"/>
              <a:ea typeface="Hiragino Sans GB W3" panose="020B0300000000000000" pitchFamily="34" charset="-122"/>
            </a:endParaRPr>
          </a:p>
        </p:txBody>
      </p:sp>
      <p:cxnSp>
        <p:nvCxnSpPr>
          <p:cNvPr id="16" name="直接连接符 15"/>
          <p:cNvCxnSpPr/>
          <p:nvPr/>
        </p:nvCxnSpPr>
        <p:spPr>
          <a:xfrm>
            <a:off x="1133215" y="2287363"/>
            <a:ext cx="9869925" cy="0"/>
          </a:xfrm>
          <a:prstGeom prst="line">
            <a:avLst/>
          </a:prstGeom>
          <a:ln>
            <a:solidFill>
              <a:srgbClr val="4C4C4C"/>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7" name="椭圆 16"/>
          <p:cNvSpPr/>
          <p:nvPr/>
        </p:nvSpPr>
        <p:spPr>
          <a:xfrm>
            <a:off x="4204717" y="1757793"/>
            <a:ext cx="1059142" cy="1059142"/>
          </a:xfrm>
          <a:prstGeom prst="ellipse">
            <a:avLst/>
          </a:prstGeom>
          <a:solidFill>
            <a:schemeClr val="bg1"/>
          </a:solid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8" name="椭圆 17"/>
          <p:cNvSpPr/>
          <p:nvPr/>
        </p:nvSpPr>
        <p:spPr>
          <a:xfrm>
            <a:off x="9540277" y="1757793"/>
            <a:ext cx="1059142" cy="1059142"/>
          </a:xfrm>
          <a:prstGeom prst="ellipse">
            <a:avLst/>
          </a:prstGeom>
          <a:solidFill>
            <a:schemeClr val="bg1"/>
          </a:solid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9" name="椭圆 18"/>
          <p:cNvSpPr/>
          <p:nvPr/>
        </p:nvSpPr>
        <p:spPr>
          <a:xfrm>
            <a:off x="6872498" y="1757793"/>
            <a:ext cx="1059142" cy="1059142"/>
          </a:xfrm>
          <a:prstGeom prst="ellipse">
            <a:avLst/>
          </a:prstGeom>
          <a:solidFill>
            <a:schemeClr val="bg1"/>
          </a:solid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20" name="椭圆 19"/>
          <p:cNvSpPr/>
          <p:nvPr/>
        </p:nvSpPr>
        <p:spPr>
          <a:xfrm>
            <a:off x="1536938" y="1757793"/>
            <a:ext cx="1059142" cy="1059142"/>
          </a:xfrm>
          <a:prstGeom prst="ellipse">
            <a:avLst/>
          </a:prstGeom>
          <a:solidFill>
            <a:schemeClr val="bg1"/>
          </a:solid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grpSp>
        <p:nvGrpSpPr>
          <p:cNvPr id="21" name="组合 20"/>
          <p:cNvGrpSpPr/>
          <p:nvPr/>
        </p:nvGrpSpPr>
        <p:grpSpPr>
          <a:xfrm>
            <a:off x="9688783" y="1959614"/>
            <a:ext cx="741664" cy="608915"/>
            <a:chOff x="9688783" y="1959614"/>
            <a:chExt cx="741664" cy="608915"/>
          </a:xfrm>
        </p:grpSpPr>
        <p:sp>
          <p:nvSpPr>
            <p:cNvPr id="22" name="Freeform 232"/>
            <p:cNvSpPr/>
            <p:nvPr/>
          </p:nvSpPr>
          <p:spPr bwMode="auto">
            <a:xfrm>
              <a:off x="9688783" y="1959614"/>
              <a:ext cx="741664" cy="473280"/>
            </a:xfrm>
            <a:custGeom>
              <a:avLst/>
              <a:gdLst/>
              <a:ahLst/>
              <a:cxnLst>
                <a:cxn ang="0">
                  <a:pos x="256" y="0"/>
                </a:cxn>
                <a:cxn ang="0">
                  <a:pos x="0" y="142"/>
                </a:cxn>
                <a:cxn ang="0">
                  <a:pos x="256" y="282"/>
                </a:cxn>
                <a:cxn ang="0">
                  <a:pos x="468" y="166"/>
                </a:cxn>
                <a:cxn ang="0">
                  <a:pos x="468" y="328"/>
                </a:cxn>
                <a:cxn ang="0">
                  <a:pos x="514" y="328"/>
                </a:cxn>
                <a:cxn ang="0">
                  <a:pos x="514" y="142"/>
                </a:cxn>
                <a:cxn ang="0">
                  <a:pos x="256" y="0"/>
                </a:cxn>
              </a:cxnLst>
              <a:rect l="0" t="0" r="r" b="b"/>
              <a:pathLst>
                <a:path w="514" h="328">
                  <a:moveTo>
                    <a:pt x="256" y="0"/>
                  </a:moveTo>
                  <a:lnTo>
                    <a:pt x="0" y="142"/>
                  </a:lnTo>
                  <a:lnTo>
                    <a:pt x="256" y="282"/>
                  </a:lnTo>
                  <a:lnTo>
                    <a:pt x="468" y="166"/>
                  </a:lnTo>
                  <a:lnTo>
                    <a:pt x="468" y="328"/>
                  </a:lnTo>
                  <a:lnTo>
                    <a:pt x="514" y="328"/>
                  </a:lnTo>
                  <a:lnTo>
                    <a:pt x="514" y="142"/>
                  </a:lnTo>
                  <a:lnTo>
                    <a:pt x="256" y="0"/>
                  </a:lnTo>
                  <a:close/>
                </a:path>
              </a:pathLst>
            </a:custGeom>
            <a:solidFill>
              <a:srgbClr val="103154"/>
            </a:solidFill>
            <a:ln w="9525">
              <a:noFill/>
              <a:round/>
            </a:ln>
          </p:spPr>
          <p:txBody>
            <a:bodyPr vert="horz" wrap="square" lIns="91440" tIns="45720" rIns="91440" bIns="45720" numCol="1" anchor="t" anchorCtr="0" compatLnSpc="1"/>
            <a:lstStyle/>
            <a:p>
              <a:endParaRPr lang="zh-CN" altLang="en-US"/>
            </a:p>
          </p:txBody>
        </p:sp>
        <p:sp>
          <p:nvSpPr>
            <p:cNvPr id="23" name="Freeform 233"/>
            <p:cNvSpPr/>
            <p:nvPr/>
          </p:nvSpPr>
          <p:spPr bwMode="auto">
            <a:xfrm>
              <a:off x="9824418" y="2291487"/>
              <a:ext cx="470394" cy="277042"/>
            </a:xfrm>
            <a:custGeom>
              <a:avLst/>
              <a:gdLst/>
              <a:ahLst/>
              <a:cxnLst>
                <a:cxn ang="0">
                  <a:pos x="0" y="0"/>
                </a:cxn>
                <a:cxn ang="0">
                  <a:pos x="0" y="104"/>
                </a:cxn>
                <a:cxn ang="0">
                  <a:pos x="162" y="192"/>
                </a:cxn>
                <a:cxn ang="0">
                  <a:pos x="326" y="104"/>
                </a:cxn>
                <a:cxn ang="0">
                  <a:pos x="326" y="0"/>
                </a:cxn>
                <a:cxn ang="0">
                  <a:pos x="162" y="98"/>
                </a:cxn>
                <a:cxn ang="0">
                  <a:pos x="0" y="0"/>
                </a:cxn>
              </a:cxnLst>
              <a:rect l="0" t="0" r="r" b="b"/>
              <a:pathLst>
                <a:path w="326" h="192">
                  <a:moveTo>
                    <a:pt x="0" y="0"/>
                  </a:moveTo>
                  <a:lnTo>
                    <a:pt x="0" y="104"/>
                  </a:lnTo>
                  <a:lnTo>
                    <a:pt x="162" y="192"/>
                  </a:lnTo>
                  <a:lnTo>
                    <a:pt x="326" y="104"/>
                  </a:lnTo>
                  <a:lnTo>
                    <a:pt x="326" y="0"/>
                  </a:lnTo>
                  <a:lnTo>
                    <a:pt x="162" y="98"/>
                  </a:lnTo>
                  <a:lnTo>
                    <a:pt x="0" y="0"/>
                  </a:lnTo>
                  <a:close/>
                </a:path>
              </a:pathLst>
            </a:custGeom>
            <a:solidFill>
              <a:srgbClr val="103154"/>
            </a:solidFill>
            <a:ln w="9525">
              <a:noFill/>
              <a:round/>
            </a:ln>
          </p:spPr>
          <p:txBody>
            <a:bodyPr vert="horz" wrap="square" lIns="91440" tIns="45720" rIns="91440" bIns="45720" numCol="1" anchor="t" anchorCtr="0" compatLnSpc="1"/>
            <a:lstStyle/>
            <a:p>
              <a:endParaRPr lang="zh-CN" altLang="en-US"/>
            </a:p>
          </p:txBody>
        </p:sp>
      </p:grpSp>
      <p:sp>
        <p:nvSpPr>
          <p:cNvPr id="24" name="Freeform 210"/>
          <p:cNvSpPr>
            <a:spLocks noEditPoints="1"/>
          </p:cNvSpPr>
          <p:nvPr/>
        </p:nvSpPr>
        <p:spPr bwMode="auto">
          <a:xfrm>
            <a:off x="4378210" y="2010731"/>
            <a:ext cx="708701" cy="533280"/>
          </a:xfrm>
          <a:custGeom>
            <a:avLst/>
            <a:gdLst/>
            <a:ahLst/>
            <a:cxnLst>
              <a:cxn ang="0">
                <a:pos x="202" y="202"/>
              </a:cxn>
              <a:cxn ang="0">
                <a:pos x="202" y="202"/>
              </a:cxn>
              <a:cxn ang="0">
                <a:pos x="190" y="200"/>
              </a:cxn>
              <a:cxn ang="0">
                <a:pos x="176" y="194"/>
              </a:cxn>
              <a:cxn ang="0">
                <a:pos x="0" y="102"/>
              </a:cxn>
              <a:cxn ang="0">
                <a:pos x="0" y="278"/>
              </a:cxn>
              <a:cxn ang="0">
                <a:pos x="0" y="278"/>
              </a:cxn>
              <a:cxn ang="0">
                <a:pos x="2" y="288"/>
              </a:cxn>
              <a:cxn ang="0">
                <a:pos x="6" y="296"/>
              </a:cxn>
              <a:cxn ang="0">
                <a:pos x="14" y="302"/>
              </a:cxn>
              <a:cxn ang="0">
                <a:pos x="24" y="304"/>
              </a:cxn>
              <a:cxn ang="0">
                <a:pos x="378" y="304"/>
              </a:cxn>
              <a:cxn ang="0">
                <a:pos x="378" y="304"/>
              </a:cxn>
              <a:cxn ang="0">
                <a:pos x="388" y="302"/>
              </a:cxn>
              <a:cxn ang="0">
                <a:pos x="396" y="296"/>
              </a:cxn>
              <a:cxn ang="0">
                <a:pos x="402" y="288"/>
              </a:cxn>
              <a:cxn ang="0">
                <a:pos x="404" y="278"/>
              </a:cxn>
              <a:cxn ang="0">
                <a:pos x="404" y="102"/>
              </a:cxn>
              <a:cxn ang="0">
                <a:pos x="226" y="194"/>
              </a:cxn>
              <a:cxn ang="0">
                <a:pos x="226" y="194"/>
              </a:cxn>
              <a:cxn ang="0">
                <a:pos x="212" y="200"/>
              </a:cxn>
              <a:cxn ang="0">
                <a:pos x="202" y="202"/>
              </a:cxn>
              <a:cxn ang="0">
                <a:pos x="202" y="202"/>
              </a:cxn>
              <a:cxn ang="0">
                <a:pos x="378" y="0"/>
              </a:cxn>
              <a:cxn ang="0">
                <a:pos x="24" y="0"/>
              </a:cxn>
              <a:cxn ang="0">
                <a:pos x="24" y="0"/>
              </a:cxn>
              <a:cxn ang="0">
                <a:pos x="14" y="2"/>
              </a:cxn>
              <a:cxn ang="0">
                <a:pos x="6" y="8"/>
              </a:cxn>
              <a:cxn ang="0">
                <a:pos x="2" y="16"/>
              </a:cxn>
              <a:cxn ang="0">
                <a:pos x="0" y="26"/>
              </a:cxn>
              <a:cxn ang="0">
                <a:pos x="0" y="44"/>
              </a:cxn>
              <a:cxn ang="0">
                <a:pos x="202" y="152"/>
              </a:cxn>
              <a:cxn ang="0">
                <a:pos x="404" y="44"/>
              </a:cxn>
              <a:cxn ang="0">
                <a:pos x="404" y="26"/>
              </a:cxn>
              <a:cxn ang="0">
                <a:pos x="404" y="26"/>
              </a:cxn>
              <a:cxn ang="0">
                <a:pos x="402" y="16"/>
              </a:cxn>
              <a:cxn ang="0">
                <a:pos x="396" y="8"/>
              </a:cxn>
              <a:cxn ang="0">
                <a:pos x="388" y="2"/>
              </a:cxn>
              <a:cxn ang="0">
                <a:pos x="378" y="0"/>
              </a:cxn>
              <a:cxn ang="0">
                <a:pos x="378" y="0"/>
              </a:cxn>
            </a:cxnLst>
            <a:rect l="0" t="0" r="r" b="b"/>
            <a:pathLst>
              <a:path w="404" h="304">
                <a:moveTo>
                  <a:pt x="202" y="202"/>
                </a:moveTo>
                <a:lnTo>
                  <a:pt x="202" y="202"/>
                </a:lnTo>
                <a:lnTo>
                  <a:pt x="190" y="200"/>
                </a:lnTo>
                <a:lnTo>
                  <a:pt x="176" y="194"/>
                </a:lnTo>
                <a:lnTo>
                  <a:pt x="0" y="102"/>
                </a:lnTo>
                <a:lnTo>
                  <a:pt x="0" y="278"/>
                </a:lnTo>
                <a:lnTo>
                  <a:pt x="0" y="278"/>
                </a:lnTo>
                <a:lnTo>
                  <a:pt x="2" y="288"/>
                </a:lnTo>
                <a:lnTo>
                  <a:pt x="6" y="296"/>
                </a:lnTo>
                <a:lnTo>
                  <a:pt x="14" y="302"/>
                </a:lnTo>
                <a:lnTo>
                  <a:pt x="24" y="304"/>
                </a:lnTo>
                <a:lnTo>
                  <a:pt x="378" y="304"/>
                </a:lnTo>
                <a:lnTo>
                  <a:pt x="378" y="304"/>
                </a:lnTo>
                <a:lnTo>
                  <a:pt x="388" y="302"/>
                </a:lnTo>
                <a:lnTo>
                  <a:pt x="396" y="296"/>
                </a:lnTo>
                <a:lnTo>
                  <a:pt x="402" y="288"/>
                </a:lnTo>
                <a:lnTo>
                  <a:pt x="404" y="278"/>
                </a:lnTo>
                <a:lnTo>
                  <a:pt x="404" y="102"/>
                </a:lnTo>
                <a:lnTo>
                  <a:pt x="226" y="194"/>
                </a:lnTo>
                <a:lnTo>
                  <a:pt x="226" y="194"/>
                </a:lnTo>
                <a:lnTo>
                  <a:pt x="212" y="200"/>
                </a:lnTo>
                <a:lnTo>
                  <a:pt x="202" y="202"/>
                </a:lnTo>
                <a:lnTo>
                  <a:pt x="202" y="202"/>
                </a:lnTo>
                <a:close/>
                <a:moveTo>
                  <a:pt x="378" y="0"/>
                </a:moveTo>
                <a:lnTo>
                  <a:pt x="24" y="0"/>
                </a:lnTo>
                <a:lnTo>
                  <a:pt x="24" y="0"/>
                </a:lnTo>
                <a:lnTo>
                  <a:pt x="14" y="2"/>
                </a:lnTo>
                <a:lnTo>
                  <a:pt x="6" y="8"/>
                </a:lnTo>
                <a:lnTo>
                  <a:pt x="2" y="16"/>
                </a:lnTo>
                <a:lnTo>
                  <a:pt x="0" y="26"/>
                </a:lnTo>
                <a:lnTo>
                  <a:pt x="0" y="44"/>
                </a:lnTo>
                <a:lnTo>
                  <a:pt x="202" y="152"/>
                </a:lnTo>
                <a:lnTo>
                  <a:pt x="404" y="44"/>
                </a:lnTo>
                <a:lnTo>
                  <a:pt x="404" y="26"/>
                </a:lnTo>
                <a:lnTo>
                  <a:pt x="404" y="26"/>
                </a:lnTo>
                <a:lnTo>
                  <a:pt x="402" y="16"/>
                </a:lnTo>
                <a:lnTo>
                  <a:pt x="396" y="8"/>
                </a:lnTo>
                <a:lnTo>
                  <a:pt x="388" y="2"/>
                </a:lnTo>
                <a:lnTo>
                  <a:pt x="378" y="0"/>
                </a:lnTo>
                <a:lnTo>
                  <a:pt x="378" y="0"/>
                </a:lnTo>
                <a:close/>
              </a:path>
            </a:pathLst>
          </a:custGeom>
          <a:solidFill>
            <a:srgbClr val="103154"/>
          </a:solidFill>
          <a:ln w="9525">
            <a:noFill/>
            <a:round/>
          </a:ln>
        </p:spPr>
        <p:txBody>
          <a:bodyPr vert="horz" wrap="square" lIns="91440" tIns="45720" rIns="91440" bIns="45720" numCol="1" anchor="t" anchorCtr="0" compatLnSpc="1"/>
          <a:lstStyle/>
          <a:p>
            <a:endParaRPr lang="zh-CN" altLang="en-US"/>
          </a:p>
        </p:txBody>
      </p:sp>
      <p:sp>
        <p:nvSpPr>
          <p:cNvPr id="25" name="Freeform 216"/>
          <p:cNvSpPr>
            <a:spLocks noEditPoints="1"/>
          </p:cNvSpPr>
          <p:nvPr/>
        </p:nvSpPr>
        <p:spPr bwMode="auto">
          <a:xfrm>
            <a:off x="1722639" y="1936838"/>
            <a:ext cx="704591" cy="701051"/>
          </a:xfrm>
          <a:custGeom>
            <a:avLst/>
            <a:gdLst/>
            <a:ahLst/>
            <a:cxnLst>
              <a:cxn ang="0">
                <a:pos x="178" y="0"/>
              </a:cxn>
              <a:cxn ang="0">
                <a:pos x="122" y="16"/>
              </a:cxn>
              <a:cxn ang="0">
                <a:pos x="72" y="46"/>
              </a:cxn>
              <a:cxn ang="0">
                <a:pos x="34" y="88"/>
              </a:cxn>
              <a:cxn ang="0">
                <a:pos x="10" y="140"/>
              </a:cxn>
              <a:cxn ang="0">
                <a:pos x="0" y="198"/>
              </a:cxn>
              <a:cxn ang="0">
                <a:pos x="4" y="238"/>
              </a:cxn>
              <a:cxn ang="0">
                <a:pos x="24" y="292"/>
              </a:cxn>
              <a:cxn ang="0">
                <a:pos x="58" y="338"/>
              </a:cxn>
              <a:cxn ang="0">
                <a:pos x="104" y="372"/>
              </a:cxn>
              <a:cxn ang="0">
                <a:pos x="158" y="392"/>
              </a:cxn>
              <a:cxn ang="0">
                <a:pos x="198" y="396"/>
              </a:cxn>
              <a:cxn ang="0">
                <a:pos x="258" y="388"/>
              </a:cxn>
              <a:cxn ang="0">
                <a:pos x="310" y="362"/>
              </a:cxn>
              <a:cxn ang="0">
                <a:pos x="352" y="324"/>
              </a:cxn>
              <a:cxn ang="0">
                <a:pos x="382" y="276"/>
              </a:cxn>
              <a:cxn ang="0">
                <a:pos x="396" y="218"/>
              </a:cxn>
              <a:cxn ang="0">
                <a:pos x="396" y="178"/>
              </a:cxn>
              <a:cxn ang="0">
                <a:pos x="382" y="122"/>
              </a:cxn>
              <a:cxn ang="0">
                <a:pos x="352" y="72"/>
              </a:cxn>
              <a:cxn ang="0">
                <a:pos x="310" y="34"/>
              </a:cxn>
              <a:cxn ang="0">
                <a:pos x="258" y="8"/>
              </a:cxn>
              <a:cxn ang="0">
                <a:pos x="198" y="0"/>
              </a:cxn>
              <a:cxn ang="0">
                <a:pos x="146" y="198"/>
              </a:cxn>
              <a:cxn ang="0">
                <a:pos x="230" y="244"/>
              </a:cxn>
              <a:cxn ang="0">
                <a:pos x="250" y="234"/>
              </a:cxn>
              <a:cxn ang="0">
                <a:pos x="266" y="234"/>
              </a:cxn>
              <a:cxn ang="0">
                <a:pos x="286" y="244"/>
              </a:cxn>
              <a:cxn ang="0">
                <a:pos x="296" y="264"/>
              </a:cxn>
              <a:cxn ang="0">
                <a:pos x="296" y="280"/>
              </a:cxn>
              <a:cxn ang="0">
                <a:pos x="286" y="300"/>
              </a:cxn>
              <a:cxn ang="0">
                <a:pos x="266" y="310"/>
              </a:cxn>
              <a:cxn ang="0">
                <a:pos x="250" y="310"/>
              </a:cxn>
              <a:cxn ang="0">
                <a:pos x="230" y="300"/>
              </a:cxn>
              <a:cxn ang="0">
                <a:pos x="220" y="280"/>
              </a:cxn>
              <a:cxn ang="0">
                <a:pos x="220" y="266"/>
              </a:cxn>
              <a:cxn ang="0">
                <a:pos x="130" y="230"/>
              </a:cxn>
              <a:cxn ang="0">
                <a:pos x="108" y="238"/>
              </a:cxn>
              <a:cxn ang="0">
                <a:pos x="92" y="234"/>
              </a:cxn>
              <a:cxn ang="0">
                <a:pos x="74" y="220"/>
              </a:cxn>
              <a:cxn ang="0">
                <a:pos x="68" y="198"/>
              </a:cxn>
              <a:cxn ang="0">
                <a:pos x="72" y="182"/>
              </a:cxn>
              <a:cxn ang="0">
                <a:pos x="86" y="166"/>
              </a:cxn>
              <a:cxn ang="0">
                <a:pos x="108" y="158"/>
              </a:cxn>
              <a:cxn ang="0">
                <a:pos x="124" y="162"/>
              </a:cxn>
              <a:cxn ang="0">
                <a:pos x="220" y="130"/>
              </a:cxn>
              <a:cxn ang="0">
                <a:pos x="218" y="124"/>
              </a:cxn>
              <a:cxn ang="0">
                <a:pos x="226" y="102"/>
              </a:cxn>
              <a:cxn ang="0">
                <a:pos x="242" y="88"/>
              </a:cxn>
              <a:cxn ang="0">
                <a:pos x="258" y="86"/>
              </a:cxn>
              <a:cxn ang="0">
                <a:pos x="280" y="92"/>
              </a:cxn>
              <a:cxn ang="0">
                <a:pos x="294" y="110"/>
              </a:cxn>
              <a:cxn ang="0">
                <a:pos x="298" y="124"/>
              </a:cxn>
              <a:cxn ang="0">
                <a:pos x="290" y="146"/>
              </a:cxn>
              <a:cxn ang="0">
                <a:pos x="274" y="162"/>
              </a:cxn>
              <a:cxn ang="0">
                <a:pos x="258" y="164"/>
              </a:cxn>
              <a:cxn ang="0">
                <a:pos x="236" y="156"/>
              </a:cxn>
              <a:cxn ang="0">
                <a:pos x="146" y="192"/>
              </a:cxn>
            </a:cxnLst>
            <a:rect l="0" t="0" r="r" b="b"/>
            <a:pathLst>
              <a:path w="398" h="396">
                <a:moveTo>
                  <a:pt x="198" y="0"/>
                </a:moveTo>
                <a:lnTo>
                  <a:pt x="198" y="0"/>
                </a:lnTo>
                <a:lnTo>
                  <a:pt x="178" y="0"/>
                </a:lnTo>
                <a:lnTo>
                  <a:pt x="158" y="4"/>
                </a:lnTo>
                <a:lnTo>
                  <a:pt x="140" y="8"/>
                </a:lnTo>
                <a:lnTo>
                  <a:pt x="122" y="16"/>
                </a:lnTo>
                <a:lnTo>
                  <a:pt x="104" y="24"/>
                </a:lnTo>
                <a:lnTo>
                  <a:pt x="88" y="34"/>
                </a:lnTo>
                <a:lnTo>
                  <a:pt x="72" y="46"/>
                </a:lnTo>
                <a:lnTo>
                  <a:pt x="58" y="58"/>
                </a:lnTo>
                <a:lnTo>
                  <a:pt x="46" y="72"/>
                </a:lnTo>
                <a:lnTo>
                  <a:pt x="34" y="88"/>
                </a:lnTo>
                <a:lnTo>
                  <a:pt x="24" y="104"/>
                </a:lnTo>
                <a:lnTo>
                  <a:pt x="16" y="122"/>
                </a:lnTo>
                <a:lnTo>
                  <a:pt x="10" y="140"/>
                </a:lnTo>
                <a:lnTo>
                  <a:pt x="4" y="158"/>
                </a:lnTo>
                <a:lnTo>
                  <a:pt x="2" y="178"/>
                </a:lnTo>
                <a:lnTo>
                  <a:pt x="0" y="198"/>
                </a:lnTo>
                <a:lnTo>
                  <a:pt x="0" y="198"/>
                </a:lnTo>
                <a:lnTo>
                  <a:pt x="2" y="218"/>
                </a:lnTo>
                <a:lnTo>
                  <a:pt x="4" y="238"/>
                </a:lnTo>
                <a:lnTo>
                  <a:pt x="10" y="258"/>
                </a:lnTo>
                <a:lnTo>
                  <a:pt x="16" y="276"/>
                </a:lnTo>
                <a:lnTo>
                  <a:pt x="24" y="292"/>
                </a:lnTo>
                <a:lnTo>
                  <a:pt x="34" y="310"/>
                </a:lnTo>
                <a:lnTo>
                  <a:pt x="46" y="324"/>
                </a:lnTo>
                <a:lnTo>
                  <a:pt x="58" y="338"/>
                </a:lnTo>
                <a:lnTo>
                  <a:pt x="72" y="352"/>
                </a:lnTo>
                <a:lnTo>
                  <a:pt x="88" y="362"/>
                </a:lnTo>
                <a:lnTo>
                  <a:pt x="104" y="372"/>
                </a:lnTo>
                <a:lnTo>
                  <a:pt x="122" y="382"/>
                </a:lnTo>
                <a:lnTo>
                  <a:pt x="140" y="388"/>
                </a:lnTo>
                <a:lnTo>
                  <a:pt x="158" y="392"/>
                </a:lnTo>
                <a:lnTo>
                  <a:pt x="178" y="396"/>
                </a:lnTo>
                <a:lnTo>
                  <a:pt x="198" y="396"/>
                </a:lnTo>
                <a:lnTo>
                  <a:pt x="198" y="396"/>
                </a:lnTo>
                <a:lnTo>
                  <a:pt x="220" y="396"/>
                </a:lnTo>
                <a:lnTo>
                  <a:pt x="238" y="392"/>
                </a:lnTo>
                <a:lnTo>
                  <a:pt x="258" y="388"/>
                </a:lnTo>
                <a:lnTo>
                  <a:pt x="276" y="382"/>
                </a:lnTo>
                <a:lnTo>
                  <a:pt x="294" y="372"/>
                </a:lnTo>
                <a:lnTo>
                  <a:pt x="310" y="362"/>
                </a:lnTo>
                <a:lnTo>
                  <a:pt x="326" y="352"/>
                </a:lnTo>
                <a:lnTo>
                  <a:pt x="340" y="338"/>
                </a:lnTo>
                <a:lnTo>
                  <a:pt x="352" y="324"/>
                </a:lnTo>
                <a:lnTo>
                  <a:pt x="364" y="310"/>
                </a:lnTo>
                <a:lnTo>
                  <a:pt x="374" y="292"/>
                </a:lnTo>
                <a:lnTo>
                  <a:pt x="382" y="276"/>
                </a:lnTo>
                <a:lnTo>
                  <a:pt x="388" y="258"/>
                </a:lnTo>
                <a:lnTo>
                  <a:pt x="394" y="238"/>
                </a:lnTo>
                <a:lnTo>
                  <a:pt x="396" y="218"/>
                </a:lnTo>
                <a:lnTo>
                  <a:pt x="398" y="198"/>
                </a:lnTo>
                <a:lnTo>
                  <a:pt x="398" y="198"/>
                </a:lnTo>
                <a:lnTo>
                  <a:pt x="396" y="178"/>
                </a:lnTo>
                <a:lnTo>
                  <a:pt x="394" y="158"/>
                </a:lnTo>
                <a:lnTo>
                  <a:pt x="388" y="140"/>
                </a:lnTo>
                <a:lnTo>
                  <a:pt x="382" y="122"/>
                </a:lnTo>
                <a:lnTo>
                  <a:pt x="374" y="104"/>
                </a:lnTo>
                <a:lnTo>
                  <a:pt x="364" y="88"/>
                </a:lnTo>
                <a:lnTo>
                  <a:pt x="352" y="72"/>
                </a:lnTo>
                <a:lnTo>
                  <a:pt x="340" y="58"/>
                </a:lnTo>
                <a:lnTo>
                  <a:pt x="326" y="46"/>
                </a:lnTo>
                <a:lnTo>
                  <a:pt x="310" y="34"/>
                </a:lnTo>
                <a:lnTo>
                  <a:pt x="294" y="24"/>
                </a:lnTo>
                <a:lnTo>
                  <a:pt x="276" y="16"/>
                </a:lnTo>
                <a:lnTo>
                  <a:pt x="258" y="8"/>
                </a:lnTo>
                <a:lnTo>
                  <a:pt x="238" y="4"/>
                </a:lnTo>
                <a:lnTo>
                  <a:pt x="220" y="0"/>
                </a:lnTo>
                <a:lnTo>
                  <a:pt x="198" y="0"/>
                </a:lnTo>
                <a:lnTo>
                  <a:pt x="198" y="0"/>
                </a:lnTo>
                <a:close/>
                <a:moveTo>
                  <a:pt x="146" y="198"/>
                </a:moveTo>
                <a:lnTo>
                  <a:pt x="146" y="198"/>
                </a:lnTo>
                <a:lnTo>
                  <a:pt x="146" y="204"/>
                </a:lnTo>
                <a:lnTo>
                  <a:pt x="230" y="244"/>
                </a:lnTo>
                <a:lnTo>
                  <a:pt x="230" y="244"/>
                </a:lnTo>
                <a:lnTo>
                  <a:pt x="236" y="240"/>
                </a:lnTo>
                <a:lnTo>
                  <a:pt x="242" y="236"/>
                </a:lnTo>
                <a:lnTo>
                  <a:pt x="250" y="234"/>
                </a:lnTo>
                <a:lnTo>
                  <a:pt x="258" y="232"/>
                </a:lnTo>
                <a:lnTo>
                  <a:pt x="258" y="232"/>
                </a:lnTo>
                <a:lnTo>
                  <a:pt x="266" y="234"/>
                </a:lnTo>
                <a:lnTo>
                  <a:pt x="274" y="236"/>
                </a:lnTo>
                <a:lnTo>
                  <a:pt x="280" y="240"/>
                </a:lnTo>
                <a:lnTo>
                  <a:pt x="286" y="244"/>
                </a:lnTo>
                <a:lnTo>
                  <a:pt x="290" y="250"/>
                </a:lnTo>
                <a:lnTo>
                  <a:pt x="294" y="256"/>
                </a:lnTo>
                <a:lnTo>
                  <a:pt x="296" y="264"/>
                </a:lnTo>
                <a:lnTo>
                  <a:pt x="298" y="272"/>
                </a:lnTo>
                <a:lnTo>
                  <a:pt x="298" y="272"/>
                </a:lnTo>
                <a:lnTo>
                  <a:pt x="296" y="280"/>
                </a:lnTo>
                <a:lnTo>
                  <a:pt x="294" y="288"/>
                </a:lnTo>
                <a:lnTo>
                  <a:pt x="290" y="294"/>
                </a:lnTo>
                <a:lnTo>
                  <a:pt x="286" y="300"/>
                </a:lnTo>
                <a:lnTo>
                  <a:pt x="280" y="304"/>
                </a:lnTo>
                <a:lnTo>
                  <a:pt x="274" y="308"/>
                </a:lnTo>
                <a:lnTo>
                  <a:pt x="266" y="310"/>
                </a:lnTo>
                <a:lnTo>
                  <a:pt x="258" y="312"/>
                </a:lnTo>
                <a:lnTo>
                  <a:pt x="258" y="312"/>
                </a:lnTo>
                <a:lnTo>
                  <a:pt x="250" y="310"/>
                </a:lnTo>
                <a:lnTo>
                  <a:pt x="242" y="308"/>
                </a:lnTo>
                <a:lnTo>
                  <a:pt x="236" y="304"/>
                </a:lnTo>
                <a:lnTo>
                  <a:pt x="230" y="300"/>
                </a:lnTo>
                <a:lnTo>
                  <a:pt x="226" y="294"/>
                </a:lnTo>
                <a:lnTo>
                  <a:pt x="222" y="288"/>
                </a:lnTo>
                <a:lnTo>
                  <a:pt x="220" y="280"/>
                </a:lnTo>
                <a:lnTo>
                  <a:pt x="218" y="272"/>
                </a:lnTo>
                <a:lnTo>
                  <a:pt x="218" y="272"/>
                </a:lnTo>
                <a:lnTo>
                  <a:pt x="220" y="266"/>
                </a:lnTo>
                <a:lnTo>
                  <a:pt x="136" y="226"/>
                </a:lnTo>
                <a:lnTo>
                  <a:pt x="136" y="226"/>
                </a:lnTo>
                <a:lnTo>
                  <a:pt x="130" y="230"/>
                </a:lnTo>
                <a:lnTo>
                  <a:pt x="124" y="234"/>
                </a:lnTo>
                <a:lnTo>
                  <a:pt x="116" y="236"/>
                </a:lnTo>
                <a:lnTo>
                  <a:pt x="108" y="238"/>
                </a:lnTo>
                <a:lnTo>
                  <a:pt x="108" y="238"/>
                </a:lnTo>
                <a:lnTo>
                  <a:pt x="100" y="236"/>
                </a:lnTo>
                <a:lnTo>
                  <a:pt x="92" y="234"/>
                </a:lnTo>
                <a:lnTo>
                  <a:pt x="86" y="230"/>
                </a:lnTo>
                <a:lnTo>
                  <a:pt x="80" y="226"/>
                </a:lnTo>
                <a:lnTo>
                  <a:pt x="74" y="220"/>
                </a:lnTo>
                <a:lnTo>
                  <a:pt x="72" y="214"/>
                </a:lnTo>
                <a:lnTo>
                  <a:pt x="68" y="206"/>
                </a:lnTo>
                <a:lnTo>
                  <a:pt x="68" y="198"/>
                </a:lnTo>
                <a:lnTo>
                  <a:pt x="68" y="198"/>
                </a:lnTo>
                <a:lnTo>
                  <a:pt x="68" y="190"/>
                </a:lnTo>
                <a:lnTo>
                  <a:pt x="72" y="182"/>
                </a:lnTo>
                <a:lnTo>
                  <a:pt x="74" y="176"/>
                </a:lnTo>
                <a:lnTo>
                  <a:pt x="80" y="170"/>
                </a:lnTo>
                <a:lnTo>
                  <a:pt x="86" y="166"/>
                </a:lnTo>
                <a:lnTo>
                  <a:pt x="92" y="162"/>
                </a:lnTo>
                <a:lnTo>
                  <a:pt x="100" y="160"/>
                </a:lnTo>
                <a:lnTo>
                  <a:pt x="108" y="158"/>
                </a:lnTo>
                <a:lnTo>
                  <a:pt x="108" y="158"/>
                </a:lnTo>
                <a:lnTo>
                  <a:pt x="116" y="160"/>
                </a:lnTo>
                <a:lnTo>
                  <a:pt x="124" y="162"/>
                </a:lnTo>
                <a:lnTo>
                  <a:pt x="130" y="166"/>
                </a:lnTo>
                <a:lnTo>
                  <a:pt x="136" y="172"/>
                </a:lnTo>
                <a:lnTo>
                  <a:pt x="220" y="130"/>
                </a:lnTo>
                <a:lnTo>
                  <a:pt x="220" y="130"/>
                </a:lnTo>
                <a:lnTo>
                  <a:pt x="218" y="124"/>
                </a:lnTo>
                <a:lnTo>
                  <a:pt x="218" y="124"/>
                </a:lnTo>
                <a:lnTo>
                  <a:pt x="220" y="116"/>
                </a:lnTo>
                <a:lnTo>
                  <a:pt x="222" y="110"/>
                </a:lnTo>
                <a:lnTo>
                  <a:pt x="226" y="102"/>
                </a:lnTo>
                <a:lnTo>
                  <a:pt x="230" y="98"/>
                </a:lnTo>
                <a:lnTo>
                  <a:pt x="236" y="92"/>
                </a:lnTo>
                <a:lnTo>
                  <a:pt x="242" y="88"/>
                </a:lnTo>
                <a:lnTo>
                  <a:pt x="250" y="86"/>
                </a:lnTo>
                <a:lnTo>
                  <a:pt x="258" y="86"/>
                </a:lnTo>
                <a:lnTo>
                  <a:pt x="258" y="86"/>
                </a:lnTo>
                <a:lnTo>
                  <a:pt x="266" y="86"/>
                </a:lnTo>
                <a:lnTo>
                  <a:pt x="274" y="88"/>
                </a:lnTo>
                <a:lnTo>
                  <a:pt x="280" y="92"/>
                </a:lnTo>
                <a:lnTo>
                  <a:pt x="286" y="98"/>
                </a:lnTo>
                <a:lnTo>
                  <a:pt x="290" y="102"/>
                </a:lnTo>
                <a:lnTo>
                  <a:pt x="294" y="110"/>
                </a:lnTo>
                <a:lnTo>
                  <a:pt x="296" y="116"/>
                </a:lnTo>
                <a:lnTo>
                  <a:pt x="298" y="124"/>
                </a:lnTo>
                <a:lnTo>
                  <a:pt x="298" y="124"/>
                </a:lnTo>
                <a:lnTo>
                  <a:pt x="296" y="132"/>
                </a:lnTo>
                <a:lnTo>
                  <a:pt x="294" y="140"/>
                </a:lnTo>
                <a:lnTo>
                  <a:pt x="290" y="146"/>
                </a:lnTo>
                <a:lnTo>
                  <a:pt x="286" y="152"/>
                </a:lnTo>
                <a:lnTo>
                  <a:pt x="280" y="158"/>
                </a:lnTo>
                <a:lnTo>
                  <a:pt x="274" y="162"/>
                </a:lnTo>
                <a:lnTo>
                  <a:pt x="266" y="164"/>
                </a:lnTo>
                <a:lnTo>
                  <a:pt x="258" y="164"/>
                </a:lnTo>
                <a:lnTo>
                  <a:pt x="258" y="164"/>
                </a:lnTo>
                <a:lnTo>
                  <a:pt x="250" y="164"/>
                </a:lnTo>
                <a:lnTo>
                  <a:pt x="242" y="160"/>
                </a:lnTo>
                <a:lnTo>
                  <a:pt x="236" y="156"/>
                </a:lnTo>
                <a:lnTo>
                  <a:pt x="230" y="152"/>
                </a:lnTo>
                <a:lnTo>
                  <a:pt x="146" y="192"/>
                </a:lnTo>
                <a:lnTo>
                  <a:pt x="146" y="192"/>
                </a:lnTo>
                <a:lnTo>
                  <a:pt x="146" y="198"/>
                </a:lnTo>
                <a:lnTo>
                  <a:pt x="146" y="198"/>
                </a:lnTo>
                <a:close/>
              </a:path>
            </a:pathLst>
          </a:custGeom>
          <a:solidFill>
            <a:srgbClr val="103154"/>
          </a:solidFill>
          <a:ln w="9525">
            <a:noFill/>
            <a:round/>
          </a:ln>
        </p:spPr>
        <p:txBody>
          <a:bodyPr vert="horz" wrap="square" lIns="91440" tIns="45720" rIns="91440" bIns="45720" numCol="1" anchor="t" anchorCtr="0" compatLnSpc="1"/>
          <a:lstStyle/>
          <a:p>
            <a:endParaRPr lang="zh-CN" altLang="en-US"/>
          </a:p>
        </p:txBody>
      </p:sp>
      <p:grpSp>
        <p:nvGrpSpPr>
          <p:cNvPr id="26" name="组 4"/>
          <p:cNvGrpSpPr/>
          <p:nvPr/>
        </p:nvGrpSpPr>
        <p:grpSpPr>
          <a:xfrm>
            <a:off x="7060229" y="1887996"/>
            <a:ext cx="666459" cy="798733"/>
            <a:chOff x="1536700" y="911225"/>
            <a:chExt cx="831850" cy="996950"/>
          </a:xfrm>
          <a:solidFill>
            <a:srgbClr val="103154"/>
          </a:solidFill>
        </p:grpSpPr>
        <p:sp>
          <p:nvSpPr>
            <p:cNvPr id="27" name="Freeform 47"/>
            <p:cNvSpPr/>
            <p:nvPr/>
          </p:nvSpPr>
          <p:spPr bwMode="auto">
            <a:xfrm>
              <a:off x="1838325" y="1765300"/>
              <a:ext cx="234950" cy="50800"/>
            </a:xfrm>
            <a:custGeom>
              <a:avLst/>
              <a:gdLst/>
              <a:ahLst/>
              <a:cxnLst>
                <a:cxn ang="0">
                  <a:pos x="132" y="0"/>
                </a:cxn>
                <a:cxn ang="0">
                  <a:pos x="16" y="0"/>
                </a:cxn>
                <a:cxn ang="0">
                  <a:pos x="16" y="0"/>
                </a:cxn>
                <a:cxn ang="0">
                  <a:pos x="8" y="2"/>
                </a:cxn>
                <a:cxn ang="0">
                  <a:pos x="4" y="6"/>
                </a:cxn>
                <a:cxn ang="0">
                  <a:pos x="0" y="10"/>
                </a:cxn>
                <a:cxn ang="0">
                  <a:pos x="0" y="16"/>
                </a:cxn>
                <a:cxn ang="0">
                  <a:pos x="0" y="16"/>
                </a:cxn>
                <a:cxn ang="0">
                  <a:pos x="0" y="22"/>
                </a:cxn>
                <a:cxn ang="0">
                  <a:pos x="4" y="28"/>
                </a:cxn>
                <a:cxn ang="0">
                  <a:pos x="8" y="32"/>
                </a:cxn>
                <a:cxn ang="0">
                  <a:pos x="16" y="32"/>
                </a:cxn>
                <a:cxn ang="0">
                  <a:pos x="132" y="32"/>
                </a:cxn>
                <a:cxn ang="0">
                  <a:pos x="132" y="32"/>
                </a:cxn>
                <a:cxn ang="0">
                  <a:pos x="138" y="32"/>
                </a:cxn>
                <a:cxn ang="0">
                  <a:pos x="142" y="28"/>
                </a:cxn>
                <a:cxn ang="0">
                  <a:pos x="146" y="22"/>
                </a:cxn>
                <a:cxn ang="0">
                  <a:pos x="148" y="16"/>
                </a:cxn>
                <a:cxn ang="0">
                  <a:pos x="148" y="16"/>
                </a:cxn>
                <a:cxn ang="0">
                  <a:pos x="146" y="10"/>
                </a:cxn>
                <a:cxn ang="0">
                  <a:pos x="142" y="6"/>
                </a:cxn>
                <a:cxn ang="0">
                  <a:pos x="138" y="2"/>
                </a:cxn>
                <a:cxn ang="0">
                  <a:pos x="132" y="0"/>
                </a:cxn>
                <a:cxn ang="0">
                  <a:pos x="132" y="0"/>
                </a:cxn>
              </a:cxnLst>
              <a:rect l="0" t="0" r="r" b="b"/>
              <a:pathLst>
                <a:path w="148" h="32">
                  <a:moveTo>
                    <a:pt x="132" y="0"/>
                  </a:moveTo>
                  <a:lnTo>
                    <a:pt x="16" y="0"/>
                  </a:lnTo>
                  <a:lnTo>
                    <a:pt x="16" y="0"/>
                  </a:lnTo>
                  <a:lnTo>
                    <a:pt x="8" y="2"/>
                  </a:lnTo>
                  <a:lnTo>
                    <a:pt x="4" y="6"/>
                  </a:lnTo>
                  <a:lnTo>
                    <a:pt x="0" y="10"/>
                  </a:lnTo>
                  <a:lnTo>
                    <a:pt x="0" y="16"/>
                  </a:lnTo>
                  <a:lnTo>
                    <a:pt x="0" y="16"/>
                  </a:lnTo>
                  <a:lnTo>
                    <a:pt x="0" y="22"/>
                  </a:lnTo>
                  <a:lnTo>
                    <a:pt x="4" y="28"/>
                  </a:lnTo>
                  <a:lnTo>
                    <a:pt x="8" y="32"/>
                  </a:lnTo>
                  <a:lnTo>
                    <a:pt x="16" y="32"/>
                  </a:lnTo>
                  <a:lnTo>
                    <a:pt x="132" y="32"/>
                  </a:lnTo>
                  <a:lnTo>
                    <a:pt x="132" y="32"/>
                  </a:lnTo>
                  <a:lnTo>
                    <a:pt x="138" y="32"/>
                  </a:lnTo>
                  <a:lnTo>
                    <a:pt x="142" y="28"/>
                  </a:lnTo>
                  <a:lnTo>
                    <a:pt x="146" y="22"/>
                  </a:lnTo>
                  <a:lnTo>
                    <a:pt x="148" y="16"/>
                  </a:lnTo>
                  <a:lnTo>
                    <a:pt x="148" y="16"/>
                  </a:lnTo>
                  <a:lnTo>
                    <a:pt x="146" y="10"/>
                  </a:lnTo>
                  <a:lnTo>
                    <a:pt x="142" y="6"/>
                  </a:lnTo>
                  <a:lnTo>
                    <a:pt x="138" y="2"/>
                  </a:lnTo>
                  <a:lnTo>
                    <a:pt x="132" y="0"/>
                  </a:lnTo>
                  <a:lnTo>
                    <a:pt x="132" y="0"/>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28" name="Freeform 48"/>
            <p:cNvSpPr/>
            <p:nvPr/>
          </p:nvSpPr>
          <p:spPr bwMode="auto">
            <a:xfrm>
              <a:off x="1838325" y="1857375"/>
              <a:ext cx="234950" cy="50800"/>
            </a:xfrm>
            <a:custGeom>
              <a:avLst/>
              <a:gdLst/>
              <a:ahLst/>
              <a:cxnLst>
                <a:cxn ang="0">
                  <a:pos x="132" y="0"/>
                </a:cxn>
                <a:cxn ang="0">
                  <a:pos x="16" y="0"/>
                </a:cxn>
                <a:cxn ang="0">
                  <a:pos x="16" y="0"/>
                </a:cxn>
                <a:cxn ang="0">
                  <a:pos x="8" y="2"/>
                </a:cxn>
                <a:cxn ang="0">
                  <a:pos x="4" y="4"/>
                </a:cxn>
                <a:cxn ang="0">
                  <a:pos x="0" y="10"/>
                </a:cxn>
                <a:cxn ang="0">
                  <a:pos x="0" y="16"/>
                </a:cxn>
                <a:cxn ang="0">
                  <a:pos x="0" y="16"/>
                </a:cxn>
                <a:cxn ang="0">
                  <a:pos x="0" y="22"/>
                </a:cxn>
                <a:cxn ang="0">
                  <a:pos x="4" y="28"/>
                </a:cxn>
                <a:cxn ang="0">
                  <a:pos x="8" y="30"/>
                </a:cxn>
                <a:cxn ang="0">
                  <a:pos x="16" y="32"/>
                </a:cxn>
                <a:cxn ang="0">
                  <a:pos x="132" y="32"/>
                </a:cxn>
                <a:cxn ang="0">
                  <a:pos x="132" y="32"/>
                </a:cxn>
                <a:cxn ang="0">
                  <a:pos x="138" y="30"/>
                </a:cxn>
                <a:cxn ang="0">
                  <a:pos x="142" y="28"/>
                </a:cxn>
                <a:cxn ang="0">
                  <a:pos x="146" y="22"/>
                </a:cxn>
                <a:cxn ang="0">
                  <a:pos x="148" y="16"/>
                </a:cxn>
                <a:cxn ang="0">
                  <a:pos x="148" y="16"/>
                </a:cxn>
                <a:cxn ang="0">
                  <a:pos x="146" y="10"/>
                </a:cxn>
                <a:cxn ang="0">
                  <a:pos x="142" y="4"/>
                </a:cxn>
                <a:cxn ang="0">
                  <a:pos x="138" y="2"/>
                </a:cxn>
                <a:cxn ang="0">
                  <a:pos x="132" y="0"/>
                </a:cxn>
                <a:cxn ang="0">
                  <a:pos x="132" y="0"/>
                </a:cxn>
              </a:cxnLst>
              <a:rect l="0" t="0" r="r" b="b"/>
              <a:pathLst>
                <a:path w="148" h="32">
                  <a:moveTo>
                    <a:pt x="132" y="0"/>
                  </a:moveTo>
                  <a:lnTo>
                    <a:pt x="16" y="0"/>
                  </a:lnTo>
                  <a:lnTo>
                    <a:pt x="16" y="0"/>
                  </a:lnTo>
                  <a:lnTo>
                    <a:pt x="8" y="2"/>
                  </a:lnTo>
                  <a:lnTo>
                    <a:pt x="4" y="4"/>
                  </a:lnTo>
                  <a:lnTo>
                    <a:pt x="0" y="10"/>
                  </a:lnTo>
                  <a:lnTo>
                    <a:pt x="0" y="16"/>
                  </a:lnTo>
                  <a:lnTo>
                    <a:pt x="0" y="16"/>
                  </a:lnTo>
                  <a:lnTo>
                    <a:pt x="0" y="22"/>
                  </a:lnTo>
                  <a:lnTo>
                    <a:pt x="4" y="28"/>
                  </a:lnTo>
                  <a:lnTo>
                    <a:pt x="8" y="30"/>
                  </a:lnTo>
                  <a:lnTo>
                    <a:pt x="16" y="32"/>
                  </a:lnTo>
                  <a:lnTo>
                    <a:pt x="132" y="32"/>
                  </a:lnTo>
                  <a:lnTo>
                    <a:pt x="132" y="32"/>
                  </a:lnTo>
                  <a:lnTo>
                    <a:pt x="138" y="30"/>
                  </a:lnTo>
                  <a:lnTo>
                    <a:pt x="142" y="28"/>
                  </a:lnTo>
                  <a:lnTo>
                    <a:pt x="146" y="22"/>
                  </a:lnTo>
                  <a:lnTo>
                    <a:pt x="148" y="16"/>
                  </a:lnTo>
                  <a:lnTo>
                    <a:pt x="148" y="16"/>
                  </a:lnTo>
                  <a:lnTo>
                    <a:pt x="146" y="10"/>
                  </a:lnTo>
                  <a:lnTo>
                    <a:pt x="142" y="4"/>
                  </a:lnTo>
                  <a:lnTo>
                    <a:pt x="138" y="2"/>
                  </a:lnTo>
                  <a:lnTo>
                    <a:pt x="132" y="0"/>
                  </a:lnTo>
                  <a:lnTo>
                    <a:pt x="132" y="0"/>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29" name="Freeform 49"/>
            <p:cNvSpPr>
              <a:spLocks noEditPoints="1"/>
            </p:cNvSpPr>
            <p:nvPr/>
          </p:nvSpPr>
          <p:spPr bwMode="auto">
            <a:xfrm>
              <a:off x="1714500" y="1143000"/>
              <a:ext cx="476250" cy="581025"/>
            </a:xfrm>
            <a:custGeom>
              <a:avLst/>
              <a:gdLst/>
              <a:ahLst/>
              <a:cxnLst>
                <a:cxn ang="0">
                  <a:pos x="150" y="0"/>
                </a:cxn>
                <a:cxn ang="0">
                  <a:pos x="142" y="0"/>
                </a:cxn>
                <a:cxn ang="0">
                  <a:pos x="100" y="10"/>
                </a:cxn>
                <a:cxn ang="0">
                  <a:pos x="62" y="28"/>
                </a:cxn>
                <a:cxn ang="0">
                  <a:pos x="32" y="58"/>
                </a:cxn>
                <a:cxn ang="0">
                  <a:pos x="12" y="94"/>
                </a:cxn>
                <a:cxn ang="0">
                  <a:pos x="2" y="136"/>
                </a:cxn>
                <a:cxn ang="0">
                  <a:pos x="2" y="166"/>
                </a:cxn>
                <a:cxn ang="0">
                  <a:pos x="16" y="214"/>
                </a:cxn>
                <a:cxn ang="0">
                  <a:pos x="56" y="266"/>
                </a:cxn>
                <a:cxn ang="0">
                  <a:pos x="72" y="290"/>
                </a:cxn>
                <a:cxn ang="0">
                  <a:pos x="78" y="322"/>
                </a:cxn>
                <a:cxn ang="0">
                  <a:pos x="78" y="340"/>
                </a:cxn>
                <a:cxn ang="0">
                  <a:pos x="96" y="364"/>
                </a:cxn>
                <a:cxn ang="0">
                  <a:pos x="150" y="366"/>
                </a:cxn>
                <a:cxn ang="0">
                  <a:pos x="192" y="366"/>
                </a:cxn>
                <a:cxn ang="0">
                  <a:pos x="214" y="356"/>
                </a:cxn>
                <a:cxn ang="0">
                  <a:pos x="224" y="334"/>
                </a:cxn>
                <a:cxn ang="0">
                  <a:pos x="224" y="304"/>
                </a:cxn>
                <a:cxn ang="0">
                  <a:pos x="236" y="276"/>
                </a:cxn>
                <a:cxn ang="0">
                  <a:pos x="266" y="242"/>
                </a:cxn>
                <a:cxn ang="0">
                  <a:pos x="290" y="198"/>
                </a:cxn>
                <a:cxn ang="0">
                  <a:pos x="300" y="150"/>
                </a:cxn>
                <a:cxn ang="0">
                  <a:pos x="298" y="122"/>
                </a:cxn>
                <a:cxn ang="0">
                  <a:pos x="284" y="82"/>
                </a:cxn>
                <a:cxn ang="0">
                  <a:pos x="260" y="48"/>
                </a:cxn>
                <a:cxn ang="0">
                  <a:pos x="226" y="22"/>
                </a:cxn>
                <a:cxn ang="0">
                  <a:pos x="188" y="6"/>
                </a:cxn>
                <a:cxn ang="0">
                  <a:pos x="158" y="0"/>
                </a:cxn>
                <a:cxn ang="0">
                  <a:pos x="244" y="156"/>
                </a:cxn>
                <a:cxn ang="0">
                  <a:pos x="234" y="146"/>
                </a:cxn>
                <a:cxn ang="0">
                  <a:pos x="232" y="126"/>
                </a:cxn>
                <a:cxn ang="0">
                  <a:pos x="214" y="92"/>
                </a:cxn>
                <a:cxn ang="0">
                  <a:pos x="182" y="72"/>
                </a:cxn>
                <a:cxn ang="0">
                  <a:pos x="160" y="68"/>
                </a:cxn>
                <a:cxn ang="0">
                  <a:pos x="150" y="50"/>
                </a:cxn>
                <a:cxn ang="0">
                  <a:pos x="156" y="38"/>
                </a:cxn>
                <a:cxn ang="0">
                  <a:pos x="170" y="32"/>
                </a:cxn>
                <a:cxn ang="0">
                  <a:pos x="226" y="52"/>
                </a:cxn>
                <a:cxn ang="0">
                  <a:pos x="262" y="98"/>
                </a:cxn>
                <a:cxn ang="0">
                  <a:pos x="270" y="138"/>
                </a:cxn>
                <a:cxn ang="0">
                  <a:pos x="266" y="152"/>
                </a:cxn>
                <a:cxn ang="0">
                  <a:pos x="252" y="158"/>
                </a:cxn>
              </a:cxnLst>
              <a:rect l="0" t="0" r="r" b="b"/>
              <a:pathLst>
                <a:path w="300" h="366">
                  <a:moveTo>
                    <a:pt x="158" y="0"/>
                  </a:moveTo>
                  <a:lnTo>
                    <a:pt x="158" y="0"/>
                  </a:lnTo>
                  <a:lnTo>
                    <a:pt x="150" y="0"/>
                  </a:lnTo>
                  <a:lnTo>
                    <a:pt x="150" y="0"/>
                  </a:lnTo>
                  <a:lnTo>
                    <a:pt x="142" y="0"/>
                  </a:lnTo>
                  <a:lnTo>
                    <a:pt x="142" y="0"/>
                  </a:lnTo>
                  <a:lnTo>
                    <a:pt x="128" y="2"/>
                  </a:lnTo>
                  <a:lnTo>
                    <a:pt x="114" y="6"/>
                  </a:lnTo>
                  <a:lnTo>
                    <a:pt x="100" y="10"/>
                  </a:lnTo>
                  <a:lnTo>
                    <a:pt x="88" y="14"/>
                  </a:lnTo>
                  <a:lnTo>
                    <a:pt x="74" y="22"/>
                  </a:lnTo>
                  <a:lnTo>
                    <a:pt x="62" y="28"/>
                  </a:lnTo>
                  <a:lnTo>
                    <a:pt x="52" y="38"/>
                  </a:lnTo>
                  <a:lnTo>
                    <a:pt x="42" y="48"/>
                  </a:lnTo>
                  <a:lnTo>
                    <a:pt x="32" y="58"/>
                  </a:lnTo>
                  <a:lnTo>
                    <a:pt x="24" y="68"/>
                  </a:lnTo>
                  <a:lnTo>
                    <a:pt x="18" y="82"/>
                  </a:lnTo>
                  <a:lnTo>
                    <a:pt x="12" y="94"/>
                  </a:lnTo>
                  <a:lnTo>
                    <a:pt x="6" y="108"/>
                  </a:lnTo>
                  <a:lnTo>
                    <a:pt x="4" y="122"/>
                  </a:lnTo>
                  <a:lnTo>
                    <a:pt x="2" y="136"/>
                  </a:lnTo>
                  <a:lnTo>
                    <a:pt x="0" y="150"/>
                  </a:lnTo>
                  <a:lnTo>
                    <a:pt x="0" y="150"/>
                  </a:lnTo>
                  <a:lnTo>
                    <a:pt x="2" y="166"/>
                  </a:lnTo>
                  <a:lnTo>
                    <a:pt x="4" y="182"/>
                  </a:lnTo>
                  <a:lnTo>
                    <a:pt x="10" y="198"/>
                  </a:lnTo>
                  <a:lnTo>
                    <a:pt x="16" y="214"/>
                  </a:lnTo>
                  <a:lnTo>
                    <a:pt x="26" y="228"/>
                  </a:lnTo>
                  <a:lnTo>
                    <a:pt x="34" y="242"/>
                  </a:lnTo>
                  <a:lnTo>
                    <a:pt x="56" y="266"/>
                  </a:lnTo>
                  <a:lnTo>
                    <a:pt x="56" y="266"/>
                  </a:lnTo>
                  <a:lnTo>
                    <a:pt x="66" y="276"/>
                  </a:lnTo>
                  <a:lnTo>
                    <a:pt x="72" y="290"/>
                  </a:lnTo>
                  <a:lnTo>
                    <a:pt x="72" y="290"/>
                  </a:lnTo>
                  <a:lnTo>
                    <a:pt x="76" y="304"/>
                  </a:lnTo>
                  <a:lnTo>
                    <a:pt x="78" y="322"/>
                  </a:lnTo>
                  <a:lnTo>
                    <a:pt x="78" y="334"/>
                  </a:lnTo>
                  <a:lnTo>
                    <a:pt x="78" y="334"/>
                  </a:lnTo>
                  <a:lnTo>
                    <a:pt x="78" y="340"/>
                  </a:lnTo>
                  <a:lnTo>
                    <a:pt x="80" y="346"/>
                  </a:lnTo>
                  <a:lnTo>
                    <a:pt x="86" y="356"/>
                  </a:lnTo>
                  <a:lnTo>
                    <a:pt x="96" y="364"/>
                  </a:lnTo>
                  <a:lnTo>
                    <a:pt x="102" y="366"/>
                  </a:lnTo>
                  <a:lnTo>
                    <a:pt x="110" y="366"/>
                  </a:lnTo>
                  <a:lnTo>
                    <a:pt x="150" y="366"/>
                  </a:lnTo>
                  <a:lnTo>
                    <a:pt x="150" y="366"/>
                  </a:lnTo>
                  <a:lnTo>
                    <a:pt x="192" y="366"/>
                  </a:lnTo>
                  <a:lnTo>
                    <a:pt x="192" y="366"/>
                  </a:lnTo>
                  <a:lnTo>
                    <a:pt x="198" y="366"/>
                  </a:lnTo>
                  <a:lnTo>
                    <a:pt x="204" y="364"/>
                  </a:lnTo>
                  <a:lnTo>
                    <a:pt x="214" y="356"/>
                  </a:lnTo>
                  <a:lnTo>
                    <a:pt x="220" y="346"/>
                  </a:lnTo>
                  <a:lnTo>
                    <a:pt x="222" y="340"/>
                  </a:lnTo>
                  <a:lnTo>
                    <a:pt x="224" y="334"/>
                  </a:lnTo>
                  <a:lnTo>
                    <a:pt x="224" y="322"/>
                  </a:lnTo>
                  <a:lnTo>
                    <a:pt x="224" y="322"/>
                  </a:lnTo>
                  <a:lnTo>
                    <a:pt x="224" y="304"/>
                  </a:lnTo>
                  <a:lnTo>
                    <a:pt x="228" y="290"/>
                  </a:lnTo>
                  <a:lnTo>
                    <a:pt x="228" y="290"/>
                  </a:lnTo>
                  <a:lnTo>
                    <a:pt x="236" y="276"/>
                  </a:lnTo>
                  <a:lnTo>
                    <a:pt x="244" y="266"/>
                  </a:lnTo>
                  <a:lnTo>
                    <a:pt x="244" y="266"/>
                  </a:lnTo>
                  <a:lnTo>
                    <a:pt x="266" y="242"/>
                  </a:lnTo>
                  <a:lnTo>
                    <a:pt x="276" y="228"/>
                  </a:lnTo>
                  <a:lnTo>
                    <a:pt x="284" y="214"/>
                  </a:lnTo>
                  <a:lnTo>
                    <a:pt x="290" y="198"/>
                  </a:lnTo>
                  <a:lnTo>
                    <a:pt x="296" y="182"/>
                  </a:lnTo>
                  <a:lnTo>
                    <a:pt x="298" y="166"/>
                  </a:lnTo>
                  <a:lnTo>
                    <a:pt x="300" y="150"/>
                  </a:lnTo>
                  <a:lnTo>
                    <a:pt x="300" y="150"/>
                  </a:lnTo>
                  <a:lnTo>
                    <a:pt x="300" y="136"/>
                  </a:lnTo>
                  <a:lnTo>
                    <a:pt x="298" y="122"/>
                  </a:lnTo>
                  <a:lnTo>
                    <a:pt x="294" y="108"/>
                  </a:lnTo>
                  <a:lnTo>
                    <a:pt x="290" y="94"/>
                  </a:lnTo>
                  <a:lnTo>
                    <a:pt x="284" y="82"/>
                  </a:lnTo>
                  <a:lnTo>
                    <a:pt x="276" y="70"/>
                  </a:lnTo>
                  <a:lnTo>
                    <a:pt x="268" y="58"/>
                  </a:lnTo>
                  <a:lnTo>
                    <a:pt x="260" y="48"/>
                  </a:lnTo>
                  <a:lnTo>
                    <a:pt x="250" y="38"/>
                  </a:lnTo>
                  <a:lnTo>
                    <a:pt x="238" y="30"/>
                  </a:lnTo>
                  <a:lnTo>
                    <a:pt x="226" y="22"/>
                  </a:lnTo>
                  <a:lnTo>
                    <a:pt x="214" y="14"/>
                  </a:lnTo>
                  <a:lnTo>
                    <a:pt x="202" y="10"/>
                  </a:lnTo>
                  <a:lnTo>
                    <a:pt x="188" y="6"/>
                  </a:lnTo>
                  <a:lnTo>
                    <a:pt x="174" y="2"/>
                  </a:lnTo>
                  <a:lnTo>
                    <a:pt x="158" y="0"/>
                  </a:lnTo>
                  <a:lnTo>
                    <a:pt x="158" y="0"/>
                  </a:lnTo>
                  <a:close/>
                  <a:moveTo>
                    <a:pt x="252" y="158"/>
                  </a:moveTo>
                  <a:lnTo>
                    <a:pt x="252" y="158"/>
                  </a:lnTo>
                  <a:lnTo>
                    <a:pt x="244" y="156"/>
                  </a:lnTo>
                  <a:lnTo>
                    <a:pt x="238" y="152"/>
                  </a:lnTo>
                  <a:lnTo>
                    <a:pt x="238" y="152"/>
                  </a:lnTo>
                  <a:lnTo>
                    <a:pt x="234" y="146"/>
                  </a:lnTo>
                  <a:lnTo>
                    <a:pt x="232" y="138"/>
                  </a:lnTo>
                  <a:lnTo>
                    <a:pt x="232" y="138"/>
                  </a:lnTo>
                  <a:lnTo>
                    <a:pt x="232" y="126"/>
                  </a:lnTo>
                  <a:lnTo>
                    <a:pt x="228" y="112"/>
                  </a:lnTo>
                  <a:lnTo>
                    <a:pt x="222" y="102"/>
                  </a:lnTo>
                  <a:lnTo>
                    <a:pt x="214" y="92"/>
                  </a:lnTo>
                  <a:lnTo>
                    <a:pt x="204" y="84"/>
                  </a:lnTo>
                  <a:lnTo>
                    <a:pt x="194" y="76"/>
                  </a:lnTo>
                  <a:lnTo>
                    <a:pt x="182" y="72"/>
                  </a:lnTo>
                  <a:lnTo>
                    <a:pt x="168" y="70"/>
                  </a:lnTo>
                  <a:lnTo>
                    <a:pt x="168" y="70"/>
                  </a:lnTo>
                  <a:lnTo>
                    <a:pt x="160" y="68"/>
                  </a:lnTo>
                  <a:lnTo>
                    <a:pt x="154" y="64"/>
                  </a:lnTo>
                  <a:lnTo>
                    <a:pt x="150" y="58"/>
                  </a:lnTo>
                  <a:lnTo>
                    <a:pt x="150" y="50"/>
                  </a:lnTo>
                  <a:lnTo>
                    <a:pt x="150" y="50"/>
                  </a:lnTo>
                  <a:lnTo>
                    <a:pt x="152" y="42"/>
                  </a:lnTo>
                  <a:lnTo>
                    <a:pt x="156" y="38"/>
                  </a:lnTo>
                  <a:lnTo>
                    <a:pt x="162" y="34"/>
                  </a:lnTo>
                  <a:lnTo>
                    <a:pt x="170" y="32"/>
                  </a:lnTo>
                  <a:lnTo>
                    <a:pt x="170" y="32"/>
                  </a:lnTo>
                  <a:lnTo>
                    <a:pt x="190" y="36"/>
                  </a:lnTo>
                  <a:lnTo>
                    <a:pt x="210" y="42"/>
                  </a:lnTo>
                  <a:lnTo>
                    <a:pt x="226" y="52"/>
                  </a:lnTo>
                  <a:lnTo>
                    <a:pt x="242" y="66"/>
                  </a:lnTo>
                  <a:lnTo>
                    <a:pt x="254" y="80"/>
                  </a:lnTo>
                  <a:lnTo>
                    <a:pt x="262" y="98"/>
                  </a:lnTo>
                  <a:lnTo>
                    <a:pt x="268" y="118"/>
                  </a:lnTo>
                  <a:lnTo>
                    <a:pt x="270" y="138"/>
                  </a:lnTo>
                  <a:lnTo>
                    <a:pt x="270" y="138"/>
                  </a:lnTo>
                  <a:lnTo>
                    <a:pt x="270" y="146"/>
                  </a:lnTo>
                  <a:lnTo>
                    <a:pt x="266" y="152"/>
                  </a:lnTo>
                  <a:lnTo>
                    <a:pt x="266" y="152"/>
                  </a:lnTo>
                  <a:lnTo>
                    <a:pt x="260" y="156"/>
                  </a:lnTo>
                  <a:lnTo>
                    <a:pt x="252" y="158"/>
                  </a:lnTo>
                  <a:lnTo>
                    <a:pt x="252" y="158"/>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30" name="Rectangle 50"/>
            <p:cNvSpPr>
              <a:spLocks noChangeArrowheads="1"/>
            </p:cNvSpPr>
            <p:nvPr/>
          </p:nvSpPr>
          <p:spPr bwMode="auto">
            <a:xfrm>
              <a:off x="1838325" y="1609725"/>
              <a:ext cx="234950" cy="114300"/>
            </a:xfrm>
            <a:prstGeom prst="rect">
              <a:avLst/>
            </a:prstGeom>
            <a:grpFill/>
            <a:ln w="9525">
              <a:noFill/>
              <a:miter lim="800000"/>
            </a:ln>
          </p:spPr>
          <p:txBody>
            <a:bodyPr vert="horz" wrap="square" lIns="91440" tIns="45720" rIns="91440" bIns="45720" numCol="1" anchor="t" anchorCtr="0" compatLnSpc="1"/>
            <a:lstStyle/>
            <a:p>
              <a:endParaRPr lang="zh-CN" altLang="en-US" u="sng"/>
            </a:p>
          </p:txBody>
        </p:sp>
        <p:sp>
          <p:nvSpPr>
            <p:cNvPr id="31" name="Rectangle 51"/>
            <p:cNvSpPr>
              <a:spLocks noChangeArrowheads="1"/>
            </p:cNvSpPr>
            <p:nvPr/>
          </p:nvSpPr>
          <p:spPr bwMode="auto">
            <a:xfrm>
              <a:off x="1838325" y="1765300"/>
              <a:ext cx="234950" cy="50800"/>
            </a:xfrm>
            <a:prstGeom prst="rect">
              <a:avLst/>
            </a:prstGeom>
            <a:grpFill/>
            <a:ln w="9525">
              <a:noFill/>
              <a:miter lim="800000"/>
            </a:ln>
          </p:spPr>
          <p:txBody>
            <a:bodyPr vert="horz" wrap="square" lIns="91440" tIns="45720" rIns="91440" bIns="45720" numCol="1" anchor="t" anchorCtr="0" compatLnSpc="1"/>
            <a:lstStyle/>
            <a:p>
              <a:endParaRPr lang="zh-CN" altLang="en-US" u="sng"/>
            </a:p>
          </p:txBody>
        </p:sp>
        <p:sp>
          <p:nvSpPr>
            <p:cNvPr id="32" name="Freeform 52"/>
            <p:cNvSpPr/>
            <p:nvPr/>
          </p:nvSpPr>
          <p:spPr bwMode="auto">
            <a:xfrm>
              <a:off x="1927225" y="911225"/>
              <a:ext cx="53975" cy="180975"/>
            </a:xfrm>
            <a:custGeom>
              <a:avLst/>
              <a:gdLst/>
              <a:ahLst/>
              <a:cxnLst>
                <a:cxn ang="0">
                  <a:pos x="34" y="112"/>
                </a:cxn>
                <a:cxn ang="0">
                  <a:pos x="4" y="114"/>
                </a:cxn>
                <a:cxn ang="0">
                  <a:pos x="0" y="0"/>
                </a:cxn>
                <a:cxn ang="0">
                  <a:pos x="28" y="0"/>
                </a:cxn>
                <a:cxn ang="0">
                  <a:pos x="34" y="112"/>
                </a:cxn>
              </a:cxnLst>
              <a:rect l="0" t="0" r="r" b="b"/>
              <a:pathLst>
                <a:path w="34" h="114">
                  <a:moveTo>
                    <a:pt x="34" y="112"/>
                  </a:moveTo>
                  <a:lnTo>
                    <a:pt x="4" y="114"/>
                  </a:lnTo>
                  <a:lnTo>
                    <a:pt x="0" y="0"/>
                  </a:lnTo>
                  <a:lnTo>
                    <a:pt x="28" y="0"/>
                  </a:lnTo>
                  <a:lnTo>
                    <a:pt x="34" y="112"/>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33" name="Freeform 53"/>
            <p:cNvSpPr/>
            <p:nvPr/>
          </p:nvSpPr>
          <p:spPr bwMode="auto">
            <a:xfrm>
              <a:off x="1698625" y="962025"/>
              <a:ext cx="130175" cy="177800"/>
            </a:xfrm>
            <a:custGeom>
              <a:avLst/>
              <a:gdLst/>
              <a:ahLst/>
              <a:cxnLst>
                <a:cxn ang="0">
                  <a:pos x="58" y="112"/>
                </a:cxn>
                <a:cxn ang="0">
                  <a:pos x="0" y="14"/>
                </a:cxn>
                <a:cxn ang="0">
                  <a:pos x="26" y="0"/>
                </a:cxn>
                <a:cxn ang="0">
                  <a:pos x="82" y="98"/>
                </a:cxn>
                <a:cxn ang="0">
                  <a:pos x="58" y="112"/>
                </a:cxn>
              </a:cxnLst>
              <a:rect l="0" t="0" r="r" b="b"/>
              <a:pathLst>
                <a:path w="82" h="112">
                  <a:moveTo>
                    <a:pt x="58" y="112"/>
                  </a:moveTo>
                  <a:lnTo>
                    <a:pt x="0" y="14"/>
                  </a:lnTo>
                  <a:lnTo>
                    <a:pt x="26" y="0"/>
                  </a:lnTo>
                  <a:lnTo>
                    <a:pt x="82" y="98"/>
                  </a:lnTo>
                  <a:lnTo>
                    <a:pt x="58" y="112"/>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34" name="Freeform 54"/>
            <p:cNvSpPr/>
            <p:nvPr/>
          </p:nvSpPr>
          <p:spPr bwMode="auto">
            <a:xfrm>
              <a:off x="1536700" y="1123950"/>
              <a:ext cx="180975" cy="130175"/>
            </a:xfrm>
            <a:custGeom>
              <a:avLst/>
              <a:gdLst/>
              <a:ahLst/>
              <a:cxnLst>
                <a:cxn ang="0">
                  <a:pos x="14" y="0"/>
                </a:cxn>
                <a:cxn ang="0">
                  <a:pos x="114" y="58"/>
                </a:cxn>
                <a:cxn ang="0">
                  <a:pos x="98" y="82"/>
                </a:cxn>
                <a:cxn ang="0">
                  <a:pos x="0" y="26"/>
                </a:cxn>
                <a:cxn ang="0">
                  <a:pos x="14" y="0"/>
                </a:cxn>
              </a:cxnLst>
              <a:rect l="0" t="0" r="r" b="b"/>
              <a:pathLst>
                <a:path w="114" h="82">
                  <a:moveTo>
                    <a:pt x="14" y="0"/>
                  </a:moveTo>
                  <a:lnTo>
                    <a:pt x="114" y="58"/>
                  </a:lnTo>
                  <a:lnTo>
                    <a:pt x="98" y="82"/>
                  </a:lnTo>
                  <a:lnTo>
                    <a:pt x="0" y="26"/>
                  </a:lnTo>
                  <a:lnTo>
                    <a:pt x="14" y="0"/>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35" name="Freeform 55"/>
            <p:cNvSpPr/>
            <p:nvPr/>
          </p:nvSpPr>
          <p:spPr bwMode="auto">
            <a:xfrm>
              <a:off x="2190750" y="1123950"/>
              <a:ext cx="177800" cy="130175"/>
            </a:xfrm>
            <a:custGeom>
              <a:avLst/>
              <a:gdLst/>
              <a:ahLst/>
              <a:cxnLst>
                <a:cxn ang="0">
                  <a:pos x="98" y="0"/>
                </a:cxn>
                <a:cxn ang="0">
                  <a:pos x="0" y="58"/>
                </a:cxn>
                <a:cxn ang="0">
                  <a:pos x="14" y="82"/>
                </a:cxn>
                <a:cxn ang="0">
                  <a:pos x="112" y="26"/>
                </a:cxn>
                <a:cxn ang="0">
                  <a:pos x="98" y="0"/>
                </a:cxn>
              </a:cxnLst>
              <a:rect l="0" t="0" r="r" b="b"/>
              <a:pathLst>
                <a:path w="112" h="82">
                  <a:moveTo>
                    <a:pt x="98" y="0"/>
                  </a:moveTo>
                  <a:lnTo>
                    <a:pt x="0" y="58"/>
                  </a:lnTo>
                  <a:lnTo>
                    <a:pt x="14" y="82"/>
                  </a:lnTo>
                  <a:lnTo>
                    <a:pt x="112" y="26"/>
                  </a:lnTo>
                  <a:lnTo>
                    <a:pt x="98" y="0"/>
                  </a:lnTo>
                  <a:close/>
                </a:path>
              </a:pathLst>
            </a:custGeom>
            <a:grpFill/>
            <a:ln w="9525">
              <a:noFill/>
              <a:round/>
            </a:ln>
          </p:spPr>
          <p:txBody>
            <a:bodyPr vert="horz" wrap="square" lIns="91440" tIns="45720" rIns="91440" bIns="45720" numCol="1" anchor="t" anchorCtr="0" compatLnSpc="1"/>
            <a:lstStyle/>
            <a:p>
              <a:endParaRPr lang="zh-CN" altLang="en-US" u="sng"/>
            </a:p>
          </p:txBody>
        </p:sp>
        <p:sp>
          <p:nvSpPr>
            <p:cNvPr id="36" name="Freeform 56"/>
            <p:cNvSpPr/>
            <p:nvPr/>
          </p:nvSpPr>
          <p:spPr bwMode="auto">
            <a:xfrm>
              <a:off x="2076450" y="962025"/>
              <a:ext cx="130175" cy="177800"/>
            </a:xfrm>
            <a:custGeom>
              <a:avLst/>
              <a:gdLst/>
              <a:ahLst/>
              <a:cxnLst>
                <a:cxn ang="0">
                  <a:pos x="26" y="112"/>
                </a:cxn>
                <a:cxn ang="0">
                  <a:pos x="0" y="98"/>
                </a:cxn>
                <a:cxn ang="0">
                  <a:pos x="58" y="0"/>
                </a:cxn>
                <a:cxn ang="0">
                  <a:pos x="82" y="14"/>
                </a:cxn>
                <a:cxn ang="0">
                  <a:pos x="26" y="112"/>
                </a:cxn>
              </a:cxnLst>
              <a:rect l="0" t="0" r="r" b="b"/>
              <a:pathLst>
                <a:path w="82" h="112">
                  <a:moveTo>
                    <a:pt x="26" y="112"/>
                  </a:moveTo>
                  <a:lnTo>
                    <a:pt x="0" y="98"/>
                  </a:lnTo>
                  <a:lnTo>
                    <a:pt x="58" y="0"/>
                  </a:lnTo>
                  <a:lnTo>
                    <a:pt x="82" y="14"/>
                  </a:lnTo>
                  <a:lnTo>
                    <a:pt x="26" y="112"/>
                  </a:lnTo>
                  <a:close/>
                </a:path>
              </a:pathLst>
            </a:custGeom>
            <a:grpFill/>
            <a:ln w="9525">
              <a:noFill/>
              <a:round/>
            </a:ln>
          </p:spPr>
          <p:txBody>
            <a:bodyPr vert="horz" wrap="square" lIns="91440" tIns="45720" rIns="91440" bIns="45720" numCol="1" anchor="t" anchorCtr="0" compatLnSpc="1"/>
            <a:lstStyle/>
            <a:p>
              <a:endParaRPr lang="zh-CN" altLang="en-US" u="sng"/>
            </a:p>
          </p:txBody>
        </p:sp>
      </p:grpSp>
      <p:sp>
        <p:nvSpPr>
          <p:cNvPr id="37" name="TextBox 102"/>
          <p:cNvSpPr txBox="1"/>
          <p:nvPr/>
        </p:nvSpPr>
        <p:spPr>
          <a:xfrm>
            <a:off x="1133215" y="5339417"/>
            <a:ext cx="9996309" cy="1290320"/>
          </a:xfrm>
          <a:prstGeom prst="rect">
            <a:avLst/>
          </a:prstGeom>
          <a:noFill/>
        </p:spPr>
        <p:txBody>
          <a:bodyPr wrap="square" rtlCol="0">
            <a:spAutoFit/>
          </a:bodyPr>
          <a:lstStyle/>
          <a:p>
            <a:pPr lvl="0" defTabSz="456565">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Click here to add text information.</a:t>
            </a:r>
            <a:endParaRPr lang="zh-CN" altLang="en-US" sz="1200" dirty="0">
              <a:solidFill>
                <a:schemeClr val="bg1"/>
              </a:solidFill>
              <a:latin typeface="微软雅黑" panose="020B0503020204020204" pitchFamily="34" charset="-122"/>
              <a:ea typeface="微软雅黑" panose="020B0503020204020204" pitchFamily="34" charset="-122"/>
            </a:endParaRPr>
          </a:p>
          <a:p>
            <a:pPr lvl="0" defTabSz="456565">
              <a:lnSpc>
                <a:spcPct val="130000"/>
              </a:lnSpc>
            </a:pPr>
            <a:r>
              <a:rPr lang="zh-CN" altLang="en-US" sz="1200" dirty="0">
                <a:solidFill>
                  <a:schemeClr val="bg1"/>
                </a:solidFill>
                <a:latin typeface="微软雅黑" panose="020B0503020204020204" pitchFamily="34" charset="-122"/>
                <a:ea typeface="微软雅黑" panose="020B0503020204020204" pitchFamily="34" charset="-122"/>
              </a:rPr>
              <a:t>The number of titles, etc. can be changed by clicking and re-entering, and the font, font size, color, line spacing, etc. can be modified in the top "Start" panel. The proposed text is the 10th word, 1.3 times the word spacing. The number of titles, etc. can be changed by clicking and re-entering, and the font, font size, color, line spacing, etc. can be modified in the top "Start" panel. The proposed text is the 10th word, 1.3 times the word spacing.</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14:prism isInverted="1" isContent="1"/>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342424" y="1428750"/>
            <a:ext cx="3094453" cy="2987878"/>
            <a:chOff x="5641137" y="1634771"/>
            <a:chExt cx="1376722" cy="1329307"/>
          </a:xfrm>
        </p:grpSpPr>
        <p:sp>
          <p:nvSpPr>
            <p:cNvPr id="4" name="椭圆形标注 3"/>
            <p:cNvSpPr/>
            <p:nvPr/>
          </p:nvSpPr>
          <p:spPr>
            <a:xfrm rot="1343570">
              <a:off x="5641137" y="1634771"/>
              <a:ext cx="1376722" cy="1329307"/>
            </a:xfrm>
            <a:prstGeom prst="wedgeEllipseCallou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文本框 4"/>
            <p:cNvSpPr txBox="1"/>
            <p:nvPr/>
          </p:nvSpPr>
          <p:spPr>
            <a:xfrm>
              <a:off x="5804910" y="1846696"/>
              <a:ext cx="1049175" cy="944815"/>
            </a:xfrm>
            <a:prstGeom prst="rect">
              <a:avLst/>
            </a:prstGeom>
            <a:noFill/>
          </p:spPr>
          <p:txBody>
            <a:bodyPr wrap="square" rtlCol="0">
              <a:spAutoFit/>
            </a:bodyPr>
            <a:lstStyle/>
            <a:p>
              <a:pPr algn="ctr"/>
              <a:r>
                <a:rPr lang="en-US" altLang="zh-CN" sz="6600" b="1" dirty="0" smtClean="0">
                  <a:solidFill>
                    <a:schemeClr val="bg1"/>
                  </a:solidFill>
                  <a:latin typeface="HelveticaNeueLT Pro 67 MdCn" panose="020B0606030502030204"/>
                </a:rPr>
                <a:t>THANK</a:t>
              </a:r>
              <a:endParaRPr lang="en-US" altLang="zh-CN" sz="6600" b="1" dirty="0" smtClean="0">
                <a:solidFill>
                  <a:schemeClr val="bg1"/>
                </a:solidFill>
                <a:latin typeface="HelveticaNeueLT Pro 67 MdCn" panose="020B0606030502030204"/>
              </a:endParaRPr>
            </a:p>
            <a:p>
              <a:pPr algn="ctr"/>
              <a:r>
                <a:rPr lang="en-US" altLang="zh-CN" sz="6600" b="1" dirty="0" smtClean="0">
                  <a:solidFill>
                    <a:schemeClr val="bg1"/>
                  </a:solidFill>
                  <a:latin typeface="HelveticaNeueLT Pro 67 MdCn" panose="020B0606030502030204"/>
                </a:rPr>
                <a:t>YOU</a:t>
              </a:r>
              <a:endParaRPr lang="zh-CN" altLang="en-US" sz="6600" b="1" dirty="0">
                <a:solidFill>
                  <a:schemeClr val="bg1"/>
                </a:solidFill>
                <a:latin typeface="HelveticaNeueLT Pro 67 MdCn" panose="020B0606030502030204"/>
              </a:endParaRPr>
            </a:p>
          </p:txBody>
        </p:sp>
      </p:grpSp>
    </p:spTree>
  </p:cSld>
  <p:clrMapOvr>
    <a:masterClrMapping/>
  </p:clrMapOvr>
  <mc:AlternateContent xmlns:mc="http://schemas.openxmlformats.org/markup-compatibility/2006">
    <mc:Choice xmlns:p14="http://schemas.microsoft.com/office/powerpoint/2010/main" Requires="p14">
      <p:transition spd="slow" p14:dur="1600">
        <p14:prism isInverted="1" isContent="1"/>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www.freeppt7.com-the best ppt templates">
  <a:themeElements>
    <a:clrScheme name="自定义 20">
      <a:dk1>
        <a:sysClr val="windowText" lastClr="000000"/>
      </a:dk1>
      <a:lt1>
        <a:sysClr val="window" lastClr="FFFFFF"/>
      </a:lt1>
      <a:dk2>
        <a:srgbClr val="44546A"/>
      </a:dk2>
      <a:lt2>
        <a:srgbClr val="E7E6E6"/>
      </a:lt2>
      <a:accent1>
        <a:srgbClr val="0D294B"/>
      </a:accent1>
      <a:accent2>
        <a:srgbClr val="FFC000"/>
      </a:accent2>
      <a:accent3>
        <a:srgbClr val="A5A5A5"/>
      </a:accent3>
      <a:accent4>
        <a:srgbClr val="FFC000"/>
      </a:accent4>
      <a:accent5>
        <a:srgbClr val="4472C4"/>
      </a:accent5>
      <a:accent6>
        <a:srgbClr val="70AD47"/>
      </a:accent6>
      <a:hlink>
        <a:srgbClr val="0563C1"/>
      </a:hlink>
      <a:folHlink>
        <a:srgbClr val="954F72"/>
      </a:folHlink>
    </a:clrScheme>
    <a:fontScheme name="自定义 6">
      <a:majorFont>
        <a:latin typeface="HelveticaNeueLT Pro 77 BdCn"/>
        <a:ea typeface="微软雅黑"/>
        <a:cs typeface=""/>
      </a:majorFont>
      <a:minorFont>
        <a:latin typeface="Century Gothic  "/>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4244</Words>
  <Application>WPS 演示</Application>
  <PresentationFormat>自定义</PresentationFormat>
  <Paragraphs>123</Paragraphs>
  <Slides>10</Slides>
  <Notes>0</Notes>
  <HiddenSlides>0</HiddenSlides>
  <MMClips>0</MMClips>
  <ScaleCrop>false</ScaleCrop>
  <HeadingPairs>
    <vt:vector size="6" baseType="variant">
      <vt:variant>
        <vt:lpstr>已用的字体</vt:lpstr>
      </vt:variant>
      <vt:variant>
        <vt:i4>19</vt:i4>
      </vt:variant>
      <vt:variant>
        <vt:lpstr>主题</vt:lpstr>
      </vt:variant>
      <vt:variant>
        <vt:i4>1</vt:i4>
      </vt:variant>
      <vt:variant>
        <vt:lpstr>幻灯片标题</vt:lpstr>
      </vt:variant>
      <vt:variant>
        <vt:i4>10</vt:i4>
      </vt:variant>
    </vt:vector>
  </HeadingPairs>
  <TitlesOfParts>
    <vt:vector size="30" baseType="lpstr">
      <vt:lpstr>Arial</vt:lpstr>
      <vt:lpstr>宋体</vt:lpstr>
      <vt:lpstr>Wingdings</vt:lpstr>
      <vt:lpstr>HelveticaNeueLT Pro 67 MdCn</vt:lpstr>
      <vt:lpstr>Hiragino Sans GB W3</vt:lpstr>
      <vt:lpstr>News Gothic MT</vt:lpstr>
      <vt:lpstr>Segoe UI Light</vt:lpstr>
      <vt:lpstr>HelveticaNeueLT Pro 67 MdCn</vt:lpstr>
      <vt:lpstr>微软雅黑</vt:lpstr>
      <vt:lpstr>Century Gothic</vt:lpstr>
      <vt:lpstr>Calibri</vt:lpstr>
      <vt:lpstr>方正粗宋简体</vt:lpstr>
      <vt:lpstr>Arial</vt:lpstr>
      <vt:lpstr>Segoe Print</vt:lpstr>
      <vt:lpstr>Arial Unicode MS</vt:lpstr>
      <vt:lpstr>HelveticaNeueLT Pro 77 BdCn</vt:lpstr>
      <vt:lpstr>popo</vt:lpstr>
      <vt:lpstr>Wingdings</vt:lpstr>
      <vt:lpstr>Century Gothic</vt:lpstr>
      <vt:lpstr>www.freeppt7.com-the best ppt templates</vt:lpstr>
      <vt:lpstr>PowerPoint 演示文稿</vt:lpstr>
      <vt:lpstr>点击此处添加标题</vt:lpstr>
      <vt:lpstr>点击此处添加标题</vt:lpstr>
      <vt:lpstr>点击此处添加标题</vt:lpstr>
      <vt:lpstr>点击此处添加标题</vt:lpstr>
      <vt:lpstr>点击此处添加标题</vt:lpstr>
      <vt:lpstr>点击此处添加标题</vt:lpstr>
      <vt:lpstr>点击此处添加标题</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123</dc:creator>
  <cp:lastModifiedBy>kwl6163com</cp:lastModifiedBy>
  <cp:revision>3</cp:revision>
  <dcterms:created xsi:type="dcterms:W3CDTF">2018-05-09T15:21:28Z</dcterms:created>
  <dcterms:modified xsi:type="dcterms:W3CDTF">2018-05-09T15:25:13Z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2052-10.1.0.7346</vt:lpwstr>
  </property>
</Properties>
</file>