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3017" r:id="rId3"/>
    <p:sldId id="3023" r:id="rId5"/>
    <p:sldId id="3035" r:id="rId6"/>
    <p:sldId id="3025" r:id="rId7"/>
    <p:sldId id="3042" r:id="rId8"/>
    <p:sldId id="3043" r:id="rId9"/>
    <p:sldId id="3034" r:id="rId10"/>
    <p:sldId id="3040" r:id="rId11"/>
    <p:sldId id="3051" r:id="rId12"/>
    <p:sldId id="3032" r:id="rId13"/>
    <p:sldId id="3031" r:id="rId14"/>
    <p:sldId id="3033" r:id="rId15"/>
    <p:sldId id="3045" r:id="rId16"/>
    <p:sldId id="3047" r:id="rId17"/>
    <p:sldId id="3039" r:id="rId18"/>
    <p:sldId id="3052" r:id="rId19"/>
    <p:sldId id="3048" r:id="rId20"/>
    <p:sldId id="3049" r:id="rId21"/>
    <p:sldId id="3030" r:id="rId22"/>
    <p:sldId id="3050" r:id="rId23"/>
    <p:sldId id="3054" r:id="rId24"/>
    <p:sldId id="3024" r:id="rId25"/>
    <p:sldId id="3053" r:id="rId26"/>
    <p:sldId id="3046" r:id="rId27"/>
    <p:sldId id="3055" r:id="rId28"/>
    <p:sldId id="3056" r:id="rId29"/>
    <p:sldId id="3070" r:id="rId30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2D050"/>
    <a:srgbClr val="00B0F0"/>
    <a:srgbClr val="187D71"/>
    <a:srgbClr val="205B54"/>
    <a:srgbClr val="8D4732"/>
    <a:srgbClr val="440000"/>
    <a:srgbClr val="47BF95"/>
    <a:srgbClr val="66451F"/>
    <a:srgbClr val="9A44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2" autoAdjust="0"/>
    <p:restoredTop sz="92986" autoAdjust="0"/>
  </p:normalViewPr>
  <p:slideViewPr>
    <p:cSldViewPr>
      <p:cViewPr varScale="1">
        <p:scale>
          <a:sx n="68" d="100"/>
          <a:sy n="68" d="100"/>
        </p:scale>
        <p:origin x="-120" y="-1284"/>
      </p:cViewPr>
      <p:guideLst>
        <p:guide orient="horz" pos="373"/>
        <p:guide orient="horz" pos="4183"/>
        <p:guide pos="4073"/>
        <p:guide pos="548"/>
        <p:guide pos="7595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CEDA688F-47F3-434D-A3A7-906655BCDF8A}" type="slidenum">
              <a:rPr lang="zh-CN" altLang="en-US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A27ED-71C2-4374-9DD5-1618B5BD479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C926-329E-43DE-A990-3A07A2A534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C926-329E-43DE-A990-3A07A2A534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ww.freeppt7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C926-329E-43DE-A990-3A07A2A534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2C926-329E-43DE-A990-3A07A2A534C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C3CEF-B625-4558-9E75-934060632C1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29.jpeg"/><Relationship Id="rId7" Type="http://schemas.openxmlformats.org/officeDocument/2006/relationships/image" Target="../media/image28.jpeg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3.jpeg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8.png"/><Relationship Id="rId2" Type="http://schemas.openxmlformats.org/officeDocument/2006/relationships/image" Target="../media/image47.jpeg"/><Relationship Id="rId1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51.jpeg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816125"/>
            <a:ext cx="12858750" cy="1914253"/>
          </a:xfrm>
          <a:prstGeom prst="rect">
            <a:avLst/>
          </a:pr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40"/>
          <p:cNvSpPr txBox="1"/>
          <p:nvPr/>
        </p:nvSpPr>
        <p:spPr>
          <a:xfrm>
            <a:off x="1000125" y="2073910"/>
            <a:ext cx="117792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School education and teaching PPT</a:t>
            </a:r>
            <a:endParaRPr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9" name="TextBox 40"/>
          <p:cNvSpPr txBox="1"/>
          <p:nvPr/>
        </p:nvSpPr>
        <p:spPr>
          <a:xfrm>
            <a:off x="3358515" y="3087370"/>
            <a:ext cx="86213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sz="1600" dirty="0" smtClean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Suitable for training / work report / speech / school courseware / event planning</a:t>
            </a:r>
            <a:endParaRPr sz="1600" dirty="0" smtClean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8" presetClass="entr" presetSubtype="0" accel="5000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" fill="hold">
                                          <p:stCondLst>
                                            <p:cond delay="2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" fill="hold">
                                          <p:stCondLst>
                                            <p:cond delay="44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9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3"/>
      <p:bldP spid="18" grpId="4"/>
      <p:bldP spid="19" grpId="1"/>
      <p:bldP spid="19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 dpi="0" rotWithShape="1">
              <a:blip r:embed="rId1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 dpi="0" rotWithShape="1">
              <a:blip r:embed="rId3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6" name="圆角矩形 17"/>
              <p:cNvSpPr/>
              <p:nvPr/>
            </p:nvSpPr>
            <p:spPr>
              <a:xfrm rot="18884533">
                <a:off x="3394758" y="2310908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-1" fmla="*/ 0 w 901862"/>
                  <a:gd name="connsiteY0-2" fmla="*/ 43539 h 260775"/>
                  <a:gd name="connsiteX1-3" fmla="*/ 43448 w 901862"/>
                  <a:gd name="connsiteY1-4" fmla="*/ 91 h 260775"/>
                  <a:gd name="connsiteX2-5" fmla="*/ 469179 w 901862"/>
                  <a:gd name="connsiteY2-6" fmla="*/ 0 h 260775"/>
                  <a:gd name="connsiteX3-7" fmla="*/ 858414 w 901862"/>
                  <a:gd name="connsiteY3-8" fmla="*/ 91 h 260775"/>
                  <a:gd name="connsiteX4-9" fmla="*/ 901862 w 901862"/>
                  <a:gd name="connsiteY4-10" fmla="*/ 43539 h 260775"/>
                  <a:gd name="connsiteX5-11" fmla="*/ 901862 w 901862"/>
                  <a:gd name="connsiteY5-12" fmla="*/ 217327 h 260775"/>
                  <a:gd name="connsiteX6-13" fmla="*/ 858414 w 901862"/>
                  <a:gd name="connsiteY6-14" fmla="*/ 260775 h 260775"/>
                  <a:gd name="connsiteX7-15" fmla="*/ 43448 w 901862"/>
                  <a:gd name="connsiteY7-16" fmla="*/ 260775 h 260775"/>
                  <a:gd name="connsiteX8-17" fmla="*/ 0 w 901862"/>
                  <a:gd name="connsiteY8-18" fmla="*/ 217327 h 260775"/>
                  <a:gd name="connsiteX9" fmla="*/ 0 w 901862"/>
                  <a:gd name="connsiteY9" fmla="*/ 43539 h 260775"/>
                  <a:gd name="connsiteX0-19" fmla="*/ 0 w 901862"/>
                  <a:gd name="connsiteY0-20" fmla="*/ 43448 h 260684"/>
                  <a:gd name="connsiteX1-21" fmla="*/ 43448 w 901862"/>
                  <a:gd name="connsiteY1-22" fmla="*/ 0 h 260684"/>
                  <a:gd name="connsiteX2-23" fmla="*/ 441588 w 901862"/>
                  <a:gd name="connsiteY2-24" fmla="*/ 144593 h 260684"/>
                  <a:gd name="connsiteX3-25" fmla="*/ 858414 w 901862"/>
                  <a:gd name="connsiteY3-26" fmla="*/ 0 h 260684"/>
                  <a:gd name="connsiteX4-27" fmla="*/ 901862 w 901862"/>
                  <a:gd name="connsiteY4-28" fmla="*/ 43448 h 260684"/>
                  <a:gd name="connsiteX5-29" fmla="*/ 901862 w 901862"/>
                  <a:gd name="connsiteY5-30" fmla="*/ 217236 h 260684"/>
                  <a:gd name="connsiteX6-31" fmla="*/ 858414 w 901862"/>
                  <a:gd name="connsiteY6-32" fmla="*/ 260684 h 260684"/>
                  <a:gd name="connsiteX7-33" fmla="*/ 43448 w 901862"/>
                  <a:gd name="connsiteY7-34" fmla="*/ 260684 h 260684"/>
                  <a:gd name="connsiteX8-35" fmla="*/ 0 w 901862"/>
                  <a:gd name="connsiteY8-36" fmla="*/ 217236 h 260684"/>
                  <a:gd name="connsiteX9-37" fmla="*/ 0 w 901862"/>
                  <a:gd name="connsiteY9-38" fmla="*/ 43448 h 260684"/>
                  <a:gd name="connsiteX0-39" fmla="*/ 0 w 901862"/>
                  <a:gd name="connsiteY0-40" fmla="*/ 43448 h 260684"/>
                  <a:gd name="connsiteX1-41" fmla="*/ 43448 w 901862"/>
                  <a:gd name="connsiteY1-42" fmla="*/ 0 h 260684"/>
                  <a:gd name="connsiteX2-43" fmla="*/ 446920 w 901862"/>
                  <a:gd name="connsiteY2-44" fmla="*/ 82317 h 260684"/>
                  <a:gd name="connsiteX3-45" fmla="*/ 858414 w 901862"/>
                  <a:gd name="connsiteY3-46" fmla="*/ 0 h 260684"/>
                  <a:gd name="connsiteX4-47" fmla="*/ 901862 w 901862"/>
                  <a:gd name="connsiteY4-48" fmla="*/ 43448 h 260684"/>
                  <a:gd name="connsiteX5-49" fmla="*/ 901862 w 901862"/>
                  <a:gd name="connsiteY5-50" fmla="*/ 217236 h 260684"/>
                  <a:gd name="connsiteX6-51" fmla="*/ 858414 w 901862"/>
                  <a:gd name="connsiteY6-52" fmla="*/ 260684 h 260684"/>
                  <a:gd name="connsiteX7-53" fmla="*/ 43448 w 901862"/>
                  <a:gd name="connsiteY7-54" fmla="*/ 260684 h 260684"/>
                  <a:gd name="connsiteX8-55" fmla="*/ 0 w 901862"/>
                  <a:gd name="connsiteY8-56" fmla="*/ 217236 h 260684"/>
                  <a:gd name="connsiteX9-57" fmla="*/ 0 w 901862"/>
                  <a:gd name="connsiteY9-58" fmla="*/ 43448 h 260684"/>
                  <a:gd name="connsiteX0-59" fmla="*/ 0 w 901862"/>
                  <a:gd name="connsiteY0-60" fmla="*/ 43448 h 260684"/>
                  <a:gd name="connsiteX1-61" fmla="*/ 43448 w 901862"/>
                  <a:gd name="connsiteY1-62" fmla="*/ 0 h 260684"/>
                  <a:gd name="connsiteX2-63" fmla="*/ 446920 w 901862"/>
                  <a:gd name="connsiteY2-64" fmla="*/ 82317 h 260684"/>
                  <a:gd name="connsiteX3-65" fmla="*/ 858414 w 901862"/>
                  <a:gd name="connsiteY3-66" fmla="*/ 0 h 260684"/>
                  <a:gd name="connsiteX4-67" fmla="*/ 901862 w 901862"/>
                  <a:gd name="connsiteY4-68" fmla="*/ 43448 h 260684"/>
                  <a:gd name="connsiteX5-69" fmla="*/ 901862 w 901862"/>
                  <a:gd name="connsiteY5-70" fmla="*/ 217236 h 260684"/>
                  <a:gd name="connsiteX6-71" fmla="*/ 858414 w 901862"/>
                  <a:gd name="connsiteY6-72" fmla="*/ 260684 h 260684"/>
                  <a:gd name="connsiteX7-73" fmla="*/ 43448 w 901862"/>
                  <a:gd name="connsiteY7-74" fmla="*/ 260684 h 260684"/>
                  <a:gd name="connsiteX8-75" fmla="*/ 0 w 901862"/>
                  <a:gd name="connsiteY8-76" fmla="*/ 217236 h 260684"/>
                  <a:gd name="connsiteX9-77" fmla="*/ 0 w 901862"/>
                  <a:gd name="connsiteY9-78" fmla="*/ 43448 h 260684"/>
                  <a:gd name="connsiteX0-79" fmla="*/ 0 w 901862"/>
                  <a:gd name="connsiteY0-80" fmla="*/ 43448 h 260684"/>
                  <a:gd name="connsiteX1-81" fmla="*/ 43448 w 901862"/>
                  <a:gd name="connsiteY1-82" fmla="*/ 0 h 260684"/>
                  <a:gd name="connsiteX2-83" fmla="*/ 446920 w 901862"/>
                  <a:gd name="connsiteY2-84" fmla="*/ 82317 h 260684"/>
                  <a:gd name="connsiteX3-85" fmla="*/ 858414 w 901862"/>
                  <a:gd name="connsiteY3-86" fmla="*/ 0 h 260684"/>
                  <a:gd name="connsiteX4-87" fmla="*/ 901862 w 901862"/>
                  <a:gd name="connsiteY4-88" fmla="*/ 43448 h 260684"/>
                  <a:gd name="connsiteX5-89" fmla="*/ 901862 w 901862"/>
                  <a:gd name="connsiteY5-90" fmla="*/ 217236 h 260684"/>
                  <a:gd name="connsiteX6-91" fmla="*/ 858414 w 901862"/>
                  <a:gd name="connsiteY6-92" fmla="*/ 260684 h 260684"/>
                  <a:gd name="connsiteX7-93" fmla="*/ 43448 w 901862"/>
                  <a:gd name="connsiteY7-94" fmla="*/ 260684 h 260684"/>
                  <a:gd name="connsiteX8-95" fmla="*/ 0 w 901862"/>
                  <a:gd name="connsiteY8-96" fmla="*/ 217236 h 260684"/>
                  <a:gd name="connsiteX9-97" fmla="*/ 0 w 901862"/>
                  <a:gd name="connsiteY9-98" fmla="*/ 43448 h 260684"/>
                  <a:gd name="connsiteX0-99" fmla="*/ 0 w 901862"/>
                  <a:gd name="connsiteY0-100" fmla="*/ 90518 h 307754"/>
                  <a:gd name="connsiteX1-101" fmla="*/ 60498 w 901862"/>
                  <a:gd name="connsiteY1-102" fmla="*/ 0 h 307754"/>
                  <a:gd name="connsiteX2-103" fmla="*/ 446920 w 901862"/>
                  <a:gd name="connsiteY2-104" fmla="*/ 129387 h 307754"/>
                  <a:gd name="connsiteX3-105" fmla="*/ 858414 w 901862"/>
                  <a:gd name="connsiteY3-106" fmla="*/ 47070 h 307754"/>
                  <a:gd name="connsiteX4-107" fmla="*/ 901862 w 901862"/>
                  <a:gd name="connsiteY4-108" fmla="*/ 90518 h 307754"/>
                  <a:gd name="connsiteX5-109" fmla="*/ 901862 w 901862"/>
                  <a:gd name="connsiteY5-110" fmla="*/ 264306 h 307754"/>
                  <a:gd name="connsiteX6-111" fmla="*/ 858414 w 901862"/>
                  <a:gd name="connsiteY6-112" fmla="*/ 307754 h 307754"/>
                  <a:gd name="connsiteX7-113" fmla="*/ 43448 w 901862"/>
                  <a:gd name="connsiteY7-114" fmla="*/ 307754 h 307754"/>
                  <a:gd name="connsiteX8-115" fmla="*/ 0 w 901862"/>
                  <a:gd name="connsiteY8-116" fmla="*/ 264306 h 307754"/>
                  <a:gd name="connsiteX9-117" fmla="*/ 0 w 901862"/>
                  <a:gd name="connsiteY9-118" fmla="*/ 90518 h 307754"/>
                  <a:gd name="connsiteX0-119" fmla="*/ 0 w 901862"/>
                  <a:gd name="connsiteY0-120" fmla="*/ 90518 h 307754"/>
                  <a:gd name="connsiteX1-121" fmla="*/ 60498 w 901862"/>
                  <a:gd name="connsiteY1-122" fmla="*/ 0 h 307754"/>
                  <a:gd name="connsiteX2-123" fmla="*/ 446920 w 901862"/>
                  <a:gd name="connsiteY2-124" fmla="*/ 129387 h 307754"/>
                  <a:gd name="connsiteX3-125" fmla="*/ 858414 w 901862"/>
                  <a:gd name="connsiteY3-126" fmla="*/ 47070 h 307754"/>
                  <a:gd name="connsiteX4-127" fmla="*/ 901862 w 901862"/>
                  <a:gd name="connsiteY4-128" fmla="*/ 90518 h 307754"/>
                  <a:gd name="connsiteX5-129" fmla="*/ 901862 w 901862"/>
                  <a:gd name="connsiteY5-130" fmla="*/ 264306 h 307754"/>
                  <a:gd name="connsiteX6-131" fmla="*/ 858414 w 901862"/>
                  <a:gd name="connsiteY6-132" fmla="*/ 307754 h 307754"/>
                  <a:gd name="connsiteX7-133" fmla="*/ 43448 w 901862"/>
                  <a:gd name="connsiteY7-134" fmla="*/ 307754 h 307754"/>
                  <a:gd name="connsiteX8-135" fmla="*/ 0 w 901862"/>
                  <a:gd name="connsiteY8-136" fmla="*/ 264306 h 307754"/>
                  <a:gd name="connsiteX9-137" fmla="*/ 0 w 901862"/>
                  <a:gd name="connsiteY9-138" fmla="*/ 90518 h 307754"/>
                  <a:gd name="connsiteX0-139" fmla="*/ 0 w 901862"/>
                  <a:gd name="connsiteY0-140" fmla="*/ 90518 h 307754"/>
                  <a:gd name="connsiteX1-141" fmla="*/ 60498 w 901862"/>
                  <a:gd name="connsiteY1-142" fmla="*/ 0 h 307754"/>
                  <a:gd name="connsiteX2-143" fmla="*/ 446920 w 901862"/>
                  <a:gd name="connsiteY2-144" fmla="*/ 129387 h 307754"/>
                  <a:gd name="connsiteX3-145" fmla="*/ 858414 w 901862"/>
                  <a:gd name="connsiteY3-146" fmla="*/ 47070 h 307754"/>
                  <a:gd name="connsiteX4-147" fmla="*/ 901862 w 901862"/>
                  <a:gd name="connsiteY4-148" fmla="*/ 90518 h 307754"/>
                  <a:gd name="connsiteX5-149" fmla="*/ 901862 w 901862"/>
                  <a:gd name="connsiteY5-150" fmla="*/ 264306 h 307754"/>
                  <a:gd name="connsiteX6-151" fmla="*/ 858414 w 901862"/>
                  <a:gd name="connsiteY6-152" fmla="*/ 307754 h 307754"/>
                  <a:gd name="connsiteX7-153" fmla="*/ 43448 w 901862"/>
                  <a:gd name="connsiteY7-154" fmla="*/ 307754 h 307754"/>
                  <a:gd name="connsiteX8-155" fmla="*/ 0 w 901862"/>
                  <a:gd name="connsiteY8-156" fmla="*/ 264306 h 307754"/>
                  <a:gd name="connsiteX9-157" fmla="*/ 0 w 901862"/>
                  <a:gd name="connsiteY9-158" fmla="*/ 90518 h 307754"/>
                  <a:gd name="connsiteX0-159" fmla="*/ 0 w 901862"/>
                  <a:gd name="connsiteY0-160" fmla="*/ 109063 h 326299"/>
                  <a:gd name="connsiteX1-161" fmla="*/ 55530 w 901862"/>
                  <a:gd name="connsiteY1-162" fmla="*/ 0 h 326299"/>
                  <a:gd name="connsiteX2-163" fmla="*/ 446920 w 901862"/>
                  <a:gd name="connsiteY2-164" fmla="*/ 147932 h 326299"/>
                  <a:gd name="connsiteX3-165" fmla="*/ 858414 w 901862"/>
                  <a:gd name="connsiteY3-166" fmla="*/ 65615 h 326299"/>
                  <a:gd name="connsiteX4-167" fmla="*/ 901862 w 901862"/>
                  <a:gd name="connsiteY4-168" fmla="*/ 109063 h 326299"/>
                  <a:gd name="connsiteX5-169" fmla="*/ 901862 w 901862"/>
                  <a:gd name="connsiteY5-170" fmla="*/ 282851 h 326299"/>
                  <a:gd name="connsiteX6-171" fmla="*/ 858414 w 901862"/>
                  <a:gd name="connsiteY6-172" fmla="*/ 326299 h 326299"/>
                  <a:gd name="connsiteX7-173" fmla="*/ 43448 w 901862"/>
                  <a:gd name="connsiteY7-174" fmla="*/ 326299 h 326299"/>
                  <a:gd name="connsiteX8-175" fmla="*/ 0 w 901862"/>
                  <a:gd name="connsiteY8-176" fmla="*/ 282851 h 326299"/>
                  <a:gd name="connsiteX9-177" fmla="*/ 0 w 901862"/>
                  <a:gd name="connsiteY9-178" fmla="*/ 109063 h 326299"/>
                  <a:gd name="connsiteX0-179" fmla="*/ 0 w 901862"/>
                  <a:gd name="connsiteY0-180" fmla="*/ 109063 h 326299"/>
                  <a:gd name="connsiteX1-181" fmla="*/ 55530 w 901862"/>
                  <a:gd name="connsiteY1-182" fmla="*/ 0 h 326299"/>
                  <a:gd name="connsiteX2-183" fmla="*/ 446920 w 901862"/>
                  <a:gd name="connsiteY2-184" fmla="*/ 147932 h 326299"/>
                  <a:gd name="connsiteX3-185" fmla="*/ 858414 w 901862"/>
                  <a:gd name="connsiteY3-186" fmla="*/ 65615 h 326299"/>
                  <a:gd name="connsiteX4-187" fmla="*/ 901862 w 901862"/>
                  <a:gd name="connsiteY4-188" fmla="*/ 109063 h 326299"/>
                  <a:gd name="connsiteX5-189" fmla="*/ 901862 w 901862"/>
                  <a:gd name="connsiteY5-190" fmla="*/ 282851 h 326299"/>
                  <a:gd name="connsiteX6-191" fmla="*/ 858414 w 901862"/>
                  <a:gd name="connsiteY6-192" fmla="*/ 326299 h 326299"/>
                  <a:gd name="connsiteX7-193" fmla="*/ 43448 w 901862"/>
                  <a:gd name="connsiteY7-194" fmla="*/ 326299 h 326299"/>
                  <a:gd name="connsiteX8-195" fmla="*/ 0 w 901862"/>
                  <a:gd name="connsiteY8-196" fmla="*/ 282851 h 326299"/>
                  <a:gd name="connsiteX9-197" fmla="*/ 0 w 901862"/>
                  <a:gd name="connsiteY9-198" fmla="*/ 109063 h 326299"/>
                  <a:gd name="connsiteX0-199" fmla="*/ 0 w 901862"/>
                  <a:gd name="connsiteY0-200" fmla="*/ 109063 h 326299"/>
                  <a:gd name="connsiteX1-201" fmla="*/ 55530 w 901862"/>
                  <a:gd name="connsiteY1-202" fmla="*/ 0 h 326299"/>
                  <a:gd name="connsiteX2-203" fmla="*/ 446920 w 901862"/>
                  <a:gd name="connsiteY2-204" fmla="*/ 147932 h 326299"/>
                  <a:gd name="connsiteX3-205" fmla="*/ 858414 w 901862"/>
                  <a:gd name="connsiteY3-206" fmla="*/ 65615 h 326299"/>
                  <a:gd name="connsiteX4-207" fmla="*/ 901862 w 901862"/>
                  <a:gd name="connsiteY4-208" fmla="*/ 109063 h 326299"/>
                  <a:gd name="connsiteX5-209" fmla="*/ 901862 w 901862"/>
                  <a:gd name="connsiteY5-210" fmla="*/ 282851 h 326299"/>
                  <a:gd name="connsiteX6-211" fmla="*/ 858414 w 901862"/>
                  <a:gd name="connsiteY6-212" fmla="*/ 326299 h 326299"/>
                  <a:gd name="connsiteX7-213" fmla="*/ 43448 w 901862"/>
                  <a:gd name="connsiteY7-214" fmla="*/ 326299 h 326299"/>
                  <a:gd name="connsiteX8-215" fmla="*/ 0 w 901862"/>
                  <a:gd name="connsiteY8-216" fmla="*/ 282851 h 326299"/>
                  <a:gd name="connsiteX9-217" fmla="*/ 0 w 901862"/>
                  <a:gd name="connsiteY9-218" fmla="*/ 109063 h 326299"/>
                  <a:gd name="connsiteX0-219" fmla="*/ 0 w 901862"/>
                  <a:gd name="connsiteY0-220" fmla="*/ 109063 h 326299"/>
                  <a:gd name="connsiteX1-221" fmla="*/ 55530 w 901862"/>
                  <a:gd name="connsiteY1-222" fmla="*/ 0 h 326299"/>
                  <a:gd name="connsiteX2-223" fmla="*/ 446920 w 901862"/>
                  <a:gd name="connsiteY2-224" fmla="*/ 147932 h 326299"/>
                  <a:gd name="connsiteX3-225" fmla="*/ 858414 w 901862"/>
                  <a:gd name="connsiteY3-226" fmla="*/ 65615 h 326299"/>
                  <a:gd name="connsiteX4-227" fmla="*/ 901862 w 901862"/>
                  <a:gd name="connsiteY4-228" fmla="*/ 109063 h 326299"/>
                  <a:gd name="connsiteX5-229" fmla="*/ 901862 w 901862"/>
                  <a:gd name="connsiteY5-230" fmla="*/ 282851 h 326299"/>
                  <a:gd name="connsiteX6-231" fmla="*/ 858414 w 901862"/>
                  <a:gd name="connsiteY6-232" fmla="*/ 326299 h 326299"/>
                  <a:gd name="connsiteX7-233" fmla="*/ 43448 w 901862"/>
                  <a:gd name="connsiteY7-234" fmla="*/ 326299 h 326299"/>
                  <a:gd name="connsiteX8-235" fmla="*/ 0 w 901862"/>
                  <a:gd name="connsiteY8-236" fmla="*/ 282851 h 326299"/>
                  <a:gd name="connsiteX9-237" fmla="*/ 0 w 901862"/>
                  <a:gd name="connsiteY9-238" fmla="*/ 109063 h 326299"/>
                  <a:gd name="connsiteX0-239" fmla="*/ 0 w 901862"/>
                  <a:gd name="connsiteY0-240" fmla="*/ 109063 h 326299"/>
                  <a:gd name="connsiteX1-241" fmla="*/ 55530 w 901862"/>
                  <a:gd name="connsiteY1-242" fmla="*/ 0 h 326299"/>
                  <a:gd name="connsiteX2-243" fmla="*/ 446920 w 901862"/>
                  <a:gd name="connsiteY2-244" fmla="*/ 147932 h 326299"/>
                  <a:gd name="connsiteX3-245" fmla="*/ 858414 w 901862"/>
                  <a:gd name="connsiteY3-246" fmla="*/ 65615 h 326299"/>
                  <a:gd name="connsiteX4-247" fmla="*/ 901862 w 901862"/>
                  <a:gd name="connsiteY4-248" fmla="*/ 109063 h 326299"/>
                  <a:gd name="connsiteX5-249" fmla="*/ 901862 w 901862"/>
                  <a:gd name="connsiteY5-250" fmla="*/ 282851 h 326299"/>
                  <a:gd name="connsiteX6-251" fmla="*/ 858414 w 901862"/>
                  <a:gd name="connsiteY6-252" fmla="*/ 326299 h 326299"/>
                  <a:gd name="connsiteX7-253" fmla="*/ 43448 w 901862"/>
                  <a:gd name="connsiteY7-254" fmla="*/ 326299 h 326299"/>
                  <a:gd name="connsiteX8-255" fmla="*/ 0 w 901862"/>
                  <a:gd name="connsiteY8-256" fmla="*/ 282851 h 326299"/>
                  <a:gd name="connsiteX9-257" fmla="*/ 0 w 901862"/>
                  <a:gd name="connsiteY9-258" fmla="*/ 109063 h 326299"/>
                  <a:gd name="connsiteX0-259" fmla="*/ 0 w 901862"/>
                  <a:gd name="connsiteY0-260" fmla="*/ 109063 h 326299"/>
                  <a:gd name="connsiteX1-261" fmla="*/ 55530 w 901862"/>
                  <a:gd name="connsiteY1-262" fmla="*/ 0 h 326299"/>
                  <a:gd name="connsiteX2-263" fmla="*/ 408216 w 901862"/>
                  <a:gd name="connsiteY2-264" fmla="*/ 142707 h 326299"/>
                  <a:gd name="connsiteX3-265" fmla="*/ 858414 w 901862"/>
                  <a:gd name="connsiteY3-266" fmla="*/ 65615 h 326299"/>
                  <a:gd name="connsiteX4-267" fmla="*/ 901862 w 901862"/>
                  <a:gd name="connsiteY4-268" fmla="*/ 109063 h 326299"/>
                  <a:gd name="connsiteX5-269" fmla="*/ 901862 w 901862"/>
                  <a:gd name="connsiteY5-270" fmla="*/ 282851 h 326299"/>
                  <a:gd name="connsiteX6-271" fmla="*/ 858414 w 901862"/>
                  <a:gd name="connsiteY6-272" fmla="*/ 326299 h 326299"/>
                  <a:gd name="connsiteX7-273" fmla="*/ 43448 w 901862"/>
                  <a:gd name="connsiteY7-274" fmla="*/ 326299 h 326299"/>
                  <a:gd name="connsiteX8-275" fmla="*/ 0 w 901862"/>
                  <a:gd name="connsiteY8-276" fmla="*/ 282851 h 326299"/>
                  <a:gd name="connsiteX9-277" fmla="*/ 0 w 901862"/>
                  <a:gd name="connsiteY9-278" fmla="*/ 109063 h 326299"/>
                  <a:gd name="connsiteX0-279" fmla="*/ 0 w 901862"/>
                  <a:gd name="connsiteY0-280" fmla="*/ 109063 h 326299"/>
                  <a:gd name="connsiteX1-281" fmla="*/ 55530 w 901862"/>
                  <a:gd name="connsiteY1-282" fmla="*/ 0 h 326299"/>
                  <a:gd name="connsiteX2-283" fmla="*/ 408216 w 901862"/>
                  <a:gd name="connsiteY2-284" fmla="*/ 142707 h 326299"/>
                  <a:gd name="connsiteX3-285" fmla="*/ 856799 w 901862"/>
                  <a:gd name="connsiteY3-286" fmla="*/ 50453 h 326299"/>
                  <a:gd name="connsiteX4-287" fmla="*/ 901862 w 901862"/>
                  <a:gd name="connsiteY4-288" fmla="*/ 109063 h 326299"/>
                  <a:gd name="connsiteX5-289" fmla="*/ 901862 w 901862"/>
                  <a:gd name="connsiteY5-290" fmla="*/ 282851 h 326299"/>
                  <a:gd name="connsiteX6-291" fmla="*/ 858414 w 901862"/>
                  <a:gd name="connsiteY6-292" fmla="*/ 326299 h 326299"/>
                  <a:gd name="connsiteX7-293" fmla="*/ 43448 w 901862"/>
                  <a:gd name="connsiteY7-294" fmla="*/ 326299 h 326299"/>
                  <a:gd name="connsiteX8-295" fmla="*/ 0 w 901862"/>
                  <a:gd name="connsiteY8-296" fmla="*/ 282851 h 326299"/>
                  <a:gd name="connsiteX9-297" fmla="*/ 0 w 901862"/>
                  <a:gd name="connsiteY9-298" fmla="*/ 109063 h 326299"/>
                  <a:gd name="connsiteX0-299" fmla="*/ 0 w 901862"/>
                  <a:gd name="connsiteY0-300" fmla="*/ 109063 h 326299"/>
                  <a:gd name="connsiteX1-301" fmla="*/ 55530 w 901862"/>
                  <a:gd name="connsiteY1-302" fmla="*/ 0 h 326299"/>
                  <a:gd name="connsiteX2-303" fmla="*/ 408216 w 901862"/>
                  <a:gd name="connsiteY2-304" fmla="*/ 142707 h 326299"/>
                  <a:gd name="connsiteX3-305" fmla="*/ 856799 w 901862"/>
                  <a:gd name="connsiteY3-306" fmla="*/ 50453 h 326299"/>
                  <a:gd name="connsiteX4-307" fmla="*/ 901862 w 901862"/>
                  <a:gd name="connsiteY4-308" fmla="*/ 109063 h 326299"/>
                  <a:gd name="connsiteX5-309" fmla="*/ 901862 w 901862"/>
                  <a:gd name="connsiteY5-310" fmla="*/ 282851 h 326299"/>
                  <a:gd name="connsiteX6-311" fmla="*/ 858414 w 901862"/>
                  <a:gd name="connsiteY6-312" fmla="*/ 326299 h 326299"/>
                  <a:gd name="connsiteX7-313" fmla="*/ 43448 w 901862"/>
                  <a:gd name="connsiteY7-314" fmla="*/ 326299 h 326299"/>
                  <a:gd name="connsiteX8-315" fmla="*/ 0 w 901862"/>
                  <a:gd name="connsiteY8-316" fmla="*/ 282851 h 326299"/>
                  <a:gd name="connsiteX9-317" fmla="*/ 0 w 901862"/>
                  <a:gd name="connsiteY9-318" fmla="*/ 109063 h 326299"/>
                  <a:gd name="connsiteX0-319" fmla="*/ 0 w 901862"/>
                  <a:gd name="connsiteY0-320" fmla="*/ 109063 h 326299"/>
                  <a:gd name="connsiteX1-321" fmla="*/ 55530 w 901862"/>
                  <a:gd name="connsiteY1-322" fmla="*/ 0 h 326299"/>
                  <a:gd name="connsiteX2-323" fmla="*/ 408216 w 901862"/>
                  <a:gd name="connsiteY2-324" fmla="*/ 142707 h 326299"/>
                  <a:gd name="connsiteX3-325" fmla="*/ 803023 w 901862"/>
                  <a:gd name="connsiteY3-326" fmla="*/ 26637 h 326299"/>
                  <a:gd name="connsiteX4-327" fmla="*/ 901862 w 901862"/>
                  <a:gd name="connsiteY4-328" fmla="*/ 109063 h 326299"/>
                  <a:gd name="connsiteX5-329" fmla="*/ 901862 w 901862"/>
                  <a:gd name="connsiteY5-330" fmla="*/ 282851 h 326299"/>
                  <a:gd name="connsiteX6-331" fmla="*/ 858414 w 901862"/>
                  <a:gd name="connsiteY6-332" fmla="*/ 326299 h 326299"/>
                  <a:gd name="connsiteX7-333" fmla="*/ 43448 w 901862"/>
                  <a:gd name="connsiteY7-334" fmla="*/ 326299 h 326299"/>
                  <a:gd name="connsiteX8-335" fmla="*/ 0 w 901862"/>
                  <a:gd name="connsiteY8-336" fmla="*/ 282851 h 326299"/>
                  <a:gd name="connsiteX9-337" fmla="*/ 0 w 901862"/>
                  <a:gd name="connsiteY9-338" fmla="*/ 109063 h 326299"/>
                  <a:gd name="connsiteX0-339" fmla="*/ 0 w 901862"/>
                  <a:gd name="connsiteY0-340" fmla="*/ 109063 h 326299"/>
                  <a:gd name="connsiteX1-341" fmla="*/ 55530 w 901862"/>
                  <a:gd name="connsiteY1-342" fmla="*/ 0 h 326299"/>
                  <a:gd name="connsiteX2-343" fmla="*/ 408216 w 901862"/>
                  <a:gd name="connsiteY2-344" fmla="*/ 142707 h 326299"/>
                  <a:gd name="connsiteX3-345" fmla="*/ 809712 w 901862"/>
                  <a:gd name="connsiteY3-346" fmla="*/ 36769 h 326299"/>
                  <a:gd name="connsiteX4-347" fmla="*/ 901862 w 901862"/>
                  <a:gd name="connsiteY4-348" fmla="*/ 109063 h 326299"/>
                  <a:gd name="connsiteX5-349" fmla="*/ 901862 w 901862"/>
                  <a:gd name="connsiteY5-350" fmla="*/ 282851 h 326299"/>
                  <a:gd name="connsiteX6-351" fmla="*/ 858414 w 901862"/>
                  <a:gd name="connsiteY6-352" fmla="*/ 326299 h 326299"/>
                  <a:gd name="connsiteX7-353" fmla="*/ 43448 w 901862"/>
                  <a:gd name="connsiteY7-354" fmla="*/ 326299 h 326299"/>
                  <a:gd name="connsiteX8-355" fmla="*/ 0 w 901862"/>
                  <a:gd name="connsiteY8-356" fmla="*/ 282851 h 326299"/>
                  <a:gd name="connsiteX9-357" fmla="*/ 0 w 901862"/>
                  <a:gd name="connsiteY9-358" fmla="*/ 109063 h 326299"/>
                  <a:gd name="connsiteX0-359" fmla="*/ 0 w 901862"/>
                  <a:gd name="connsiteY0-360" fmla="*/ 109063 h 326299"/>
                  <a:gd name="connsiteX1-361" fmla="*/ 55530 w 901862"/>
                  <a:gd name="connsiteY1-362" fmla="*/ 0 h 326299"/>
                  <a:gd name="connsiteX2-363" fmla="*/ 408216 w 901862"/>
                  <a:gd name="connsiteY2-364" fmla="*/ 142707 h 326299"/>
                  <a:gd name="connsiteX3-365" fmla="*/ 809712 w 901862"/>
                  <a:gd name="connsiteY3-366" fmla="*/ 36769 h 326299"/>
                  <a:gd name="connsiteX4-367" fmla="*/ 901862 w 901862"/>
                  <a:gd name="connsiteY4-368" fmla="*/ 109063 h 326299"/>
                  <a:gd name="connsiteX5-369" fmla="*/ 901862 w 901862"/>
                  <a:gd name="connsiteY5-370" fmla="*/ 282851 h 326299"/>
                  <a:gd name="connsiteX6-371" fmla="*/ 858414 w 901862"/>
                  <a:gd name="connsiteY6-372" fmla="*/ 326299 h 326299"/>
                  <a:gd name="connsiteX7-373" fmla="*/ 43448 w 901862"/>
                  <a:gd name="connsiteY7-374" fmla="*/ 326299 h 326299"/>
                  <a:gd name="connsiteX8-375" fmla="*/ 0 w 901862"/>
                  <a:gd name="connsiteY8-376" fmla="*/ 282851 h 326299"/>
                  <a:gd name="connsiteX9-377" fmla="*/ 0 w 901862"/>
                  <a:gd name="connsiteY9-378" fmla="*/ 109063 h 326299"/>
                  <a:gd name="connsiteX0-379" fmla="*/ 0 w 901862"/>
                  <a:gd name="connsiteY0-380" fmla="*/ 109063 h 326299"/>
                  <a:gd name="connsiteX1-381" fmla="*/ 55530 w 901862"/>
                  <a:gd name="connsiteY1-382" fmla="*/ 0 h 326299"/>
                  <a:gd name="connsiteX2-383" fmla="*/ 408216 w 901862"/>
                  <a:gd name="connsiteY2-384" fmla="*/ 142707 h 326299"/>
                  <a:gd name="connsiteX3-385" fmla="*/ 792935 w 901862"/>
                  <a:gd name="connsiteY3-386" fmla="*/ 23223 h 326299"/>
                  <a:gd name="connsiteX4-387" fmla="*/ 901862 w 901862"/>
                  <a:gd name="connsiteY4-388" fmla="*/ 109063 h 326299"/>
                  <a:gd name="connsiteX5-389" fmla="*/ 901862 w 901862"/>
                  <a:gd name="connsiteY5-390" fmla="*/ 282851 h 326299"/>
                  <a:gd name="connsiteX6-391" fmla="*/ 858414 w 901862"/>
                  <a:gd name="connsiteY6-392" fmla="*/ 326299 h 326299"/>
                  <a:gd name="connsiteX7-393" fmla="*/ 43448 w 901862"/>
                  <a:gd name="connsiteY7-394" fmla="*/ 326299 h 326299"/>
                  <a:gd name="connsiteX8-395" fmla="*/ 0 w 901862"/>
                  <a:gd name="connsiteY8-396" fmla="*/ 282851 h 326299"/>
                  <a:gd name="connsiteX9-397" fmla="*/ 0 w 901862"/>
                  <a:gd name="connsiteY9-398" fmla="*/ 109063 h 326299"/>
                  <a:gd name="connsiteX0-399" fmla="*/ 0 w 901862"/>
                  <a:gd name="connsiteY0-400" fmla="*/ 109063 h 326299"/>
                  <a:gd name="connsiteX1-401" fmla="*/ 55530 w 901862"/>
                  <a:gd name="connsiteY1-402" fmla="*/ 0 h 326299"/>
                  <a:gd name="connsiteX2-403" fmla="*/ 408216 w 901862"/>
                  <a:gd name="connsiteY2-404" fmla="*/ 142707 h 326299"/>
                  <a:gd name="connsiteX3-405" fmla="*/ 792935 w 901862"/>
                  <a:gd name="connsiteY3-406" fmla="*/ 23223 h 326299"/>
                  <a:gd name="connsiteX4-407" fmla="*/ 901862 w 901862"/>
                  <a:gd name="connsiteY4-408" fmla="*/ 109063 h 326299"/>
                  <a:gd name="connsiteX5-409" fmla="*/ 901862 w 901862"/>
                  <a:gd name="connsiteY5-410" fmla="*/ 282851 h 326299"/>
                  <a:gd name="connsiteX6-411" fmla="*/ 858414 w 901862"/>
                  <a:gd name="connsiteY6-412" fmla="*/ 326299 h 326299"/>
                  <a:gd name="connsiteX7-413" fmla="*/ 43448 w 901862"/>
                  <a:gd name="connsiteY7-414" fmla="*/ 326299 h 326299"/>
                  <a:gd name="connsiteX8-415" fmla="*/ 0 w 901862"/>
                  <a:gd name="connsiteY8-416" fmla="*/ 282851 h 326299"/>
                  <a:gd name="connsiteX9-417" fmla="*/ 0 w 901862"/>
                  <a:gd name="connsiteY9-418" fmla="*/ 109063 h 326299"/>
                  <a:gd name="connsiteX0-419" fmla="*/ 0 w 901862"/>
                  <a:gd name="connsiteY0-420" fmla="*/ 156254 h 373490"/>
                  <a:gd name="connsiteX1-421" fmla="*/ 45639 w 901862"/>
                  <a:gd name="connsiteY1-422" fmla="*/ 0 h 373490"/>
                  <a:gd name="connsiteX2-423" fmla="*/ 408216 w 901862"/>
                  <a:gd name="connsiteY2-424" fmla="*/ 189898 h 373490"/>
                  <a:gd name="connsiteX3-425" fmla="*/ 792935 w 901862"/>
                  <a:gd name="connsiteY3-426" fmla="*/ 70414 h 373490"/>
                  <a:gd name="connsiteX4-427" fmla="*/ 901862 w 901862"/>
                  <a:gd name="connsiteY4-428" fmla="*/ 156254 h 373490"/>
                  <a:gd name="connsiteX5-429" fmla="*/ 901862 w 901862"/>
                  <a:gd name="connsiteY5-430" fmla="*/ 330042 h 373490"/>
                  <a:gd name="connsiteX6-431" fmla="*/ 858414 w 901862"/>
                  <a:gd name="connsiteY6-432" fmla="*/ 373490 h 373490"/>
                  <a:gd name="connsiteX7-433" fmla="*/ 43448 w 901862"/>
                  <a:gd name="connsiteY7-434" fmla="*/ 373490 h 373490"/>
                  <a:gd name="connsiteX8-435" fmla="*/ 0 w 901862"/>
                  <a:gd name="connsiteY8-436" fmla="*/ 330042 h 373490"/>
                  <a:gd name="connsiteX9-437" fmla="*/ 0 w 901862"/>
                  <a:gd name="connsiteY9-438" fmla="*/ 156254 h 373490"/>
                  <a:gd name="connsiteX0-439" fmla="*/ 0 w 901862"/>
                  <a:gd name="connsiteY0-440" fmla="*/ 156254 h 373784"/>
                  <a:gd name="connsiteX1-441" fmla="*/ 45639 w 901862"/>
                  <a:gd name="connsiteY1-442" fmla="*/ 0 h 373784"/>
                  <a:gd name="connsiteX2-443" fmla="*/ 408216 w 901862"/>
                  <a:gd name="connsiteY2-444" fmla="*/ 189898 h 373784"/>
                  <a:gd name="connsiteX3-445" fmla="*/ 792935 w 901862"/>
                  <a:gd name="connsiteY3-446" fmla="*/ 70414 h 373784"/>
                  <a:gd name="connsiteX4-447" fmla="*/ 901862 w 901862"/>
                  <a:gd name="connsiteY4-448" fmla="*/ 156254 h 373784"/>
                  <a:gd name="connsiteX5-449" fmla="*/ 901862 w 901862"/>
                  <a:gd name="connsiteY5-450" fmla="*/ 330042 h 373784"/>
                  <a:gd name="connsiteX6-451" fmla="*/ 858414 w 901862"/>
                  <a:gd name="connsiteY6-452" fmla="*/ 373490 h 373784"/>
                  <a:gd name="connsiteX7-453" fmla="*/ 486526 w 901862"/>
                  <a:gd name="connsiteY7-454" fmla="*/ 373784 h 373784"/>
                  <a:gd name="connsiteX8-455" fmla="*/ 43448 w 901862"/>
                  <a:gd name="connsiteY8-456" fmla="*/ 373490 h 373784"/>
                  <a:gd name="connsiteX9-457" fmla="*/ 0 w 901862"/>
                  <a:gd name="connsiteY9-458" fmla="*/ 330042 h 373784"/>
                  <a:gd name="connsiteX10" fmla="*/ 0 w 901862"/>
                  <a:gd name="connsiteY10" fmla="*/ 156254 h 373784"/>
                  <a:gd name="connsiteX0-459" fmla="*/ 0 w 901862"/>
                  <a:gd name="connsiteY0-460" fmla="*/ 156254 h 373490"/>
                  <a:gd name="connsiteX1-461" fmla="*/ 45639 w 901862"/>
                  <a:gd name="connsiteY1-462" fmla="*/ 0 h 373490"/>
                  <a:gd name="connsiteX2-463" fmla="*/ 408216 w 901862"/>
                  <a:gd name="connsiteY2-464" fmla="*/ 189898 h 373490"/>
                  <a:gd name="connsiteX3-465" fmla="*/ 792935 w 901862"/>
                  <a:gd name="connsiteY3-466" fmla="*/ 70414 h 373490"/>
                  <a:gd name="connsiteX4-467" fmla="*/ 901862 w 901862"/>
                  <a:gd name="connsiteY4-468" fmla="*/ 156254 h 373490"/>
                  <a:gd name="connsiteX5-469" fmla="*/ 901862 w 901862"/>
                  <a:gd name="connsiteY5-470" fmla="*/ 330042 h 373490"/>
                  <a:gd name="connsiteX6-471" fmla="*/ 858414 w 901862"/>
                  <a:gd name="connsiteY6-472" fmla="*/ 373490 h 373490"/>
                  <a:gd name="connsiteX7-473" fmla="*/ 471864 w 901862"/>
                  <a:gd name="connsiteY7-474" fmla="*/ 264269 h 373490"/>
                  <a:gd name="connsiteX8-475" fmla="*/ 43448 w 901862"/>
                  <a:gd name="connsiteY8-476" fmla="*/ 373490 h 373490"/>
                  <a:gd name="connsiteX9-477" fmla="*/ 0 w 901862"/>
                  <a:gd name="connsiteY9-478" fmla="*/ 330042 h 373490"/>
                  <a:gd name="connsiteX10-479" fmla="*/ 0 w 901862"/>
                  <a:gd name="connsiteY10-480" fmla="*/ 156254 h 373490"/>
                  <a:gd name="connsiteX0-481" fmla="*/ 0 w 901862"/>
                  <a:gd name="connsiteY0-482" fmla="*/ 156254 h 373490"/>
                  <a:gd name="connsiteX1-483" fmla="*/ 45639 w 901862"/>
                  <a:gd name="connsiteY1-484" fmla="*/ 0 h 373490"/>
                  <a:gd name="connsiteX2-485" fmla="*/ 408216 w 901862"/>
                  <a:gd name="connsiteY2-486" fmla="*/ 189898 h 373490"/>
                  <a:gd name="connsiteX3-487" fmla="*/ 792935 w 901862"/>
                  <a:gd name="connsiteY3-488" fmla="*/ 70414 h 373490"/>
                  <a:gd name="connsiteX4-489" fmla="*/ 901862 w 901862"/>
                  <a:gd name="connsiteY4-490" fmla="*/ 156254 h 373490"/>
                  <a:gd name="connsiteX5-491" fmla="*/ 901862 w 901862"/>
                  <a:gd name="connsiteY5-492" fmla="*/ 330042 h 373490"/>
                  <a:gd name="connsiteX6-493" fmla="*/ 858414 w 901862"/>
                  <a:gd name="connsiteY6-494" fmla="*/ 373490 h 373490"/>
                  <a:gd name="connsiteX7-495" fmla="*/ 459752 w 901862"/>
                  <a:gd name="connsiteY7-496" fmla="*/ 336619 h 373490"/>
                  <a:gd name="connsiteX8-497" fmla="*/ 43448 w 901862"/>
                  <a:gd name="connsiteY8-498" fmla="*/ 373490 h 373490"/>
                  <a:gd name="connsiteX9-499" fmla="*/ 0 w 901862"/>
                  <a:gd name="connsiteY9-500" fmla="*/ 330042 h 373490"/>
                  <a:gd name="connsiteX10-501" fmla="*/ 0 w 901862"/>
                  <a:gd name="connsiteY10-502" fmla="*/ 156254 h 373490"/>
                  <a:gd name="connsiteX0-503" fmla="*/ 0 w 901862"/>
                  <a:gd name="connsiteY0-504" fmla="*/ 156254 h 373507"/>
                  <a:gd name="connsiteX1-505" fmla="*/ 45639 w 901862"/>
                  <a:gd name="connsiteY1-506" fmla="*/ 0 h 373507"/>
                  <a:gd name="connsiteX2-507" fmla="*/ 408216 w 901862"/>
                  <a:gd name="connsiteY2-508" fmla="*/ 189898 h 373507"/>
                  <a:gd name="connsiteX3-509" fmla="*/ 792935 w 901862"/>
                  <a:gd name="connsiteY3-510" fmla="*/ 70414 h 373507"/>
                  <a:gd name="connsiteX4-511" fmla="*/ 901862 w 901862"/>
                  <a:gd name="connsiteY4-512" fmla="*/ 156254 h 373507"/>
                  <a:gd name="connsiteX5-513" fmla="*/ 901862 w 901862"/>
                  <a:gd name="connsiteY5-514" fmla="*/ 330042 h 373507"/>
                  <a:gd name="connsiteX6-515" fmla="*/ 858414 w 901862"/>
                  <a:gd name="connsiteY6-516" fmla="*/ 373490 h 373507"/>
                  <a:gd name="connsiteX7-517" fmla="*/ 459752 w 901862"/>
                  <a:gd name="connsiteY7-518" fmla="*/ 336619 h 373507"/>
                  <a:gd name="connsiteX8-519" fmla="*/ 43448 w 901862"/>
                  <a:gd name="connsiteY8-520" fmla="*/ 373490 h 373507"/>
                  <a:gd name="connsiteX9-521" fmla="*/ 0 w 901862"/>
                  <a:gd name="connsiteY9-522" fmla="*/ 330042 h 373507"/>
                  <a:gd name="connsiteX10-523" fmla="*/ 0 w 901862"/>
                  <a:gd name="connsiteY10-524" fmla="*/ 156254 h 373507"/>
                  <a:gd name="connsiteX0-525" fmla="*/ 0 w 901862"/>
                  <a:gd name="connsiteY0-526" fmla="*/ 156254 h 420677"/>
                  <a:gd name="connsiteX1-527" fmla="*/ 45639 w 901862"/>
                  <a:gd name="connsiteY1-528" fmla="*/ 0 h 420677"/>
                  <a:gd name="connsiteX2-529" fmla="*/ 408216 w 901862"/>
                  <a:gd name="connsiteY2-530" fmla="*/ 189898 h 420677"/>
                  <a:gd name="connsiteX3-531" fmla="*/ 792935 w 901862"/>
                  <a:gd name="connsiteY3-532" fmla="*/ 70414 h 420677"/>
                  <a:gd name="connsiteX4-533" fmla="*/ 901862 w 901862"/>
                  <a:gd name="connsiteY4-534" fmla="*/ 156254 h 420677"/>
                  <a:gd name="connsiteX5-535" fmla="*/ 901862 w 901862"/>
                  <a:gd name="connsiteY5-536" fmla="*/ 330042 h 420677"/>
                  <a:gd name="connsiteX6-537" fmla="*/ 858414 w 901862"/>
                  <a:gd name="connsiteY6-538" fmla="*/ 373490 h 420677"/>
                  <a:gd name="connsiteX7-539" fmla="*/ 459752 w 901862"/>
                  <a:gd name="connsiteY7-540" fmla="*/ 336619 h 420677"/>
                  <a:gd name="connsiteX8-541" fmla="*/ 49971 w 901862"/>
                  <a:gd name="connsiteY8-542" fmla="*/ 420666 h 420677"/>
                  <a:gd name="connsiteX9-543" fmla="*/ 0 w 901862"/>
                  <a:gd name="connsiteY9-544" fmla="*/ 330042 h 420677"/>
                  <a:gd name="connsiteX10-545" fmla="*/ 0 w 901862"/>
                  <a:gd name="connsiteY10-546" fmla="*/ 156254 h 420677"/>
                  <a:gd name="connsiteX0-547" fmla="*/ 0 w 901862"/>
                  <a:gd name="connsiteY0-548" fmla="*/ 156254 h 460941"/>
                  <a:gd name="connsiteX1-549" fmla="*/ 45639 w 901862"/>
                  <a:gd name="connsiteY1-550" fmla="*/ 0 h 460941"/>
                  <a:gd name="connsiteX2-551" fmla="*/ 408216 w 901862"/>
                  <a:gd name="connsiteY2-552" fmla="*/ 189898 h 460941"/>
                  <a:gd name="connsiteX3-553" fmla="*/ 792935 w 901862"/>
                  <a:gd name="connsiteY3-554" fmla="*/ 70414 h 460941"/>
                  <a:gd name="connsiteX4-555" fmla="*/ 901862 w 901862"/>
                  <a:gd name="connsiteY4-556" fmla="*/ 156254 h 460941"/>
                  <a:gd name="connsiteX5-557" fmla="*/ 901862 w 901862"/>
                  <a:gd name="connsiteY5-558" fmla="*/ 330042 h 460941"/>
                  <a:gd name="connsiteX6-559" fmla="*/ 834446 w 901862"/>
                  <a:gd name="connsiteY6-560" fmla="*/ 460941 h 460941"/>
                  <a:gd name="connsiteX7-561" fmla="*/ 459752 w 901862"/>
                  <a:gd name="connsiteY7-562" fmla="*/ 336619 h 460941"/>
                  <a:gd name="connsiteX8-563" fmla="*/ 49971 w 901862"/>
                  <a:gd name="connsiteY8-564" fmla="*/ 420666 h 460941"/>
                  <a:gd name="connsiteX9-565" fmla="*/ 0 w 901862"/>
                  <a:gd name="connsiteY9-566" fmla="*/ 330042 h 460941"/>
                  <a:gd name="connsiteX10-567" fmla="*/ 0 w 901862"/>
                  <a:gd name="connsiteY10-568" fmla="*/ 156254 h 460941"/>
                  <a:gd name="connsiteX0-569" fmla="*/ 0 w 901862"/>
                  <a:gd name="connsiteY0-570" fmla="*/ 156254 h 460941"/>
                  <a:gd name="connsiteX1-571" fmla="*/ 45639 w 901862"/>
                  <a:gd name="connsiteY1-572" fmla="*/ 0 h 460941"/>
                  <a:gd name="connsiteX2-573" fmla="*/ 408216 w 901862"/>
                  <a:gd name="connsiteY2-574" fmla="*/ 189898 h 460941"/>
                  <a:gd name="connsiteX3-575" fmla="*/ 792935 w 901862"/>
                  <a:gd name="connsiteY3-576" fmla="*/ 70414 h 460941"/>
                  <a:gd name="connsiteX4-577" fmla="*/ 901862 w 901862"/>
                  <a:gd name="connsiteY4-578" fmla="*/ 156254 h 460941"/>
                  <a:gd name="connsiteX5-579" fmla="*/ 901862 w 901862"/>
                  <a:gd name="connsiteY5-580" fmla="*/ 330042 h 460941"/>
                  <a:gd name="connsiteX6-581" fmla="*/ 834446 w 901862"/>
                  <a:gd name="connsiteY6-582" fmla="*/ 460941 h 460941"/>
                  <a:gd name="connsiteX7-583" fmla="*/ 459752 w 901862"/>
                  <a:gd name="connsiteY7-584" fmla="*/ 336619 h 460941"/>
                  <a:gd name="connsiteX8-585" fmla="*/ 49971 w 901862"/>
                  <a:gd name="connsiteY8-586" fmla="*/ 420666 h 460941"/>
                  <a:gd name="connsiteX9-587" fmla="*/ 0 w 901862"/>
                  <a:gd name="connsiteY9-588" fmla="*/ 330042 h 460941"/>
                  <a:gd name="connsiteX10-589" fmla="*/ 0 w 901862"/>
                  <a:gd name="connsiteY10-590" fmla="*/ 156254 h 460941"/>
                  <a:gd name="connsiteX0-591" fmla="*/ 0 w 901862"/>
                  <a:gd name="connsiteY0-592" fmla="*/ 156254 h 518129"/>
                  <a:gd name="connsiteX1-593" fmla="*/ 45639 w 901862"/>
                  <a:gd name="connsiteY1-594" fmla="*/ 0 h 518129"/>
                  <a:gd name="connsiteX2-595" fmla="*/ 408216 w 901862"/>
                  <a:gd name="connsiteY2-596" fmla="*/ 189898 h 518129"/>
                  <a:gd name="connsiteX3-597" fmla="*/ 792935 w 901862"/>
                  <a:gd name="connsiteY3-598" fmla="*/ 70414 h 518129"/>
                  <a:gd name="connsiteX4-599" fmla="*/ 901862 w 901862"/>
                  <a:gd name="connsiteY4-600" fmla="*/ 156254 h 518129"/>
                  <a:gd name="connsiteX5-601" fmla="*/ 901862 w 901862"/>
                  <a:gd name="connsiteY5-602" fmla="*/ 330042 h 518129"/>
                  <a:gd name="connsiteX6-603" fmla="*/ 820718 w 901862"/>
                  <a:gd name="connsiteY6-604" fmla="*/ 518129 h 518129"/>
                  <a:gd name="connsiteX7-605" fmla="*/ 459752 w 901862"/>
                  <a:gd name="connsiteY7-606" fmla="*/ 336619 h 518129"/>
                  <a:gd name="connsiteX8-607" fmla="*/ 49971 w 901862"/>
                  <a:gd name="connsiteY8-608" fmla="*/ 420666 h 518129"/>
                  <a:gd name="connsiteX9-609" fmla="*/ 0 w 901862"/>
                  <a:gd name="connsiteY9-610" fmla="*/ 330042 h 518129"/>
                  <a:gd name="connsiteX10-611" fmla="*/ 0 w 901862"/>
                  <a:gd name="connsiteY10-612" fmla="*/ 156254 h 518129"/>
                  <a:gd name="connsiteX0-613" fmla="*/ 0 w 901862"/>
                  <a:gd name="connsiteY0-614" fmla="*/ 156254 h 518129"/>
                  <a:gd name="connsiteX1-615" fmla="*/ 45639 w 901862"/>
                  <a:gd name="connsiteY1-616" fmla="*/ 0 h 518129"/>
                  <a:gd name="connsiteX2-617" fmla="*/ 408216 w 901862"/>
                  <a:gd name="connsiteY2-618" fmla="*/ 189898 h 518129"/>
                  <a:gd name="connsiteX3-619" fmla="*/ 792935 w 901862"/>
                  <a:gd name="connsiteY3-620" fmla="*/ 70414 h 518129"/>
                  <a:gd name="connsiteX4-621" fmla="*/ 901862 w 901862"/>
                  <a:gd name="connsiteY4-622" fmla="*/ 156254 h 518129"/>
                  <a:gd name="connsiteX5-623" fmla="*/ 901862 w 901862"/>
                  <a:gd name="connsiteY5-624" fmla="*/ 330042 h 518129"/>
                  <a:gd name="connsiteX6-625" fmla="*/ 820718 w 901862"/>
                  <a:gd name="connsiteY6-626" fmla="*/ 518129 h 518129"/>
                  <a:gd name="connsiteX7-627" fmla="*/ 459752 w 901862"/>
                  <a:gd name="connsiteY7-628" fmla="*/ 336619 h 518129"/>
                  <a:gd name="connsiteX8-629" fmla="*/ 49971 w 901862"/>
                  <a:gd name="connsiteY8-630" fmla="*/ 420666 h 518129"/>
                  <a:gd name="connsiteX9-631" fmla="*/ 0 w 901862"/>
                  <a:gd name="connsiteY9-632" fmla="*/ 330042 h 518129"/>
                  <a:gd name="connsiteX10-633" fmla="*/ 0 w 901862"/>
                  <a:gd name="connsiteY10-634" fmla="*/ 156254 h 518129"/>
                  <a:gd name="connsiteX0-635" fmla="*/ 0 w 901862"/>
                  <a:gd name="connsiteY0-636" fmla="*/ 156254 h 518129"/>
                  <a:gd name="connsiteX1-637" fmla="*/ 45639 w 901862"/>
                  <a:gd name="connsiteY1-638" fmla="*/ 0 h 518129"/>
                  <a:gd name="connsiteX2-639" fmla="*/ 408216 w 901862"/>
                  <a:gd name="connsiteY2-640" fmla="*/ 189898 h 518129"/>
                  <a:gd name="connsiteX3-641" fmla="*/ 792935 w 901862"/>
                  <a:gd name="connsiteY3-642" fmla="*/ 70414 h 518129"/>
                  <a:gd name="connsiteX4-643" fmla="*/ 901862 w 901862"/>
                  <a:gd name="connsiteY4-644" fmla="*/ 156254 h 518129"/>
                  <a:gd name="connsiteX5-645" fmla="*/ 901862 w 901862"/>
                  <a:gd name="connsiteY5-646" fmla="*/ 330042 h 518129"/>
                  <a:gd name="connsiteX6-647" fmla="*/ 820718 w 901862"/>
                  <a:gd name="connsiteY6-648" fmla="*/ 518129 h 518129"/>
                  <a:gd name="connsiteX7-649" fmla="*/ 449618 w 901862"/>
                  <a:gd name="connsiteY7-650" fmla="*/ 343309 h 518129"/>
                  <a:gd name="connsiteX8-651" fmla="*/ 49971 w 901862"/>
                  <a:gd name="connsiteY8-652" fmla="*/ 420666 h 518129"/>
                  <a:gd name="connsiteX9-653" fmla="*/ 0 w 901862"/>
                  <a:gd name="connsiteY9-654" fmla="*/ 330042 h 518129"/>
                  <a:gd name="connsiteX10-655" fmla="*/ 0 w 901862"/>
                  <a:gd name="connsiteY10-656" fmla="*/ 156254 h 518129"/>
                  <a:gd name="connsiteX0-657" fmla="*/ 0 w 901862"/>
                  <a:gd name="connsiteY0-658" fmla="*/ 156254 h 518129"/>
                  <a:gd name="connsiteX1-659" fmla="*/ 45639 w 901862"/>
                  <a:gd name="connsiteY1-660" fmla="*/ 0 h 518129"/>
                  <a:gd name="connsiteX2-661" fmla="*/ 408216 w 901862"/>
                  <a:gd name="connsiteY2-662" fmla="*/ 189898 h 518129"/>
                  <a:gd name="connsiteX3-663" fmla="*/ 792935 w 901862"/>
                  <a:gd name="connsiteY3-664" fmla="*/ 70414 h 518129"/>
                  <a:gd name="connsiteX4-665" fmla="*/ 901862 w 901862"/>
                  <a:gd name="connsiteY4-666" fmla="*/ 156254 h 518129"/>
                  <a:gd name="connsiteX5-667" fmla="*/ 901862 w 901862"/>
                  <a:gd name="connsiteY5-668" fmla="*/ 330042 h 518129"/>
                  <a:gd name="connsiteX6-669" fmla="*/ 820718 w 901862"/>
                  <a:gd name="connsiteY6-670" fmla="*/ 518129 h 518129"/>
                  <a:gd name="connsiteX7-671" fmla="*/ 449618 w 901862"/>
                  <a:gd name="connsiteY7-672" fmla="*/ 343309 h 518129"/>
                  <a:gd name="connsiteX8-673" fmla="*/ 53233 w 901862"/>
                  <a:gd name="connsiteY8-674" fmla="*/ 444254 h 518129"/>
                  <a:gd name="connsiteX9-675" fmla="*/ 0 w 901862"/>
                  <a:gd name="connsiteY9-676" fmla="*/ 330042 h 518129"/>
                  <a:gd name="connsiteX10-677" fmla="*/ 0 w 901862"/>
                  <a:gd name="connsiteY10-678" fmla="*/ 156254 h 518129"/>
                  <a:gd name="connsiteX0-679" fmla="*/ 0 w 901862"/>
                  <a:gd name="connsiteY0-680" fmla="*/ 156254 h 518129"/>
                  <a:gd name="connsiteX1-681" fmla="*/ 45639 w 901862"/>
                  <a:gd name="connsiteY1-682" fmla="*/ 0 h 518129"/>
                  <a:gd name="connsiteX2-683" fmla="*/ 408216 w 901862"/>
                  <a:gd name="connsiteY2-684" fmla="*/ 189898 h 518129"/>
                  <a:gd name="connsiteX3-685" fmla="*/ 792935 w 901862"/>
                  <a:gd name="connsiteY3-686" fmla="*/ 70414 h 518129"/>
                  <a:gd name="connsiteX4-687" fmla="*/ 901862 w 901862"/>
                  <a:gd name="connsiteY4-688" fmla="*/ 156254 h 518129"/>
                  <a:gd name="connsiteX5-689" fmla="*/ 901862 w 901862"/>
                  <a:gd name="connsiteY5-690" fmla="*/ 330042 h 518129"/>
                  <a:gd name="connsiteX6-691" fmla="*/ 820718 w 901862"/>
                  <a:gd name="connsiteY6-692" fmla="*/ 518129 h 518129"/>
                  <a:gd name="connsiteX7-693" fmla="*/ 449618 w 901862"/>
                  <a:gd name="connsiteY7-694" fmla="*/ 343309 h 518129"/>
                  <a:gd name="connsiteX8-695" fmla="*/ 53233 w 901862"/>
                  <a:gd name="connsiteY8-696" fmla="*/ 444254 h 518129"/>
                  <a:gd name="connsiteX9-697" fmla="*/ 0 w 901862"/>
                  <a:gd name="connsiteY9-698" fmla="*/ 330042 h 518129"/>
                  <a:gd name="connsiteX10-699" fmla="*/ 0 w 901862"/>
                  <a:gd name="connsiteY10-700" fmla="*/ 156254 h 518129"/>
                  <a:gd name="connsiteX0-701" fmla="*/ 0 w 901862"/>
                  <a:gd name="connsiteY0-702" fmla="*/ 156254 h 518129"/>
                  <a:gd name="connsiteX1-703" fmla="*/ 45639 w 901862"/>
                  <a:gd name="connsiteY1-704" fmla="*/ 0 h 518129"/>
                  <a:gd name="connsiteX2-705" fmla="*/ 408216 w 901862"/>
                  <a:gd name="connsiteY2-706" fmla="*/ 189898 h 518129"/>
                  <a:gd name="connsiteX3-707" fmla="*/ 792935 w 901862"/>
                  <a:gd name="connsiteY3-708" fmla="*/ 70414 h 518129"/>
                  <a:gd name="connsiteX4-709" fmla="*/ 901862 w 901862"/>
                  <a:gd name="connsiteY4-710" fmla="*/ 156254 h 518129"/>
                  <a:gd name="connsiteX5-711" fmla="*/ 901862 w 901862"/>
                  <a:gd name="connsiteY5-712" fmla="*/ 330042 h 518129"/>
                  <a:gd name="connsiteX6-713" fmla="*/ 820718 w 901862"/>
                  <a:gd name="connsiteY6-714" fmla="*/ 518129 h 518129"/>
                  <a:gd name="connsiteX7-715" fmla="*/ 449618 w 901862"/>
                  <a:gd name="connsiteY7-716" fmla="*/ 343309 h 518129"/>
                  <a:gd name="connsiteX8-717" fmla="*/ 53233 w 901862"/>
                  <a:gd name="connsiteY8-718" fmla="*/ 444254 h 518129"/>
                  <a:gd name="connsiteX9-719" fmla="*/ 0 w 901862"/>
                  <a:gd name="connsiteY9-720" fmla="*/ 330042 h 518129"/>
                  <a:gd name="connsiteX10-721" fmla="*/ 0 w 901862"/>
                  <a:gd name="connsiteY10-722" fmla="*/ 156254 h 518129"/>
                  <a:gd name="connsiteX0-723" fmla="*/ 0 w 901862"/>
                  <a:gd name="connsiteY0-724" fmla="*/ 156254 h 518129"/>
                  <a:gd name="connsiteX1-725" fmla="*/ 45639 w 901862"/>
                  <a:gd name="connsiteY1-726" fmla="*/ 0 h 518129"/>
                  <a:gd name="connsiteX2-727" fmla="*/ 408216 w 901862"/>
                  <a:gd name="connsiteY2-728" fmla="*/ 189898 h 518129"/>
                  <a:gd name="connsiteX3-729" fmla="*/ 792935 w 901862"/>
                  <a:gd name="connsiteY3-730" fmla="*/ 70414 h 518129"/>
                  <a:gd name="connsiteX4-731" fmla="*/ 901862 w 901862"/>
                  <a:gd name="connsiteY4-732" fmla="*/ 156254 h 518129"/>
                  <a:gd name="connsiteX5-733" fmla="*/ 901862 w 901862"/>
                  <a:gd name="connsiteY5-734" fmla="*/ 330042 h 518129"/>
                  <a:gd name="connsiteX6-735" fmla="*/ 820718 w 901862"/>
                  <a:gd name="connsiteY6-736" fmla="*/ 518129 h 518129"/>
                  <a:gd name="connsiteX7-737" fmla="*/ 449618 w 901862"/>
                  <a:gd name="connsiteY7-738" fmla="*/ 343309 h 518129"/>
                  <a:gd name="connsiteX8-739" fmla="*/ 53233 w 901862"/>
                  <a:gd name="connsiteY8-740" fmla="*/ 444254 h 518129"/>
                  <a:gd name="connsiteX9-741" fmla="*/ 0 w 901862"/>
                  <a:gd name="connsiteY9-742" fmla="*/ 330042 h 518129"/>
                  <a:gd name="connsiteX10-743" fmla="*/ 0 w 901862"/>
                  <a:gd name="connsiteY10-744" fmla="*/ 156254 h 518129"/>
                  <a:gd name="connsiteX0-745" fmla="*/ 0 w 901862"/>
                  <a:gd name="connsiteY0-746" fmla="*/ 156254 h 518129"/>
                  <a:gd name="connsiteX1-747" fmla="*/ 45639 w 901862"/>
                  <a:gd name="connsiteY1-748" fmla="*/ 0 h 518129"/>
                  <a:gd name="connsiteX2-749" fmla="*/ 408216 w 901862"/>
                  <a:gd name="connsiteY2-750" fmla="*/ 189898 h 518129"/>
                  <a:gd name="connsiteX3-751" fmla="*/ 792935 w 901862"/>
                  <a:gd name="connsiteY3-752" fmla="*/ 70414 h 518129"/>
                  <a:gd name="connsiteX4-753" fmla="*/ 901862 w 901862"/>
                  <a:gd name="connsiteY4-754" fmla="*/ 156254 h 518129"/>
                  <a:gd name="connsiteX5-755" fmla="*/ 901862 w 901862"/>
                  <a:gd name="connsiteY5-756" fmla="*/ 330042 h 518129"/>
                  <a:gd name="connsiteX6-757" fmla="*/ 820718 w 901862"/>
                  <a:gd name="connsiteY6-758" fmla="*/ 518129 h 518129"/>
                  <a:gd name="connsiteX7-759" fmla="*/ 449618 w 901862"/>
                  <a:gd name="connsiteY7-760" fmla="*/ 343309 h 518129"/>
                  <a:gd name="connsiteX8-761" fmla="*/ 53233 w 901862"/>
                  <a:gd name="connsiteY8-762" fmla="*/ 444254 h 518129"/>
                  <a:gd name="connsiteX9-763" fmla="*/ 0 w 901862"/>
                  <a:gd name="connsiteY9-764" fmla="*/ 330042 h 518129"/>
                  <a:gd name="connsiteX10-765" fmla="*/ 0 w 901862"/>
                  <a:gd name="connsiteY10-766" fmla="*/ 156254 h 518129"/>
                  <a:gd name="connsiteX0-767" fmla="*/ 0 w 901862"/>
                  <a:gd name="connsiteY0-768" fmla="*/ 171490 h 533365"/>
                  <a:gd name="connsiteX1-769" fmla="*/ 27185 w 901862"/>
                  <a:gd name="connsiteY1-770" fmla="*/ 0 h 533365"/>
                  <a:gd name="connsiteX2-771" fmla="*/ 408216 w 901862"/>
                  <a:gd name="connsiteY2-772" fmla="*/ 205134 h 533365"/>
                  <a:gd name="connsiteX3-773" fmla="*/ 792935 w 901862"/>
                  <a:gd name="connsiteY3-774" fmla="*/ 85650 h 533365"/>
                  <a:gd name="connsiteX4-775" fmla="*/ 901862 w 901862"/>
                  <a:gd name="connsiteY4-776" fmla="*/ 171490 h 533365"/>
                  <a:gd name="connsiteX5-777" fmla="*/ 901862 w 901862"/>
                  <a:gd name="connsiteY5-778" fmla="*/ 345278 h 533365"/>
                  <a:gd name="connsiteX6-779" fmla="*/ 820718 w 901862"/>
                  <a:gd name="connsiteY6-780" fmla="*/ 533365 h 533365"/>
                  <a:gd name="connsiteX7-781" fmla="*/ 449618 w 901862"/>
                  <a:gd name="connsiteY7-782" fmla="*/ 358545 h 533365"/>
                  <a:gd name="connsiteX8-783" fmla="*/ 53233 w 901862"/>
                  <a:gd name="connsiteY8-784" fmla="*/ 459490 h 533365"/>
                  <a:gd name="connsiteX9-785" fmla="*/ 0 w 901862"/>
                  <a:gd name="connsiteY9-786" fmla="*/ 345278 h 533365"/>
                  <a:gd name="connsiteX10-787" fmla="*/ 0 w 901862"/>
                  <a:gd name="connsiteY10-788" fmla="*/ 171490 h 5333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37" y="connsiteY9-38"/>
                  </a:cxn>
                  <a:cxn ang="0">
                    <a:pos x="connsiteX10-479" y="connsiteY10-48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5" y="1188250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-1" fmla="*/ 0 w 901862"/>
                  <a:gd name="connsiteY0-2" fmla="*/ 43539 h 260775"/>
                  <a:gd name="connsiteX1-3" fmla="*/ 43448 w 901862"/>
                  <a:gd name="connsiteY1-4" fmla="*/ 91 h 260775"/>
                  <a:gd name="connsiteX2-5" fmla="*/ 469179 w 901862"/>
                  <a:gd name="connsiteY2-6" fmla="*/ 0 h 260775"/>
                  <a:gd name="connsiteX3-7" fmla="*/ 858414 w 901862"/>
                  <a:gd name="connsiteY3-8" fmla="*/ 91 h 260775"/>
                  <a:gd name="connsiteX4-9" fmla="*/ 901862 w 901862"/>
                  <a:gd name="connsiteY4-10" fmla="*/ 43539 h 260775"/>
                  <a:gd name="connsiteX5-11" fmla="*/ 901862 w 901862"/>
                  <a:gd name="connsiteY5-12" fmla="*/ 217327 h 260775"/>
                  <a:gd name="connsiteX6-13" fmla="*/ 858414 w 901862"/>
                  <a:gd name="connsiteY6-14" fmla="*/ 260775 h 260775"/>
                  <a:gd name="connsiteX7-15" fmla="*/ 43448 w 901862"/>
                  <a:gd name="connsiteY7-16" fmla="*/ 260775 h 260775"/>
                  <a:gd name="connsiteX8-17" fmla="*/ 0 w 901862"/>
                  <a:gd name="connsiteY8-18" fmla="*/ 217327 h 260775"/>
                  <a:gd name="connsiteX9" fmla="*/ 0 w 901862"/>
                  <a:gd name="connsiteY9" fmla="*/ 43539 h 260775"/>
                  <a:gd name="connsiteX0-19" fmla="*/ 0 w 901862"/>
                  <a:gd name="connsiteY0-20" fmla="*/ 43448 h 260684"/>
                  <a:gd name="connsiteX1-21" fmla="*/ 43448 w 901862"/>
                  <a:gd name="connsiteY1-22" fmla="*/ 0 h 260684"/>
                  <a:gd name="connsiteX2-23" fmla="*/ 441588 w 901862"/>
                  <a:gd name="connsiteY2-24" fmla="*/ 144593 h 260684"/>
                  <a:gd name="connsiteX3-25" fmla="*/ 858414 w 901862"/>
                  <a:gd name="connsiteY3-26" fmla="*/ 0 h 260684"/>
                  <a:gd name="connsiteX4-27" fmla="*/ 901862 w 901862"/>
                  <a:gd name="connsiteY4-28" fmla="*/ 43448 h 260684"/>
                  <a:gd name="connsiteX5-29" fmla="*/ 901862 w 901862"/>
                  <a:gd name="connsiteY5-30" fmla="*/ 217236 h 260684"/>
                  <a:gd name="connsiteX6-31" fmla="*/ 858414 w 901862"/>
                  <a:gd name="connsiteY6-32" fmla="*/ 260684 h 260684"/>
                  <a:gd name="connsiteX7-33" fmla="*/ 43448 w 901862"/>
                  <a:gd name="connsiteY7-34" fmla="*/ 260684 h 260684"/>
                  <a:gd name="connsiteX8-35" fmla="*/ 0 w 901862"/>
                  <a:gd name="connsiteY8-36" fmla="*/ 217236 h 260684"/>
                  <a:gd name="connsiteX9-37" fmla="*/ 0 w 901862"/>
                  <a:gd name="connsiteY9-38" fmla="*/ 43448 h 260684"/>
                  <a:gd name="connsiteX0-39" fmla="*/ 0 w 901862"/>
                  <a:gd name="connsiteY0-40" fmla="*/ 43448 h 260684"/>
                  <a:gd name="connsiteX1-41" fmla="*/ 43448 w 901862"/>
                  <a:gd name="connsiteY1-42" fmla="*/ 0 h 260684"/>
                  <a:gd name="connsiteX2-43" fmla="*/ 446920 w 901862"/>
                  <a:gd name="connsiteY2-44" fmla="*/ 82317 h 260684"/>
                  <a:gd name="connsiteX3-45" fmla="*/ 858414 w 901862"/>
                  <a:gd name="connsiteY3-46" fmla="*/ 0 h 260684"/>
                  <a:gd name="connsiteX4-47" fmla="*/ 901862 w 901862"/>
                  <a:gd name="connsiteY4-48" fmla="*/ 43448 h 260684"/>
                  <a:gd name="connsiteX5-49" fmla="*/ 901862 w 901862"/>
                  <a:gd name="connsiteY5-50" fmla="*/ 217236 h 260684"/>
                  <a:gd name="connsiteX6-51" fmla="*/ 858414 w 901862"/>
                  <a:gd name="connsiteY6-52" fmla="*/ 260684 h 260684"/>
                  <a:gd name="connsiteX7-53" fmla="*/ 43448 w 901862"/>
                  <a:gd name="connsiteY7-54" fmla="*/ 260684 h 260684"/>
                  <a:gd name="connsiteX8-55" fmla="*/ 0 w 901862"/>
                  <a:gd name="connsiteY8-56" fmla="*/ 217236 h 260684"/>
                  <a:gd name="connsiteX9-57" fmla="*/ 0 w 901862"/>
                  <a:gd name="connsiteY9-58" fmla="*/ 43448 h 260684"/>
                  <a:gd name="connsiteX0-59" fmla="*/ 0 w 901862"/>
                  <a:gd name="connsiteY0-60" fmla="*/ 43448 h 260684"/>
                  <a:gd name="connsiteX1-61" fmla="*/ 43448 w 901862"/>
                  <a:gd name="connsiteY1-62" fmla="*/ 0 h 260684"/>
                  <a:gd name="connsiteX2-63" fmla="*/ 446920 w 901862"/>
                  <a:gd name="connsiteY2-64" fmla="*/ 82317 h 260684"/>
                  <a:gd name="connsiteX3-65" fmla="*/ 858414 w 901862"/>
                  <a:gd name="connsiteY3-66" fmla="*/ 0 h 260684"/>
                  <a:gd name="connsiteX4-67" fmla="*/ 901862 w 901862"/>
                  <a:gd name="connsiteY4-68" fmla="*/ 43448 h 260684"/>
                  <a:gd name="connsiteX5-69" fmla="*/ 901862 w 901862"/>
                  <a:gd name="connsiteY5-70" fmla="*/ 217236 h 260684"/>
                  <a:gd name="connsiteX6-71" fmla="*/ 858414 w 901862"/>
                  <a:gd name="connsiteY6-72" fmla="*/ 260684 h 260684"/>
                  <a:gd name="connsiteX7-73" fmla="*/ 43448 w 901862"/>
                  <a:gd name="connsiteY7-74" fmla="*/ 260684 h 260684"/>
                  <a:gd name="connsiteX8-75" fmla="*/ 0 w 901862"/>
                  <a:gd name="connsiteY8-76" fmla="*/ 217236 h 260684"/>
                  <a:gd name="connsiteX9-77" fmla="*/ 0 w 901862"/>
                  <a:gd name="connsiteY9-78" fmla="*/ 43448 h 260684"/>
                  <a:gd name="connsiteX0-79" fmla="*/ 0 w 901862"/>
                  <a:gd name="connsiteY0-80" fmla="*/ 43448 h 260684"/>
                  <a:gd name="connsiteX1-81" fmla="*/ 43448 w 901862"/>
                  <a:gd name="connsiteY1-82" fmla="*/ 0 h 260684"/>
                  <a:gd name="connsiteX2-83" fmla="*/ 446920 w 901862"/>
                  <a:gd name="connsiteY2-84" fmla="*/ 82317 h 260684"/>
                  <a:gd name="connsiteX3-85" fmla="*/ 858414 w 901862"/>
                  <a:gd name="connsiteY3-86" fmla="*/ 0 h 260684"/>
                  <a:gd name="connsiteX4-87" fmla="*/ 901862 w 901862"/>
                  <a:gd name="connsiteY4-88" fmla="*/ 43448 h 260684"/>
                  <a:gd name="connsiteX5-89" fmla="*/ 901862 w 901862"/>
                  <a:gd name="connsiteY5-90" fmla="*/ 217236 h 260684"/>
                  <a:gd name="connsiteX6-91" fmla="*/ 858414 w 901862"/>
                  <a:gd name="connsiteY6-92" fmla="*/ 260684 h 260684"/>
                  <a:gd name="connsiteX7-93" fmla="*/ 43448 w 901862"/>
                  <a:gd name="connsiteY7-94" fmla="*/ 260684 h 260684"/>
                  <a:gd name="connsiteX8-95" fmla="*/ 0 w 901862"/>
                  <a:gd name="connsiteY8-96" fmla="*/ 217236 h 260684"/>
                  <a:gd name="connsiteX9-97" fmla="*/ 0 w 901862"/>
                  <a:gd name="connsiteY9-98" fmla="*/ 43448 h 260684"/>
                  <a:gd name="connsiteX0-99" fmla="*/ 0 w 901862"/>
                  <a:gd name="connsiteY0-100" fmla="*/ 90518 h 307754"/>
                  <a:gd name="connsiteX1-101" fmla="*/ 60498 w 901862"/>
                  <a:gd name="connsiteY1-102" fmla="*/ 0 h 307754"/>
                  <a:gd name="connsiteX2-103" fmla="*/ 446920 w 901862"/>
                  <a:gd name="connsiteY2-104" fmla="*/ 129387 h 307754"/>
                  <a:gd name="connsiteX3-105" fmla="*/ 858414 w 901862"/>
                  <a:gd name="connsiteY3-106" fmla="*/ 47070 h 307754"/>
                  <a:gd name="connsiteX4-107" fmla="*/ 901862 w 901862"/>
                  <a:gd name="connsiteY4-108" fmla="*/ 90518 h 307754"/>
                  <a:gd name="connsiteX5-109" fmla="*/ 901862 w 901862"/>
                  <a:gd name="connsiteY5-110" fmla="*/ 264306 h 307754"/>
                  <a:gd name="connsiteX6-111" fmla="*/ 858414 w 901862"/>
                  <a:gd name="connsiteY6-112" fmla="*/ 307754 h 307754"/>
                  <a:gd name="connsiteX7-113" fmla="*/ 43448 w 901862"/>
                  <a:gd name="connsiteY7-114" fmla="*/ 307754 h 307754"/>
                  <a:gd name="connsiteX8-115" fmla="*/ 0 w 901862"/>
                  <a:gd name="connsiteY8-116" fmla="*/ 264306 h 307754"/>
                  <a:gd name="connsiteX9-117" fmla="*/ 0 w 901862"/>
                  <a:gd name="connsiteY9-118" fmla="*/ 90518 h 307754"/>
                  <a:gd name="connsiteX0-119" fmla="*/ 0 w 901862"/>
                  <a:gd name="connsiteY0-120" fmla="*/ 90518 h 307754"/>
                  <a:gd name="connsiteX1-121" fmla="*/ 60498 w 901862"/>
                  <a:gd name="connsiteY1-122" fmla="*/ 0 h 307754"/>
                  <a:gd name="connsiteX2-123" fmla="*/ 446920 w 901862"/>
                  <a:gd name="connsiteY2-124" fmla="*/ 129387 h 307754"/>
                  <a:gd name="connsiteX3-125" fmla="*/ 858414 w 901862"/>
                  <a:gd name="connsiteY3-126" fmla="*/ 47070 h 307754"/>
                  <a:gd name="connsiteX4-127" fmla="*/ 901862 w 901862"/>
                  <a:gd name="connsiteY4-128" fmla="*/ 90518 h 307754"/>
                  <a:gd name="connsiteX5-129" fmla="*/ 901862 w 901862"/>
                  <a:gd name="connsiteY5-130" fmla="*/ 264306 h 307754"/>
                  <a:gd name="connsiteX6-131" fmla="*/ 858414 w 901862"/>
                  <a:gd name="connsiteY6-132" fmla="*/ 307754 h 307754"/>
                  <a:gd name="connsiteX7-133" fmla="*/ 43448 w 901862"/>
                  <a:gd name="connsiteY7-134" fmla="*/ 307754 h 307754"/>
                  <a:gd name="connsiteX8-135" fmla="*/ 0 w 901862"/>
                  <a:gd name="connsiteY8-136" fmla="*/ 264306 h 307754"/>
                  <a:gd name="connsiteX9-137" fmla="*/ 0 w 901862"/>
                  <a:gd name="connsiteY9-138" fmla="*/ 90518 h 307754"/>
                  <a:gd name="connsiteX0-139" fmla="*/ 0 w 901862"/>
                  <a:gd name="connsiteY0-140" fmla="*/ 90518 h 307754"/>
                  <a:gd name="connsiteX1-141" fmla="*/ 60498 w 901862"/>
                  <a:gd name="connsiteY1-142" fmla="*/ 0 h 307754"/>
                  <a:gd name="connsiteX2-143" fmla="*/ 446920 w 901862"/>
                  <a:gd name="connsiteY2-144" fmla="*/ 129387 h 307754"/>
                  <a:gd name="connsiteX3-145" fmla="*/ 858414 w 901862"/>
                  <a:gd name="connsiteY3-146" fmla="*/ 47070 h 307754"/>
                  <a:gd name="connsiteX4-147" fmla="*/ 901862 w 901862"/>
                  <a:gd name="connsiteY4-148" fmla="*/ 90518 h 307754"/>
                  <a:gd name="connsiteX5-149" fmla="*/ 901862 w 901862"/>
                  <a:gd name="connsiteY5-150" fmla="*/ 264306 h 307754"/>
                  <a:gd name="connsiteX6-151" fmla="*/ 858414 w 901862"/>
                  <a:gd name="connsiteY6-152" fmla="*/ 307754 h 307754"/>
                  <a:gd name="connsiteX7-153" fmla="*/ 43448 w 901862"/>
                  <a:gd name="connsiteY7-154" fmla="*/ 307754 h 307754"/>
                  <a:gd name="connsiteX8-155" fmla="*/ 0 w 901862"/>
                  <a:gd name="connsiteY8-156" fmla="*/ 264306 h 307754"/>
                  <a:gd name="connsiteX9-157" fmla="*/ 0 w 901862"/>
                  <a:gd name="connsiteY9-158" fmla="*/ 90518 h 307754"/>
                  <a:gd name="connsiteX0-159" fmla="*/ 0 w 901862"/>
                  <a:gd name="connsiteY0-160" fmla="*/ 109063 h 326299"/>
                  <a:gd name="connsiteX1-161" fmla="*/ 55530 w 901862"/>
                  <a:gd name="connsiteY1-162" fmla="*/ 0 h 326299"/>
                  <a:gd name="connsiteX2-163" fmla="*/ 446920 w 901862"/>
                  <a:gd name="connsiteY2-164" fmla="*/ 147932 h 326299"/>
                  <a:gd name="connsiteX3-165" fmla="*/ 858414 w 901862"/>
                  <a:gd name="connsiteY3-166" fmla="*/ 65615 h 326299"/>
                  <a:gd name="connsiteX4-167" fmla="*/ 901862 w 901862"/>
                  <a:gd name="connsiteY4-168" fmla="*/ 109063 h 326299"/>
                  <a:gd name="connsiteX5-169" fmla="*/ 901862 w 901862"/>
                  <a:gd name="connsiteY5-170" fmla="*/ 282851 h 326299"/>
                  <a:gd name="connsiteX6-171" fmla="*/ 858414 w 901862"/>
                  <a:gd name="connsiteY6-172" fmla="*/ 326299 h 326299"/>
                  <a:gd name="connsiteX7-173" fmla="*/ 43448 w 901862"/>
                  <a:gd name="connsiteY7-174" fmla="*/ 326299 h 326299"/>
                  <a:gd name="connsiteX8-175" fmla="*/ 0 w 901862"/>
                  <a:gd name="connsiteY8-176" fmla="*/ 282851 h 326299"/>
                  <a:gd name="connsiteX9-177" fmla="*/ 0 w 901862"/>
                  <a:gd name="connsiteY9-178" fmla="*/ 109063 h 326299"/>
                  <a:gd name="connsiteX0-179" fmla="*/ 0 w 901862"/>
                  <a:gd name="connsiteY0-180" fmla="*/ 109063 h 326299"/>
                  <a:gd name="connsiteX1-181" fmla="*/ 55530 w 901862"/>
                  <a:gd name="connsiteY1-182" fmla="*/ 0 h 326299"/>
                  <a:gd name="connsiteX2-183" fmla="*/ 446920 w 901862"/>
                  <a:gd name="connsiteY2-184" fmla="*/ 147932 h 326299"/>
                  <a:gd name="connsiteX3-185" fmla="*/ 858414 w 901862"/>
                  <a:gd name="connsiteY3-186" fmla="*/ 65615 h 326299"/>
                  <a:gd name="connsiteX4-187" fmla="*/ 901862 w 901862"/>
                  <a:gd name="connsiteY4-188" fmla="*/ 109063 h 326299"/>
                  <a:gd name="connsiteX5-189" fmla="*/ 901862 w 901862"/>
                  <a:gd name="connsiteY5-190" fmla="*/ 282851 h 326299"/>
                  <a:gd name="connsiteX6-191" fmla="*/ 858414 w 901862"/>
                  <a:gd name="connsiteY6-192" fmla="*/ 326299 h 326299"/>
                  <a:gd name="connsiteX7-193" fmla="*/ 43448 w 901862"/>
                  <a:gd name="connsiteY7-194" fmla="*/ 326299 h 326299"/>
                  <a:gd name="connsiteX8-195" fmla="*/ 0 w 901862"/>
                  <a:gd name="connsiteY8-196" fmla="*/ 282851 h 326299"/>
                  <a:gd name="connsiteX9-197" fmla="*/ 0 w 901862"/>
                  <a:gd name="connsiteY9-198" fmla="*/ 109063 h 326299"/>
                  <a:gd name="connsiteX0-199" fmla="*/ 0 w 901862"/>
                  <a:gd name="connsiteY0-200" fmla="*/ 109063 h 326299"/>
                  <a:gd name="connsiteX1-201" fmla="*/ 55530 w 901862"/>
                  <a:gd name="connsiteY1-202" fmla="*/ 0 h 326299"/>
                  <a:gd name="connsiteX2-203" fmla="*/ 446920 w 901862"/>
                  <a:gd name="connsiteY2-204" fmla="*/ 147932 h 326299"/>
                  <a:gd name="connsiteX3-205" fmla="*/ 858414 w 901862"/>
                  <a:gd name="connsiteY3-206" fmla="*/ 65615 h 326299"/>
                  <a:gd name="connsiteX4-207" fmla="*/ 901862 w 901862"/>
                  <a:gd name="connsiteY4-208" fmla="*/ 109063 h 326299"/>
                  <a:gd name="connsiteX5-209" fmla="*/ 901862 w 901862"/>
                  <a:gd name="connsiteY5-210" fmla="*/ 282851 h 326299"/>
                  <a:gd name="connsiteX6-211" fmla="*/ 858414 w 901862"/>
                  <a:gd name="connsiteY6-212" fmla="*/ 326299 h 326299"/>
                  <a:gd name="connsiteX7-213" fmla="*/ 43448 w 901862"/>
                  <a:gd name="connsiteY7-214" fmla="*/ 326299 h 326299"/>
                  <a:gd name="connsiteX8-215" fmla="*/ 0 w 901862"/>
                  <a:gd name="connsiteY8-216" fmla="*/ 282851 h 326299"/>
                  <a:gd name="connsiteX9-217" fmla="*/ 0 w 901862"/>
                  <a:gd name="connsiteY9-218" fmla="*/ 109063 h 326299"/>
                  <a:gd name="connsiteX0-219" fmla="*/ 0 w 901862"/>
                  <a:gd name="connsiteY0-220" fmla="*/ 109063 h 326299"/>
                  <a:gd name="connsiteX1-221" fmla="*/ 55530 w 901862"/>
                  <a:gd name="connsiteY1-222" fmla="*/ 0 h 326299"/>
                  <a:gd name="connsiteX2-223" fmla="*/ 446920 w 901862"/>
                  <a:gd name="connsiteY2-224" fmla="*/ 147932 h 326299"/>
                  <a:gd name="connsiteX3-225" fmla="*/ 858414 w 901862"/>
                  <a:gd name="connsiteY3-226" fmla="*/ 65615 h 326299"/>
                  <a:gd name="connsiteX4-227" fmla="*/ 901862 w 901862"/>
                  <a:gd name="connsiteY4-228" fmla="*/ 109063 h 326299"/>
                  <a:gd name="connsiteX5-229" fmla="*/ 901862 w 901862"/>
                  <a:gd name="connsiteY5-230" fmla="*/ 282851 h 326299"/>
                  <a:gd name="connsiteX6-231" fmla="*/ 858414 w 901862"/>
                  <a:gd name="connsiteY6-232" fmla="*/ 326299 h 326299"/>
                  <a:gd name="connsiteX7-233" fmla="*/ 43448 w 901862"/>
                  <a:gd name="connsiteY7-234" fmla="*/ 326299 h 326299"/>
                  <a:gd name="connsiteX8-235" fmla="*/ 0 w 901862"/>
                  <a:gd name="connsiteY8-236" fmla="*/ 282851 h 326299"/>
                  <a:gd name="connsiteX9-237" fmla="*/ 0 w 901862"/>
                  <a:gd name="connsiteY9-238" fmla="*/ 109063 h 326299"/>
                  <a:gd name="connsiteX0-239" fmla="*/ 0 w 901862"/>
                  <a:gd name="connsiteY0-240" fmla="*/ 109063 h 326299"/>
                  <a:gd name="connsiteX1-241" fmla="*/ 55530 w 901862"/>
                  <a:gd name="connsiteY1-242" fmla="*/ 0 h 326299"/>
                  <a:gd name="connsiteX2-243" fmla="*/ 446920 w 901862"/>
                  <a:gd name="connsiteY2-244" fmla="*/ 147932 h 326299"/>
                  <a:gd name="connsiteX3-245" fmla="*/ 858414 w 901862"/>
                  <a:gd name="connsiteY3-246" fmla="*/ 65615 h 326299"/>
                  <a:gd name="connsiteX4-247" fmla="*/ 901862 w 901862"/>
                  <a:gd name="connsiteY4-248" fmla="*/ 109063 h 326299"/>
                  <a:gd name="connsiteX5-249" fmla="*/ 901862 w 901862"/>
                  <a:gd name="connsiteY5-250" fmla="*/ 282851 h 326299"/>
                  <a:gd name="connsiteX6-251" fmla="*/ 858414 w 901862"/>
                  <a:gd name="connsiteY6-252" fmla="*/ 326299 h 326299"/>
                  <a:gd name="connsiteX7-253" fmla="*/ 43448 w 901862"/>
                  <a:gd name="connsiteY7-254" fmla="*/ 326299 h 326299"/>
                  <a:gd name="connsiteX8-255" fmla="*/ 0 w 901862"/>
                  <a:gd name="connsiteY8-256" fmla="*/ 282851 h 326299"/>
                  <a:gd name="connsiteX9-257" fmla="*/ 0 w 901862"/>
                  <a:gd name="connsiteY9-258" fmla="*/ 109063 h 326299"/>
                  <a:gd name="connsiteX0-259" fmla="*/ 0 w 901862"/>
                  <a:gd name="connsiteY0-260" fmla="*/ 109063 h 326299"/>
                  <a:gd name="connsiteX1-261" fmla="*/ 55530 w 901862"/>
                  <a:gd name="connsiteY1-262" fmla="*/ 0 h 326299"/>
                  <a:gd name="connsiteX2-263" fmla="*/ 408216 w 901862"/>
                  <a:gd name="connsiteY2-264" fmla="*/ 142707 h 326299"/>
                  <a:gd name="connsiteX3-265" fmla="*/ 858414 w 901862"/>
                  <a:gd name="connsiteY3-266" fmla="*/ 65615 h 326299"/>
                  <a:gd name="connsiteX4-267" fmla="*/ 901862 w 901862"/>
                  <a:gd name="connsiteY4-268" fmla="*/ 109063 h 326299"/>
                  <a:gd name="connsiteX5-269" fmla="*/ 901862 w 901862"/>
                  <a:gd name="connsiteY5-270" fmla="*/ 282851 h 326299"/>
                  <a:gd name="connsiteX6-271" fmla="*/ 858414 w 901862"/>
                  <a:gd name="connsiteY6-272" fmla="*/ 326299 h 326299"/>
                  <a:gd name="connsiteX7-273" fmla="*/ 43448 w 901862"/>
                  <a:gd name="connsiteY7-274" fmla="*/ 326299 h 326299"/>
                  <a:gd name="connsiteX8-275" fmla="*/ 0 w 901862"/>
                  <a:gd name="connsiteY8-276" fmla="*/ 282851 h 326299"/>
                  <a:gd name="connsiteX9-277" fmla="*/ 0 w 901862"/>
                  <a:gd name="connsiteY9-278" fmla="*/ 109063 h 326299"/>
                  <a:gd name="connsiteX0-279" fmla="*/ 0 w 901862"/>
                  <a:gd name="connsiteY0-280" fmla="*/ 109063 h 326299"/>
                  <a:gd name="connsiteX1-281" fmla="*/ 55530 w 901862"/>
                  <a:gd name="connsiteY1-282" fmla="*/ 0 h 326299"/>
                  <a:gd name="connsiteX2-283" fmla="*/ 408216 w 901862"/>
                  <a:gd name="connsiteY2-284" fmla="*/ 142707 h 326299"/>
                  <a:gd name="connsiteX3-285" fmla="*/ 856799 w 901862"/>
                  <a:gd name="connsiteY3-286" fmla="*/ 50453 h 326299"/>
                  <a:gd name="connsiteX4-287" fmla="*/ 901862 w 901862"/>
                  <a:gd name="connsiteY4-288" fmla="*/ 109063 h 326299"/>
                  <a:gd name="connsiteX5-289" fmla="*/ 901862 w 901862"/>
                  <a:gd name="connsiteY5-290" fmla="*/ 282851 h 326299"/>
                  <a:gd name="connsiteX6-291" fmla="*/ 858414 w 901862"/>
                  <a:gd name="connsiteY6-292" fmla="*/ 326299 h 326299"/>
                  <a:gd name="connsiteX7-293" fmla="*/ 43448 w 901862"/>
                  <a:gd name="connsiteY7-294" fmla="*/ 326299 h 326299"/>
                  <a:gd name="connsiteX8-295" fmla="*/ 0 w 901862"/>
                  <a:gd name="connsiteY8-296" fmla="*/ 282851 h 326299"/>
                  <a:gd name="connsiteX9-297" fmla="*/ 0 w 901862"/>
                  <a:gd name="connsiteY9-298" fmla="*/ 109063 h 326299"/>
                  <a:gd name="connsiteX0-299" fmla="*/ 0 w 901862"/>
                  <a:gd name="connsiteY0-300" fmla="*/ 109063 h 326299"/>
                  <a:gd name="connsiteX1-301" fmla="*/ 55530 w 901862"/>
                  <a:gd name="connsiteY1-302" fmla="*/ 0 h 326299"/>
                  <a:gd name="connsiteX2-303" fmla="*/ 408216 w 901862"/>
                  <a:gd name="connsiteY2-304" fmla="*/ 142707 h 326299"/>
                  <a:gd name="connsiteX3-305" fmla="*/ 856799 w 901862"/>
                  <a:gd name="connsiteY3-306" fmla="*/ 50453 h 326299"/>
                  <a:gd name="connsiteX4-307" fmla="*/ 901862 w 901862"/>
                  <a:gd name="connsiteY4-308" fmla="*/ 109063 h 326299"/>
                  <a:gd name="connsiteX5-309" fmla="*/ 901862 w 901862"/>
                  <a:gd name="connsiteY5-310" fmla="*/ 282851 h 326299"/>
                  <a:gd name="connsiteX6-311" fmla="*/ 858414 w 901862"/>
                  <a:gd name="connsiteY6-312" fmla="*/ 326299 h 326299"/>
                  <a:gd name="connsiteX7-313" fmla="*/ 43448 w 901862"/>
                  <a:gd name="connsiteY7-314" fmla="*/ 326299 h 326299"/>
                  <a:gd name="connsiteX8-315" fmla="*/ 0 w 901862"/>
                  <a:gd name="connsiteY8-316" fmla="*/ 282851 h 326299"/>
                  <a:gd name="connsiteX9-317" fmla="*/ 0 w 901862"/>
                  <a:gd name="connsiteY9-318" fmla="*/ 109063 h 326299"/>
                  <a:gd name="connsiteX0-319" fmla="*/ 0 w 901862"/>
                  <a:gd name="connsiteY0-320" fmla="*/ 109063 h 326299"/>
                  <a:gd name="connsiteX1-321" fmla="*/ 55530 w 901862"/>
                  <a:gd name="connsiteY1-322" fmla="*/ 0 h 326299"/>
                  <a:gd name="connsiteX2-323" fmla="*/ 408216 w 901862"/>
                  <a:gd name="connsiteY2-324" fmla="*/ 142707 h 326299"/>
                  <a:gd name="connsiteX3-325" fmla="*/ 803023 w 901862"/>
                  <a:gd name="connsiteY3-326" fmla="*/ 26637 h 326299"/>
                  <a:gd name="connsiteX4-327" fmla="*/ 901862 w 901862"/>
                  <a:gd name="connsiteY4-328" fmla="*/ 109063 h 326299"/>
                  <a:gd name="connsiteX5-329" fmla="*/ 901862 w 901862"/>
                  <a:gd name="connsiteY5-330" fmla="*/ 282851 h 326299"/>
                  <a:gd name="connsiteX6-331" fmla="*/ 858414 w 901862"/>
                  <a:gd name="connsiteY6-332" fmla="*/ 326299 h 326299"/>
                  <a:gd name="connsiteX7-333" fmla="*/ 43448 w 901862"/>
                  <a:gd name="connsiteY7-334" fmla="*/ 326299 h 326299"/>
                  <a:gd name="connsiteX8-335" fmla="*/ 0 w 901862"/>
                  <a:gd name="connsiteY8-336" fmla="*/ 282851 h 326299"/>
                  <a:gd name="connsiteX9-337" fmla="*/ 0 w 901862"/>
                  <a:gd name="connsiteY9-338" fmla="*/ 109063 h 326299"/>
                  <a:gd name="connsiteX0-339" fmla="*/ 0 w 901862"/>
                  <a:gd name="connsiteY0-340" fmla="*/ 109063 h 326299"/>
                  <a:gd name="connsiteX1-341" fmla="*/ 55530 w 901862"/>
                  <a:gd name="connsiteY1-342" fmla="*/ 0 h 326299"/>
                  <a:gd name="connsiteX2-343" fmla="*/ 408216 w 901862"/>
                  <a:gd name="connsiteY2-344" fmla="*/ 142707 h 326299"/>
                  <a:gd name="connsiteX3-345" fmla="*/ 809712 w 901862"/>
                  <a:gd name="connsiteY3-346" fmla="*/ 36769 h 326299"/>
                  <a:gd name="connsiteX4-347" fmla="*/ 901862 w 901862"/>
                  <a:gd name="connsiteY4-348" fmla="*/ 109063 h 326299"/>
                  <a:gd name="connsiteX5-349" fmla="*/ 901862 w 901862"/>
                  <a:gd name="connsiteY5-350" fmla="*/ 282851 h 326299"/>
                  <a:gd name="connsiteX6-351" fmla="*/ 858414 w 901862"/>
                  <a:gd name="connsiteY6-352" fmla="*/ 326299 h 326299"/>
                  <a:gd name="connsiteX7-353" fmla="*/ 43448 w 901862"/>
                  <a:gd name="connsiteY7-354" fmla="*/ 326299 h 326299"/>
                  <a:gd name="connsiteX8-355" fmla="*/ 0 w 901862"/>
                  <a:gd name="connsiteY8-356" fmla="*/ 282851 h 326299"/>
                  <a:gd name="connsiteX9-357" fmla="*/ 0 w 901862"/>
                  <a:gd name="connsiteY9-358" fmla="*/ 109063 h 326299"/>
                  <a:gd name="connsiteX0-359" fmla="*/ 0 w 901862"/>
                  <a:gd name="connsiteY0-360" fmla="*/ 109063 h 326299"/>
                  <a:gd name="connsiteX1-361" fmla="*/ 55530 w 901862"/>
                  <a:gd name="connsiteY1-362" fmla="*/ 0 h 326299"/>
                  <a:gd name="connsiteX2-363" fmla="*/ 408216 w 901862"/>
                  <a:gd name="connsiteY2-364" fmla="*/ 142707 h 326299"/>
                  <a:gd name="connsiteX3-365" fmla="*/ 809712 w 901862"/>
                  <a:gd name="connsiteY3-366" fmla="*/ 36769 h 326299"/>
                  <a:gd name="connsiteX4-367" fmla="*/ 901862 w 901862"/>
                  <a:gd name="connsiteY4-368" fmla="*/ 109063 h 326299"/>
                  <a:gd name="connsiteX5-369" fmla="*/ 901862 w 901862"/>
                  <a:gd name="connsiteY5-370" fmla="*/ 282851 h 326299"/>
                  <a:gd name="connsiteX6-371" fmla="*/ 858414 w 901862"/>
                  <a:gd name="connsiteY6-372" fmla="*/ 326299 h 326299"/>
                  <a:gd name="connsiteX7-373" fmla="*/ 43448 w 901862"/>
                  <a:gd name="connsiteY7-374" fmla="*/ 326299 h 326299"/>
                  <a:gd name="connsiteX8-375" fmla="*/ 0 w 901862"/>
                  <a:gd name="connsiteY8-376" fmla="*/ 282851 h 326299"/>
                  <a:gd name="connsiteX9-377" fmla="*/ 0 w 901862"/>
                  <a:gd name="connsiteY9-378" fmla="*/ 109063 h 326299"/>
                  <a:gd name="connsiteX0-379" fmla="*/ 0 w 901862"/>
                  <a:gd name="connsiteY0-380" fmla="*/ 109063 h 326299"/>
                  <a:gd name="connsiteX1-381" fmla="*/ 55530 w 901862"/>
                  <a:gd name="connsiteY1-382" fmla="*/ 0 h 326299"/>
                  <a:gd name="connsiteX2-383" fmla="*/ 408216 w 901862"/>
                  <a:gd name="connsiteY2-384" fmla="*/ 142707 h 326299"/>
                  <a:gd name="connsiteX3-385" fmla="*/ 792935 w 901862"/>
                  <a:gd name="connsiteY3-386" fmla="*/ 23223 h 326299"/>
                  <a:gd name="connsiteX4-387" fmla="*/ 901862 w 901862"/>
                  <a:gd name="connsiteY4-388" fmla="*/ 109063 h 326299"/>
                  <a:gd name="connsiteX5-389" fmla="*/ 901862 w 901862"/>
                  <a:gd name="connsiteY5-390" fmla="*/ 282851 h 326299"/>
                  <a:gd name="connsiteX6-391" fmla="*/ 858414 w 901862"/>
                  <a:gd name="connsiteY6-392" fmla="*/ 326299 h 326299"/>
                  <a:gd name="connsiteX7-393" fmla="*/ 43448 w 901862"/>
                  <a:gd name="connsiteY7-394" fmla="*/ 326299 h 326299"/>
                  <a:gd name="connsiteX8-395" fmla="*/ 0 w 901862"/>
                  <a:gd name="connsiteY8-396" fmla="*/ 282851 h 326299"/>
                  <a:gd name="connsiteX9-397" fmla="*/ 0 w 901862"/>
                  <a:gd name="connsiteY9-398" fmla="*/ 109063 h 326299"/>
                  <a:gd name="connsiteX0-399" fmla="*/ 0 w 901862"/>
                  <a:gd name="connsiteY0-400" fmla="*/ 109063 h 326299"/>
                  <a:gd name="connsiteX1-401" fmla="*/ 55530 w 901862"/>
                  <a:gd name="connsiteY1-402" fmla="*/ 0 h 326299"/>
                  <a:gd name="connsiteX2-403" fmla="*/ 408216 w 901862"/>
                  <a:gd name="connsiteY2-404" fmla="*/ 142707 h 326299"/>
                  <a:gd name="connsiteX3-405" fmla="*/ 792935 w 901862"/>
                  <a:gd name="connsiteY3-406" fmla="*/ 23223 h 326299"/>
                  <a:gd name="connsiteX4-407" fmla="*/ 901862 w 901862"/>
                  <a:gd name="connsiteY4-408" fmla="*/ 109063 h 326299"/>
                  <a:gd name="connsiteX5-409" fmla="*/ 901862 w 901862"/>
                  <a:gd name="connsiteY5-410" fmla="*/ 282851 h 326299"/>
                  <a:gd name="connsiteX6-411" fmla="*/ 858414 w 901862"/>
                  <a:gd name="connsiteY6-412" fmla="*/ 326299 h 326299"/>
                  <a:gd name="connsiteX7-413" fmla="*/ 43448 w 901862"/>
                  <a:gd name="connsiteY7-414" fmla="*/ 326299 h 326299"/>
                  <a:gd name="connsiteX8-415" fmla="*/ 0 w 901862"/>
                  <a:gd name="connsiteY8-416" fmla="*/ 282851 h 326299"/>
                  <a:gd name="connsiteX9-417" fmla="*/ 0 w 901862"/>
                  <a:gd name="connsiteY9-418" fmla="*/ 109063 h 326299"/>
                  <a:gd name="connsiteX0-419" fmla="*/ 0 w 901862"/>
                  <a:gd name="connsiteY0-420" fmla="*/ 156254 h 373490"/>
                  <a:gd name="connsiteX1-421" fmla="*/ 45639 w 901862"/>
                  <a:gd name="connsiteY1-422" fmla="*/ 0 h 373490"/>
                  <a:gd name="connsiteX2-423" fmla="*/ 408216 w 901862"/>
                  <a:gd name="connsiteY2-424" fmla="*/ 189898 h 373490"/>
                  <a:gd name="connsiteX3-425" fmla="*/ 792935 w 901862"/>
                  <a:gd name="connsiteY3-426" fmla="*/ 70414 h 373490"/>
                  <a:gd name="connsiteX4-427" fmla="*/ 901862 w 901862"/>
                  <a:gd name="connsiteY4-428" fmla="*/ 156254 h 373490"/>
                  <a:gd name="connsiteX5-429" fmla="*/ 901862 w 901862"/>
                  <a:gd name="connsiteY5-430" fmla="*/ 330042 h 373490"/>
                  <a:gd name="connsiteX6-431" fmla="*/ 858414 w 901862"/>
                  <a:gd name="connsiteY6-432" fmla="*/ 373490 h 373490"/>
                  <a:gd name="connsiteX7-433" fmla="*/ 43448 w 901862"/>
                  <a:gd name="connsiteY7-434" fmla="*/ 373490 h 373490"/>
                  <a:gd name="connsiteX8-435" fmla="*/ 0 w 901862"/>
                  <a:gd name="connsiteY8-436" fmla="*/ 330042 h 373490"/>
                  <a:gd name="connsiteX9-437" fmla="*/ 0 w 901862"/>
                  <a:gd name="connsiteY9-438" fmla="*/ 156254 h 373490"/>
                  <a:gd name="connsiteX0-439" fmla="*/ 0 w 901862"/>
                  <a:gd name="connsiteY0-440" fmla="*/ 156254 h 373784"/>
                  <a:gd name="connsiteX1-441" fmla="*/ 45639 w 901862"/>
                  <a:gd name="connsiteY1-442" fmla="*/ 0 h 373784"/>
                  <a:gd name="connsiteX2-443" fmla="*/ 408216 w 901862"/>
                  <a:gd name="connsiteY2-444" fmla="*/ 189898 h 373784"/>
                  <a:gd name="connsiteX3-445" fmla="*/ 792935 w 901862"/>
                  <a:gd name="connsiteY3-446" fmla="*/ 70414 h 373784"/>
                  <a:gd name="connsiteX4-447" fmla="*/ 901862 w 901862"/>
                  <a:gd name="connsiteY4-448" fmla="*/ 156254 h 373784"/>
                  <a:gd name="connsiteX5-449" fmla="*/ 901862 w 901862"/>
                  <a:gd name="connsiteY5-450" fmla="*/ 330042 h 373784"/>
                  <a:gd name="connsiteX6-451" fmla="*/ 858414 w 901862"/>
                  <a:gd name="connsiteY6-452" fmla="*/ 373490 h 373784"/>
                  <a:gd name="connsiteX7-453" fmla="*/ 486526 w 901862"/>
                  <a:gd name="connsiteY7-454" fmla="*/ 373784 h 373784"/>
                  <a:gd name="connsiteX8-455" fmla="*/ 43448 w 901862"/>
                  <a:gd name="connsiteY8-456" fmla="*/ 373490 h 373784"/>
                  <a:gd name="connsiteX9-457" fmla="*/ 0 w 901862"/>
                  <a:gd name="connsiteY9-458" fmla="*/ 330042 h 373784"/>
                  <a:gd name="connsiteX10" fmla="*/ 0 w 901862"/>
                  <a:gd name="connsiteY10" fmla="*/ 156254 h 373784"/>
                  <a:gd name="connsiteX0-459" fmla="*/ 0 w 901862"/>
                  <a:gd name="connsiteY0-460" fmla="*/ 156254 h 373490"/>
                  <a:gd name="connsiteX1-461" fmla="*/ 45639 w 901862"/>
                  <a:gd name="connsiteY1-462" fmla="*/ 0 h 373490"/>
                  <a:gd name="connsiteX2-463" fmla="*/ 408216 w 901862"/>
                  <a:gd name="connsiteY2-464" fmla="*/ 189898 h 373490"/>
                  <a:gd name="connsiteX3-465" fmla="*/ 792935 w 901862"/>
                  <a:gd name="connsiteY3-466" fmla="*/ 70414 h 373490"/>
                  <a:gd name="connsiteX4-467" fmla="*/ 901862 w 901862"/>
                  <a:gd name="connsiteY4-468" fmla="*/ 156254 h 373490"/>
                  <a:gd name="connsiteX5-469" fmla="*/ 901862 w 901862"/>
                  <a:gd name="connsiteY5-470" fmla="*/ 330042 h 373490"/>
                  <a:gd name="connsiteX6-471" fmla="*/ 858414 w 901862"/>
                  <a:gd name="connsiteY6-472" fmla="*/ 373490 h 373490"/>
                  <a:gd name="connsiteX7-473" fmla="*/ 471864 w 901862"/>
                  <a:gd name="connsiteY7-474" fmla="*/ 264269 h 373490"/>
                  <a:gd name="connsiteX8-475" fmla="*/ 43448 w 901862"/>
                  <a:gd name="connsiteY8-476" fmla="*/ 373490 h 373490"/>
                  <a:gd name="connsiteX9-477" fmla="*/ 0 w 901862"/>
                  <a:gd name="connsiteY9-478" fmla="*/ 330042 h 373490"/>
                  <a:gd name="connsiteX10-479" fmla="*/ 0 w 901862"/>
                  <a:gd name="connsiteY10-480" fmla="*/ 156254 h 373490"/>
                  <a:gd name="connsiteX0-481" fmla="*/ 0 w 901862"/>
                  <a:gd name="connsiteY0-482" fmla="*/ 156254 h 373490"/>
                  <a:gd name="connsiteX1-483" fmla="*/ 45639 w 901862"/>
                  <a:gd name="connsiteY1-484" fmla="*/ 0 h 373490"/>
                  <a:gd name="connsiteX2-485" fmla="*/ 408216 w 901862"/>
                  <a:gd name="connsiteY2-486" fmla="*/ 189898 h 373490"/>
                  <a:gd name="connsiteX3-487" fmla="*/ 792935 w 901862"/>
                  <a:gd name="connsiteY3-488" fmla="*/ 70414 h 373490"/>
                  <a:gd name="connsiteX4-489" fmla="*/ 901862 w 901862"/>
                  <a:gd name="connsiteY4-490" fmla="*/ 156254 h 373490"/>
                  <a:gd name="connsiteX5-491" fmla="*/ 901862 w 901862"/>
                  <a:gd name="connsiteY5-492" fmla="*/ 330042 h 373490"/>
                  <a:gd name="connsiteX6-493" fmla="*/ 858414 w 901862"/>
                  <a:gd name="connsiteY6-494" fmla="*/ 373490 h 373490"/>
                  <a:gd name="connsiteX7-495" fmla="*/ 459752 w 901862"/>
                  <a:gd name="connsiteY7-496" fmla="*/ 336619 h 373490"/>
                  <a:gd name="connsiteX8-497" fmla="*/ 43448 w 901862"/>
                  <a:gd name="connsiteY8-498" fmla="*/ 373490 h 373490"/>
                  <a:gd name="connsiteX9-499" fmla="*/ 0 w 901862"/>
                  <a:gd name="connsiteY9-500" fmla="*/ 330042 h 373490"/>
                  <a:gd name="connsiteX10-501" fmla="*/ 0 w 901862"/>
                  <a:gd name="connsiteY10-502" fmla="*/ 156254 h 373490"/>
                  <a:gd name="connsiteX0-503" fmla="*/ 0 w 901862"/>
                  <a:gd name="connsiteY0-504" fmla="*/ 156254 h 373507"/>
                  <a:gd name="connsiteX1-505" fmla="*/ 45639 w 901862"/>
                  <a:gd name="connsiteY1-506" fmla="*/ 0 h 373507"/>
                  <a:gd name="connsiteX2-507" fmla="*/ 408216 w 901862"/>
                  <a:gd name="connsiteY2-508" fmla="*/ 189898 h 373507"/>
                  <a:gd name="connsiteX3-509" fmla="*/ 792935 w 901862"/>
                  <a:gd name="connsiteY3-510" fmla="*/ 70414 h 373507"/>
                  <a:gd name="connsiteX4-511" fmla="*/ 901862 w 901862"/>
                  <a:gd name="connsiteY4-512" fmla="*/ 156254 h 373507"/>
                  <a:gd name="connsiteX5-513" fmla="*/ 901862 w 901862"/>
                  <a:gd name="connsiteY5-514" fmla="*/ 330042 h 373507"/>
                  <a:gd name="connsiteX6-515" fmla="*/ 858414 w 901862"/>
                  <a:gd name="connsiteY6-516" fmla="*/ 373490 h 373507"/>
                  <a:gd name="connsiteX7-517" fmla="*/ 459752 w 901862"/>
                  <a:gd name="connsiteY7-518" fmla="*/ 336619 h 373507"/>
                  <a:gd name="connsiteX8-519" fmla="*/ 43448 w 901862"/>
                  <a:gd name="connsiteY8-520" fmla="*/ 373490 h 373507"/>
                  <a:gd name="connsiteX9-521" fmla="*/ 0 w 901862"/>
                  <a:gd name="connsiteY9-522" fmla="*/ 330042 h 373507"/>
                  <a:gd name="connsiteX10-523" fmla="*/ 0 w 901862"/>
                  <a:gd name="connsiteY10-524" fmla="*/ 156254 h 373507"/>
                  <a:gd name="connsiteX0-525" fmla="*/ 0 w 901862"/>
                  <a:gd name="connsiteY0-526" fmla="*/ 156254 h 420677"/>
                  <a:gd name="connsiteX1-527" fmla="*/ 45639 w 901862"/>
                  <a:gd name="connsiteY1-528" fmla="*/ 0 h 420677"/>
                  <a:gd name="connsiteX2-529" fmla="*/ 408216 w 901862"/>
                  <a:gd name="connsiteY2-530" fmla="*/ 189898 h 420677"/>
                  <a:gd name="connsiteX3-531" fmla="*/ 792935 w 901862"/>
                  <a:gd name="connsiteY3-532" fmla="*/ 70414 h 420677"/>
                  <a:gd name="connsiteX4-533" fmla="*/ 901862 w 901862"/>
                  <a:gd name="connsiteY4-534" fmla="*/ 156254 h 420677"/>
                  <a:gd name="connsiteX5-535" fmla="*/ 901862 w 901862"/>
                  <a:gd name="connsiteY5-536" fmla="*/ 330042 h 420677"/>
                  <a:gd name="connsiteX6-537" fmla="*/ 858414 w 901862"/>
                  <a:gd name="connsiteY6-538" fmla="*/ 373490 h 420677"/>
                  <a:gd name="connsiteX7-539" fmla="*/ 459752 w 901862"/>
                  <a:gd name="connsiteY7-540" fmla="*/ 336619 h 420677"/>
                  <a:gd name="connsiteX8-541" fmla="*/ 49971 w 901862"/>
                  <a:gd name="connsiteY8-542" fmla="*/ 420666 h 420677"/>
                  <a:gd name="connsiteX9-543" fmla="*/ 0 w 901862"/>
                  <a:gd name="connsiteY9-544" fmla="*/ 330042 h 420677"/>
                  <a:gd name="connsiteX10-545" fmla="*/ 0 w 901862"/>
                  <a:gd name="connsiteY10-546" fmla="*/ 156254 h 420677"/>
                  <a:gd name="connsiteX0-547" fmla="*/ 0 w 901862"/>
                  <a:gd name="connsiteY0-548" fmla="*/ 156254 h 460941"/>
                  <a:gd name="connsiteX1-549" fmla="*/ 45639 w 901862"/>
                  <a:gd name="connsiteY1-550" fmla="*/ 0 h 460941"/>
                  <a:gd name="connsiteX2-551" fmla="*/ 408216 w 901862"/>
                  <a:gd name="connsiteY2-552" fmla="*/ 189898 h 460941"/>
                  <a:gd name="connsiteX3-553" fmla="*/ 792935 w 901862"/>
                  <a:gd name="connsiteY3-554" fmla="*/ 70414 h 460941"/>
                  <a:gd name="connsiteX4-555" fmla="*/ 901862 w 901862"/>
                  <a:gd name="connsiteY4-556" fmla="*/ 156254 h 460941"/>
                  <a:gd name="connsiteX5-557" fmla="*/ 901862 w 901862"/>
                  <a:gd name="connsiteY5-558" fmla="*/ 330042 h 460941"/>
                  <a:gd name="connsiteX6-559" fmla="*/ 834446 w 901862"/>
                  <a:gd name="connsiteY6-560" fmla="*/ 460941 h 460941"/>
                  <a:gd name="connsiteX7-561" fmla="*/ 459752 w 901862"/>
                  <a:gd name="connsiteY7-562" fmla="*/ 336619 h 460941"/>
                  <a:gd name="connsiteX8-563" fmla="*/ 49971 w 901862"/>
                  <a:gd name="connsiteY8-564" fmla="*/ 420666 h 460941"/>
                  <a:gd name="connsiteX9-565" fmla="*/ 0 w 901862"/>
                  <a:gd name="connsiteY9-566" fmla="*/ 330042 h 460941"/>
                  <a:gd name="connsiteX10-567" fmla="*/ 0 w 901862"/>
                  <a:gd name="connsiteY10-568" fmla="*/ 156254 h 460941"/>
                  <a:gd name="connsiteX0-569" fmla="*/ 0 w 901862"/>
                  <a:gd name="connsiteY0-570" fmla="*/ 156254 h 460941"/>
                  <a:gd name="connsiteX1-571" fmla="*/ 45639 w 901862"/>
                  <a:gd name="connsiteY1-572" fmla="*/ 0 h 460941"/>
                  <a:gd name="connsiteX2-573" fmla="*/ 408216 w 901862"/>
                  <a:gd name="connsiteY2-574" fmla="*/ 189898 h 460941"/>
                  <a:gd name="connsiteX3-575" fmla="*/ 792935 w 901862"/>
                  <a:gd name="connsiteY3-576" fmla="*/ 70414 h 460941"/>
                  <a:gd name="connsiteX4-577" fmla="*/ 901862 w 901862"/>
                  <a:gd name="connsiteY4-578" fmla="*/ 156254 h 460941"/>
                  <a:gd name="connsiteX5-579" fmla="*/ 901862 w 901862"/>
                  <a:gd name="connsiteY5-580" fmla="*/ 330042 h 460941"/>
                  <a:gd name="connsiteX6-581" fmla="*/ 834446 w 901862"/>
                  <a:gd name="connsiteY6-582" fmla="*/ 460941 h 460941"/>
                  <a:gd name="connsiteX7-583" fmla="*/ 459752 w 901862"/>
                  <a:gd name="connsiteY7-584" fmla="*/ 336619 h 460941"/>
                  <a:gd name="connsiteX8-585" fmla="*/ 49971 w 901862"/>
                  <a:gd name="connsiteY8-586" fmla="*/ 420666 h 460941"/>
                  <a:gd name="connsiteX9-587" fmla="*/ 0 w 901862"/>
                  <a:gd name="connsiteY9-588" fmla="*/ 330042 h 460941"/>
                  <a:gd name="connsiteX10-589" fmla="*/ 0 w 901862"/>
                  <a:gd name="connsiteY10-590" fmla="*/ 156254 h 460941"/>
                  <a:gd name="connsiteX0-591" fmla="*/ 0 w 901862"/>
                  <a:gd name="connsiteY0-592" fmla="*/ 156254 h 518129"/>
                  <a:gd name="connsiteX1-593" fmla="*/ 45639 w 901862"/>
                  <a:gd name="connsiteY1-594" fmla="*/ 0 h 518129"/>
                  <a:gd name="connsiteX2-595" fmla="*/ 408216 w 901862"/>
                  <a:gd name="connsiteY2-596" fmla="*/ 189898 h 518129"/>
                  <a:gd name="connsiteX3-597" fmla="*/ 792935 w 901862"/>
                  <a:gd name="connsiteY3-598" fmla="*/ 70414 h 518129"/>
                  <a:gd name="connsiteX4-599" fmla="*/ 901862 w 901862"/>
                  <a:gd name="connsiteY4-600" fmla="*/ 156254 h 518129"/>
                  <a:gd name="connsiteX5-601" fmla="*/ 901862 w 901862"/>
                  <a:gd name="connsiteY5-602" fmla="*/ 330042 h 518129"/>
                  <a:gd name="connsiteX6-603" fmla="*/ 820718 w 901862"/>
                  <a:gd name="connsiteY6-604" fmla="*/ 518129 h 518129"/>
                  <a:gd name="connsiteX7-605" fmla="*/ 459752 w 901862"/>
                  <a:gd name="connsiteY7-606" fmla="*/ 336619 h 518129"/>
                  <a:gd name="connsiteX8-607" fmla="*/ 49971 w 901862"/>
                  <a:gd name="connsiteY8-608" fmla="*/ 420666 h 518129"/>
                  <a:gd name="connsiteX9-609" fmla="*/ 0 w 901862"/>
                  <a:gd name="connsiteY9-610" fmla="*/ 330042 h 518129"/>
                  <a:gd name="connsiteX10-611" fmla="*/ 0 w 901862"/>
                  <a:gd name="connsiteY10-612" fmla="*/ 156254 h 518129"/>
                  <a:gd name="connsiteX0-613" fmla="*/ 0 w 901862"/>
                  <a:gd name="connsiteY0-614" fmla="*/ 156254 h 518129"/>
                  <a:gd name="connsiteX1-615" fmla="*/ 45639 w 901862"/>
                  <a:gd name="connsiteY1-616" fmla="*/ 0 h 518129"/>
                  <a:gd name="connsiteX2-617" fmla="*/ 408216 w 901862"/>
                  <a:gd name="connsiteY2-618" fmla="*/ 189898 h 518129"/>
                  <a:gd name="connsiteX3-619" fmla="*/ 792935 w 901862"/>
                  <a:gd name="connsiteY3-620" fmla="*/ 70414 h 518129"/>
                  <a:gd name="connsiteX4-621" fmla="*/ 901862 w 901862"/>
                  <a:gd name="connsiteY4-622" fmla="*/ 156254 h 518129"/>
                  <a:gd name="connsiteX5-623" fmla="*/ 901862 w 901862"/>
                  <a:gd name="connsiteY5-624" fmla="*/ 330042 h 518129"/>
                  <a:gd name="connsiteX6-625" fmla="*/ 820718 w 901862"/>
                  <a:gd name="connsiteY6-626" fmla="*/ 518129 h 518129"/>
                  <a:gd name="connsiteX7-627" fmla="*/ 459752 w 901862"/>
                  <a:gd name="connsiteY7-628" fmla="*/ 336619 h 518129"/>
                  <a:gd name="connsiteX8-629" fmla="*/ 49971 w 901862"/>
                  <a:gd name="connsiteY8-630" fmla="*/ 420666 h 518129"/>
                  <a:gd name="connsiteX9-631" fmla="*/ 0 w 901862"/>
                  <a:gd name="connsiteY9-632" fmla="*/ 330042 h 518129"/>
                  <a:gd name="connsiteX10-633" fmla="*/ 0 w 901862"/>
                  <a:gd name="connsiteY10-634" fmla="*/ 156254 h 518129"/>
                  <a:gd name="connsiteX0-635" fmla="*/ 0 w 901862"/>
                  <a:gd name="connsiteY0-636" fmla="*/ 156254 h 518129"/>
                  <a:gd name="connsiteX1-637" fmla="*/ 45639 w 901862"/>
                  <a:gd name="connsiteY1-638" fmla="*/ 0 h 518129"/>
                  <a:gd name="connsiteX2-639" fmla="*/ 408216 w 901862"/>
                  <a:gd name="connsiteY2-640" fmla="*/ 189898 h 518129"/>
                  <a:gd name="connsiteX3-641" fmla="*/ 792935 w 901862"/>
                  <a:gd name="connsiteY3-642" fmla="*/ 70414 h 518129"/>
                  <a:gd name="connsiteX4-643" fmla="*/ 901862 w 901862"/>
                  <a:gd name="connsiteY4-644" fmla="*/ 156254 h 518129"/>
                  <a:gd name="connsiteX5-645" fmla="*/ 901862 w 901862"/>
                  <a:gd name="connsiteY5-646" fmla="*/ 330042 h 518129"/>
                  <a:gd name="connsiteX6-647" fmla="*/ 820718 w 901862"/>
                  <a:gd name="connsiteY6-648" fmla="*/ 518129 h 518129"/>
                  <a:gd name="connsiteX7-649" fmla="*/ 449618 w 901862"/>
                  <a:gd name="connsiteY7-650" fmla="*/ 343309 h 518129"/>
                  <a:gd name="connsiteX8-651" fmla="*/ 49971 w 901862"/>
                  <a:gd name="connsiteY8-652" fmla="*/ 420666 h 518129"/>
                  <a:gd name="connsiteX9-653" fmla="*/ 0 w 901862"/>
                  <a:gd name="connsiteY9-654" fmla="*/ 330042 h 518129"/>
                  <a:gd name="connsiteX10-655" fmla="*/ 0 w 901862"/>
                  <a:gd name="connsiteY10-656" fmla="*/ 156254 h 518129"/>
                  <a:gd name="connsiteX0-657" fmla="*/ 0 w 901862"/>
                  <a:gd name="connsiteY0-658" fmla="*/ 156254 h 518129"/>
                  <a:gd name="connsiteX1-659" fmla="*/ 45639 w 901862"/>
                  <a:gd name="connsiteY1-660" fmla="*/ 0 h 518129"/>
                  <a:gd name="connsiteX2-661" fmla="*/ 408216 w 901862"/>
                  <a:gd name="connsiteY2-662" fmla="*/ 189898 h 518129"/>
                  <a:gd name="connsiteX3-663" fmla="*/ 792935 w 901862"/>
                  <a:gd name="connsiteY3-664" fmla="*/ 70414 h 518129"/>
                  <a:gd name="connsiteX4-665" fmla="*/ 901862 w 901862"/>
                  <a:gd name="connsiteY4-666" fmla="*/ 156254 h 518129"/>
                  <a:gd name="connsiteX5-667" fmla="*/ 901862 w 901862"/>
                  <a:gd name="connsiteY5-668" fmla="*/ 330042 h 518129"/>
                  <a:gd name="connsiteX6-669" fmla="*/ 820718 w 901862"/>
                  <a:gd name="connsiteY6-670" fmla="*/ 518129 h 518129"/>
                  <a:gd name="connsiteX7-671" fmla="*/ 449618 w 901862"/>
                  <a:gd name="connsiteY7-672" fmla="*/ 343309 h 518129"/>
                  <a:gd name="connsiteX8-673" fmla="*/ 53233 w 901862"/>
                  <a:gd name="connsiteY8-674" fmla="*/ 444254 h 518129"/>
                  <a:gd name="connsiteX9-675" fmla="*/ 0 w 901862"/>
                  <a:gd name="connsiteY9-676" fmla="*/ 330042 h 518129"/>
                  <a:gd name="connsiteX10-677" fmla="*/ 0 w 901862"/>
                  <a:gd name="connsiteY10-678" fmla="*/ 156254 h 518129"/>
                  <a:gd name="connsiteX0-679" fmla="*/ 0 w 901862"/>
                  <a:gd name="connsiteY0-680" fmla="*/ 156254 h 518129"/>
                  <a:gd name="connsiteX1-681" fmla="*/ 45639 w 901862"/>
                  <a:gd name="connsiteY1-682" fmla="*/ 0 h 518129"/>
                  <a:gd name="connsiteX2-683" fmla="*/ 408216 w 901862"/>
                  <a:gd name="connsiteY2-684" fmla="*/ 189898 h 518129"/>
                  <a:gd name="connsiteX3-685" fmla="*/ 792935 w 901862"/>
                  <a:gd name="connsiteY3-686" fmla="*/ 70414 h 518129"/>
                  <a:gd name="connsiteX4-687" fmla="*/ 901862 w 901862"/>
                  <a:gd name="connsiteY4-688" fmla="*/ 156254 h 518129"/>
                  <a:gd name="connsiteX5-689" fmla="*/ 901862 w 901862"/>
                  <a:gd name="connsiteY5-690" fmla="*/ 330042 h 518129"/>
                  <a:gd name="connsiteX6-691" fmla="*/ 820718 w 901862"/>
                  <a:gd name="connsiteY6-692" fmla="*/ 518129 h 518129"/>
                  <a:gd name="connsiteX7-693" fmla="*/ 449618 w 901862"/>
                  <a:gd name="connsiteY7-694" fmla="*/ 343309 h 518129"/>
                  <a:gd name="connsiteX8-695" fmla="*/ 53233 w 901862"/>
                  <a:gd name="connsiteY8-696" fmla="*/ 444254 h 518129"/>
                  <a:gd name="connsiteX9-697" fmla="*/ 0 w 901862"/>
                  <a:gd name="connsiteY9-698" fmla="*/ 330042 h 518129"/>
                  <a:gd name="connsiteX10-699" fmla="*/ 0 w 901862"/>
                  <a:gd name="connsiteY10-700" fmla="*/ 156254 h 518129"/>
                  <a:gd name="connsiteX0-701" fmla="*/ 0 w 901862"/>
                  <a:gd name="connsiteY0-702" fmla="*/ 156254 h 518129"/>
                  <a:gd name="connsiteX1-703" fmla="*/ 45639 w 901862"/>
                  <a:gd name="connsiteY1-704" fmla="*/ 0 h 518129"/>
                  <a:gd name="connsiteX2-705" fmla="*/ 408216 w 901862"/>
                  <a:gd name="connsiteY2-706" fmla="*/ 189898 h 518129"/>
                  <a:gd name="connsiteX3-707" fmla="*/ 792935 w 901862"/>
                  <a:gd name="connsiteY3-708" fmla="*/ 70414 h 518129"/>
                  <a:gd name="connsiteX4-709" fmla="*/ 901862 w 901862"/>
                  <a:gd name="connsiteY4-710" fmla="*/ 156254 h 518129"/>
                  <a:gd name="connsiteX5-711" fmla="*/ 901862 w 901862"/>
                  <a:gd name="connsiteY5-712" fmla="*/ 330042 h 518129"/>
                  <a:gd name="connsiteX6-713" fmla="*/ 820718 w 901862"/>
                  <a:gd name="connsiteY6-714" fmla="*/ 518129 h 518129"/>
                  <a:gd name="connsiteX7-715" fmla="*/ 449618 w 901862"/>
                  <a:gd name="connsiteY7-716" fmla="*/ 343309 h 518129"/>
                  <a:gd name="connsiteX8-717" fmla="*/ 53233 w 901862"/>
                  <a:gd name="connsiteY8-718" fmla="*/ 444254 h 518129"/>
                  <a:gd name="connsiteX9-719" fmla="*/ 0 w 901862"/>
                  <a:gd name="connsiteY9-720" fmla="*/ 330042 h 518129"/>
                  <a:gd name="connsiteX10-721" fmla="*/ 0 w 901862"/>
                  <a:gd name="connsiteY10-722" fmla="*/ 156254 h 518129"/>
                  <a:gd name="connsiteX0-723" fmla="*/ 0 w 901862"/>
                  <a:gd name="connsiteY0-724" fmla="*/ 156254 h 518129"/>
                  <a:gd name="connsiteX1-725" fmla="*/ 45639 w 901862"/>
                  <a:gd name="connsiteY1-726" fmla="*/ 0 h 518129"/>
                  <a:gd name="connsiteX2-727" fmla="*/ 408216 w 901862"/>
                  <a:gd name="connsiteY2-728" fmla="*/ 189898 h 518129"/>
                  <a:gd name="connsiteX3-729" fmla="*/ 792935 w 901862"/>
                  <a:gd name="connsiteY3-730" fmla="*/ 70414 h 518129"/>
                  <a:gd name="connsiteX4-731" fmla="*/ 901862 w 901862"/>
                  <a:gd name="connsiteY4-732" fmla="*/ 156254 h 518129"/>
                  <a:gd name="connsiteX5-733" fmla="*/ 901862 w 901862"/>
                  <a:gd name="connsiteY5-734" fmla="*/ 330042 h 518129"/>
                  <a:gd name="connsiteX6-735" fmla="*/ 820718 w 901862"/>
                  <a:gd name="connsiteY6-736" fmla="*/ 518129 h 518129"/>
                  <a:gd name="connsiteX7-737" fmla="*/ 449618 w 901862"/>
                  <a:gd name="connsiteY7-738" fmla="*/ 343309 h 518129"/>
                  <a:gd name="connsiteX8-739" fmla="*/ 53233 w 901862"/>
                  <a:gd name="connsiteY8-740" fmla="*/ 444254 h 518129"/>
                  <a:gd name="connsiteX9-741" fmla="*/ 0 w 901862"/>
                  <a:gd name="connsiteY9-742" fmla="*/ 330042 h 518129"/>
                  <a:gd name="connsiteX10-743" fmla="*/ 0 w 901862"/>
                  <a:gd name="connsiteY10-744" fmla="*/ 156254 h 518129"/>
                  <a:gd name="connsiteX0-745" fmla="*/ 0 w 901862"/>
                  <a:gd name="connsiteY0-746" fmla="*/ 156254 h 518129"/>
                  <a:gd name="connsiteX1-747" fmla="*/ 45639 w 901862"/>
                  <a:gd name="connsiteY1-748" fmla="*/ 0 h 518129"/>
                  <a:gd name="connsiteX2-749" fmla="*/ 408216 w 901862"/>
                  <a:gd name="connsiteY2-750" fmla="*/ 189898 h 518129"/>
                  <a:gd name="connsiteX3-751" fmla="*/ 792935 w 901862"/>
                  <a:gd name="connsiteY3-752" fmla="*/ 70414 h 518129"/>
                  <a:gd name="connsiteX4-753" fmla="*/ 901862 w 901862"/>
                  <a:gd name="connsiteY4-754" fmla="*/ 156254 h 518129"/>
                  <a:gd name="connsiteX5-755" fmla="*/ 901862 w 901862"/>
                  <a:gd name="connsiteY5-756" fmla="*/ 330042 h 518129"/>
                  <a:gd name="connsiteX6-757" fmla="*/ 820718 w 901862"/>
                  <a:gd name="connsiteY6-758" fmla="*/ 518129 h 518129"/>
                  <a:gd name="connsiteX7-759" fmla="*/ 449618 w 901862"/>
                  <a:gd name="connsiteY7-760" fmla="*/ 343309 h 518129"/>
                  <a:gd name="connsiteX8-761" fmla="*/ 53233 w 901862"/>
                  <a:gd name="connsiteY8-762" fmla="*/ 444254 h 518129"/>
                  <a:gd name="connsiteX9-763" fmla="*/ 0 w 901862"/>
                  <a:gd name="connsiteY9-764" fmla="*/ 330042 h 518129"/>
                  <a:gd name="connsiteX10-765" fmla="*/ 0 w 901862"/>
                  <a:gd name="connsiteY10-766" fmla="*/ 156254 h 518129"/>
                  <a:gd name="connsiteX0-767" fmla="*/ 0 w 901862"/>
                  <a:gd name="connsiteY0-768" fmla="*/ 171490 h 533365"/>
                  <a:gd name="connsiteX1-769" fmla="*/ 27185 w 901862"/>
                  <a:gd name="connsiteY1-770" fmla="*/ 0 h 533365"/>
                  <a:gd name="connsiteX2-771" fmla="*/ 408216 w 901862"/>
                  <a:gd name="connsiteY2-772" fmla="*/ 205134 h 533365"/>
                  <a:gd name="connsiteX3-773" fmla="*/ 792935 w 901862"/>
                  <a:gd name="connsiteY3-774" fmla="*/ 85650 h 533365"/>
                  <a:gd name="connsiteX4-775" fmla="*/ 901862 w 901862"/>
                  <a:gd name="connsiteY4-776" fmla="*/ 171490 h 533365"/>
                  <a:gd name="connsiteX5-777" fmla="*/ 901862 w 901862"/>
                  <a:gd name="connsiteY5-778" fmla="*/ 345278 h 533365"/>
                  <a:gd name="connsiteX6-779" fmla="*/ 820718 w 901862"/>
                  <a:gd name="connsiteY6-780" fmla="*/ 533365 h 533365"/>
                  <a:gd name="connsiteX7-781" fmla="*/ 449618 w 901862"/>
                  <a:gd name="connsiteY7-782" fmla="*/ 358545 h 533365"/>
                  <a:gd name="connsiteX8-783" fmla="*/ 53233 w 901862"/>
                  <a:gd name="connsiteY8-784" fmla="*/ 459490 h 533365"/>
                  <a:gd name="connsiteX9-785" fmla="*/ 0 w 901862"/>
                  <a:gd name="connsiteY9-786" fmla="*/ 345278 h 533365"/>
                  <a:gd name="connsiteX10-787" fmla="*/ 0 w 901862"/>
                  <a:gd name="connsiteY10-788" fmla="*/ 171490 h 5333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37" y="connsiteY9-38"/>
                  </a:cxn>
                  <a:cxn ang="0">
                    <a:pos x="connsiteX10-479" y="connsiteY10-48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21" name="圆角矩形 17"/>
              <p:cNvSpPr/>
              <p:nvPr/>
            </p:nvSpPr>
            <p:spPr>
              <a:xfrm rot="18884533">
                <a:off x="4986625" y="2349449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-1" fmla="*/ 0 w 901862"/>
                  <a:gd name="connsiteY0-2" fmla="*/ 43539 h 260775"/>
                  <a:gd name="connsiteX1-3" fmla="*/ 43448 w 901862"/>
                  <a:gd name="connsiteY1-4" fmla="*/ 91 h 260775"/>
                  <a:gd name="connsiteX2-5" fmla="*/ 469179 w 901862"/>
                  <a:gd name="connsiteY2-6" fmla="*/ 0 h 260775"/>
                  <a:gd name="connsiteX3-7" fmla="*/ 858414 w 901862"/>
                  <a:gd name="connsiteY3-8" fmla="*/ 91 h 260775"/>
                  <a:gd name="connsiteX4-9" fmla="*/ 901862 w 901862"/>
                  <a:gd name="connsiteY4-10" fmla="*/ 43539 h 260775"/>
                  <a:gd name="connsiteX5-11" fmla="*/ 901862 w 901862"/>
                  <a:gd name="connsiteY5-12" fmla="*/ 217327 h 260775"/>
                  <a:gd name="connsiteX6-13" fmla="*/ 858414 w 901862"/>
                  <a:gd name="connsiteY6-14" fmla="*/ 260775 h 260775"/>
                  <a:gd name="connsiteX7-15" fmla="*/ 43448 w 901862"/>
                  <a:gd name="connsiteY7-16" fmla="*/ 260775 h 260775"/>
                  <a:gd name="connsiteX8-17" fmla="*/ 0 w 901862"/>
                  <a:gd name="connsiteY8-18" fmla="*/ 217327 h 260775"/>
                  <a:gd name="connsiteX9" fmla="*/ 0 w 901862"/>
                  <a:gd name="connsiteY9" fmla="*/ 43539 h 260775"/>
                  <a:gd name="connsiteX0-19" fmla="*/ 0 w 901862"/>
                  <a:gd name="connsiteY0-20" fmla="*/ 43448 h 260684"/>
                  <a:gd name="connsiteX1-21" fmla="*/ 43448 w 901862"/>
                  <a:gd name="connsiteY1-22" fmla="*/ 0 h 260684"/>
                  <a:gd name="connsiteX2-23" fmla="*/ 441588 w 901862"/>
                  <a:gd name="connsiteY2-24" fmla="*/ 144593 h 260684"/>
                  <a:gd name="connsiteX3-25" fmla="*/ 858414 w 901862"/>
                  <a:gd name="connsiteY3-26" fmla="*/ 0 h 260684"/>
                  <a:gd name="connsiteX4-27" fmla="*/ 901862 w 901862"/>
                  <a:gd name="connsiteY4-28" fmla="*/ 43448 h 260684"/>
                  <a:gd name="connsiteX5-29" fmla="*/ 901862 w 901862"/>
                  <a:gd name="connsiteY5-30" fmla="*/ 217236 h 260684"/>
                  <a:gd name="connsiteX6-31" fmla="*/ 858414 w 901862"/>
                  <a:gd name="connsiteY6-32" fmla="*/ 260684 h 260684"/>
                  <a:gd name="connsiteX7-33" fmla="*/ 43448 w 901862"/>
                  <a:gd name="connsiteY7-34" fmla="*/ 260684 h 260684"/>
                  <a:gd name="connsiteX8-35" fmla="*/ 0 w 901862"/>
                  <a:gd name="connsiteY8-36" fmla="*/ 217236 h 260684"/>
                  <a:gd name="connsiteX9-37" fmla="*/ 0 w 901862"/>
                  <a:gd name="connsiteY9-38" fmla="*/ 43448 h 260684"/>
                  <a:gd name="connsiteX0-39" fmla="*/ 0 w 901862"/>
                  <a:gd name="connsiteY0-40" fmla="*/ 43448 h 260684"/>
                  <a:gd name="connsiteX1-41" fmla="*/ 43448 w 901862"/>
                  <a:gd name="connsiteY1-42" fmla="*/ 0 h 260684"/>
                  <a:gd name="connsiteX2-43" fmla="*/ 446920 w 901862"/>
                  <a:gd name="connsiteY2-44" fmla="*/ 82317 h 260684"/>
                  <a:gd name="connsiteX3-45" fmla="*/ 858414 w 901862"/>
                  <a:gd name="connsiteY3-46" fmla="*/ 0 h 260684"/>
                  <a:gd name="connsiteX4-47" fmla="*/ 901862 w 901862"/>
                  <a:gd name="connsiteY4-48" fmla="*/ 43448 h 260684"/>
                  <a:gd name="connsiteX5-49" fmla="*/ 901862 w 901862"/>
                  <a:gd name="connsiteY5-50" fmla="*/ 217236 h 260684"/>
                  <a:gd name="connsiteX6-51" fmla="*/ 858414 w 901862"/>
                  <a:gd name="connsiteY6-52" fmla="*/ 260684 h 260684"/>
                  <a:gd name="connsiteX7-53" fmla="*/ 43448 w 901862"/>
                  <a:gd name="connsiteY7-54" fmla="*/ 260684 h 260684"/>
                  <a:gd name="connsiteX8-55" fmla="*/ 0 w 901862"/>
                  <a:gd name="connsiteY8-56" fmla="*/ 217236 h 260684"/>
                  <a:gd name="connsiteX9-57" fmla="*/ 0 w 901862"/>
                  <a:gd name="connsiteY9-58" fmla="*/ 43448 h 260684"/>
                  <a:gd name="connsiteX0-59" fmla="*/ 0 w 901862"/>
                  <a:gd name="connsiteY0-60" fmla="*/ 43448 h 260684"/>
                  <a:gd name="connsiteX1-61" fmla="*/ 43448 w 901862"/>
                  <a:gd name="connsiteY1-62" fmla="*/ 0 h 260684"/>
                  <a:gd name="connsiteX2-63" fmla="*/ 446920 w 901862"/>
                  <a:gd name="connsiteY2-64" fmla="*/ 82317 h 260684"/>
                  <a:gd name="connsiteX3-65" fmla="*/ 858414 w 901862"/>
                  <a:gd name="connsiteY3-66" fmla="*/ 0 h 260684"/>
                  <a:gd name="connsiteX4-67" fmla="*/ 901862 w 901862"/>
                  <a:gd name="connsiteY4-68" fmla="*/ 43448 h 260684"/>
                  <a:gd name="connsiteX5-69" fmla="*/ 901862 w 901862"/>
                  <a:gd name="connsiteY5-70" fmla="*/ 217236 h 260684"/>
                  <a:gd name="connsiteX6-71" fmla="*/ 858414 w 901862"/>
                  <a:gd name="connsiteY6-72" fmla="*/ 260684 h 260684"/>
                  <a:gd name="connsiteX7-73" fmla="*/ 43448 w 901862"/>
                  <a:gd name="connsiteY7-74" fmla="*/ 260684 h 260684"/>
                  <a:gd name="connsiteX8-75" fmla="*/ 0 w 901862"/>
                  <a:gd name="connsiteY8-76" fmla="*/ 217236 h 260684"/>
                  <a:gd name="connsiteX9-77" fmla="*/ 0 w 901862"/>
                  <a:gd name="connsiteY9-78" fmla="*/ 43448 h 260684"/>
                  <a:gd name="connsiteX0-79" fmla="*/ 0 w 901862"/>
                  <a:gd name="connsiteY0-80" fmla="*/ 43448 h 260684"/>
                  <a:gd name="connsiteX1-81" fmla="*/ 43448 w 901862"/>
                  <a:gd name="connsiteY1-82" fmla="*/ 0 h 260684"/>
                  <a:gd name="connsiteX2-83" fmla="*/ 446920 w 901862"/>
                  <a:gd name="connsiteY2-84" fmla="*/ 82317 h 260684"/>
                  <a:gd name="connsiteX3-85" fmla="*/ 858414 w 901862"/>
                  <a:gd name="connsiteY3-86" fmla="*/ 0 h 260684"/>
                  <a:gd name="connsiteX4-87" fmla="*/ 901862 w 901862"/>
                  <a:gd name="connsiteY4-88" fmla="*/ 43448 h 260684"/>
                  <a:gd name="connsiteX5-89" fmla="*/ 901862 w 901862"/>
                  <a:gd name="connsiteY5-90" fmla="*/ 217236 h 260684"/>
                  <a:gd name="connsiteX6-91" fmla="*/ 858414 w 901862"/>
                  <a:gd name="connsiteY6-92" fmla="*/ 260684 h 260684"/>
                  <a:gd name="connsiteX7-93" fmla="*/ 43448 w 901862"/>
                  <a:gd name="connsiteY7-94" fmla="*/ 260684 h 260684"/>
                  <a:gd name="connsiteX8-95" fmla="*/ 0 w 901862"/>
                  <a:gd name="connsiteY8-96" fmla="*/ 217236 h 260684"/>
                  <a:gd name="connsiteX9-97" fmla="*/ 0 w 901862"/>
                  <a:gd name="connsiteY9-98" fmla="*/ 43448 h 260684"/>
                  <a:gd name="connsiteX0-99" fmla="*/ 0 w 901862"/>
                  <a:gd name="connsiteY0-100" fmla="*/ 90518 h 307754"/>
                  <a:gd name="connsiteX1-101" fmla="*/ 60498 w 901862"/>
                  <a:gd name="connsiteY1-102" fmla="*/ 0 h 307754"/>
                  <a:gd name="connsiteX2-103" fmla="*/ 446920 w 901862"/>
                  <a:gd name="connsiteY2-104" fmla="*/ 129387 h 307754"/>
                  <a:gd name="connsiteX3-105" fmla="*/ 858414 w 901862"/>
                  <a:gd name="connsiteY3-106" fmla="*/ 47070 h 307754"/>
                  <a:gd name="connsiteX4-107" fmla="*/ 901862 w 901862"/>
                  <a:gd name="connsiteY4-108" fmla="*/ 90518 h 307754"/>
                  <a:gd name="connsiteX5-109" fmla="*/ 901862 w 901862"/>
                  <a:gd name="connsiteY5-110" fmla="*/ 264306 h 307754"/>
                  <a:gd name="connsiteX6-111" fmla="*/ 858414 w 901862"/>
                  <a:gd name="connsiteY6-112" fmla="*/ 307754 h 307754"/>
                  <a:gd name="connsiteX7-113" fmla="*/ 43448 w 901862"/>
                  <a:gd name="connsiteY7-114" fmla="*/ 307754 h 307754"/>
                  <a:gd name="connsiteX8-115" fmla="*/ 0 w 901862"/>
                  <a:gd name="connsiteY8-116" fmla="*/ 264306 h 307754"/>
                  <a:gd name="connsiteX9-117" fmla="*/ 0 w 901862"/>
                  <a:gd name="connsiteY9-118" fmla="*/ 90518 h 307754"/>
                  <a:gd name="connsiteX0-119" fmla="*/ 0 w 901862"/>
                  <a:gd name="connsiteY0-120" fmla="*/ 90518 h 307754"/>
                  <a:gd name="connsiteX1-121" fmla="*/ 60498 w 901862"/>
                  <a:gd name="connsiteY1-122" fmla="*/ 0 h 307754"/>
                  <a:gd name="connsiteX2-123" fmla="*/ 446920 w 901862"/>
                  <a:gd name="connsiteY2-124" fmla="*/ 129387 h 307754"/>
                  <a:gd name="connsiteX3-125" fmla="*/ 858414 w 901862"/>
                  <a:gd name="connsiteY3-126" fmla="*/ 47070 h 307754"/>
                  <a:gd name="connsiteX4-127" fmla="*/ 901862 w 901862"/>
                  <a:gd name="connsiteY4-128" fmla="*/ 90518 h 307754"/>
                  <a:gd name="connsiteX5-129" fmla="*/ 901862 w 901862"/>
                  <a:gd name="connsiteY5-130" fmla="*/ 264306 h 307754"/>
                  <a:gd name="connsiteX6-131" fmla="*/ 858414 w 901862"/>
                  <a:gd name="connsiteY6-132" fmla="*/ 307754 h 307754"/>
                  <a:gd name="connsiteX7-133" fmla="*/ 43448 w 901862"/>
                  <a:gd name="connsiteY7-134" fmla="*/ 307754 h 307754"/>
                  <a:gd name="connsiteX8-135" fmla="*/ 0 w 901862"/>
                  <a:gd name="connsiteY8-136" fmla="*/ 264306 h 307754"/>
                  <a:gd name="connsiteX9-137" fmla="*/ 0 w 901862"/>
                  <a:gd name="connsiteY9-138" fmla="*/ 90518 h 307754"/>
                  <a:gd name="connsiteX0-139" fmla="*/ 0 w 901862"/>
                  <a:gd name="connsiteY0-140" fmla="*/ 90518 h 307754"/>
                  <a:gd name="connsiteX1-141" fmla="*/ 60498 w 901862"/>
                  <a:gd name="connsiteY1-142" fmla="*/ 0 h 307754"/>
                  <a:gd name="connsiteX2-143" fmla="*/ 446920 w 901862"/>
                  <a:gd name="connsiteY2-144" fmla="*/ 129387 h 307754"/>
                  <a:gd name="connsiteX3-145" fmla="*/ 858414 w 901862"/>
                  <a:gd name="connsiteY3-146" fmla="*/ 47070 h 307754"/>
                  <a:gd name="connsiteX4-147" fmla="*/ 901862 w 901862"/>
                  <a:gd name="connsiteY4-148" fmla="*/ 90518 h 307754"/>
                  <a:gd name="connsiteX5-149" fmla="*/ 901862 w 901862"/>
                  <a:gd name="connsiteY5-150" fmla="*/ 264306 h 307754"/>
                  <a:gd name="connsiteX6-151" fmla="*/ 858414 w 901862"/>
                  <a:gd name="connsiteY6-152" fmla="*/ 307754 h 307754"/>
                  <a:gd name="connsiteX7-153" fmla="*/ 43448 w 901862"/>
                  <a:gd name="connsiteY7-154" fmla="*/ 307754 h 307754"/>
                  <a:gd name="connsiteX8-155" fmla="*/ 0 w 901862"/>
                  <a:gd name="connsiteY8-156" fmla="*/ 264306 h 307754"/>
                  <a:gd name="connsiteX9-157" fmla="*/ 0 w 901862"/>
                  <a:gd name="connsiteY9-158" fmla="*/ 90518 h 307754"/>
                  <a:gd name="connsiteX0-159" fmla="*/ 0 w 901862"/>
                  <a:gd name="connsiteY0-160" fmla="*/ 109063 h 326299"/>
                  <a:gd name="connsiteX1-161" fmla="*/ 55530 w 901862"/>
                  <a:gd name="connsiteY1-162" fmla="*/ 0 h 326299"/>
                  <a:gd name="connsiteX2-163" fmla="*/ 446920 w 901862"/>
                  <a:gd name="connsiteY2-164" fmla="*/ 147932 h 326299"/>
                  <a:gd name="connsiteX3-165" fmla="*/ 858414 w 901862"/>
                  <a:gd name="connsiteY3-166" fmla="*/ 65615 h 326299"/>
                  <a:gd name="connsiteX4-167" fmla="*/ 901862 w 901862"/>
                  <a:gd name="connsiteY4-168" fmla="*/ 109063 h 326299"/>
                  <a:gd name="connsiteX5-169" fmla="*/ 901862 w 901862"/>
                  <a:gd name="connsiteY5-170" fmla="*/ 282851 h 326299"/>
                  <a:gd name="connsiteX6-171" fmla="*/ 858414 w 901862"/>
                  <a:gd name="connsiteY6-172" fmla="*/ 326299 h 326299"/>
                  <a:gd name="connsiteX7-173" fmla="*/ 43448 w 901862"/>
                  <a:gd name="connsiteY7-174" fmla="*/ 326299 h 326299"/>
                  <a:gd name="connsiteX8-175" fmla="*/ 0 w 901862"/>
                  <a:gd name="connsiteY8-176" fmla="*/ 282851 h 326299"/>
                  <a:gd name="connsiteX9-177" fmla="*/ 0 w 901862"/>
                  <a:gd name="connsiteY9-178" fmla="*/ 109063 h 326299"/>
                  <a:gd name="connsiteX0-179" fmla="*/ 0 w 901862"/>
                  <a:gd name="connsiteY0-180" fmla="*/ 109063 h 326299"/>
                  <a:gd name="connsiteX1-181" fmla="*/ 55530 w 901862"/>
                  <a:gd name="connsiteY1-182" fmla="*/ 0 h 326299"/>
                  <a:gd name="connsiteX2-183" fmla="*/ 446920 w 901862"/>
                  <a:gd name="connsiteY2-184" fmla="*/ 147932 h 326299"/>
                  <a:gd name="connsiteX3-185" fmla="*/ 858414 w 901862"/>
                  <a:gd name="connsiteY3-186" fmla="*/ 65615 h 326299"/>
                  <a:gd name="connsiteX4-187" fmla="*/ 901862 w 901862"/>
                  <a:gd name="connsiteY4-188" fmla="*/ 109063 h 326299"/>
                  <a:gd name="connsiteX5-189" fmla="*/ 901862 w 901862"/>
                  <a:gd name="connsiteY5-190" fmla="*/ 282851 h 326299"/>
                  <a:gd name="connsiteX6-191" fmla="*/ 858414 w 901862"/>
                  <a:gd name="connsiteY6-192" fmla="*/ 326299 h 326299"/>
                  <a:gd name="connsiteX7-193" fmla="*/ 43448 w 901862"/>
                  <a:gd name="connsiteY7-194" fmla="*/ 326299 h 326299"/>
                  <a:gd name="connsiteX8-195" fmla="*/ 0 w 901862"/>
                  <a:gd name="connsiteY8-196" fmla="*/ 282851 h 326299"/>
                  <a:gd name="connsiteX9-197" fmla="*/ 0 w 901862"/>
                  <a:gd name="connsiteY9-198" fmla="*/ 109063 h 326299"/>
                  <a:gd name="connsiteX0-199" fmla="*/ 0 w 901862"/>
                  <a:gd name="connsiteY0-200" fmla="*/ 109063 h 326299"/>
                  <a:gd name="connsiteX1-201" fmla="*/ 55530 w 901862"/>
                  <a:gd name="connsiteY1-202" fmla="*/ 0 h 326299"/>
                  <a:gd name="connsiteX2-203" fmla="*/ 446920 w 901862"/>
                  <a:gd name="connsiteY2-204" fmla="*/ 147932 h 326299"/>
                  <a:gd name="connsiteX3-205" fmla="*/ 858414 w 901862"/>
                  <a:gd name="connsiteY3-206" fmla="*/ 65615 h 326299"/>
                  <a:gd name="connsiteX4-207" fmla="*/ 901862 w 901862"/>
                  <a:gd name="connsiteY4-208" fmla="*/ 109063 h 326299"/>
                  <a:gd name="connsiteX5-209" fmla="*/ 901862 w 901862"/>
                  <a:gd name="connsiteY5-210" fmla="*/ 282851 h 326299"/>
                  <a:gd name="connsiteX6-211" fmla="*/ 858414 w 901862"/>
                  <a:gd name="connsiteY6-212" fmla="*/ 326299 h 326299"/>
                  <a:gd name="connsiteX7-213" fmla="*/ 43448 w 901862"/>
                  <a:gd name="connsiteY7-214" fmla="*/ 326299 h 326299"/>
                  <a:gd name="connsiteX8-215" fmla="*/ 0 w 901862"/>
                  <a:gd name="connsiteY8-216" fmla="*/ 282851 h 326299"/>
                  <a:gd name="connsiteX9-217" fmla="*/ 0 w 901862"/>
                  <a:gd name="connsiteY9-218" fmla="*/ 109063 h 326299"/>
                  <a:gd name="connsiteX0-219" fmla="*/ 0 w 901862"/>
                  <a:gd name="connsiteY0-220" fmla="*/ 109063 h 326299"/>
                  <a:gd name="connsiteX1-221" fmla="*/ 55530 w 901862"/>
                  <a:gd name="connsiteY1-222" fmla="*/ 0 h 326299"/>
                  <a:gd name="connsiteX2-223" fmla="*/ 446920 w 901862"/>
                  <a:gd name="connsiteY2-224" fmla="*/ 147932 h 326299"/>
                  <a:gd name="connsiteX3-225" fmla="*/ 858414 w 901862"/>
                  <a:gd name="connsiteY3-226" fmla="*/ 65615 h 326299"/>
                  <a:gd name="connsiteX4-227" fmla="*/ 901862 w 901862"/>
                  <a:gd name="connsiteY4-228" fmla="*/ 109063 h 326299"/>
                  <a:gd name="connsiteX5-229" fmla="*/ 901862 w 901862"/>
                  <a:gd name="connsiteY5-230" fmla="*/ 282851 h 326299"/>
                  <a:gd name="connsiteX6-231" fmla="*/ 858414 w 901862"/>
                  <a:gd name="connsiteY6-232" fmla="*/ 326299 h 326299"/>
                  <a:gd name="connsiteX7-233" fmla="*/ 43448 w 901862"/>
                  <a:gd name="connsiteY7-234" fmla="*/ 326299 h 326299"/>
                  <a:gd name="connsiteX8-235" fmla="*/ 0 w 901862"/>
                  <a:gd name="connsiteY8-236" fmla="*/ 282851 h 326299"/>
                  <a:gd name="connsiteX9-237" fmla="*/ 0 w 901862"/>
                  <a:gd name="connsiteY9-238" fmla="*/ 109063 h 326299"/>
                  <a:gd name="connsiteX0-239" fmla="*/ 0 w 901862"/>
                  <a:gd name="connsiteY0-240" fmla="*/ 109063 h 326299"/>
                  <a:gd name="connsiteX1-241" fmla="*/ 55530 w 901862"/>
                  <a:gd name="connsiteY1-242" fmla="*/ 0 h 326299"/>
                  <a:gd name="connsiteX2-243" fmla="*/ 446920 w 901862"/>
                  <a:gd name="connsiteY2-244" fmla="*/ 147932 h 326299"/>
                  <a:gd name="connsiteX3-245" fmla="*/ 858414 w 901862"/>
                  <a:gd name="connsiteY3-246" fmla="*/ 65615 h 326299"/>
                  <a:gd name="connsiteX4-247" fmla="*/ 901862 w 901862"/>
                  <a:gd name="connsiteY4-248" fmla="*/ 109063 h 326299"/>
                  <a:gd name="connsiteX5-249" fmla="*/ 901862 w 901862"/>
                  <a:gd name="connsiteY5-250" fmla="*/ 282851 h 326299"/>
                  <a:gd name="connsiteX6-251" fmla="*/ 858414 w 901862"/>
                  <a:gd name="connsiteY6-252" fmla="*/ 326299 h 326299"/>
                  <a:gd name="connsiteX7-253" fmla="*/ 43448 w 901862"/>
                  <a:gd name="connsiteY7-254" fmla="*/ 326299 h 326299"/>
                  <a:gd name="connsiteX8-255" fmla="*/ 0 w 901862"/>
                  <a:gd name="connsiteY8-256" fmla="*/ 282851 h 326299"/>
                  <a:gd name="connsiteX9-257" fmla="*/ 0 w 901862"/>
                  <a:gd name="connsiteY9-258" fmla="*/ 109063 h 326299"/>
                  <a:gd name="connsiteX0-259" fmla="*/ 0 w 901862"/>
                  <a:gd name="connsiteY0-260" fmla="*/ 109063 h 326299"/>
                  <a:gd name="connsiteX1-261" fmla="*/ 55530 w 901862"/>
                  <a:gd name="connsiteY1-262" fmla="*/ 0 h 326299"/>
                  <a:gd name="connsiteX2-263" fmla="*/ 408216 w 901862"/>
                  <a:gd name="connsiteY2-264" fmla="*/ 142707 h 326299"/>
                  <a:gd name="connsiteX3-265" fmla="*/ 858414 w 901862"/>
                  <a:gd name="connsiteY3-266" fmla="*/ 65615 h 326299"/>
                  <a:gd name="connsiteX4-267" fmla="*/ 901862 w 901862"/>
                  <a:gd name="connsiteY4-268" fmla="*/ 109063 h 326299"/>
                  <a:gd name="connsiteX5-269" fmla="*/ 901862 w 901862"/>
                  <a:gd name="connsiteY5-270" fmla="*/ 282851 h 326299"/>
                  <a:gd name="connsiteX6-271" fmla="*/ 858414 w 901862"/>
                  <a:gd name="connsiteY6-272" fmla="*/ 326299 h 326299"/>
                  <a:gd name="connsiteX7-273" fmla="*/ 43448 w 901862"/>
                  <a:gd name="connsiteY7-274" fmla="*/ 326299 h 326299"/>
                  <a:gd name="connsiteX8-275" fmla="*/ 0 w 901862"/>
                  <a:gd name="connsiteY8-276" fmla="*/ 282851 h 326299"/>
                  <a:gd name="connsiteX9-277" fmla="*/ 0 w 901862"/>
                  <a:gd name="connsiteY9-278" fmla="*/ 109063 h 326299"/>
                  <a:gd name="connsiteX0-279" fmla="*/ 0 w 901862"/>
                  <a:gd name="connsiteY0-280" fmla="*/ 109063 h 326299"/>
                  <a:gd name="connsiteX1-281" fmla="*/ 55530 w 901862"/>
                  <a:gd name="connsiteY1-282" fmla="*/ 0 h 326299"/>
                  <a:gd name="connsiteX2-283" fmla="*/ 408216 w 901862"/>
                  <a:gd name="connsiteY2-284" fmla="*/ 142707 h 326299"/>
                  <a:gd name="connsiteX3-285" fmla="*/ 856799 w 901862"/>
                  <a:gd name="connsiteY3-286" fmla="*/ 50453 h 326299"/>
                  <a:gd name="connsiteX4-287" fmla="*/ 901862 w 901862"/>
                  <a:gd name="connsiteY4-288" fmla="*/ 109063 h 326299"/>
                  <a:gd name="connsiteX5-289" fmla="*/ 901862 w 901862"/>
                  <a:gd name="connsiteY5-290" fmla="*/ 282851 h 326299"/>
                  <a:gd name="connsiteX6-291" fmla="*/ 858414 w 901862"/>
                  <a:gd name="connsiteY6-292" fmla="*/ 326299 h 326299"/>
                  <a:gd name="connsiteX7-293" fmla="*/ 43448 w 901862"/>
                  <a:gd name="connsiteY7-294" fmla="*/ 326299 h 326299"/>
                  <a:gd name="connsiteX8-295" fmla="*/ 0 w 901862"/>
                  <a:gd name="connsiteY8-296" fmla="*/ 282851 h 326299"/>
                  <a:gd name="connsiteX9-297" fmla="*/ 0 w 901862"/>
                  <a:gd name="connsiteY9-298" fmla="*/ 109063 h 326299"/>
                  <a:gd name="connsiteX0-299" fmla="*/ 0 w 901862"/>
                  <a:gd name="connsiteY0-300" fmla="*/ 109063 h 326299"/>
                  <a:gd name="connsiteX1-301" fmla="*/ 55530 w 901862"/>
                  <a:gd name="connsiteY1-302" fmla="*/ 0 h 326299"/>
                  <a:gd name="connsiteX2-303" fmla="*/ 408216 w 901862"/>
                  <a:gd name="connsiteY2-304" fmla="*/ 142707 h 326299"/>
                  <a:gd name="connsiteX3-305" fmla="*/ 856799 w 901862"/>
                  <a:gd name="connsiteY3-306" fmla="*/ 50453 h 326299"/>
                  <a:gd name="connsiteX4-307" fmla="*/ 901862 w 901862"/>
                  <a:gd name="connsiteY4-308" fmla="*/ 109063 h 326299"/>
                  <a:gd name="connsiteX5-309" fmla="*/ 901862 w 901862"/>
                  <a:gd name="connsiteY5-310" fmla="*/ 282851 h 326299"/>
                  <a:gd name="connsiteX6-311" fmla="*/ 858414 w 901862"/>
                  <a:gd name="connsiteY6-312" fmla="*/ 326299 h 326299"/>
                  <a:gd name="connsiteX7-313" fmla="*/ 43448 w 901862"/>
                  <a:gd name="connsiteY7-314" fmla="*/ 326299 h 326299"/>
                  <a:gd name="connsiteX8-315" fmla="*/ 0 w 901862"/>
                  <a:gd name="connsiteY8-316" fmla="*/ 282851 h 326299"/>
                  <a:gd name="connsiteX9-317" fmla="*/ 0 w 901862"/>
                  <a:gd name="connsiteY9-318" fmla="*/ 109063 h 326299"/>
                  <a:gd name="connsiteX0-319" fmla="*/ 0 w 901862"/>
                  <a:gd name="connsiteY0-320" fmla="*/ 109063 h 326299"/>
                  <a:gd name="connsiteX1-321" fmla="*/ 55530 w 901862"/>
                  <a:gd name="connsiteY1-322" fmla="*/ 0 h 326299"/>
                  <a:gd name="connsiteX2-323" fmla="*/ 408216 w 901862"/>
                  <a:gd name="connsiteY2-324" fmla="*/ 142707 h 326299"/>
                  <a:gd name="connsiteX3-325" fmla="*/ 803023 w 901862"/>
                  <a:gd name="connsiteY3-326" fmla="*/ 26637 h 326299"/>
                  <a:gd name="connsiteX4-327" fmla="*/ 901862 w 901862"/>
                  <a:gd name="connsiteY4-328" fmla="*/ 109063 h 326299"/>
                  <a:gd name="connsiteX5-329" fmla="*/ 901862 w 901862"/>
                  <a:gd name="connsiteY5-330" fmla="*/ 282851 h 326299"/>
                  <a:gd name="connsiteX6-331" fmla="*/ 858414 w 901862"/>
                  <a:gd name="connsiteY6-332" fmla="*/ 326299 h 326299"/>
                  <a:gd name="connsiteX7-333" fmla="*/ 43448 w 901862"/>
                  <a:gd name="connsiteY7-334" fmla="*/ 326299 h 326299"/>
                  <a:gd name="connsiteX8-335" fmla="*/ 0 w 901862"/>
                  <a:gd name="connsiteY8-336" fmla="*/ 282851 h 326299"/>
                  <a:gd name="connsiteX9-337" fmla="*/ 0 w 901862"/>
                  <a:gd name="connsiteY9-338" fmla="*/ 109063 h 326299"/>
                  <a:gd name="connsiteX0-339" fmla="*/ 0 w 901862"/>
                  <a:gd name="connsiteY0-340" fmla="*/ 109063 h 326299"/>
                  <a:gd name="connsiteX1-341" fmla="*/ 55530 w 901862"/>
                  <a:gd name="connsiteY1-342" fmla="*/ 0 h 326299"/>
                  <a:gd name="connsiteX2-343" fmla="*/ 408216 w 901862"/>
                  <a:gd name="connsiteY2-344" fmla="*/ 142707 h 326299"/>
                  <a:gd name="connsiteX3-345" fmla="*/ 809712 w 901862"/>
                  <a:gd name="connsiteY3-346" fmla="*/ 36769 h 326299"/>
                  <a:gd name="connsiteX4-347" fmla="*/ 901862 w 901862"/>
                  <a:gd name="connsiteY4-348" fmla="*/ 109063 h 326299"/>
                  <a:gd name="connsiteX5-349" fmla="*/ 901862 w 901862"/>
                  <a:gd name="connsiteY5-350" fmla="*/ 282851 h 326299"/>
                  <a:gd name="connsiteX6-351" fmla="*/ 858414 w 901862"/>
                  <a:gd name="connsiteY6-352" fmla="*/ 326299 h 326299"/>
                  <a:gd name="connsiteX7-353" fmla="*/ 43448 w 901862"/>
                  <a:gd name="connsiteY7-354" fmla="*/ 326299 h 326299"/>
                  <a:gd name="connsiteX8-355" fmla="*/ 0 w 901862"/>
                  <a:gd name="connsiteY8-356" fmla="*/ 282851 h 326299"/>
                  <a:gd name="connsiteX9-357" fmla="*/ 0 w 901862"/>
                  <a:gd name="connsiteY9-358" fmla="*/ 109063 h 326299"/>
                  <a:gd name="connsiteX0-359" fmla="*/ 0 w 901862"/>
                  <a:gd name="connsiteY0-360" fmla="*/ 109063 h 326299"/>
                  <a:gd name="connsiteX1-361" fmla="*/ 55530 w 901862"/>
                  <a:gd name="connsiteY1-362" fmla="*/ 0 h 326299"/>
                  <a:gd name="connsiteX2-363" fmla="*/ 408216 w 901862"/>
                  <a:gd name="connsiteY2-364" fmla="*/ 142707 h 326299"/>
                  <a:gd name="connsiteX3-365" fmla="*/ 809712 w 901862"/>
                  <a:gd name="connsiteY3-366" fmla="*/ 36769 h 326299"/>
                  <a:gd name="connsiteX4-367" fmla="*/ 901862 w 901862"/>
                  <a:gd name="connsiteY4-368" fmla="*/ 109063 h 326299"/>
                  <a:gd name="connsiteX5-369" fmla="*/ 901862 w 901862"/>
                  <a:gd name="connsiteY5-370" fmla="*/ 282851 h 326299"/>
                  <a:gd name="connsiteX6-371" fmla="*/ 858414 w 901862"/>
                  <a:gd name="connsiteY6-372" fmla="*/ 326299 h 326299"/>
                  <a:gd name="connsiteX7-373" fmla="*/ 43448 w 901862"/>
                  <a:gd name="connsiteY7-374" fmla="*/ 326299 h 326299"/>
                  <a:gd name="connsiteX8-375" fmla="*/ 0 w 901862"/>
                  <a:gd name="connsiteY8-376" fmla="*/ 282851 h 326299"/>
                  <a:gd name="connsiteX9-377" fmla="*/ 0 w 901862"/>
                  <a:gd name="connsiteY9-378" fmla="*/ 109063 h 326299"/>
                  <a:gd name="connsiteX0-379" fmla="*/ 0 w 901862"/>
                  <a:gd name="connsiteY0-380" fmla="*/ 109063 h 326299"/>
                  <a:gd name="connsiteX1-381" fmla="*/ 55530 w 901862"/>
                  <a:gd name="connsiteY1-382" fmla="*/ 0 h 326299"/>
                  <a:gd name="connsiteX2-383" fmla="*/ 408216 w 901862"/>
                  <a:gd name="connsiteY2-384" fmla="*/ 142707 h 326299"/>
                  <a:gd name="connsiteX3-385" fmla="*/ 792935 w 901862"/>
                  <a:gd name="connsiteY3-386" fmla="*/ 23223 h 326299"/>
                  <a:gd name="connsiteX4-387" fmla="*/ 901862 w 901862"/>
                  <a:gd name="connsiteY4-388" fmla="*/ 109063 h 326299"/>
                  <a:gd name="connsiteX5-389" fmla="*/ 901862 w 901862"/>
                  <a:gd name="connsiteY5-390" fmla="*/ 282851 h 326299"/>
                  <a:gd name="connsiteX6-391" fmla="*/ 858414 w 901862"/>
                  <a:gd name="connsiteY6-392" fmla="*/ 326299 h 326299"/>
                  <a:gd name="connsiteX7-393" fmla="*/ 43448 w 901862"/>
                  <a:gd name="connsiteY7-394" fmla="*/ 326299 h 326299"/>
                  <a:gd name="connsiteX8-395" fmla="*/ 0 w 901862"/>
                  <a:gd name="connsiteY8-396" fmla="*/ 282851 h 326299"/>
                  <a:gd name="connsiteX9-397" fmla="*/ 0 w 901862"/>
                  <a:gd name="connsiteY9-398" fmla="*/ 109063 h 326299"/>
                  <a:gd name="connsiteX0-399" fmla="*/ 0 w 901862"/>
                  <a:gd name="connsiteY0-400" fmla="*/ 109063 h 326299"/>
                  <a:gd name="connsiteX1-401" fmla="*/ 55530 w 901862"/>
                  <a:gd name="connsiteY1-402" fmla="*/ 0 h 326299"/>
                  <a:gd name="connsiteX2-403" fmla="*/ 408216 w 901862"/>
                  <a:gd name="connsiteY2-404" fmla="*/ 142707 h 326299"/>
                  <a:gd name="connsiteX3-405" fmla="*/ 792935 w 901862"/>
                  <a:gd name="connsiteY3-406" fmla="*/ 23223 h 326299"/>
                  <a:gd name="connsiteX4-407" fmla="*/ 901862 w 901862"/>
                  <a:gd name="connsiteY4-408" fmla="*/ 109063 h 326299"/>
                  <a:gd name="connsiteX5-409" fmla="*/ 901862 w 901862"/>
                  <a:gd name="connsiteY5-410" fmla="*/ 282851 h 326299"/>
                  <a:gd name="connsiteX6-411" fmla="*/ 858414 w 901862"/>
                  <a:gd name="connsiteY6-412" fmla="*/ 326299 h 326299"/>
                  <a:gd name="connsiteX7-413" fmla="*/ 43448 w 901862"/>
                  <a:gd name="connsiteY7-414" fmla="*/ 326299 h 326299"/>
                  <a:gd name="connsiteX8-415" fmla="*/ 0 w 901862"/>
                  <a:gd name="connsiteY8-416" fmla="*/ 282851 h 326299"/>
                  <a:gd name="connsiteX9-417" fmla="*/ 0 w 901862"/>
                  <a:gd name="connsiteY9-418" fmla="*/ 109063 h 326299"/>
                  <a:gd name="connsiteX0-419" fmla="*/ 0 w 901862"/>
                  <a:gd name="connsiteY0-420" fmla="*/ 156254 h 373490"/>
                  <a:gd name="connsiteX1-421" fmla="*/ 45639 w 901862"/>
                  <a:gd name="connsiteY1-422" fmla="*/ 0 h 373490"/>
                  <a:gd name="connsiteX2-423" fmla="*/ 408216 w 901862"/>
                  <a:gd name="connsiteY2-424" fmla="*/ 189898 h 373490"/>
                  <a:gd name="connsiteX3-425" fmla="*/ 792935 w 901862"/>
                  <a:gd name="connsiteY3-426" fmla="*/ 70414 h 373490"/>
                  <a:gd name="connsiteX4-427" fmla="*/ 901862 w 901862"/>
                  <a:gd name="connsiteY4-428" fmla="*/ 156254 h 373490"/>
                  <a:gd name="connsiteX5-429" fmla="*/ 901862 w 901862"/>
                  <a:gd name="connsiteY5-430" fmla="*/ 330042 h 373490"/>
                  <a:gd name="connsiteX6-431" fmla="*/ 858414 w 901862"/>
                  <a:gd name="connsiteY6-432" fmla="*/ 373490 h 373490"/>
                  <a:gd name="connsiteX7-433" fmla="*/ 43448 w 901862"/>
                  <a:gd name="connsiteY7-434" fmla="*/ 373490 h 373490"/>
                  <a:gd name="connsiteX8-435" fmla="*/ 0 w 901862"/>
                  <a:gd name="connsiteY8-436" fmla="*/ 330042 h 373490"/>
                  <a:gd name="connsiteX9-437" fmla="*/ 0 w 901862"/>
                  <a:gd name="connsiteY9-438" fmla="*/ 156254 h 373490"/>
                  <a:gd name="connsiteX0-439" fmla="*/ 0 w 901862"/>
                  <a:gd name="connsiteY0-440" fmla="*/ 156254 h 373784"/>
                  <a:gd name="connsiteX1-441" fmla="*/ 45639 w 901862"/>
                  <a:gd name="connsiteY1-442" fmla="*/ 0 h 373784"/>
                  <a:gd name="connsiteX2-443" fmla="*/ 408216 w 901862"/>
                  <a:gd name="connsiteY2-444" fmla="*/ 189898 h 373784"/>
                  <a:gd name="connsiteX3-445" fmla="*/ 792935 w 901862"/>
                  <a:gd name="connsiteY3-446" fmla="*/ 70414 h 373784"/>
                  <a:gd name="connsiteX4-447" fmla="*/ 901862 w 901862"/>
                  <a:gd name="connsiteY4-448" fmla="*/ 156254 h 373784"/>
                  <a:gd name="connsiteX5-449" fmla="*/ 901862 w 901862"/>
                  <a:gd name="connsiteY5-450" fmla="*/ 330042 h 373784"/>
                  <a:gd name="connsiteX6-451" fmla="*/ 858414 w 901862"/>
                  <a:gd name="connsiteY6-452" fmla="*/ 373490 h 373784"/>
                  <a:gd name="connsiteX7-453" fmla="*/ 486526 w 901862"/>
                  <a:gd name="connsiteY7-454" fmla="*/ 373784 h 373784"/>
                  <a:gd name="connsiteX8-455" fmla="*/ 43448 w 901862"/>
                  <a:gd name="connsiteY8-456" fmla="*/ 373490 h 373784"/>
                  <a:gd name="connsiteX9-457" fmla="*/ 0 w 901862"/>
                  <a:gd name="connsiteY9-458" fmla="*/ 330042 h 373784"/>
                  <a:gd name="connsiteX10" fmla="*/ 0 w 901862"/>
                  <a:gd name="connsiteY10" fmla="*/ 156254 h 373784"/>
                  <a:gd name="connsiteX0-459" fmla="*/ 0 w 901862"/>
                  <a:gd name="connsiteY0-460" fmla="*/ 156254 h 373490"/>
                  <a:gd name="connsiteX1-461" fmla="*/ 45639 w 901862"/>
                  <a:gd name="connsiteY1-462" fmla="*/ 0 h 373490"/>
                  <a:gd name="connsiteX2-463" fmla="*/ 408216 w 901862"/>
                  <a:gd name="connsiteY2-464" fmla="*/ 189898 h 373490"/>
                  <a:gd name="connsiteX3-465" fmla="*/ 792935 w 901862"/>
                  <a:gd name="connsiteY3-466" fmla="*/ 70414 h 373490"/>
                  <a:gd name="connsiteX4-467" fmla="*/ 901862 w 901862"/>
                  <a:gd name="connsiteY4-468" fmla="*/ 156254 h 373490"/>
                  <a:gd name="connsiteX5-469" fmla="*/ 901862 w 901862"/>
                  <a:gd name="connsiteY5-470" fmla="*/ 330042 h 373490"/>
                  <a:gd name="connsiteX6-471" fmla="*/ 858414 w 901862"/>
                  <a:gd name="connsiteY6-472" fmla="*/ 373490 h 373490"/>
                  <a:gd name="connsiteX7-473" fmla="*/ 471864 w 901862"/>
                  <a:gd name="connsiteY7-474" fmla="*/ 264269 h 373490"/>
                  <a:gd name="connsiteX8-475" fmla="*/ 43448 w 901862"/>
                  <a:gd name="connsiteY8-476" fmla="*/ 373490 h 373490"/>
                  <a:gd name="connsiteX9-477" fmla="*/ 0 w 901862"/>
                  <a:gd name="connsiteY9-478" fmla="*/ 330042 h 373490"/>
                  <a:gd name="connsiteX10-479" fmla="*/ 0 w 901862"/>
                  <a:gd name="connsiteY10-480" fmla="*/ 156254 h 373490"/>
                  <a:gd name="connsiteX0-481" fmla="*/ 0 w 901862"/>
                  <a:gd name="connsiteY0-482" fmla="*/ 156254 h 373490"/>
                  <a:gd name="connsiteX1-483" fmla="*/ 45639 w 901862"/>
                  <a:gd name="connsiteY1-484" fmla="*/ 0 h 373490"/>
                  <a:gd name="connsiteX2-485" fmla="*/ 408216 w 901862"/>
                  <a:gd name="connsiteY2-486" fmla="*/ 189898 h 373490"/>
                  <a:gd name="connsiteX3-487" fmla="*/ 792935 w 901862"/>
                  <a:gd name="connsiteY3-488" fmla="*/ 70414 h 373490"/>
                  <a:gd name="connsiteX4-489" fmla="*/ 901862 w 901862"/>
                  <a:gd name="connsiteY4-490" fmla="*/ 156254 h 373490"/>
                  <a:gd name="connsiteX5-491" fmla="*/ 901862 w 901862"/>
                  <a:gd name="connsiteY5-492" fmla="*/ 330042 h 373490"/>
                  <a:gd name="connsiteX6-493" fmla="*/ 858414 w 901862"/>
                  <a:gd name="connsiteY6-494" fmla="*/ 373490 h 373490"/>
                  <a:gd name="connsiteX7-495" fmla="*/ 459752 w 901862"/>
                  <a:gd name="connsiteY7-496" fmla="*/ 336619 h 373490"/>
                  <a:gd name="connsiteX8-497" fmla="*/ 43448 w 901862"/>
                  <a:gd name="connsiteY8-498" fmla="*/ 373490 h 373490"/>
                  <a:gd name="connsiteX9-499" fmla="*/ 0 w 901862"/>
                  <a:gd name="connsiteY9-500" fmla="*/ 330042 h 373490"/>
                  <a:gd name="connsiteX10-501" fmla="*/ 0 w 901862"/>
                  <a:gd name="connsiteY10-502" fmla="*/ 156254 h 373490"/>
                  <a:gd name="connsiteX0-503" fmla="*/ 0 w 901862"/>
                  <a:gd name="connsiteY0-504" fmla="*/ 156254 h 373507"/>
                  <a:gd name="connsiteX1-505" fmla="*/ 45639 w 901862"/>
                  <a:gd name="connsiteY1-506" fmla="*/ 0 h 373507"/>
                  <a:gd name="connsiteX2-507" fmla="*/ 408216 w 901862"/>
                  <a:gd name="connsiteY2-508" fmla="*/ 189898 h 373507"/>
                  <a:gd name="connsiteX3-509" fmla="*/ 792935 w 901862"/>
                  <a:gd name="connsiteY3-510" fmla="*/ 70414 h 373507"/>
                  <a:gd name="connsiteX4-511" fmla="*/ 901862 w 901862"/>
                  <a:gd name="connsiteY4-512" fmla="*/ 156254 h 373507"/>
                  <a:gd name="connsiteX5-513" fmla="*/ 901862 w 901862"/>
                  <a:gd name="connsiteY5-514" fmla="*/ 330042 h 373507"/>
                  <a:gd name="connsiteX6-515" fmla="*/ 858414 w 901862"/>
                  <a:gd name="connsiteY6-516" fmla="*/ 373490 h 373507"/>
                  <a:gd name="connsiteX7-517" fmla="*/ 459752 w 901862"/>
                  <a:gd name="connsiteY7-518" fmla="*/ 336619 h 373507"/>
                  <a:gd name="connsiteX8-519" fmla="*/ 43448 w 901862"/>
                  <a:gd name="connsiteY8-520" fmla="*/ 373490 h 373507"/>
                  <a:gd name="connsiteX9-521" fmla="*/ 0 w 901862"/>
                  <a:gd name="connsiteY9-522" fmla="*/ 330042 h 373507"/>
                  <a:gd name="connsiteX10-523" fmla="*/ 0 w 901862"/>
                  <a:gd name="connsiteY10-524" fmla="*/ 156254 h 373507"/>
                  <a:gd name="connsiteX0-525" fmla="*/ 0 w 901862"/>
                  <a:gd name="connsiteY0-526" fmla="*/ 156254 h 420677"/>
                  <a:gd name="connsiteX1-527" fmla="*/ 45639 w 901862"/>
                  <a:gd name="connsiteY1-528" fmla="*/ 0 h 420677"/>
                  <a:gd name="connsiteX2-529" fmla="*/ 408216 w 901862"/>
                  <a:gd name="connsiteY2-530" fmla="*/ 189898 h 420677"/>
                  <a:gd name="connsiteX3-531" fmla="*/ 792935 w 901862"/>
                  <a:gd name="connsiteY3-532" fmla="*/ 70414 h 420677"/>
                  <a:gd name="connsiteX4-533" fmla="*/ 901862 w 901862"/>
                  <a:gd name="connsiteY4-534" fmla="*/ 156254 h 420677"/>
                  <a:gd name="connsiteX5-535" fmla="*/ 901862 w 901862"/>
                  <a:gd name="connsiteY5-536" fmla="*/ 330042 h 420677"/>
                  <a:gd name="connsiteX6-537" fmla="*/ 858414 w 901862"/>
                  <a:gd name="connsiteY6-538" fmla="*/ 373490 h 420677"/>
                  <a:gd name="connsiteX7-539" fmla="*/ 459752 w 901862"/>
                  <a:gd name="connsiteY7-540" fmla="*/ 336619 h 420677"/>
                  <a:gd name="connsiteX8-541" fmla="*/ 49971 w 901862"/>
                  <a:gd name="connsiteY8-542" fmla="*/ 420666 h 420677"/>
                  <a:gd name="connsiteX9-543" fmla="*/ 0 w 901862"/>
                  <a:gd name="connsiteY9-544" fmla="*/ 330042 h 420677"/>
                  <a:gd name="connsiteX10-545" fmla="*/ 0 w 901862"/>
                  <a:gd name="connsiteY10-546" fmla="*/ 156254 h 420677"/>
                  <a:gd name="connsiteX0-547" fmla="*/ 0 w 901862"/>
                  <a:gd name="connsiteY0-548" fmla="*/ 156254 h 460941"/>
                  <a:gd name="connsiteX1-549" fmla="*/ 45639 w 901862"/>
                  <a:gd name="connsiteY1-550" fmla="*/ 0 h 460941"/>
                  <a:gd name="connsiteX2-551" fmla="*/ 408216 w 901862"/>
                  <a:gd name="connsiteY2-552" fmla="*/ 189898 h 460941"/>
                  <a:gd name="connsiteX3-553" fmla="*/ 792935 w 901862"/>
                  <a:gd name="connsiteY3-554" fmla="*/ 70414 h 460941"/>
                  <a:gd name="connsiteX4-555" fmla="*/ 901862 w 901862"/>
                  <a:gd name="connsiteY4-556" fmla="*/ 156254 h 460941"/>
                  <a:gd name="connsiteX5-557" fmla="*/ 901862 w 901862"/>
                  <a:gd name="connsiteY5-558" fmla="*/ 330042 h 460941"/>
                  <a:gd name="connsiteX6-559" fmla="*/ 834446 w 901862"/>
                  <a:gd name="connsiteY6-560" fmla="*/ 460941 h 460941"/>
                  <a:gd name="connsiteX7-561" fmla="*/ 459752 w 901862"/>
                  <a:gd name="connsiteY7-562" fmla="*/ 336619 h 460941"/>
                  <a:gd name="connsiteX8-563" fmla="*/ 49971 w 901862"/>
                  <a:gd name="connsiteY8-564" fmla="*/ 420666 h 460941"/>
                  <a:gd name="connsiteX9-565" fmla="*/ 0 w 901862"/>
                  <a:gd name="connsiteY9-566" fmla="*/ 330042 h 460941"/>
                  <a:gd name="connsiteX10-567" fmla="*/ 0 w 901862"/>
                  <a:gd name="connsiteY10-568" fmla="*/ 156254 h 460941"/>
                  <a:gd name="connsiteX0-569" fmla="*/ 0 w 901862"/>
                  <a:gd name="connsiteY0-570" fmla="*/ 156254 h 460941"/>
                  <a:gd name="connsiteX1-571" fmla="*/ 45639 w 901862"/>
                  <a:gd name="connsiteY1-572" fmla="*/ 0 h 460941"/>
                  <a:gd name="connsiteX2-573" fmla="*/ 408216 w 901862"/>
                  <a:gd name="connsiteY2-574" fmla="*/ 189898 h 460941"/>
                  <a:gd name="connsiteX3-575" fmla="*/ 792935 w 901862"/>
                  <a:gd name="connsiteY3-576" fmla="*/ 70414 h 460941"/>
                  <a:gd name="connsiteX4-577" fmla="*/ 901862 w 901862"/>
                  <a:gd name="connsiteY4-578" fmla="*/ 156254 h 460941"/>
                  <a:gd name="connsiteX5-579" fmla="*/ 901862 w 901862"/>
                  <a:gd name="connsiteY5-580" fmla="*/ 330042 h 460941"/>
                  <a:gd name="connsiteX6-581" fmla="*/ 834446 w 901862"/>
                  <a:gd name="connsiteY6-582" fmla="*/ 460941 h 460941"/>
                  <a:gd name="connsiteX7-583" fmla="*/ 459752 w 901862"/>
                  <a:gd name="connsiteY7-584" fmla="*/ 336619 h 460941"/>
                  <a:gd name="connsiteX8-585" fmla="*/ 49971 w 901862"/>
                  <a:gd name="connsiteY8-586" fmla="*/ 420666 h 460941"/>
                  <a:gd name="connsiteX9-587" fmla="*/ 0 w 901862"/>
                  <a:gd name="connsiteY9-588" fmla="*/ 330042 h 460941"/>
                  <a:gd name="connsiteX10-589" fmla="*/ 0 w 901862"/>
                  <a:gd name="connsiteY10-590" fmla="*/ 156254 h 460941"/>
                  <a:gd name="connsiteX0-591" fmla="*/ 0 w 901862"/>
                  <a:gd name="connsiteY0-592" fmla="*/ 156254 h 518129"/>
                  <a:gd name="connsiteX1-593" fmla="*/ 45639 w 901862"/>
                  <a:gd name="connsiteY1-594" fmla="*/ 0 h 518129"/>
                  <a:gd name="connsiteX2-595" fmla="*/ 408216 w 901862"/>
                  <a:gd name="connsiteY2-596" fmla="*/ 189898 h 518129"/>
                  <a:gd name="connsiteX3-597" fmla="*/ 792935 w 901862"/>
                  <a:gd name="connsiteY3-598" fmla="*/ 70414 h 518129"/>
                  <a:gd name="connsiteX4-599" fmla="*/ 901862 w 901862"/>
                  <a:gd name="connsiteY4-600" fmla="*/ 156254 h 518129"/>
                  <a:gd name="connsiteX5-601" fmla="*/ 901862 w 901862"/>
                  <a:gd name="connsiteY5-602" fmla="*/ 330042 h 518129"/>
                  <a:gd name="connsiteX6-603" fmla="*/ 820718 w 901862"/>
                  <a:gd name="connsiteY6-604" fmla="*/ 518129 h 518129"/>
                  <a:gd name="connsiteX7-605" fmla="*/ 459752 w 901862"/>
                  <a:gd name="connsiteY7-606" fmla="*/ 336619 h 518129"/>
                  <a:gd name="connsiteX8-607" fmla="*/ 49971 w 901862"/>
                  <a:gd name="connsiteY8-608" fmla="*/ 420666 h 518129"/>
                  <a:gd name="connsiteX9-609" fmla="*/ 0 w 901862"/>
                  <a:gd name="connsiteY9-610" fmla="*/ 330042 h 518129"/>
                  <a:gd name="connsiteX10-611" fmla="*/ 0 w 901862"/>
                  <a:gd name="connsiteY10-612" fmla="*/ 156254 h 518129"/>
                  <a:gd name="connsiteX0-613" fmla="*/ 0 w 901862"/>
                  <a:gd name="connsiteY0-614" fmla="*/ 156254 h 518129"/>
                  <a:gd name="connsiteX1-615" fmla="*/ 45639 w 901862"/>
                  <a:gd name="connsiteY1-616" fmla="*/ 0 h 518129"/>
                  <a:gd name="connsiteX2-617" fmla="*/ 408216 w 901862"/>
                  <a:gd name="connsiteY2-618" fmla="*/ 189898 h 518129"/>
                  <a:gd name="connsiteX3-619" fmla="*/ 792935 w 901862"/>
                  <a:gd name="connsiteY3-620" fmla="*/ 70414 h 518129"/>
                  <a:gd name="connsiteX4-621" fmla="*/ 901862 w 901862"/>
                  <a:gd name="connsiteY4-622" fmla="*/ 156254 h 518129"/>
                  <a:gd name="connsiteX5-623" fmla="*/ 901862 w 901862"/>
                  <a:gd name="connsiteY5-624" fmla="*/ 330042 h 518129"/>
                  <a:gd name="connsiteX6-625" fmla="*/ 820718 w 901862"/>
                  <a:gd name="connsiteY6-626" fmla="*/ 518129 h 518129"/>
                  <a:gd name="connsiteX7-627" fmla="*/ 459752 w 901862"/>
                  <a:gd name="connsiteY7-628" fmla="*/ 336619 h 518129"/>
                  <a:gd name="connsiteX8-629" fmla="*/ 49971 w 901862"/>
                  <a:gd name="connsiteY8-630" fmla="*/ 420666 h 518129"/>
                  <a:gd name="connsiteX9-631" fmla="*/ 0 w 901862"/>
                  <a:gd name="connsiteY9-632" fmla="*/ 330042 h 518129"/>
                  <a:gd name="connsiteX10-633" fmla="*/ 0 w 901862"/>
                  <a:gd name="connsiteY10-634" fmla="*/ 156254 h 518129"/>
                  <a:gd name="connsiteX0-635" fmla="*/ 0 w 901862"/>
                  <a:gd name="connsiteY0-636" fmla="*/ 156254 h 518129"/>
                  <a:gd name="connsiteX1-637" fmla="*/ 45639 w 901862"/>
                  <a:gd name="connsiteY1-638" fmla="*/ 0 h 518129"/>
                  <a:gd name="connsiteX2-639" fmla="*/ 408216 w 901862"/>
                  <a:gd name="connsiteY2-640" fmla="*/ 189898 h 518129"/>
                  <a:gd name="connsiteX3-641" fmla="*/ 792935 w 901862"/>
                  <a:gd name="connsiteY3-642" fmla="*/ 70414 h 518129"/>
                  <a:gd name="connsiteX4-643" fmla="*/ 901862 w 901862"/>
                  <a:gd name="connsiteY4-644" fmla="*/ 156254 h 518129"/>
                  <a:gd name="connsiteX5-645" fmla="*/ 901862 w 901862"/>
                  <a:gd name="connsiteY5-646" fmla="*/ 330042 h 518129"/>
                  <a:gd name="connsiteX6-647" fmla="*/ 820718 w 901862"/>
                  <a:gd name="connsiteY6-648" fmla="*/ 518129 h 518129"/>
                  <a:gd name="connsiteX7-649" fmla="*/ 449618 w 901862"/>
                  <a:gd name="connsiteY7-650" fmla="*/ 343309 h 518129"/>
                  <a:gd name="connsiteX8-651" fmla="*/ 49971 w 901862"/>
                  <a:gd name="connsiteY8-652" fmla="*/ 420666 h 518129"/>
                  <a:gd name="connsiteX9-653" fmla="*/ 0 w 901862"/>
                  <a:gd name="connsiteY9-654" fmla="*/ 330042 h 518129"/>
                  <a:gd name="connsiteX10-655" fmla="*/ 0 w 901862"/>
                  <a:gd name="connsiteY10-656" fmla="*/ 156254 h 518129"/>
                  <a:gd name="connsiteX0-657" fmla="*/ 0 w 901862"/>
                  <a:gd name="connsiteY0-658" fmla="*/ 156254 h 518129"/>
                  <a:gd name="connsiteX1-659" fmla="*/ 45639 w 901862"/>
                  <a:gd name="connsiteY1-660" fmla="*/ 0 h 518129"/>
                  <a:gd name="connsiteX2-661" fmla="*/ 408216 w 901862"/>
                  <a:gd name="connsiteY2-662" fmla="*/ 189898 h 518129"/>
                  <a:gd name="connsiteX3-663" fmla="*/ 792935 w 901862"/>
                  <a:gd name="connsiteY3-664" fmla="*/ 70414 h 518129"/>
                  <a:gd name="connsiteX4-665" fmla="*/ 901862 w 901862"/>
                  <a:gd name="connsiteY4-666" fmla="*/ 156254 h 518129"/>
                  <a:gd name="connsiteX5-667" fmla="*/ 901862 w 901862"/>
                  <a:gd name="connsiteY5-668" fmla="*/ 330042 h 518129"/>
                  <a:gd name="connsiteX6-669" fmla="*/ 820718 w 901862"/>
                  <a:gd name="connsiteY6-670" fmla="*/ 518129 h 518129"/>
                  <a:gd name="connsiteX7-671" fmla="*/ 449618 w 901862"/>
                  <a:gd name="connsiteY7-672" fmla="*/ 343309 h 518129"/>
                  <a:gd name="connsiteX8-673" fmla="*/ 53233 w 901862"/>
                  <a:gd name="connsiteY8-674" fmla="*/ 444254 h 518129"/>
                  <a:gd name="connsiteX9-675" fmla="*/ 0 w 901862"/>
                  <a:gd name="connsiteY9-676" fmla="*/ 330042 h 518129"/>
                  <a:gd name="connsiteX10-677" fmla="*/ 0 w 901862"/>
                  <a:gd name="connsiteY10-678" fmla="*/ 156254 h 518129"/>
                  <a:gd name="connsiteX0-679" fmla="*/ 0 w 901862"/>
                  <a:gd name="connsiteY0-680" fmla="*/ 156254 h 518129"/>
                  <a:gd name="connsiteX1-681" fmla="*/ 45639 w 901862"/>
                  <a:gd name="connsiteY1-682" fmla="*/ 0 h 518129"/>
                  <a:gd name="connsiteX2-683" fmla="*/ 408216 w 901862"/>
                  <a:gd name="connsiteY2-684" fmla="*/ 189898 h 518129"/>
                  <a:gd name="connsiteX3-685" fmla="*/ 792935 w 901862"/>
                  <a:gd name="connsiteY3-686" fmla="*/ 70414 h 518129"/>
                  <a:gd name="connsiteX4-687" fmla="*/ 901862 w 901862"/>
                  <a:gd name="connsiteY4-688" fmla="*/ 156254 h 518129"/>
                  <a:gd name="connsiteX5-689" fmla="*/ 901862 w 901862"/>
                  <a:gd name="connsiteY5-690" fmla="*/ 330042 h 518129"/>
                  <a:gd name="connsiteX6-691" fmla="*/ 820718 w 901862"/>
                  <a:gd name="connsiteY6-692" fmla="*/ 518129 h 518129"/>
                  <a:gd name="connsiteX7-693" fmla="*/ 449618 w 901862"/>
                  <a:gd name="connsiteY7-694" fmla="*/ 343309 h 518129"/>
                  <a:gd name="connsiteX8-695" fmla="*/ 53233 w 901862"/>
                  <a:gd name="connsiteY8-696" fmla="*/ 444254 h 518129"/>
                  <a:gd name="connsiteX9-697" fmla="*/ 0 w 901862"/>
                  <a:gd name="connsiteY9-698" fmla="*/ 330042 h 518129"/>
                  <a:gd name="connsiteX10-699" fmla="*/ 0 w 901862"/>
                  <a:gd name="connsiteY10-700" fmla="*/ 156254 h 518129"/>
                  <a:gd name="connsiteX0-701" fmla="*/ 0 w 901862"/>
                  <a:gd name="connsiteY0-702" fmla="*/ 156254 h 518129"/>
                  <a:gd name="connsiteX1-703" fmla="*/ 45639 w 901862"/>
                  <a:gd name="connsiteY1-704" fmla="*/ 0 h 518129"/>
                  <a:gd name="connsiteX2-705" fmla="*/ 408216 w 901862"/>
                  <a:gd name="connsiteY2-706" fmla="*/ 189898 h 518129"/>
                  <a:gd name="connsiteX3-707" fmla="*/ 792935 w 901862"/>
                  <a:gd name="connsiteY3-708" fmla="*/ 70414 h 518129"/>
                  <a:gd name="connsiteX4-709" fmla="*/ 901862 w 901862"/>
                  <a:gd name="connsiteY4-710" fmla="*/ 156254 h 518129"/>
                  <a:gd name="connsiteX5-711" fmla="*/ 901862 w 901862"/>
                  <a:gd name="connsiteY5-712" fmla="*/ 330042 h 518129"/>
                  <a:gd name="connsiteX6-713" fmla="*/ 820718 w 901862"/>
                  <a:gd name="connsiteY6-714" fmla="*/ 518129 h 518129"/>
                  <a:gd name="connsiteX7-715" fmla="*/ 449618 w 901862"/>
                  <a:gd name="connsiteY7-716" fmla="*/ 343309 h 518129"/>
                  <a:gd name="connsiteX8-717" fmla="*/ 53233 w 901862"/>
                  <a:gd name="connsiteY8-718" fmla="*/ 444254 h 518129"/>
                  <a:gd name="connsiteX9-719" fmla="*/ 0 w 901862"/>
                  <a:gd name="connsiteY9-720" fmla="*/ 330042 h 518129"/>
                  <a:gd name="connsiteX10-721" fmla="*/ 0 w 901862"/>
                  <a:gd name="connsiteY10-722" fmla="*/ 156254 h 518129"/>
                  <a:gd name="connsiteX0-723" fmla="*/ 0 w 901862"/>
                  <a:gd name="connsiteY0-724" fmla="*/ 156254 h 518129"/>
                  <a:gd name="connsiteX1-725" fmla="*/ 45639 w 901862"/>
                  <a:gd name="connsiteY1-726" fmla="*/ 0 h 518129"/>
                  <a:gd name="connsiteX2-727" fmla="*/ 408216 w 901862"/>
                  <a:gd name="connsiteY2-728" fmla="*/ 189898 h 518129"/>
                  <a:gd name="connsiteX3-729" fmla="*/ 792935 w 901862"/>
                  <a:gd name="connsiteY3-730" fmla="*/ 70414 h 518129"/>
                  <a:gd name="connsiteX4-731" fmla="*/ 901862 w 901862"/>
                  <a:gd name="connsiteY4-732" fmla="*/ 156254 h 518129"/>
                  <a:gd name="connsiteX5-733" fmla="*/ 901862 w 901862"/>
                  <a:gd name="connsiteY5-734" fmla="*/ 330042 h 518129"/>
                  <a:gd name="connsiteX6-735" fmla="*/ 820718 w 901862"/>
                  <a:gd name="connsiteY6-736" fmla="*/ 518129 h 518129"/>
                  <a:gd name="connsiteX7-737" fmla="*/ 449618 w 901862"/>
                  <a:gd name="connsiteY7-738" fmla="*/ 343309 h 518129"/>
                  <a:gd name="connsiteX8-739" fmla="*/ 53233 w 901862"/>
                  <a:gd name="connsiteY8-740" fmla="*/ 444254 h 518129"/>
                  <a:gd name="connsiteX9-741" fmla="*/ 0 w 901862"/>
                  <a:gd name="connsiteY9-742" fmla="*/ 330042 h 518129"/>
                  <a:gd name="connsiteX10-743" fmla="*/ 0 w 901862"/>
                  <a:gd name="connsiteY10-744" fmla="*/ 156254 h 518129"/>
                  <a:gd name="connsiteX0-745" fmla="*/ 0 w 901862"/>
                  <a:gd name="connsiteY0-746" fmla="*/ 156254 h 518129"/>
                  <a:gd name="connsiteX1-747" fmla="*/ 45639 w 901862"/>
                  <a:gd name="connsiteY1-748" fmla="*/ 0 h 518129"/>
                  <a:gd name="connsiteX2-749" fmla="*/ 408216 w 901862"/>
                  <a:gd name="connsiteY2-750" fmla="*/ 189898 h 518129"/>
                  <a:gd name="connsiteX3-751" fmla="*/ 792935 w 901862"/>
                  <a:gd name="connsiteY3-752" fmla="*/ 70414 h 518129"/>
                  <a:gd name="connsiteX4-753" fmla="*/ 901862 w 901862"/>
                  <a:gd name="connsiteY4-754" fmla="*/ 156254 h 518129"/>
                  <a:gd name="connsiteX5-755" fmla="*/ 901862 w 901862"/>
                  <a:gd name="connsiteY5-756" fmla="*/ 330042 h 518129"/>
                  <a:gd name="connsiteX6-757" fmla="*/ 820718 w 901862"/>
                  <a:gd name="connsiteY6-758" fmla="*/ 518129 h 518129"/>
                  <a:gd name="connsiteX7-759" fmla="*/ 449618 w 901862"/>
                  <a:gd name="connsiteY7-760" fmla="*/ 343309 h 518129"/>
                  <a:gd name="connsiteX8-761" fmla="*/ 53233 w 901862"/>
                  <a:gd name="connsiteY8-762" fmla="*/ 444254 h 518129"/>
                  <a:gd name="connsiteX9-763" fmla="*/ 0 w 901862"/>
                  <a:gd name="connsiteY9-764" fmla="*/ 330042 h 518129"/>
                  <a:gd name="connsiteX10-765" fmla="*/ 0 w 901862"/>
                  <a:gd name="connsiteY10-766" fmla="*/ 156254 h 518129"/>
                  <a:gd name="connsiteX0-767" fmla="*/ 0 w 901862"/>
                  <a:gd name="connsiteY0-768" fmla="*/ 171490 h 533365"/>
                  <a:gd name="connsiteX1-769" fmla="*/ 27185 w 901862"/>
                  <a:gd name="connsiteY1-770" fmla="*/ 0 h 533365"/>
                  <a:gd name="connsiteX2-771" fmla="*/ 408216 w 901862"/>
                  <a:gd name="connsiteY2-772" fmla="*/ 205134 h 533365"/>
                  <a:gd name="connsiteX3-773" fmla="*/ 792935 w 901862"/>
                  <a:gd name="connsiteY3-774" fmla="*/ 85650 h 533365"/>
                  <a:gd name="connsiteX4-775" fmla="*/ 901862 w 901862"/>
                  <a:gd name="connsiteY4-776" fmla="*/ 171490 h 533365"/>
                  <a:gd name="connsiteX5-777" fmla="*/ 901862 w 901862"/>
                  <a:gd name="connsiteY5-778" fmla="*/ 345278 h 533365"/>
                  <a:gd name="connsiteX6-779" fmla="*/ 820718 w 901862"/>
                  <a:gd name="connsiteY6-780" fmla="*/ 533365 h 533365"/>
                  <a:gd name="connsiteX7-781" fmla="*/ 449618 w 901862"/>
                  <a:gd name="connsiteY7-782" fmla="*/ 358545 h 533365"/>
                  <a:gd name="connsiteX8-783" fmla="*/ 53233 w 901862"/>
                  <a:gd name="connsiteY8-784" fmla="*/ 459490 h 533365"/>
                  <a:gd name="connsiteX9-785" fmla="*/ 0 w 901862"/>
                  <a:gd name="connsiteY9-786" fmla="*/ 345278 h 533365"/>
                  <a:gd name="connsiteX10-787" fmla="*/ 0 w 901862"/>
                  <a:gd name="connsiteY10-788" fmla="*/ 171490 h 5333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37" y="connsiteY9-38"/>
                  </a:cxn>
                  <a:cxn ang="0">
                    <a:pos x="connsiteX10-479" y="connsiteY10-48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5" y="3452362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-1" fmla="*/ 0 w 901862"/>
                  <a:gd name="connsiteY0-2" fmla="*/ 43539 h 260775"/>
                  <a:gd name="connsiteX1-3" fmla="*/ 43448 w 901862"/>
                  <a:gd name="connsiteY1-4" fmla="*/ 91 h 260775"/>
                  <a:gd name="connsiteX2-5" fmla="*/ 469179 w 901862"/>
                  <a:gd name="connsiteY2-6" fmla="*/ 0 h 260775"/>
                  <a:gd name="connsiteX3-7" fmla="*/ 858414 w 901862"/>
                  <a:gd name="connsiteY3-8" fmla="*/ 91 h 260775"/>
                  <a:gd name="connsiteX4-9" fmla="*/ 901862 w 901862"/>
                  <a:gd name="connsiteY4-10" fmla="*/ 43539 h 260775"/>
                  <a:gd name="connsiteX5-11" fmla="*/ 901862 w 901862"/>
                  <a:gd name="connsiteY5-12" fmla="*/ 217327 h 260775"/>
                  <a:gd name="connsiteX6-13" fmla="*/ 858414 w 901862"/>
                  <a:gd name="connsiteY6-14" fmla="*/ 260775 h 260775"/>
                  <a:gd name="connsiteX7-15" fmla="*/ 43448 w 901862"/>
                  <a:gd name="connsiteY7-16" fmla="*/ 260775 h 260775"/>
                  <a:gd name="connsiteX8-17" fmla="*/ 0 w 901862"/>
                  <a:gd name="connsiteY8-18" fmla="*/ 217327 h 260775"/>
                  <a:gd name="connsiteX9" fmla="*/ 0 w 901862"/>
                  <a:gd name="connsiteY9" fmla="*/ 43539 h 260775"/>
                  <a:gd name="connsiteX0-19" fmla="*/ 0 w 901862"/>
                  <a:gd name="connsiteY0-20" fmla="*/ 43448 h 260684"/>
                  <a:gd name="connsiteX1-21" fmla="*/ 43448 w 901862"/>
                  <a:gd name="connsiteY1-22" fmla="*/ 0 h 260684"/>
                  <a:gd name="connsiteX2-23" fmla="*/ 441588 w 901862"/>
                  <a:gd name="connsiteY2-24" fmla="*/ 144593 h 260684"/>
                  <a:gd name="connsiteX3-25" fmla="*/ 858414 w 901862"/>
                  <a:gd name="connsiteY3-26" fmla="*/ 0 h 260684"/>
                  <a:gd name="connsiteX4-27" fmla="*/ 901862 w 901862"/>
                  <a:gd name="connsiteY4-28" fmla="*/ 43448 h 260684"/>
                  <a:gd name="connsiteX5-29" fmla="*/ 901862 w 901862"/>
                  <a:gd name="connsiteY5-30" fmla="*/ 217236 h 260684"/>
                  <a:gd name="connsiteX6-31" fmla="*/ 858414 w 901862"/>
                  <a:gd name="connsiteY6-32" fmla="*/ 260684 h 260684"/>
                  <a:gd name="connsiteX7-33" fmla="*/ 43448 w 901862"/>
                  <a:gd name="connsiteY7-34" fmla="*/ 260684 h 260684"/>
                  <a:gd name="connsiteX8-35" fmla="*/ 0 w 901862"/>
                  <a:gd name="connsiteY8-36" fmla="*/ 217236 h 260684"/>
                  <a:gd name="connsiteX9-37" fmla="*/ 0 w 901862"/>
                  <a:gd name="connsiteY9-38" fmla="*/ 43448 h 260684"/>
                  <a:gd name="connsiteX0-39" fmla="*/ 0 w 901862"/>
                  <a:gd name="connsiteY0-40" fmla="*/ 43448 h 260684"/>
                  <a:gd name="connsiteX1-41" fmla="*/ 43448 w 901862"/>
                  <a:gd name="connsiteY1-42" fmla="*/ 0 h 260684"/>
                  <a:gd name="connsiteX2-43" fmla="*/ 446920 w 901862"/>
                  <a:gd name="connsiteY2-44" fmla="*/ 82317 h 260684"/>
                  <a:gd name="connsiteX3-45" fmla="*/ 858414 w 901862"/>
                  <a:gd name="connsiteY3-46" fmla="*/ 0 h 260684"/>
                  <a:gd name="connsiteX4-47" fmla="*/ 901862 w 901862"/>
                  <a:gd name="connsiteY4-48" fmla="*/ 43448 h 260684"/>
                  <a:gd name="connsiteX5-49" fmla="*/ 901862 w 901862"/>
                  <a:gd name="connsiteY5-50" fmla="*/ 217236 h 260684"/>
                  <a:gd name="connsiteX6-51" fmla="*/ 858414 w 901862"/>
                  <a:gd name="connsiteY6-52" fmla="*/ 260684 h 260684"/>
                  <a:gd name="connsiteX7-53" fmla="*/ 43448 w 901862"/>
                  <a:gd name="connsiteY7-54" fmla="*/ 260684 h 260684"/>
                  <a:gd name="connsiteX8-55" fmla="*/ 0 w 901862"/>
                  <a:gd name="connsiteY8-56" fmla="*/ 217236 h 260684"/>
                  <a:gd name="connsiteX9-57" fmla="*/ 0 w 901862"/>
                  <a:gd name="connsiteY9-58" fmla="*/ 43448 h 260684"/>
                  <a:gd name="connsiteX0-59" fmla="*/ 0 w 901862"/>
                  <a:gd name="connsiteY0-60" fmla="*/ 43448 h 260684"/>
                  <a:gd name="connsiteX1-61" fmla="*/ 43448 w 901862"/>
                  <a:gd name="connsiteY1-62" fmla="*/ 0 h 260684"/>
                  <a:gd name="connsiteX2-63" fmla="*/ 446920 w 901862"/>
                  <a:gd name="connsiteY2-64" fmla="*/ 82317 h 260684"/>
                  <a:gd name="connsiteX3-65" fmla="*/ 858414 w 901862"/>
                  <a:gd name="connsiteY3-66" fmla="*/ 0 h 260684"/>
                  <a:gd name="connsiteX4-67" fmla="*/ 901862 w 901862"/>
                  <a:gd name="connsiteY4-68" fmla="*/ 43448 h 260684"/>
                  <a:gd name="connsiteX5-69" fmla="*/ 901862 w 901862"/>
                  <a:gd name="connsiteY5-70" fmla="*/ 217236 h 260684"/>
                  <a:gd name="connsiteX6-71" fmla="*/ 858414 w 901862"/>
                  <a:gd name="connsiteY6-72" fmla="*/ 260684 h 260684"/>
                  <a:gd name="connsiteX7-73" fmla="*/ 43448 w 901862"/>
                  <a:gd name="connsiteY7-74" fmla="*/ 260684 h 260684"/>
                  <a:gd name="connsiteX8-75" fmla="*/ 0 w 901862"/>
                  <a:gd name="connsiteY8-76" fmla="*/ 217236 h 260684"/>
                  <a:gd name="connsiteX9-77" fmla="*/ 0 w 901862"/>
                  <a:gd name="connsiteY9-78" fmla="*/ 43448 h 260684"/>
                  <a:gd name="connsiteX0-79" fmla="*/ 0 w 901862"/>
                  <a:gd name="connsiteY0-80" fmla="*/ 43448 h 260684"/>
                  <a:gd name="connsiteX1-81" fmla="*/ 43448 w 901862"/>
                  <a:gd name="connsiteY1-82" fmla="*/ 0 h 260684"/>
                  <a:gd name="connsiteX2-83" fmla="*/ 446920 w 901862"/>
                  <a:gd name="connsiteY2-84" fmla="*/ 82317 h 260684"/>
                  <a:gd name="connsiteX3-85" fmla="*/ 858414 w 901862"/>
                  <a:gd name="connsiteY3-86" fmla="*/ 0 h 260684"/>
                  <a:gd name="connsiteX4-87" fmla="*/ 901862 w 901862"/>
                  <a:gd name="connsiteY4-88" fmla="*/ 43448 h 260684"/>
                  <a:gd name="connsiteX5-89" fmla="*/ 901862 w 901862"/>
                  <a:gd name="connsiteY5-90" fmla="*/ 217236 h 260684"/>
                  <a:gd name="connsiteX6-91" fmla="*/ 858414 w 901862"/>
                  <a:gd name="connsiteY6-92" fmla="*/ 260684 h 260684"/>
                  <a:gd name="connsiteX7-93" fmla="*/ 43448 w 901862"/>
                  <a:gd name="connsiteY7-94" fmla="*/ 260684 h 260684"/>
                  <a:gd name="connsiteX8-95" fmla="*/ 0 w 901862"/>
                  <a:gd name="connsiteY8-96" fmla="*/ 217236 h 260684"/>
                  <a:gd name="connsiteX9-97" fmla="*/ 0 w 901862"/>
                  <a:gd name="connsiteY9-98" fmla="*/ 43448 h 260684"/>
                  <a:gd name="connsiteX0-99" fmla="*/ 0 w 901862"/>
                  <a:gd name="connsiteY0-100" fmla="*/ 90518 h 307754"/>
                  <a:gd name="connsiteX1-101" fmla="*/ 60498 w 901862"/>
                  <a:gd name="connsiteY1-102" fmla="*/ 0 h 307754"/>
                  <a:gd name="connsiteX2-103" fmla="*/ 446920 w 901862"/>
                  <a:gd name="connsiteY2-104" fmla="*/ 129387 h 307754"/>
                  <a:gd name="connsiteX3-105" fmla="*/ 858414 w 901862"/>
                  <a:gd name="connsiteY3-106" fmla="*/ 47070 h 307754"/>
                  <a:gd name="connsiteX4-107" fmla="*/ 901862 w 901862"/>
                  <a:gd name="connsiteY4-108" fmla="*/ 90518 h 307754"/>
                  <a:gd name="connsiteX5-109" fmla="*/ 901862 w 901862"/>
                  <a:gd name="connsiteY5-110" fmla="*/ 264306 h 307754"/>
                  <a:gd name="connsiteX6-111" fmla="*/ 858414 w 901862"/>
                  <a:gd name="connsiteY6-112" fmla="*/ 307754 h 307754"/>
                  <a:gd name="connsiteX7-113" fmla="*/ 43448 w 901862"/>
                  <a:gd name="connsiteY7-114" fmla="*/ 307754 h 307754"/>
                  <a:gd name="connsiteX8-115" fmla="*/ 0 w 901862"/>
                  <a:gd name="connsiteY8-116" fmla="*/ 264306 h 307754"/>
                  <a:gd name="connsiteX9-117" fmla="*/ 0 w 901862"/>
                  <a:gd name="connsiteY9-118" fmla="*/ 90518 h 307754"/>
                  <a:gd name="connsiteX0-119" fmla="*/ 0 w 901862"/>
                  <a:gd name="connsiteY0-120" fmla="*/ 90518 h 307754"/>
                  <a:gd name="connsiteX1-121" fmla="*/ 60498 w 901862"/>
                  <a:gd name="connsiteY1-122" fmla="*/ 0 h 307754"/>
                  <a:gd name="connsiteX2-123" fmla="*/ 446920 w 901862"/>
                  <a:gd name="connsiteY2-124" fmla="*/ 129387 h 307754"/>
                  <a:gd name="connsiteX3-125" fmla="*/ 858414 w 901862"/>
                  <a:gd name="connsiteY3-126" fmla="*/ 47070 h 307754"/>
                  <a:gd name="connsiteX4-127" fmla="*/ 901862 w 901862"/>
                  <a:gd name="connsiteY4-128" fmla="*/ 90518 h 307754"/>
                  <a:gd name="connsiteX5-129" fmla="*/ 901862 w 901862"/>
                  <a:gd name="connsiteY5-130" fmla="*/ 264306 h 307754"/>
                  <a:gd name="connsiteX6-131" fmla="*/ 858414 w 901862"/>
                  <a:gd name="connsiteY6-132" fmla="*/ 307754 h 307754"/>
                  <a:gd name="connsiteX7-133" fmla="*/ 43448 w 901862"/>
                  <a:gd name="connsiteY7-134" fmla="*/ 307754 h 307754"/>
                  <a:gd name="connsiteX8-135" fmla="*/ 0 w 901862"/>
                  <a:gd name="connsiteY8-136" fmla="*/ 264306 h 307754"/>
                  <a:gd name="connsiteX9-137" fmla="*/ 0 w 901862"/>
                  <a:gd name="connsiteY9-138" fmla="*/ 90518 h 307754"/>
                  <a:gd name="connsiteX0-139" fmla="*/ 0 w 901862"/>
                  <a:gd name="connsiteY0-140" fmla="*/ 90518 h 307754"/>
                  <a:gd name="connsiteX1-141" fmla="*/ 60498 w 901862"/>
                  <a:gd name="connsiteY1-142" fmla="*/ 0 h 307754"/>
                  <a:gd name="connsiteX2-143" fmla="*/ 446920 w 901862"/>
                  <a:gd name="connsiteY2-144" fmla="*/ 129387 h 307754"/>
                  <a:gd name="connsiteX3-145" fmla="*/ 858414 w 901862"/>
                  <a:gd name="connsiteY3-146" fmla="*/ 47070 h 307754"/>
                  <a:gd name="connsiteX4-147" fmla="*/ 901862 w 901862"/>
                  <a:gd name="connsiteY4-148" fmla="*/ 90518 h 307754"/>
                  <a:gd name="connsiteX5-149" fmla="*/ 901862 w 901862"/>
                  <a:gd name="connsiteY5-150" fmla="*/ 264306 h 307754"/>
                  <a:gd name="connsiteX6-151" fmla="*/ 858414 w 901862"/>
                  <a:gd name="connsiteY6-152" fmla="*/ 307754 h 307754"/>
                  <a:gd name="connsiteX7-153" fmla="*/ 43448 w 901862"/>
                  <a:gd name="connsiteY7-154" fmla="*/ 307754 h 307754"/>
                  <a:gd name="connsiteX8-155" fmla="*/ 0 w 901862"/>
                  <a:gd name="connsiteY8-156" fmla="*/ 264306 h 307754"/>
                  <a:gd name="connsiteX9-157" fmla="*/ 0 w 901862"/>
                  <a:gd name="connsiteY9-158" fmla="*/ 90518 h 307754"/>
                  <a:gd name="connsiteX0-159" fmla="*/ 0 w 901862"/>
                  <a:gd name="connsiteY0-160" fmla="*/ 109063 h 326299"/>
                  <a:gd name="connsiteX1-161" fmla="*/ 55530 w 901862"/>
                  <a:gd name="connsiteY1-162" fmla="*/ 0 h 326299"/>
                  <a:gd name="connsiteX2-163" fmla="*/ 446920 w 901862"/>
                  <a:gd name="connsiteY2-164" fmla="*/ 147932 h 326299"/>
                  <a:gd name="connsiteX3-165" fmla="*/ 858414 w 901862"/>
                  <a:gd name="connsiteY3-166" fmla="*/ 65615 h 326299"/>
                  <a:gd name="connsiteX4-167" fmla="*/ 901862 w 901862"/>
                  <a:gd name="connsiteY4-168" fmla="*/ 109063 h 326299"/>
                  <a:gd name="connsiteX5-169" fmla="*/ 901862 w 901862"/>
                  <a:gd name="connsiteY5-170" fmla="*/ 282851 h 326299"/>
                  <a:gd name="connsiteX6-171" fmla="*/ 858414 w 901862"/>
                  <a:gd name="connsiteY6-172" fmla="*/ 326299 h 326299"/>
                  <a:gd name="connsiteX7-173" fmla="*/ 43448 w 901862"/>
                  <a:gd name="connsiteY7-174" fmla="*/ 326299 h 326299"/>
                  <a:gd name="connsiteX8-175" fmla="*/ 0 w 901862"/>
                  <a:gd name="connsiteY8-176" fmla="*/ 282851 h 326299"/>
                  <a:gd name="connsiteX9-177" fmla="*/ 0 w 901862"/>
                  <a:gd name="connsiteY9-178" fmla="*/ 109063 h 326299"/>
                  <a:gd name="connsiteX0-179" fmla="*/ 0 w 901862"/>
                  <a:gd name="connsiteY0-180" fmla="*/ 109063 h 326299"/>
                  <a:gd name="connsiteX1-181" fmla="*/ 55530 w 901862"/>
                  <a:gd name="connsiteY1-182" fmla="*/ 0 h 326299"/>
                  <a:gd name="connsiteX2-183" fmla="*/ 446920 w 901862"/>
                  <a:gd name="connsiteY2-184" fmla="*/ 147932 h 326299"/>
                  <a:gd name="connsiteX3-185" fmla="*/ 858414 w 901862"/>
                  <a:gd name="connsiteY3-186" fmla="*/ 65615 h 326299"/>
                  <a:gd name="connsiteX4-187" fmla="*/ 901862 w 901862"/>
                  <a:gd name="connsiteY4-188" fmla="*/ 109063 h 326299"/>
                  <a:gd name="connsiteX5-189" fmla="*/ 901862 w 901862"/>
                  <a:gd name="connsiteY5-190" fmla="*/ 282851 h 326299"/>
                  <a:gd name="connsiteX6-191" fmla="*/ 858414 w 901862"/>
                  <a:gd name="connsiteY6-192" fmla="*/ 326299 h 326299"/>
                  <a:gd name="connsiteX7-193" fmla="*/ 43448 w 901862"/>
                  <a:gd name="connsiteY7-194" fmla="*/ 326299 h 326299"/>
                  <a:gd name="connsiteX8-195" fmla="*/ 0 w 901862"/>
                  <a:gd name="connsiteY8-196" fmla="*/ 282851 h 326299"/>
                  <a:gd name="connsiteX9-197" fmla="*/ 0 w 901862"/>
                  <a:gd name="connsiteY9-198" fmla="*/ 109063 h 326299"/>
                  <a:gd name="connsiteX0-199" fmla="*/ 0 w 901862"/>
                  <a:gd name="connsiteY0-200" fmla="*/ 109063 h 326299"/>
                  <a:gd name="connsiteX1-201" fmla="*/ 55530 w 901862"/>
                  <a:gd name="connsiteY1-202" fmla="*/ 0 h 326299"/>
                  <a:gd name="connsiteX2-203" fmla="*/ 446920 w 901862"/>
                  <a:gd name="connsiteY2-204" fmla="*/ 147932 h 326299"/>
                  <a:gd name="connsiteX3-205" fmla="*/ 858414 w 901862"/>
                  <a:gd name="connsiteY3-206" fmla="*/ 65615 h 326299"/>
                  <a:gd name="connsiteX4-207" fmla="*/ 901862 w 901862"/>
                  <a:gd name="connsiteY4-208" fmla="*/ 109063 h 326299"/>
                  <a:gd name="connsiteX5-209" fmla="*/ 901862 w 901862"/>
                  <a:gd name="connsiteY5-210" fmla="*/ 282851 h 326299"/>
                  <a:gd name="connsiteX6-211" fmla="*/ 858414 w 901862"/>
                  <a:gd name="connsiteY6-212" fmla="*/ 326299 h 326299"/>
                  <a:gd name="connsiteX7-213" fmla="*/ 43448 w 901862"/>
                  <a:gd name="connsiteY7-214" fmla="*/ 326299 h 326299"/>
                  <a:gd name="connsiteX8-215" fmla="*/ 0 w 901862"/>
                  <a:gd name="connsiteY8-216" fmla="*/ 282851 h 326299"/>
                  <a:gd name="connsiteX9-217" fmla="*/ 0 w 901862"/>
                  <a:gd name="connsiteY9-218" fmla="*/ 109063 h 326299"/>
                  <a:gd name="connsiteX0-219" fmla="*/ 0 w 901862"/>
                  <a:gd name="connsiteY0-220" fmla="*/ 109063 h 326299"/>
                  <a:gd name="connsiteX1-221" fmla="*/ 55530 w 901862"/>
                  <a:gd name="connsiteY1-222" fmla="*/ 0 h 326299"/>
                  <a:gd name="connsiteX2-223" fmla="*/ 446920 w 901862"/>
                  <a:gd name="connsiteY2-224" fmla="*/ 147932 h 326299"/>
                  <a:gd name="connsiteX3-225" fmla="*/ 858414 w 901862"/>
                  <a:gd name="connsiteY3-226" fmla="*/ 65615 h 326299"/>
                  <a:gd name="connsiteX4-227" fmla="*/ 901862 w 901862"/>
                  <a:gd name="connsiteY4-228" fmla="*/ 109063 h 326299"/>
                  <a:gd name="connsiteX5-229" fmla="*/ 901862 w 901862"/>
                  <a:gd name="connsiteY5-230" fmla="*/ 282851 h 326299"/>
                  <a:gd name="connsiteX6-231" fmla="*/ 858414 w 901862"/>
                  <a:gd name="connsiteY6-232" fmla="*/ 326299 h 326299"/>
                  <a:gd name="connsiteX7-233" fmla="*/ 43448 w 901862"/>
                  <a:gd name="connsiteY7-234" fmla="*/ 326299 h 326299"/>
                  <a:gd name="connsiteX8-235" fmla="*/ 0 w 901862"/>
                  <a:gd name="connsiteY8-236" fmla="*/ 282851 h 326299"/>
                  <a:gd name="connsiteX9-237" fmla="*/ 0 w 901862"/>
                  <a:gd name="connsiteY9-238" fmla="*/ 109063 h 326299"/>
                  <a:gd name="connsiteX0-239" fmla="*/ 0 w 901862"/>
                  <a:gd name="connsiteY0-240" fmla="*/ 109063 h 326299"/>
                  <a:gd name="connsiteX1-241" fmla="*/ 55530 w 901862"/>
                  <a:gd name="connsiteY1-242" fmla="*/ 0 h 326299"/>
                  <a:gd name="connsiteX2-243" fmla="*/ 446920 w 901862"/>
                  <a:gd name="connsiteY2-244" fmla="*/ 147932 h 326299"/>
                  <a:gd name="connsiteX3-245" fmla="*/ 858414 w 901862"/>
                  <a:gd name="connsiteY3-246" fmla="*/ 65615 h 326299"/>
                  <a:gd name="connsiteX4-247" fmla="*/ 901862 w 901862"/>
                  <a:gd name="connsiteY4-248" fmla="*/ 109063 h 326299"/>
                  <a:gd name="connsiteX5-249" fmla="*/ 901862 w 901862"/>
                  <a:gd name="connsiteY5-250" fmla="*/ 282851 h 326299"/>
                  <a:gd name="connsiteX6-251" fmla="*/ 858414 w 901862"/>
                  <a:gd name="connsiteY6-252" fmla="*/ 326299 h 326299"/>
                  <a:gd name="connsiteX7-253" fmla="*/ 43448 w 901862"/>
                  <a:gd name="connsiteY7-254" fmla="*/ 326299 h 326299"/>
                  <a:gd name="connsiteX8-255" fmla="*/ 0 w 901862"/>
                  <a:gd name="connsiteY8-256" fmla="*/ 282851 h 326299"/>
                  <a:gd name="connsiteX9-257" fmla="*/ 0 w 901862"/>
                  <a:gd name="connsiteY9-258" fmla="*/ 109063 h 326299"/>
                  <a:gd name="connsiteX0-259" fmla="*/ 0 w 901862"/>
                  <a:gd name="connsiteY0-260" fmla="*/ 109063 h 326299"/>
                  <a:gd name="connsiteX1-261" fmla="*/ 55530 w 901862"/>
                  <a:gd name="connsiteY1-262" fmla="*/ 0 h 326299"/>
                  <a:gd name="connsiteX2-263" fmla="*/ 408216 w 901862"/>
                  <a:gd name="connsiteY2-264" fmla="*/ 142707 h 326299"/>
                  <a:gd name="connsiteX3-265" fmla="*/ 858414 w 901862"/>
                  <a:gd name="connsiteY3-266" fmla="*/ 65615 h 326299"/>
                  <a:gd name="connsiteX4-267" fmla="*/ 901862 w 901862"/>
                  <a:gd name="connsiteY4-268" fmla="*/ 109063 h 326299"/>
                  <a:gd name="connsiteX5-269" fmla="*/ 901862 w 901862"/>
                  <a:gd name="connsiteY5-270" fmla="*/ 282851 h 326299"/>
                  <a:gd name="connsiteX6-271" fmla="*/ 858414 w 901862"/>
                  <a:gd name="connsiteY6-272" fmla="*/ 326299 h 326299"/>
                  <a:gd name="connsiteX7-273" fmla="*/ 43448 w 901862"/>
                  <a:gd name="connsiteY7-274" fmla="*/ 326299 h 326299"/>
                  <a:gd name="connsiteX8-275" fmla="*/ 0 w 901862"/>
                  <a:gd name="connsiteY8-276" fmla="*/ 282851 h 326299"/>
                  <a:gd name="connsiteX9-277" fmla="*/ 0 w 901862"/>
                  <a:gd name="connsiteY9-278" fmla="*/ 109063 h 326299"/>
                  <a:gd name="connsiteX0-279" fmla="*/ 0 w 901862"/>
                  <a:gd name="connsiteY0-280" fmla="*/ 109063 h 326299"/>
                  <a:gd name="connsiteX1-281" fmla="*/ 55530 w 901862"/>
                  <a:gd name="connsiteY1-282" fmla="*/ 0 h 326299"/>
                  <a:gd name="connsiteX2-283" fmla="*/ 408216 w 901862"/>
                  <a:gd name="connsiteY2-284" fmla="*/ 142707 h 326299"/>
                  <a:gd name="connsiteX3-285" fmla="*/ 856799 w 901862"/>
                  <a:gd name="connsiteY3-286" fmla="*/ 50453 h 326299"/>
                  <a:gd name="connsiteX4-287" fmla="*/ 901862 w 901862"/>
                  <a:gd name="connsiteY4-288" fmla="*/ 109063 h 326299"/>
                  <a:gd name="connsiteX5-289" fmla="*/ 901862 w 901862"/>
                  <a:gd name="connsiteY5-290" fmla="*/ 282851 h 326299"/>
                  <a:gd name="connsiteX6-291" fmla="*/ 858414 w 901862"/>
                  <a:gd name="connsiteY6-292" fmla="*/ 326299 h 326299"/>
                  <a:gd name="connsiteX7-293" fmla="*/ 43448 w 901862"/>
                  <a:gd name="connsiteY7-294" fmla="*/ 326299 h 326299"/>
                  <a:gd name="connsiteX8-295" fmla="*/ 0 w 901862"/>
                  <a:gd name="connsiteY8-296" fmla="*/ 282851 h 326299"/>
                  <a:gd name="connsiteX9-297" fmla="*/ 0 w 901862"/>
                  <a:gd name="connsiteY9-298" fmla="*/ 109063 h 326299"/>
                  <a:gd name="connsiteX0-299" fmla="*/ 0 w 901862"/>
                  <a:gd name="connsiteY0-300" fmla="*/ 109063 h 326299"/>
                  <a:gd name="connsiteX1-301" fmla="*/ 55530 w 901862"/>
                  <a:gd name="connsiteY1-302" fmla="*/ 0 h 326299"/>
                  <a:gd name="connsiteX2-303" fmla="*/ 408216 w 901862"/>
                  <a:gd name="connsiteY2-304" fmla="*/ 142707 h 326299"/>
                  <a:gd name="connsiteX3-305" fmla="*/ 856799 w 901862"/>
                  <a:gd name="connsiteY3-306" fmla="*/ 50453 h 326299"/>
                  <a:gd name="connsiteX4-307" fmla="*/ 901862 w 901862"/>
                  <a:gd name="connsiteY4-308" fmla="*/ 109063 h 326299"/>
                  <a:gd name="connsiteX5-309" fmla="*/ 901862 w 901862"/>
                  <a:gd name="connsiteY5-310" fmla="*/ 282851 h 326299"/>
                  <a:gd name="connsiteX6-311" fmla="*/ 858414 w 901862"/>
                  <a:gd name="connsiteY6-312" fmla="*/ 326299 h 326299"/>
                  <a:gd name="connsiteX7-313" fmla="*/ 43448 w 901862"/>
                  <a:gd name="connsiteY7-314" fmla="*/ 326299 h 326299"/>
                  <a:gd name="connsiteX8-315" fmla="*/ 0 w 901862"/>
                  <a:gd name="connsiteY8-316" fmla="*/ 282851 h 326299"/>
                  <a:gd name="connsiteX9-317" fmla="*/ 0 w 901862"/>
                  <a:gd name="connsiteY9-318" fmla="*/ 109063 h 326299"/>
                  <a:gd name="connsiteX0-319" fmla="*/ 0 w 901862"/>
                  <a:gd name="connsiteY0-320" fmla="*/ 109063 h 326299"/>
                  <a:gd name="connsiteX1-321" fmla="*/ 55530 w 901862"/>
                  <a:gd name="connsiteY1-322" fmla="*/ 0 h 326299"/>
                  <a:gd name="connsiteX2-323" fmla="*/ 408216 w 901862"/>
                  <a:gd name="connsiteY2-324" fmla="*/ 142707 h 326299"/>
                  <a:gd name="connsiteX3-325" fmla="*/ 803023 w 901862"/>
                  <a:gd name="connsiteY3-326" fmla="*/ 26637 h 326299"/>
                  <a:gd name="connsiteX4-327" fmla="*/ 901862 w 901862"/>
                  <a:gd name="connsiteY4-328" fmla="*/ 109063 h 326299"/>
                  <a:gd name="connsiteX5-329" fmla="*/ 901862 w 901862"/>
                  <a:gd name="connsiteY5-330" fmla="*/ 282851 h 326299"/>
                  <a:gd name="connsiteX6-331" fmla="*/ 858414 w 901862"/>
                  <a:gd name="connsiteY6-332" fmla="*/ 326299 h 326299"/>
                  <a:gd name="connsiteX7-333" fmla="*/ 43448 w 901862"/>
                  <a:gd name="connsiteY7-334" fmla="*/ 326299 h 326299"/>
                  <a:gd name="connsiteX8-335" fmla="*/ 0 w 901862"/>
                  <a:gd name="connsiteY8-336" fmla="*/ 282851 h 326299"/>
                  <a:gd name="connsiteX9-337" fmla="*/ 0 w 901862"/>
                  <a:gd name="connsiteY9-338" fmla="*/ 109063 h 326299"/>
                  <a:gd name="connsiteX0-339" fmla="*/ 0 w 901862"/>
                  <a:gd name="connsiteY0-340" fmla="*/ 109063 h 326299"/>
                  <a:gd name="connsiteX1-341" fmla="*/ 55530 w 901862"/>
                  <a:gd name="connsiteY1-342" fmla="*/ 0 h 326299"/>
                  <a:gd name="connsiteX2-343" fmla="*/ 408216 w 901862"/>
                  <a:gd name="connsiteY2-344" fmla="*/ 142707 h 326299"/>
                  <a:gd name="connsiteX3-345" fmla="*/ 809712 w 901862"/>
                  <a:gd name="connsiteY3-346" fmla="*/ 36769 h 326299"/>
                  <a:gd name="connsiteX4-347" fmla="*/ 901862 w 901862"/>
                  <a:gd name="connsiteY4-348" fmla="*/ 109063 h 326299"/>
                  <a:gd name="connsiteX5-349" fmla="*/ 901862 w 901862"/>
                  <a:gd name="connsiteY5-350" fmla="*/ 282851 h 326299"/>
                  <a:gd name="connsiteX6-351" fmla="*/ 858414 w 901862"/>
                  <a:gd name="connsiteY6-352" fmla="*/ 326299 h 326299"/>
                  <a:gd name="connsiteX7-353" fmla="*/ 43448 w 901862"/>
                  <a:gd name="connsiteY7-354" fmla="*/ 326299 h 326299"/>
                  <a:gd name="connsiteX8-355" fmla="*/ 0 w 901862"/>
                  <a:gd name="connsiteY8-356" fmla="*/ 282851 h 326299"/>
                  <a:gd name="connsiteX9-357" fmla="*/ 0 w 901862"/>
                  <a:gd name="connsiteY9-358" fmla="*/ 109063 h 326299"/>
                  <a:gd name="connsiteX0-359" fmla="*/ 0 w 901862"/>
                  <a:gd name="connsiteY0-360" fmla="*/ 109063 h 326299"/>
                  <a:gd name="connsiteX1-361" fmla="*/ 55530 w 901862"/>
                  <a:gd name="connsiteY1-362" fmla="*/ 0 h 326299"/>
                  <a:gd name="connsiteX2-363" fmla="*/ 408216 w 901862"/>
                  <a:gd name="connsiteY2-364" fmla="*/ 142707 h 326299"/>
                  <a:gd name="connsiteX3-365" fmla="*/ 809712 w 901862"/>
                  <a:gd name="connsiteY3-366" fmla="*/ 36769 h 326299"/>
                  <a:gd name="connsiteX4-367" fmla="*/ 901862 w 901862"/>
                  <a:gd name="connsiteY4-368" fmla="*/ 109063 h 326299"/>
                  <a:gd name="connsiteX5-369" fmla="*/ 901862 w 901862"/>
                  <a:gd name="connsiteY5-370" fmla="*/ 282851 h 326299"/>
                  <a:gd name="connsiteX6-371" fmla="*/ 858414 w 901862"/>
                  <a:gd name="connsiteY6-372" fmla="*/ 326299 h 326299"/>
                  <a:gd name="connsiteX7-373" fmla="*/ 43448 w 901862"/>
                  <a:gd name="connsiteY7-374" fmla="*/ 326299 h 326299"/>
                  <a:gd name="connsiteX8-375" fmla="*/ 0 w 901862"/>
                  <a:gd name="connsiteY8-376" fmla="*/ 282851 h 326299"/>
                  <a:gd name="connsiteX9-377" fmla="*/ 0 w 901862"/>
                  <a:gd name="connsiteY9-378" fmla="*/ 109063 h 326299"/>
                  <a:gd name="connsiteX0-379" fmla="*/ 0 w 901862"/>
                  <a:gd name="connsiteY0-380" fmla="*/ 109063 h 326299"/>
                  <a:gd name="connsiteX1-381" fmla="*/ 55530 w 901862"/>
                  <a:gd name="connsiteY1-382" fmla="*/ 0 h 326299"/>
                  <a:gd name="connsiteX2-383" fmla="*/ 408216 w 901862"/>
                  <a:gd name="connsiteY2-384" fmla="*/ 142707 h 326299"/>
                  <a:gd name="connsiteX3-385" fmla="*/ 792935 w 901862"/>
                  <a:gd name="connsiteY3-386" fmla="*/ 23223 h 326299"/>
                  <a:gd name="connsiteX4-387" fmla="*/ 901862 w 901862"/>
                  <a:gd name="connsiteY4-388" fmla="*/ 109063 h 326299"/>
                  <a:gd name="connsiteX5-389" fmla="*/ 901862 w 901862"/>
                  <a:gd name="connsiteY5-390" fmla="*/ 282851 h 326299"/>
                  <a:gd name="connsiteX6-391" fmla="*/ 858414 w 901862"/>
                  <a:gd name="connsiteY6-392" fmla="*/ 326299 h 326299"/>
                  <a:gd name="connsiteX7-393" fmla="*/ 43448 w 901862"/>
                  <a:gd name="connsiteY7-394" fmla="*/ 326299 h 326299"/>
                  <a:gd name="connsiteX8-395" fmla="*/ 0 w 901862"/>
                  <a:gd name="connsiteY8-396" fmla="*/ 282851 h 326299"/>
                  <a:gd name="connsiteX9-397" fmla="*/ 0 w 901862"/>
                  <a:gd name="connsiteY9-398" fmla="*/ 109063 h 326299"/>
                  <a:gd name="connsiteX0-399" fmla="*/ 0 w 901862"/>
                  <a:gd name="connsiteY0-400" fmla="*/ 109063 h 326299"/>
                  <a:gd name="connsiteX1-401" fmla="*/ 55530 w 901862"/>
                  <a:gd name="connsiteY1-402" fmla="*/ 0 h 326299"/>
                  <a:gd name="connsiteX2-403" fmla="*/ 408216 w 901862"/>
                  <a:gd name="connsiteY2-404" fmla="*/ 142707 h 326299"/>
                  <a:gd name="connsiteX3-405" fmla="*/ 792935 w 901862"/>
                  <a:gd name="connsiteY3-406" fmla="*/ 23223 h 326299"/>
                  <a:gd name="connsiteX4-407" fmla="*/ 901862 w 901862"/>
                  <a:gd name="connsiteY4-408" fmla="*/ 109063 h 326299"/>
                  <a:gd name="connsiteX5-409" fmla="*/ 901862 w 901862"/>
                  <a:gd name="connsiteY5-410" fmla="*/ 282851 h 326299"/>
                  <a:gd name="connsiteX6-411" fmla="*/ 858414 w 901862"/>
                  <a:gd name="connsiteY6-412" fmla="*/ 326299 h 326299"/>
                  <a:gd name="connsiteX7-413" fmla="*/ 43448 w 901862"/>
                  <a:gd name="connsiteY7-414" fmla="*/ 326299 h 326299"/>
                  <a:gd name="connsiteX8-415" fmla="*/ 0 w 901862"/>
                  <a:gd name="connsiteY8-416" fmla="*/ 282851 h 326299"/>
                  <a:gd name="connsiteX9-417" fmla="*/ 0 w 901862"/>
                  <a:gd name="connsiteY9-418" fmla="*/ 109063 h 326299"/>
                  <a:gd name="connsiteX0-419" fmla="*/ 0 w 901862"/>
                  <a:gd name="connsiteY0-420" fmla="*/ 156254 h 373490"/>
                  <a:gd name="connsiteX1-421" fmla="*/ 45639 w 901862"/>
                  <a:gd name="connsiteY1-422" fmla="*/ 0 h 373490"/>
                  <a:gd name="connsiteX2-423" fmla="*/ 408216 w 901862"/>
                  <a:gd name="connsiteY2-424" fmla="*/ 189898 h 373490"/>
                  <a:gd name="connsiteX3-425" fmla="*/ 792935 w 901862"/>
                  <a:gd name="connsiteY3-426" fmla="*/ 70414 h 373490"/>
                  <a:gd name="connsiteX4-427" fmla="*/ 901862 w 901862"/>
                  <a:gd name="connsiteY4-428" fmla="*/ 156254 h 373490"/>
                  <a:gd name="connsiteX5-429" fmla="*/ 901862 w 901862"/>
                  <a:gd name="connsiteY5-430" fmla="*/ 330042 h 373490"/>
                  <a:gd name="connsiteX6-431" fmla="*/ 858414 w 901862"/>
                  <a:gd name="connsiteY6-432" fmla="*/ 373490 h 373490"/>
                  <a:gd name="connsiteX7-433" fmla="*/ 43448 w 901862"/>
                  <a:gd name="connsiteY7-434" fmla="*/ 373490 h 373490"/>
                  <a:gd name="connsiteX8-435" fmla="*/ 0 w 901862"/>
                  <a:gd name="connsiteY8-436" fmla="*/ 330042 h 373490"/>
                  <a:gd name="connsiteX9-437" fmla="*/ 0 w 901862"/>
                  <a:gd name="connsiteY9-438" fmla="*/ 156254 h 373490"/>
                  <a:gd name="connsiteX0-439" fmla="*/ 0 w 901862"/>
                  <a:gd name="connsiteY0-440" fmla="*/ 156254 h 373784"/>
                  <a:gd name="connsiteX1-441" fmla="*/ 45639 w 901862"/>
                  <a:gd name="connsiteY1-442" fmla="*/ 0 h 373784"/>
                  <a:gd name="connsiteX2-443" fmla="*/ 408216 w 901862"/>
                  <a:gd name="connsiteY2-444" fmla="*/ 189898 h 373784"/>
                  <a:gd name="connsiteX3-445" fmla="*/ 792935 w 901862"/>
                  <a:gd name="connsiteY3-446" fmla="*/ 70414 h 373784"/>
                  <a:gd name="connsiteX4-447" fmla="*/ 901862 w 901862"/>
                  <a:gd name="connsiteY4-448" fmla="*/ 156254 h 373784"/>
                  <a:gd name="connsiteX5-449" fmla="*/ 901862 w 901862"/>
                  <a:gd name="connsiteY5-450" fmla="*/ 330042 h 373784"/>
                  <a:gd name="connsiteX6-451" fmla="*/ 858414 w 901862"/>
                  <a:gd name="connsiteY6-452" fmla="*/ 373490 h 373784"/>
                  <a:gd name="connsiteX7-453" fmla="*/ 486526 w 901862"/>
                  <a:gd name="connsiteY7-454" fmla="*/ 373784 h 373784"/>
                  <a:gd name="connsiteX8-455" fmla="*/ 43448 w 901862"/>
                  <a:gd name="connsiteY8-456" fmla="*/ 373490 h 373784"/>
                  <a:gd name="connsiteX9-457" fmla="*/ 0 w 901862"/>
                  <a:gd name="connsiteY9-458" fmla="*/ 330042 h 373784"/>
                  <a:gd name="connsiteX10" fmla="*/ 0 w 901862"/>
                  <a:gd name="connsiteY10" fmla="*/ 156254 h 373784"/>
                  <a:gd name="connsiteX0-459" fmla="*/ 0 w 901862"/>
                  <a:gd name="connsiteY0-460" fmla="*/ 156254 h 373490"/>
                  <a:gd name="connsiteX1-461" fmla="*/ 45639 w 901862"/>
                  <a:gd name="connsiteY1-462" fmla="*/ 0 h 373490"/>
                  <a:gd name="connsiteX2-463" fmla="*/ 408216 w 901862"/>
                  <a:gd name="connsiteY2-464" fmla="*/ 189898 h 373490"/>
                  <a:gd name="connsiteX3-465" fmla="*/ 792935 w 901862"/>
                  <a:gd name="connsiteY3-466" fmla="*/ 70414 h 373490"/>
                  <a:gd name="connsiteX4-467" fmla="*/ 901862 w 901862"/>
                  <a:gd name="connsiteY4-468" fmla="*/ 156254 h 373490"/>
                  <a:gd name="connsiteX5-469" fmla="*/ 901862 w 901862"/>
                  <a:gd name="connsiteY5-470" fmla="*/ 330042 h 373490"/>
                  <a:gd name="connsiteX6-471" fmla="*/ 858414 w 901862"/>
                  <a:gd name="connsiteY6-472" fmla="*/ 373490 h 373490"/>
                  <a:gd name="connsiteX7-473" fmla="*/ 471864 w 901862"/>
                  <a:gd name="connsiteY7-474" fmla="*/ 264269 h 373490"/>
                  <a:gd name="connsiteX8-475" fmla="*/ 43448 w 901862"/>
                  <a:gd name="connsiteY8-476" fmla="*/ 373490 h 373490"/>
                  <a:gd name="connsiteX9-477" fmla="*/ 0 w 901862"/>
                  <a:gd name="connsiteY9-478" fmla="*/ 330042 h 373490"/>
                  <a:gd name="connsiteX10-479" fmla="*/ 0 w 901862"/>
                  <a:gd name="connsiteY10-480" fmla="*/ 156254 h 373490"/>
                  <a:gd name="connsiteX0-481" fmla="*/ 0 w 901862"/>
                  <a:gd name="connsiteY0-482" fmla="*/ 156254 h 373490"/>
                  <a:gd name="connsiteX1-483" fmla="*/ 45639 w 901862"/>
                  <a:gd name="connsiteY1-484" fmla="*/ 0 h 373490"/>
                  <a:gd name="connsiteX2-485" fmla="*/ 408216 w 901862"/>
                  <a:gd name="connsiteY2-486" fmla="*/ 189898 h 373490"/>
                  <a:gd name="connsiteX3-487" fmla="*/ 792935 w 901862"/>
                  <a:gd name="connsiteY3-488" fmla="*/ 70414 h 373490"/>
                  <a:gd name="connsiteX4-489" fmla="*/ 901862 w 901862"/>
                  <a:gd name="connsiteY4-490" fmla="*/ 156254 h 373490"/>
                  <a:gd name="connsiteX5-491" fmla="*/ 901862 w 901862"/>
                  <a:gd name="connsiteY5-492" fmla="*/ 330042 h 373490"/>
                  <a:gd name="connsiteX6-493" fmla="*/ 858414 w 901862"/>
                  <a:gd name="connsiteY6-494" fmla="*/ 373490 h 373490"/>
                  <a:gd name="connsiteX7-495" fmla="*/ 459752 w 901862"/>
                  <a:gd name="connsiteY7-496" fmla="*/ 336619 h 373490"/>
                  <a:gd name="connsiteX8-497" fmla="*/ 43448 w 901862"/>
                  <a:gd name="connsiteY8-498" fmla="*/ 373490 h 373490"/>
                  <a:gd name="connsiteX9-499" fmla="*/ 0 w 901862"/>
                  <a:gd name="connsiteY9-500" fmla="*/ 330042 h 373490"/>
                  <a:gd name="connsiteX10-501" fmla="*/ 0 w 901862"/>
                  <a:gd name="connsiteY10-502" fmla="*/ 156254 h 373490"/>
                  <a:gd name="connsiteX0-503" fmla="*/ 0 w 901862"/>
                  <a:gd name="connsiteY0-504" fmla="*/ 156254 h 373507"/>
                  <a:gd name="connsiteX1-505" fmla="*/ 45639 w 901862"/>
                  <a:gd name="connsiteY1-506" fmla="*/ 0 h 373507"/>
                  <a:gd name="connsiteX2-507" fmla="*/ 408216 w 901862"/>
                  <a:gd name="connsiteY2-508" fmla="*/ 189898 h 373507"/>
                  <a:gd name="connsiteX3-509" fmla="*/ 792935 w 901862"/>
                  <a:gd name="connsiteY3-510" fmla="*/ 70414 h 373507"/>
                  <a:gd name="connsiteX4-511" fmla="*/ 901862 w 901862"/>
                  <a:gd name="connsiteY4-512" fmla="*/ 156254 h 373507"/>
                  <a:gd name="connsiteX5-513" fmla="*/ 901862 w 901862"/>
                  <a:gd name="connsiteY5-514" fmla="*/ 330042 h 373507"/>
                  <a:gd name="connsiteX6-515" fmla="*/ 858414 w 901862"/>
                  <a:gd name="connsiteY6-516" fmla="*/ 373490 h 373507"/>
                  <a:gd name="connsiteX7-517" fmla="*/ 459752 w 901862"/>
                  <a:gd name="connsiteY7-518" fmla="*/ 336619 h 373507"/>
                  <a:gd name="connsiteX8-519" fmla="*/ 43448 w 901862"/>
                  <a:gd name="connsiteY8-520" fmla="*/ 373490 h 373507"/>
                  <a:gd name="connsiteX9-521" fmla="*/ 0 w 901862"/>
                  <a:gd name="connsiteY9-522" fmla="*/ 330042 h 373507"/>
                  <a:gd name="connsiteX10-523" fmla="*/ 0 w 901862"/>
                  <a:gd name="connsiteY10-524" fmla="*/ 156254 h 373507"/>
                  <a:gd name="connsiteX0-525" fmla="*/ 0 w 901862"/>
                  <a:gd name="connsiteY0-526" fmla="*/ 156254 h 420677"/>
                  <a:gd name="connsiteX1-527" fmla="*/ 45639 w 901862"/>
                  <a:gd name="connsiteY1-528" fmla="*/ 0 h 420677"/>
                  <a:gd name="connsiteX2-529" fmla="*/ 408216 w 901862"/>
                  <a:gd name="connsiteY2-530" fmla="*/ 189898 h 420677"/>
                  <a:gd name="connsiteX3-531" fmla="*/ 792935 w 901862"/>
                  <a:gd name="connsiteY3-532" fmla="*/ 70414 h 420677"/>
                  <a:gd name="connsiteX4-533" fmla="*/ 901862 w 901862"/>
                  <a:gd name="connsiteY4-534" fmla="*/ 156254 h 420677"/>
                  <a:gd name="connsiteX5-535" fmla="*/ 901862 w 901862"/>
                  <a:gd name="connsiteY5-536" fmla="*/ 330042 h 420677"/>
                  <a:gd name="connsiteX6-537" fmla="*/ 858414 w 901862"/>
                  <a:gd name="connsiteY6-538" fmla="*/ 373490 h 420677"/>
                  <a:gd name="connsiteX7-539" fmla="*/ 459752 w 901862"/>
                  <a:gd name="connsiteY7-540" fmla="*/ 336619 h 420677"/>
                  <a:gd name="connsiteX8-541" fmla="*/ 49971 w 901862"/>
                  <a:gd name="connsiteY8-542" fmla="*/ 420666 h 420677"/>
                  <a:gd name="connsiteX9-543" fmla="*/ 0 w 901862"/>
                  <a:gd name="connsiteY9-544" fmla="*/ 330042 h 420677"/>
                  <a:gd name="connsiteX10-545" fmla="*/ 0 w 901862"/>
                  <a:gd name="connsiteY10-546" fmla="*/ 156254 h 420677"/>
                  <a:gd name="connsiteX0-547" fmla="*/ 0 w 901862"/>
                  <a:gd name="connsiteY0-548" fmla="*/ 156254 h 460941"/>
                  <a:gd name="connsiteX1-549" fmla="*/ 45639 w 901862"/>
                  <a:gd name="connsiteY1-550" fmla="*/ 0 h 460941"/>
                  <a:gd name="connsiteX2-551" fmla="*/ 408216 w 901862"/>
                  <a:gd name="connsiteY2-552" fmla="*/ 189898 h 460941"/>
                  <a:gd name="connsiteX3-553" fmla="*/ 792935 w 901862"/>
                  <a:gd name="connsiteY3-554" fmla="*/ 70414 h 460941"/>
                  <a:gd name="connsiteX4-555" fmla="*/ 901862 w 901862"/>
                  <a:gd name="connsiteY4-556" fmla="*/ 156254 h 460941"/>
                  <a:gd name="connsiteX5-557" fmla="*/ 901862 w 901862"/>
                  <a:gd name="connsiteY5-558" fmla="*/ 330042 h 460941"/>
                  <a:gd name="connsiteX6-559" fmla="*/ 834446 w 901862"/>
                  <a:gd name="connsiteY6-560" fmla="*/ 460941 h 460941"/>
                  <a:gd name="connsiteX7-561" fmla="*/ 459752 w 901862"/>
                  <a:gd name="connsiteY7-562" fmla="*/ 336619 h 460941"/>
                  <a:gd name="connsiteX8-563" fmla="*/ 49971 w 901862"/>
                  <a:gd name="connsiteY8-564" fmla="*/ 420666 h 460941"/>
                  <a:gd name="connsiteX9-565" fmla="*/ 0 w 901862"/>
                  <a:gd name="connsiteY9-566" fmla="*/ 330042 h 460941"/>
                  <a:gd name="connsiteX10-567" fmla="*/ 0 w 901862"/>
                  <a:gd name="connsiteY10-568" fmla="*/ 156254 h 460941"/>
                  <a:gd name="connsiteX0-569" fmla="*/ 0 w 901862"/>
                  <a:gd name="connsiteY0-570" fmla="*/ 156254 h 460941"/>
                  <a:gd name="connsiteX1-571" fmla="*/ 45639 w 901862"/>
                  <a:gd name="connsiteY1-572" fmla="*/ 0 h 460941"/>
                  <a:gd name="connsiteX2-573" fmla="*/ 408216 w 901862"/>
                  <a:gd name="connsiteY2-574" fmla="*/ 189898 h 460941"/>
                  <a:gd name="connsiteX3-575" fmla="*/ 792935 w 901862"/>
                  <a:gd name="connsiteY3-576" fmla="*/ 70414 h 460941"/>
                  <a:gd name="connsiteX4-577" fmla="*/ 901862 w 901862"/>
                  <a:gd name="connsiteY4-578" fmla="*/ 156254 h 460941"/>
                  <a:gd name="connsiteX5-579" fmla="*/ 901862 w 901862"/>
                  <a:gd name="connsiteY5-580" fmla="*/ 330042 h 460941"/>
                  <a:gd name="connsiteX6-581" fmla="*/ 834446 w 901862"/>
                  <a:gd name="connsiteY6-582" fmla="*/ 460941 h 460941"/>
                  <a:gd name="connsiteX7-583" fmla="*/ 459752 w 901862"/>
                  <a:gd name="connsiteY7-584" fmla="*/ 336619 h 460941"/>
                  <a:gd name="connsiteX8-585" fmla="*/ 49971 w 901862"/>
                  <a:gd name="connsiteY8-586" fmla="*/ 420666 h 460941"/>
                  <a:gd name="connsiteX9-587" fmla="*/ 0 w 901862"/>
                  <a:gd name="connsiteY9-588" fmla="*/ 330042 h 460941"/>
                  <a:gd name="connsiteX10-589" fmla="*/ 0 w 901862"/>
                  <a:gd name="connsiteY10-590" fmla="*/ 156254 h 460941"/>
                  <a:gd name="connsiteX0-591" fmla="*/ 0 w 901862"/>
                  <a:gd name="connsiteY0-592" fmla="*/ 156254 h 518129"/>
                  <a:gd name="connsiteX1-593" fmla="*/ 45639 w 901862"/>
                  <a:gd name="connsiteY1-594" fmla="*/ 0 h 518129"/>
                  <a:gd name="connsiteX2-595" fmla="*/ 408216 w 901862"/>
                  <a:gd name="connsiteY2-596" fmla="*/ 189898 h 518129"/>
                  <a:gd name="connsiteX3-597" fmla="*/ 792935 w 901862"/>
                  <a:gd name="connsiteY3-598" fmla="*/ 70414 h 518129"/>
                  <a:gd name="connsiteX4-599" fmla="*/ 901862 w 901862"/>
                  <a:gd name="connsiteY4-600" fmla="*/ 156254 h 518129"/>
                  <a:gd name="connsiteX5-601" fmla="*/ 901862 w 901862"/>
                  <a:gd name="connsiteY5-602" fmla="*/ 330042 h 518129"/>
                  <a:gd name="connsiteX6-603" fmla="*/ 820718 w 901862"/>
                  <a:gd name="connsiteY6-604" fmla="*/ 518129 h 518129"/>
                  <a:gd name="connsiteX7-605" fmla="*/ 459752 w 901862"/>
                  <a:gd name="connsiteY7-606" fmla="*/ 336619 h 518129"/>
                  <a:gd name="connsiteX8-607" fmla="*/ 49971 w 901862"/>
                  <a:gd name="connsiteY8-608" fmla="*/ 420666 h 518129"/>
                  <a:gd name="connsiteX9-609" fmla="*/ 0 w 901862"/>
                  <a:gd name="connsiteY9-610" fmla="*/ 330042 h 518129"/>
                  <a:gd name="connsiteX10-611" fmla="*/ 0 w 901862"/>
                  <a:gd name="connsiteY10-612" fmla="*/ 156254 h 518129"/>
                  <a:gd name="connsiteX0-613" fmla="*/ 0 w 901862"/>
                  <a:gd name="connsiteY0-614" fmla="*/ 156254 h 518129"/>
                  <a:gd name="connsiteX1-615" fmla="*/ 45639 w 901862"/>
                  <a:gd name="connsiteY1-616" fmla="*/ 0 h 518129"/>
                  <a:gd name="connsiteX2-617" fmla="*/ 408216 w 901862"/>
                  <a:gd name="connsiteY2-618" fmla="*/ 189898 h 518129"/>
                  <a:gd name="connsiteX3-619" fmla="*/ 792935 w 901862"/>
                  <a:gd name="connsiteY3-620" fmla="*/ 70414 h 518129"/>
                  <a:gd name="connsiteX4-621" fmla="*/ 901862 w 901862"/>
                  <a:gd name="connsiteY4-622" fmla="*/ 156254 h 518129"/>
                  <a:gd name="connsiteX5-623" fmla="*/ 901862 w 901862"/>
                  <a:gd name="connsiteY5-624" fmla="*/ 330042 h 518129"/>
                  <a:gd name="connsiteX6-625" fmla="*/ 820718 w 901862"/>
                  <a:gd name="connsiteY6-626" fmla="*/ 518129 h 518129"/>
                  <a:gd name="connsiteX7-627" fmla="*/ 459752 w 901862"/>
                  <a:gd name="connsiteY7-628" fmla="*/ 336619 h 518129"/>
                  <a:gd name="connsiteX8-629" fmla="*/ 49971 w 901862"/>
                  <a:gd name="connsiteY8-630" fmla="*/ 420666 h 518129"/>
                  <a:gd name="connsiteX9-631" fmla="*/ 0 w 901862"/>
                  <a:gd name="connsiteY9-632" fmla="*/ 330042 h 518129"/>
                  <a:gd name="connsiteX10-633" fmla="*/ 0 w 901862"/>
                  <a:gd name="connsiteY10-634" fmla="*/ 156254 h 518129"/>
                  <a:gd name="connsiteX0-635" fmla="*/ 0 w 901862"/>
                  <a:gd name="connsiteY0-636" fmla="*/ 156254 h 518129"/>
                  <a:gd name="connsiteX1-637" fmla="*/ 45639 w 901862"/>
                  <a:gd name="connsiteY1-638" fmla="*/ 0 h 518129"/>
                  <a:gd name="connsiteX2-639" fmla="*/ 408216 w 901862"/>
                  <a:gd name="connsiteY2-640" fmla="*/ 189898 h 518129"/>
                  <a:gd name="connsiteX3-641" fmla="*/ 792935 w 901862"/>
                  <a:gd name="connsiteY3-642" fmla="*/ 70414 h 518129"/>
                  <a:gd name="connsiteX4-643" fmla="*/ 901862 w 901862"/>
                  <a:gd name="connsiteY4-644" fmla="*/ 156254 h 518129"/>
                  <a:gd name="connsiteX5-645" fmla="*/ 901862 w 901862"/>
                  <a:gd name="connsiteY5-646" fmla="*/ 330042 h 518129"/>
                  <a:gd name="connsiteX6-647" fmla="*/ 820718 w 901862"/>
                  <a:gd name="connsiteY6-648" fmla="*/ 518129 h 518129"/>
                  <a:gd name="connsiteX7-649" fmla="*/ 449618 w 901862"/>
                  <a:gd name="connsiteY7-650" fmla="*/ 343309 h 518129"/>
                  <a:gd name="connsiteX8-651" fmla="*/ 49971 w 901862"/>
                  <a:gd name="connsiteY8-652" fmla="*/ 420666 h 518129"/>
                  <a:gd name="connsiteX9-653" fmla="*/ 0 w 901862"/>
                  <a:gd name="connsiteY9-654" fmla="*/ 330042 h 518129"/>
                  <a:gd name="connsiteX10-655" fmla="*/ 0 w 901862"/>
                  <a:gd name="connsiteY10-656" fmla="*/ 156254 h 518129"/>
                  <a:gd name="connsiteX0-657" fmla="*/ 0 w 901862"/>
                  <a:gd name="connsiteY0-658" fmla="*/ 156254 h 518129"/>
                  <a:gd name="connsiteX1-659" fmla="*/ 45639 w 901862"/>
                  <a:gd name="connsiteY1-660" fmla="*/ 0 h 518129"/>
                  <a:gd name="connsiteX2-661" fmla="*/ 408216 w 901862"/>
                  <a:gd name="connsiteY2-662" fmla="*/ 189898 h 518129"/>
                  <a:gd name="connsiteX3-663" fmla="*/ 792935 w 901862"/>
                  <a:gd name="connsiteY3-664" fmla="*/ 70414 h 518129"/>
                  <a:gd name="connsiteX4-665" fmla="*/ 901862 w 901862"/>
                  <a:gd name="connsiteY4-666" fmla="*/ 156254 h 518129"/>
                  <a:gd name="connsiteX5-667" fmla="*/ 901862 w 901862"/>
                  <a:gd name="connsiteY5-668" fmla="*/ 330042 h 518129"/>
                  <a:gd name="connsiteX6-669" fmla="*/ 820718 w 901862"/>
                  <a:gd name="connsiteY6-670" fmla="*/ 518129 h 518129"/>
                  <a:gd name="connsiteX7-671" fmla="*/ 449618 w 901862"/>
                  <a:gd name="connsiteY7-672" fmla="*/ 343309 h 518129"/>
                  <a:gd name="connsiteX8-673" fmla="*/ 53233 w 901862"/>
                  <a:gd name="connsiteY8-674" fmla="*/ 444254 h 518129"/>
                  <a:gd name="connsiteX9-675" fmla="*/ 0 w 901862"/>
                  <a:gd name="connsiteY9-676" fmla="*/ 330042 h 518129"/>
                  <a:gd name="connsiteX10-677" fmla="*/ 0 w 901862"/>
                  <a:gd name="connsiteY10-678" fmla="*/ 156254 h 518129"/>
                  <a:gd name="connsiteX0-679" fmla="*/ 0 w 901862"/>
                  <a:gd name="connsiteY0-680" fmla="*/ 156254 h 518129"/>
                  <a:gd name="connsiteX1-681" fmla="*/ 45639 w 901862"/>
                  <a:gd name="connsiteY1-682" fmla="*/ 0 h 518129"/>
                  <a:gd name="connsiteX2-683" fmla="*/ 408216 w 901862"/>
                  <a:gd name="connsiteY2-684" fmla="*/ 189898 h 518129"/>
                  <a:gd name="connsiteX3-685" fmla="*/ 792935 w 901862"/>
                  <a:gd name="connsiteY3-686" fmla="*/ 70414 h 518129"/>
                  <a:gd name="connsiteX4-687" fmla="*/ 901862 w 901862"/>
                  <a:gd name="connsiteY4-688" fmla="*/ 156254 h 518129"/>
                  <a:gd name="connsiteX5-689" fmla="*/ 901862 w 901862"/>
                  <a:gd name="connsiteY5-690" fmla="*/ 330042 h 518129"/>
                  <a:gd name="connsiteX6-691" fmla="*/ 820718 w 901862"/>
                  <a:gd name="connsiteY6-692" fmla="*/ 518129 h 518129"/>
                  <a:gd name="connsiteX7-693" fmla="*/ 449618 w 901862"/>
                  <a:gd name="connsiteY7-694" fmla="*/ 343309 h 518129"/>
                  <a:gd name="connsiteX8-695" fmla="*/ 53233 w 901862"/>
                  <a:gd name="connsiteY8-696" fmla="*/ 444254 h 518129"/>
                  <a:gd name="connsiteX9-697" fmla="*/ 0 w 901862"/>
                  <a:gd name="connsiteY9-698" fmla="*/ 330042 h 518129"/>
                  <a:gd name="connsiteX10-699" fmla="*/ 0 w 901862"/>
                  <a:gd name="connsiteY10-700" fmla="*/ 156254 h 518129"/>
                  <a:gd name="connsiteX0-701" fmla="*/ 0 w 901862"/>
                  <a:gd name="connsiteY0-702" fmla="*/ 156254 h 518129"/>
                  <a:gd name="connsiteX1-703" fmla="*/ 45639 w 901862"/>
                  <a:gd name="connsiteY1-704" fmla="*/ 0 h 518129"/>
                  <a:gd name="connsiteX2-705" fmla="*/ 408216 w 901862"/>
                  <a:gd name="connsiteY2-706" fmla="*/ 189898 h 518129"/>
                  <a:gd name="connsiteX3-707" fmla="*/ 792935 w 901862"/>
                  <a:gd name="connsiteY3-708" fmla="*/ 70414 h 518129"/>
                  <a:gd name="connsiteX4-709" fmla="*/ 901862 w 901862"/>
                  <a:gd name="connsiteY4-710" fmla="*/ 156254 h 518129"/>
                  <a:gd name="connsiteX5-711" fmla="*/ 901862 w 901862"/>
                  <a:gd name="connsiteY5-712" fmla="*/ 330042 h 518129"/>
                  <a:gd name="connsiteX6-713" fmla="*/ 820718 w 901862"/>
                  <a:gd name="connsiteY6-714" fmla="*/ 518129 h 518129"/>
                  <a:gd name="connsiteX7-715" fmla="*/ 449618 w 901862"/>
                  <a:gd name="connsiteY7-716" fmla="*/ 343309 h 518129"/>
                  <a:gd name="connsiteX8-717" fmla="*/ 53233 w 901862"/>
                  <a:gd name="connsiteY8-718" fmla="*/ 444254 h 518129"/>
                  <a:gd name="connsiteX9-719" fmla="*/ 0 w 901862"/>
                  <a:gd name="connsiteY9-720" fmla="*/ 330042 h 518129"/>
                  <a:gd name="connsiteX10-721" fmla="*/ 0 w 901862"/>
                  <a:gd name="connsiteY10-722" fmla="*/ 156254 h 518129"/>
                  <a:gd name="connsiteX0-723" fmla="*/ 0 w 901862"/>
                  <a:gd name="connsiteY0-724" fmla="*/ 156254 h 518129"/>
                  <a:gd name="connsiteX1-725" fmla="*/ 45639 w 901862"/>
                  <a:gd name="connsiteY1-726" fmla="*/ 0 h 518129"/>
                  <a:gd name="connsiteX2-727" fmla="*/ 408216 w 901862"/>
                  <a:gd name="connsiteY2-728" fmla="*/ 189898 h 518129"/>
                  <a:gd name="connsiteX3-729" fmla="*/ 792935 w 901862"/>
                  <a:gd name="connsiteY3-730" fmla="*/ 70414 h 518129"/>
                  <a:gd name="connsiteX4-731" fmla="*/ 901862 w 901862"/>
                  <a:gd name="connsiteY4-732" fmla="*/ 156254 h 518129"/>
                  <a:gd name="connsiteX5-733" fmla="*/ 901862 w 901862"/>
                  <a:gd name="connsiteY5-734" fmla="*/ 330042 h 518129"/>
                  <a:gd name="connsiteX6-735" fmla="*/ 820718 w 901862"/>
                  <a:gd name="connsiteY6-736" fmla="*/ 518129 h 518129"/>
                  <a:gd name="connsiteX7-737" fmla="*/ 449618 w 901862"/>
                  <a:gd name="connsiteY7-738" fmla="*/ 343309 h 518129"/>
                  <a:gd name="connsiteX8-739" fmla="*/ 53233 w 901862"/>
                  <a:gd name="connsiteY8-740" fmla="*/ 444254 h 518129"/>
                  <a:gd name="connsiteX9-741" fmla="*/ 0 w 901862"/>
                  <a:gd name="connsiteY9-742" fmla="*/ 330042 h 518129"/>
                  <a:gd name="connsiteX10-743" fmla="*/ 0 w 901862"/>
                  <a:gd name="connsiteY10-744" fmla="*/ 156254 h 518129"/>
                  <a:gd name="connsiteX0-745" fmla="*/ 0 w 901862"/>
                  <a:gd name="connsiteY0-746" fmla="*/ 156254 h 518129"/>
                  <a:gd name="connsiteX1-747" fmla="*/ 45639 w 901862"/>
                  <a:gd name="connsiteY1-748" fmla="*/ 0 h 518129"/>
                  <a:gd name="connsiteX2-749" fmla="*/ 408216 w 901862"/>
                  <a:gd name="connsiteY2-750" fmla="*/ 189898 h 518129"/>
                  <a:gd name="connsiteX3-751" fmla="*/ 792935 w 901862"/>
                  <a:gd name="connsiteY3-752" fmla="*/ 70414 h 518129"/>
                  <a:gd name="connsiteX4-753" fmla="*/ 901862 w 901862"/>
                  <a:gd name="connsiteY4-754" fmla="*/ 156254 h 518129"/>
                  <a:gd name="connsiteX5-755" fmla="*/ 901862 w 901862"/>
                  <a:gd name="connsiteY5-756" fmla="*/ 330042 h 518129"/>
                  <a:gd name="connsiteX6-757" fmla="*/ 820718 w 901862"/>
                  <a:gd name="connsiteY6-758" fmla="*/ 518129 h 518129"/>
                  <a:gd name="connsiteX7-759" fmla="*/ 449618 w 901862"/>
                  <a:gd name="connsiteY7-760" fmla="*/ 343309 h 518129"/>
                  <a:gd name="connsiteX8-761" fmla="*/ 53233 w 901862"/>
                  <a:gd name="connsiteY8-762" fmla="*/ 444254 h 518129"/>
                  <a:gd name="connsiteX9-763" fmla="*/ 0 w 901862"/>
                  <a:gd name="connsiteY9-764" fmla="*/ 330042 h 518129"/>
                  <a:gd name="connsiteX10-765" fmla="*/ 0 w 901862"/>
                  <a:gd name="connsiteY10-766" fmla="*/ 156254 h 518129"/>
                  <a:gd name="connsiteX0-767" fmla="*/ 0 w 901862"/>
                  <a:gd name="connsiteY0-768" fmla="*/ 171490 h 533365"/>
                  <a:gd name="connsiteX1-769" fmla="*/ 27185 w 901862"/>
                  <a:gd name="connsiteY1-770" fmla="*/ 0 h 533365"/>
                  <a:gd name="connsiteX2-771" fmla="*/ 408216 w 901862"/>
                  <a:gd name="connsiteY2-772" fmla="*/ 205134 h 533365"/>
                  <a:gd name="connsiteX3-773" fmla="*/ 792935 w 901862"/>
                  <a:gd name="connsiteY3-774" fmla="*/ 85650 h 533365"/>
                  <a:gd name="connsiteX4-775" fmla="*/ 901862 w 901862"/>
                  <a:gd name="connsiteY4-776" fmla="*/ 171490 h 533365"/>
                  <a:gd name="connsiteX5-777" fmla="*/ 901862 w 901862"/>
                  <a:gd name="connsiteY5-778" fmla="*/ 345278 h 533365"/>
                  <a:gd name="connsiteX6-779" fmla="*/ 820718 w 901862"/>
                  <a:gd name="connsiteY6-780" fmla="*/ 533365 h 533365"/>
                  <a:gd name="connsiteX7-781" fmla="*/ 449618 w 901862"/>
                  <a:gd name="connsiteY7-782" fmla="*/ 358545 h 533365"/>
                  <a:gd name="connsiteX8-783" fmla="*/ 53233 w 901862"/>
                  <a:gd name="connsiteY8-784" fmla="*/ 459490 h 533365"/>
                  <a:gd name="connsiteX9-785" fmla="*/ 0 w 901862"/>
                  <a:gd name="connsiteY9-786" fmla="*/ 345278 h 533365"/>
                  <a:gd name="connsiteX10-787" fmla="*/ 0 w 901862"/>
                  <a:gd name="connsiteY10-788" fmla="*/ 171490 h 53336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37" y="connsiteY9-38"/>
                  </a:cxn>
                  <a:cxn ang="0">
                    <a:pos x="connsiteX10-479" y="connsiteY10-48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 dpi="0" rotWithShape="1">
              <a:blip r:embed="rId4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276485"/>
            <a:ext cx="6005876" cy="11366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6393" tIns="48196" rIns="96393" bIns="48196" numCol="1" anchor="t" anchorCtr="0" compatLnSpc="1"/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602146"/>
            <a:ext cx="6005878" cy="114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6393" tIns="48196" rIns="96393" bIns="48196" numCol="1" anchor="t" anchorCtr="0" compatLnSpc="1"/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17100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vert="horz" wrap="square" lIns="96393" tIns="48196" rIns="96393" bIns="48196" numCol="1" anchor="t" anchorCtr="0" compatLnSpc="1"/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391" y="1960983"/>
            <a:ext cx="598170" cy="340995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78508" y="3658839"/>
            <a:ext cx="598170" cy="340995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02321" y="5374328"/>
            <a:ext cx="598170" cy="340995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73511" y="2304538"/>
            <a:ext cx="5787913" cy="302895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TEXTTEXTTEXTTEXTTEXT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73510" y="4017774"/>
            <a:ext cx="5878656" cy="302895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TEXTTEXTTEXTTEXTTEXT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93425" y="5668890"/>
            <a:ext cx="5758742" cy="302895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TEXTTEXTTEXTTEXTTEXT</a:t>
            </a:r>
            <a:endParaRPr lang="en-GB" altLang="zh-CN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8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/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3175" cmpd="sng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/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 w="3175" cmpd="sng">
            <a:noFill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TEXTTEXTTEXTVTEXTTEXTTEXT</a:t>
            </a:r>
            <a:endParaRPr lang="en-US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8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000">
        <p14:prism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0388521">
            <a:off x="3985268" y="2112547"/>
            <a:ext cx="2847437" cy="2847437"/>
          </a:xfrm>
          <a:prstGeom prst="rect">
            <a:avLst/>
          </a:prstGeom>
          <a:solidFill>
            <a:srgbClr val="FF000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rot="20388521">
            <a:off x="6141815" y="3305674"/>
            <a:ext cx="2716881" cy="2716881"/>
          </a:xfrm>
          <a:prstGeom prst="rect">
            <a:avLst/>
          </a:prstGeom>
          <a:solidFill>
            <a:srgbClr val="00B0F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 rot="20388521">
            <a:off x="6232836" y="1103004"/>
            <a:ext cx="2716881" cy="2716881"/>
          </a:xfrm>
          <a:prstGeom prst="rect">
            <a:avLst/>
          </a:prstGeom>
          <a:solidFill>
            <a:srgbClr val="FFC00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0388521">
            <a:off x="3994591" y="3909417"/>
            <a:ext cx="2515613" cy="2515613"/>
          </a:xfrm>
          <a:prstGeom prst="rect">
            <a:avLst/>
          </a:prstGeom>
          <a:solidFill>
            <a:srgbClr val="00B050"/>
          </a:solid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20388521">
            <a:off x="5088626" y="2863318"/>
            <a:ext cx="2429970" cy="2429970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 w="12700">
            <a:noFill/>
          </a:ln>
          <a:effectLst>
            <a:outerShdw blurRad="76200" sx="106000" sy="106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530">
              <a:solidFill>
                <a:prstClr val="white"/>
              </a:solidFill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812800" y="2758626"/>
            <a:ext cx="2856050" cy="29273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en-GB" altLang="zh-CN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46152" y="2338184"/>
            <a:ext cx="5633551" cy="3929103"/>
            <a:chOff x="3645357" y="2338183"/>
            <a:chExt cx="5633551" cy="3929103"/>
          </a:xfrm>
        </p:grpSpPr>
        <p:sp>
          <p:nvSpPr>
            <p:cNvPr id="9" name="TextBox 8"/>
            <p:cNvSpPr txBox="1"/>
            <p:nvPr/>
          </p:nvSpPr>
          <p:spPr>
            <a:xfrm rot="20304192">
              <a:off x="7533359" y="3107254"/>
              <a:ext cx="1745549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20429128">
              <a:off x="3645357" y="2338183"/>
              <a:ext cx="2392131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0487529">
              <a:off x="7044648" y="5367369"/>
              <a:ext cx="1891006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0441200">
              <a:off x="4419588" y="5930101"/>
              <a:ext cx="188540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 rot="20427633">
              <a:off x="5423679" y="4688601"/>
              <a:ext cx="2995893" cy="3371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sp>
        <p:nvSpPr>
          <p:cNvPr id="18" name="TextBox 41"/>
          <p:cNvSpPr txBox="1"/>
          <p:nvPr/>
        </p:nvSpPr>
        <p:spPr>
          <a:xfrm>
            <a:off x="1478059" y="5390104"/>
            <a:ext cx="2856050" cy="29273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en-US" altLang="zh-CN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ea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696242" y="3389071"/>
            <a:ext cx="2856050" cy="29273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altLang="zh-CN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0" name="TextBox 41"/>
          <p:cNvSpPr txBox="1"/>
          <p:nvPr/>
        </p:nvSpPr>
        <p:spPr>
          <a:xfrm>
            <a:off x="8247002" y="5727054"/>
            <a:ext cx="2856050" cy="292735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000">
        <p14:prism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3" grpId="0" animBg="1"/>
      <p:bldP spid="6" grpId="0" animBg="1"/>
      <p:bldP spid="2" grpId="0" animBg="1"/>
      <p:bldP spid="15" grpId="0"/>
      <p:bldP spid="18" grpId="0"/>
      <p:bldP spid="19" grpId="0"/>
      <p:bldP spid="20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1567427" y="2320181"/>
            <a:ext cx="2413675" cy="401814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07155" y="2808619"/>
            <a:ext cx="2374765" cy="278765"/>
          </a:xfrm>
          <a:prstGeom prst="rect">
            <a:avLst/>
          </a:prstGeom>
        </p:spPr>
        <p:txBody>
          <a:bodyPr wrap="square" lIns="72316" tIns="36162" rIns="72316" bIns="36162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567427" y="3843768"/>
            <a:ext cx="2413675" cy="401814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07155" y="4332206"/>
            <a:ext cx="2473947" cy="278765"/>
          </a:xfrm>
          <a:prstGeom prst="rect">
            <a:avLst/>
          </a:prstGeom>
        </p:spPr>
        <p:txBody>
          <a:bodyPr wrap="square" lIns="72316" tIns="36162" rIns="72316" bIns="36162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67427" y="5367356"/>
            <a:ext cx="2413675" cy="401814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rPr>
              <a:t>TEXT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507155" y="5855794"/>
            <a:ext cx="2473947" cy="278765"/>
          </a:xfrm>
          <a:prstGeom prst="rect">
            <a:avLst/>
          </a:prstGeom>
        </p:spPr>
        <p:txBody>
          <a:bodyPr wrap="square" lIns="72316" tIns="36162" rIns="72316" bIns="36162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354988" y="2284591"/>
            <a:ext cx="1345027" cy="1345027"/>
            <a:chOff x="7106677" y="1776003"/>
            <a:chExt cx="1275355" cy="1275355"/>
          </a:xfrm>
        </p:grpSpPr>
        <p:sp>
          <p:nvSpPr>
            <p:cNvPr id="41" name="椭圆 40"/>
            <p:cNvSpPr/>
            <p:nvPr/>
          </p:nvSpPr>
          <p:spPr>
            <a:xfrm>
              <a:off x="7106677" y="1776003"/>
              <a:ext cx="1275355" cy="127535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48" name="Freeform 124"/>
            <p:cNvSpPr>
              <a:spLocks noEditPoints="1"/>
            </p:cNvSpPr>
            <p:nvPr/>
          </p:nvSpPr>
          <p:spPr bwMode="auto">
            <a:xfrm>
              <a:off x="7538547" y="1937544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419146" y="2486023"/>
              <a:ext cx="822326" cy="270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65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1265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0360941" y="2320182"/>
            <a:ext cx="1345027" cy="1345027"/>
            <a:chOff x="9823911" y="1809750"/>
            <a:chExt cx="1275355" cy="1275355"/>
          </a:xfrm>
        </p:grpSpPr>
        <p:sp>
          <p:nvSpPr>
            <p:cNvPr id="42" name="椭圆 41"/>
            <p:cNvSpPr/>
            <p:nvPr/>
          </p:nvSpPr>
          <p:spPr>
            <a:xfrm>
              <a:off x="9823911" y="1809750"/>
              <a:ext cx="1275355" cy="127535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0" name="Freeform 124"/>
            <p:cNvSpPr>
              <a:spLocks noEditPoints="1"/>
            </p:cNvSpPr>
            <p:nvPr/>
          </p:nvSpPr>
          <p:spPr bwMode="auto">
            <a:xfrm>
              <a:off x="10256457" y="1937544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0094306" y="2486023"/>
              <a:ext cx="822326" cy="269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60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zh-CN" altLang="en-US" sz="1265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928103" y="3573069"/>
            <a:ext cx="1345027" cy="1345027"/>
            <a:chOff x="7787559" y="2997738"/>
            <a:chExt cx="1275355" cy="1275355"/>
          </a:xfrm>
        </p:grpSpPr>
        <p:sp>
          <p:nvSpPr>
            <p:cNvPr id="43" name="椭圆 42"/>
            <p:cNvSpPr/>
            <p:nvPr/>
          </p:nvSpPr>
          <p:spPr>
            <a:xfrm>
              <a:off x="7787559" y="2997738"/>
              <a:ext cx="1275355" cy="1275355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2" name="Freeform 124"/>
            <p:cNvSpPr>
              <a:spLocks noEditPoints="1"/>
            </p:cNvSpPr>
            <p:nvPr/>
          </p:nvSpPr>
          <p:spPr bwMode="auto">
            <a:xfrm>
              <a:off x="8213136" y="3159279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050985" y="3707758"/>
              <a:ext cx="822326" cy="269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60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zh-CN" altLang="en-US" sz="1265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400552" y="5130564"/>
            <a:ext cx="1345027" cy="1345027"/>
            <a:chOff x="7106677" y="4284974"/>
            <a:chExt cx="1275355" cy="1275355"/>
          </a:xfrm>
        </p:grpSpPr>
        <p:sp>
          <p:nvSpPr>
            <p:cNvPr id="44" name="椭圆 43"/>
            <p:cNvSpPr/>
            <p:nvPr/>
          </p:nvSpPr>
          <p:spPr>
            <a:xfrm>
              <a:off x="7106677" y="4284974"/>
              <a:ext cx="1275355" cy="1275355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4" name="Freeform 124"/>
            <p:cNvSpPr>
              <a:spLocks noEditPoints="1"/>
            </p:cNvSpPr>
            <p:nvPr/>
          </p:nvSpPr>
          <p:spPr bwMode="auto">
            <a:xfrm>
              <a:off x="7538547" y="4475240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376396" y="5023719"/>
              <a:ext cx="822326" cy="269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60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zh-CN" altLang="en-US" sz="1265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9858548" y="4965494"/>
            <a:ext cx="1345027" cy="1345027"/>
            <a:chOff x="9823911" y="4318721"/>
            <a:chExt cx="1275355" cy="1275355"/>
          </a:xfrm>
        </p:grpSpPr>
        <p:sp>
          <p:nvSpPr>
            <p:cNvPr id="45" name="椭圆 44"/>
            <p:cNvSpPr/>
            <p:nvPr/>
          </p:nvSpPr>
          <p:spPr>
            <a:xfrm>
              <a:off x="9823911" y="4318721"/>
              <a:ext cx="1275355" cy="1275355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6" name="Freeform 124"/>
            <p:cNvSpPr>
              <a:spLocks noEditPoints="1"/>
            </p:cNvSpPr>
            <p:nvPr/>
          </p:nvSpPr>
          <p:spPr bwMode="auto">
            <a:xfrm>
              <a:off x="10256457" y="4475240"/>
              <a:ext cx="411616" cy="506412"/>
            </a:xfrm>
            <a:custGeom>
              <a:avLst/>
              <a:gdLst/>
              <a:ahLst/>
              <a:cxnLst>
                <a:cxn ang="0">
                  <a:pos x="318" y="292"/>
                </a:cxn>
                <a:cxn ang="0">
                  <a:pos x="288" y="262"/>
                </a:cxn>
                <a:cxn ang="0">
                  <a:pos x="248" y="244"/>
                </a:cxn>
                <a:cxn ang="0">
                  <a:pos x="220" y="346"/>
                </a:cxn>
                <a:cxn ang="0">
                  <a:pos x="214" y="358"/>
                </a:cxn>
                <a:cxn ang="0">
                  <a:pos x="202" y="362"/>
                </a:cxn>
                <a:cxn ang="0">
                  <a:pos x="196" y="362"/>
                </a:cxn>
                <a:cxn ang="0">
                  <a:pos x="186" y="352"/>
                </a:cxn>
                <a:cxn ang="0">
                  <a:pos x="186" y="266"/>
                </a:cxn>
                <a:cxn ang="0">
                  <a:pos x="184" y="258"/>
                </a:cxn>
                <a:cxn ang="0">
                  <a:pos x="172" y="246"/>
                </a:cxn>
                <a:cxn ang="0">
                  <a:pos x="164" y="244"/>
                </a:cxn>
                <a:cxn ang="0">
                  <a:pos x="150" y="250"/>
                </a:cxn>
                <a:cxn ang="0">
                  <a:pos x="144" y="266"/>
                </a:cxn>
                <a:cxn ang="0">
                  <a:pos x="144" y="346"/>
                </a:cxn>
                <a:cxn ang="0">
                  <a:pos x="138" y="358"/>
                </a:cxn>
                <a:cxn ang="0">
                  <a:pos x="126" y="362"/>
                </a:cxn>
                <a:cxn ang="0">
                  <a:pos x="120" y="362"/>
                </a:cxn>
                <a:cxn ang="0">
                  <a:pos x="110" y="352"/>
                </a:cxn>
                <a:cxn ang="0">
                  <a:pos x="80" y="244"/>
                </a:cxn>
                <a:cxn ang="0">
                  <a:pos x="60" y="252"/>
                </a:cxn>
                <a:cxn ang="0">
                  <a:pos x="24" y="276"/>
                </a:cxn>
                <a:cxn ang="0">
                  <a:pos x="10" y="292"/>
                </a:cxn>
                <a:cxn ang="0">
                  <a:pos x="2" y="310"/>
                </a:cxn>
                <a:cxn ang="0">
                  <a:pos x="0" y="330"/>
                </a:cxn>
                <a:cxn ang="0">
                  <a:pos x="0" y="354"/>
                </a:cxn>
                <a:cxn ang="0">
                  <a:pos x="0" y="372"/>
                </a:cxn>
                <a:cxn ang="0">
                  <a:pos x="2" y="384"/>
                </a:cxn>
                <a:cxn ang="0">
                  <a:pos x="10" y="396"/>
                </a:cxn>
                <a:cxn ang="0">
                  <a:pos x="20" y="402"/>
                </a:cxn>
                <a:cxn ang="0">
                  <a:pos x="34" y="406"/>
                </a:cxn>
                <a:cxn ang="0">
                  <a:pos x="296" y="406"/>
                </a:cxn>
                <a:cxn ang="0">
                  <a:pos x="308" y="402"/>
                </a:cxn>
                <a:cxn ang="0">
                  <a:pos x="320" y="396"/>
                </a:cxn>
                <a:cxn ang="0">
                  <a:pos x="326" y="384"/>
                </a:cxn>
                <a:cxn ang="0">
                  <a:pos x="330" y="372"/>
                </a:cxn>
                <a:cxn ang="0">
                  <a:pos x="330" y="338"/>
                </a:cxn>
                <a:cxn ang="0">
                  <a:pos x="330" y="330"/>
                </a:cxn>
                <a:cxn ang="0">
                  <a:pos x="326" y="310"/>
                </a:cxn>
                <a:cxn ang="0">
                  <a:pos x="318" y="292"/>
                </a:cxn>
                <a:cxn ang="0">
                  <a:pos x="76" y="88"/>
                </a:cxn>
                <a:cxn ang="0">
                  <a:pos x="78" y="108"/>
                </a:cxn>
                <a:cxn ang="0">
                  <a:pos x="88" y="148"/>
                </a:cxn>
                <a:cxn ang="0">
                  <a:pos x="110" y="186"/>
                </a:cxn>
                <a:cxn ang="0">
                  <a:pos x="126" y="198"/>
                </a:cxn>
                <a:cxn ang="0">
                  <a:pos x="144" y="208"/>
                </a:cxn>
                <a:cxn ang="0">
                  <a:pos x="164" y="210"/>
                </a:cxn>
                <a:cxn ang="0">
                  <a:pos x="174" y="210"/>
                </a:cxn>
                <a:cxn ang="0">
                  <a:pos x="194" y="204"/>
                </a:cxn>
                <a:cxn ang="0">
                  <a:pos x="210" y="192"/>
                </a:cxn>
                <a:cxn ang="0">
                  <a:pos x="230" y="168"/>
                </a:cxn>
                <a:cxn ang="0">
                  <a:pos x="248" y="128"/>
                </a:cxn>
                <a:cxn ang="0">
                  <a:pos x="254" y="88"/>
                </a:cxn>
                <a:cxn ang="0">
                  <a:pos x="252" y="70"/>
                </a:cxn>
                <a:cxn ang="0">
                  <a:pos x="238" y="38"/>
                </a:cxn>
                <a:cxn ang="0">
                  <a:pos x="214" y="14"/>
                </a:cxn>
                <a:cxn ang="0">
                  <a:pos x="182" y="0"/>
                </a:cxn>
                <a:cxn ang="0">
                  <a:pos x="164" y="0"/>
                </a:cxn>
                <a:cxn ang="0">
                  <a:pos x="130" y="6"/>
                </a:cxn>
                <a:cxn ang="0">
                  <a:pos x="102" y="26"/>
                </a:cxn>
                <a:cxn ang="0">
                  <a:pos x="82" y="54"/>
                </a:cxn>
                <a:cxn ang="0">
                  <a:pos x="76" y="88"/>
                </a:cxn>
              </a:cxnLst>
              <a:rect l="0" t="0" r="r" b="b"/>
              <a:pathLst>
                <a:path w="330" h="406">
                  <a:moveTo>
                    <a:pt x="318" y="292"/>
                  </a:moveTo>
                  <a:lnTo>
                    <a:pt x="318" y="292"/>
                  </a:lnTo>
                  <a:lnTo>
                    <a:pt x="304" y="276"/>
                  </a:lnTo>
                  <a:lnTo>
                    <a:pt x="288" y="262"/>
                  </a:lnTo>
                  <a:lnTo>
                    <a:pt x="270" y="252"/>
                  </a:lnTo>
                  <a:lnTo>
                    <a:pt x="248" y="244"/>
                  </a:lnTo>
                  <a:lnTo>
                    <a:pt x="220" y="346"/>
                  </a:lnTo>
                  <a:lnTo>
                    <a:pt x="220" y="346"/>
                  </a:lnTo>
                  <a:lnTo>
                    <a:pt x="218" y="352"/>
                  </a:lnTo>
                  <a:lnTo>
                    <a:pt x="214" y="358"/>
                  </a:lnTo>
                  <a:lnTo>
                    <a:pt x="210" y="362"/>
                  </a:lnTo>
                  <a:lnTo>
                    <a:pt x="202" y="362"/>
                  </a:lnTo>
                  <a:lnTo>
                    <a:pt x="202" y="362"/>
                  </a:lnTo>
                  <a:lnTo>
                    <a:pt x="196" y="362"/>
                  </a:lnTo>
                  <a:lnTo>
                    <a:pt x="190" y="358"/>
                  </a:lnTo>
                  <a:lnTo>
                    <a:pt x="186" y="352"/>
                  </a:lnTo>
                  <a:lnTo>
                    <a:pt x="186" y="34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58"/>
                  </a:lnTo>
                  <a:lnTo>
                    <a:pt x="180" y="250"/>
                  </a:lnTo>
                  <a:lnTo>
                    <a:pt x="172" y="246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56" y="246"/>
                  </a:lnTo>
                  <a:lnTo>
                    <a:pt x="150" y="250"/>
                  </a:lnTo>
                  <a:lnTo>
                    <a:pt x="144" y="258"/>
                  </a:lnTo>
                  <a:lnTo>
                    <a:pt x="144" y="266"/>
                  </a:lnTo>
                  <a:lnTo>
                    <a:pt x="144" y="346"/>
                  </a:lnTo>
                  <a:lnTo>
                    <a:pt x="144" y="346"/>
                  </a:lnTo>
                  <a:lnTo>
                    <a:pt x="142" y="352"/>
                  </a:lnTo>
                  <a:lnTo>
                    <a:pt x="138" y="358"/>
                  </a:lnTo>
                  <a:lnTo>
                    <a:pt x="132" y="362"/>
                  </a:lnTo>
                  <a:lnTo>
                    <a:pt x="126" y="362"/>
                  </a:lnTo>
                  <a:lnTo>
                    <a:pt x="126" y="362"/>
                  </a:lnTo>
                  <a:lnTo>
                    <a:pt x="120" y="362"/>
                  </a:lnTo>
                  <a:lnTo>
                    <a:pt x="114" y="358"/>
                  </a:lnTo>
                  <a:lnTo>
                    <a:pt x="110" y="352"/>
                  </a:lnTo>
                  <a:lnTo>
                    <a:pt x="110" y="3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60" y="252"/>
                  </a:lnTo>
                  <a:lnTo>
                    <a:pt x="40" y="262"/>
                  </a:lnTo>
                  <a:lnTo>
                    <a:pt x="24" y="276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6" y="300"/>
                  </a:lnTo>
                  <a:lnTo>
                    <a:pt x="2" y="310"/>
                  </a:lnTo>
                  <a:lnTo>
                    <a:pt x="0" y="330"/>
                  </a:lnTo>
                  <a:lnTo>
                    <a:pt x="0" y="330"/>
                  </a:lnTo>
                  <a:lnTo>
                    <a:pt x="0" y="338"/>
                  </a:lnTo>
                  <a:lnTo>
                    <a:pt x="0" y="354"/>
                  </a:lnTo>
                  <a:lnTo>
                    <a:pt x="0" y="372"/>
                  </a:lnTo>
                  <a:lnTo>
                    <a:pt x="0" y="372"/>
                  </a:lnTo>
                  <a:lnTo>
                    <a:pt x="0" y="378"/>
                  </a:lnTo>
                  <a:lnTo>
                    <a:pt x="2" y="384"/>
                  </a:lnTo>
                  <a:lnTo>
                    <a:pt x="6" y="390"/>
                  </a:lnTo>
                  <a:lnTo>
                    <a:pt x="10" y="396"/>
                  </a:lnTo>
                  <a:lnTo>
                    <a:pt x="14" y="400"/>
                  </a:lnTo>
                  <a:lnTo>
                    <a:pt x="20" y="402"/>
                  </a:lnTo>
                  <a:lnTo>
                    <a:pt x="26" y="404"/>
                  </a:lnTo>
                  <a:lnTo>
                    <a:pt x="34" y="406"/>
                  </a:lnTo>
                  <a:lnTo>
                    <a:pt x="296" y="406"/>
                  </a:lnTo>
                  <a:lnTo>
                    <a:pt x="296" y="406"/>
                  </a:lnTo>
                  <a:lnTo>
                    <a:pt x="302" y="404"/>
                  </a:lnTo>
                  <a:lnTo>
                    <a:pt x="308" y="402"/>
                  </a:lnTo>
                  <a:lnTo>
                    <a:pt x="314" y="400"/>
                  </a:lnTo>
                  <a:lnTo>
                    <a:pt x="320" y="396"/>
                  </a:lnTo>
                  <a:lnTo>
                    <a:pt x="324" y="390"/>
                  </a:lnTo>
                  <a:lnTo>
                    <a:pt x="326" y="384"/>
                  </a:lnTo>
                  <a:lnTo>
                    <a:pt x="328" y="378"/>
                  </a:lnTo>
                  <a:lnTo>
                    <a:pt x="330" y="372"/>
                  </a:lnTo>
                  <a:lnTo>
                    <a:pt x="330" y="354"/>
                  </a:lnTo>
                  <a:lnTo>
                    <a:pt x="330" y="338"/>
                  </a:lnTo>
                  <a:lnTo>
                    <a:pt x="330" y="338"/>
                  </a:lnTo>
                  <a:lnTo>
                    <a:pt x="330" y="330"/>
                  </a:lnTo>
                  <a:lnTo>
                    <a:pt x="330" y="330"/>
                  </a:lnTo>
                  <a:lnTo>
                    <a:pt x="326" y="310"/>
                  </a:lnTo>
                  <a:lnTo>
                    <a:pt x="324" y="300"/>
                  </a:lnTo>
                  <a:lnTo>
                    <a:pt x="318" y="292"/>
                  </a:lnTo>
                  <a:lnTo>
                    <a:pt x="318" y="292"/>
                  </a:lnTo>
                  <a:close/>
                  <a:moveTo>
                    <a:pt x="76" y="88"/>
                  </a:moveTo>
                  <a:lnTo>
                    <a:pt x="76" y="88"/>
                  </a:lnTo>
                  <a:lnTo>
                    <a:pt x="78" y="108"/>
                  </a:lnTo>
                  <a:lnTo>
                    <a:pt x="82" y="128"/>
                  </a:lnTo>
                  <a:lnTo>
                    <a:pt x="88" y="148"/>
                  </a:lnTo>
                  <a:lnTo>
                    <a:pt x="98" y="168"/>
                  </a:lnTo>
                  <a:lnTo>
                    <a:pt x="110" y="186"/>
                  </a:lnTo>
                  <a:lnTo>
                    <a:pt x="118" y="192"/>
                  </a:lnTo>
                  <a:lnTo>
                    <a:pt x="126" y="198"/>
                  </a:lnTo>
                  <a:lnTo>
                    <a:pt x="134" y="204"/>
                  </a:lnTo>
                  <a:lnTo>
                    <a:pt x="144" y="208"/>
                  </a:lnTo>
                  <a:lnTo>
                    <a:pt x="154" y="210"/>
                  </a:lnTo>
                  <a:lnTo>
                    <a:pt x="164" y="210"/>
                  </a:lnTo>
                  <a:lnTo>
                    <a:pt x="164" y="210"/>
                  </a:lnTo>
                  <a:lnTo>
                    <a:pt x="174" y="210"/>
                  </a:lnTo>
                  <a:lnTo>
                    <a:pt x="184" y="208"/>
                  </a:lnTo>
                  <a:lnTo>
                    <a:pt x="194" y="204"/>
                  </a:lnTo>
                  <a:lnTo>
                    <a:pt x="202" y="198"/>
                  </a:lnTo>
                  <a:lnTo>
                    <a:pt x="210" y="192"/>
                  </a:lnTo>
                  <a:lnTo>
                    <a:pt x="218" y="186"/>
                  </a:lnTo>
                  <a:lnTo>
                    <a:pt x="230" y="168"/>
                  </a:lnTo>
                  <a:lnTo>
                    <a:pt x="240" y="148"/>
                  </a:lnTo>
                  <a:lnTo>
                    <a:pt x="248" y="128"/>
                  </a:lnTo>
                  <a:lnTo>
                    <a:pt x="252" y="108"/>
                  </a:lnTo>
                  <a:lnTo>
                    <a:pt x="254" y="88"/>
                  </a:lnTo>
                  <a:lnTo>
                    <a:pt x="254" y="88"/>
                  </a:lnTo>
                  <a:lnTo>
                    <a:pt x="252" y="70"/>
                  </a:lnTo>
                  <a:lnTo>
                    <a:pt x="246" y="54"/>
                  </a:lnTo>
                  <a:lnTo>
                    <a:pt x="238" y="38"/>
                  </a:lnTo>
                  <a:lnTo>
                    <a:pt x="228" y="26"/>
                  </a:lnTo>
                  <a:lnTo>
                    <a:pt x="214" y="14"/>
                  </a:lnTo>
                  <a:lnTo>
                    <a:pt x="200" y="6"/>
                  </a:lnTo>
                  <a:lnTo>
                    <a:pt x="18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6" y="0"/>
                  </a:lnTo>
                  <a:lnTo>
                    <a:pt x="130" y="6"/>
                  </a:lnTo>
                  <a:lnTo>
                    <a:pt x="114" y="14"/>
                  </a:lnTo>
                  <a:lnTo>
                    <a:pt x="102" y="26"/>
                  </a:lnTo>
                  <a:lnTo>
                    <a:pt x="90" y="38"/>
                  </a:lnTo>
                  <a:lnTo>
                    <a:pt x="82" y="54"/>
                  </a:lnTo>
                  <a:lnTo>
                    <a:pt x="78" y="70"/>
                  </a:lnTo>
                  <a:lnTo>
                    <a:pt x="76" y="88"/>
                  </a:lnTo>
                  <a:lnTo>
                    <a:pt x="76" y="8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u="sng" kern="0">
                <a:solidFill>
                  <a:prstClr val="black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0094306" y="5023719"/>
              <a:ext cx="822326" cy="269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60" dirty="0">
                  <a:solidFill>
                    <a:prstClr val="white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zh-CN" altLang="en-US" sz="1265" dirty="0">
                <a:solidFill>
                  <a:prstClr val="white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9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2002">
        <p14:prism/>
      </p:transition>
    </mc:Choice>
    <mc:Fallback>
      <p:transition spd="slow" advTm="20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3" presetClass="entr" presetSubtype="28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28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4" grpId="0"/>
      <p:bldP spid="35" grpId="0" animBg="1"/>
      <p:bldP spid="3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 descr="0x786"/>
          <p:cNvSpPr>
            <a:spLocks noChangeArrowheads="1"/>
          </p:cNvSpPr>
          <p:nvPr/>
        </p:nvSpPr>
        <p:spPr bwMode="auto">
          <a:xfrm>
            <a:off x="500063" y="2320181"/>
            <a:ext cx="1482328" cy="1451074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Rectangle 7" descr="0115mvtps00039"/>
          <p:cNvSpPr>
            <a:spLocks noChangeArrowheads="1"/>
          </p:cNvSpPr>
          <p:nvPr/>
        </p:nvSpPr>
        <p:spPr bwMode="auto">
          <a:xfrm>
            <a:off x="1982391" y="2320181"/>
            <a:ext cx="1482328" cy="1451074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2" name="Rectangle 8" descr="u=1617022354,2789598155&amp;fm=21&amp;gp=0"/>
          <p:cNvSpPr>
            <a:spLocks noChangeArrowheads="1"/>
          </p:cNvSpPr>
          <p:nvPr/>
        </p:nvSpPr>
        <p:spPr bwMode="auto">
          <a:xfrm>
            <a:off x="3464719" y="2320181"/>
            <a:ext cx="1482328" cy="1451074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3" name="Rectangle 9" descr="reu_177855_11副本"/>
          <p:cNvSpPr>
            <a:spLocks noChangeArrowheads="1"/>
          </p:cNvSpPr>
          <p:nvPr/>
        </p:nvSpPr>
        <p:spPr bwMode="auto">
          <a:xfrm>
            <a:off x="4947047" y="2320181"/>
            <a:ext cx="1482328" cy="1451074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6429375" y="2320181"/>
            <a:ext cx="1482328" cy="1451074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5" name="Rectangle 11" descr="u=2137848116,541256983&amp;fm=15&amp;gp=0"/>
          <p:cNvSpPr>
            <a:spLocks noChangeArrowheads="1"/>
          </p:cNvSpPr>
          <p:nvPr/>
        </p:nvSpPr>
        <p:spPr bwMode="auto">
          <a:xfrm>
            <a:off x="7911703" y="2320181"/>
            <a:ext cx="1482328" cy="1451074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6" name="Rectangle 12" descr="u=1717212382,2371057790&amp;fm=21&amp;gp=0"/>
          <p:cNvSpPr>
            <a:spLocks noChangeArrowheads="1"/>
          </p:cNvSpPr>
          <p:nvPr/>
        </p:nvSpPr>
        <p:spPr bwMode="auto">
          <a:xfrm>
            <a:off x="9394031" y="2320181"/>
            <a:ext cx="1482328" cy="1451074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Rectangle 13" descr="u=675315739,1325690911&amp;fm=21&amp;gp=0"/>
          <p:cNvSpPr>
            <a:spLocks noChangeArrowheads="1"/>
          </p:cNvSpPr>
          <p:nvPr/>
        </p:nvSpPr>
        <p:spPr bwMode="auto">
          <a:xfrm>
            <a:off x="10876359" y="2320181"/>
            <a:ext cx="1482328" cy="1451074"/>
          </a:xfrm>
          <a:prstGeom prst="rect">
            <a:avLst/>
          </a:prstGeom>
          <a:blipFill dpi="0" rotWithShape="1">
            <a:blip r:embed="rId8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398" name="Group 14"/>
          <p:cNvGrpSpPr/>
          <p:nvPr/>
        </p:nvGrpSpPr>
        <p:grpSpPr bwMode="auto">
          <a:xfrm>
            <a:off x="770186" y="4923185"/>
            <a:ext cx="473273" cy="388441"/>
            <a:chOff x="0" y="0"/>
            <a:chExt cx="212" cy="174"/>
          </a:xfrm>
          <a:solidFill>
            <a:srgbClr val="FFC000"/>
          </a:solidFill>
        </p:grpSpPr>
        <p:sp>
          <p:nvSpPr>
            <p:cNvPr id="16399" name="Freeform 15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6702" y="4952206"/>
            <a:ext cx="2926080" cy="33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435448" y="4934347"/>
            <a:ext cx="0" cy="366117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756792" y="5421015"/>
            <a:ext cx="316849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375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MARKETING TEAM</a:t>
            </a:r>
            <a:endParaRPr lang="en-US" altLang="zh-CN" sz="3375" b="1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6290746" y="4578314"/>
            <a:ext cx="553930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text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6290746" y="4287929"/>
            <a:ext cx="292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90746" y="5826089"/>
            <a:ext cx="5539304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text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0746" y="5535704"/>
            <a:ext cx="292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9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  <p:bldP spid="16397" grpId="0" animBg="1"/>
      <p:bldP spid="16401" grpId="0" bldLvl="0" animBg="1"/>
      <p:bldP spid="16405" grpId="0"/>
      <p:bldP spid="22" grpId="0"/>
      <p:bldP spid="23" grpId="0"/>
      <p:bldP spid="24" grpId="0"/>
      <p:bldP spid="25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 flipV="1">
            <a:off x="3398697" y="4374430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ound Diagonal Corner Rectangle 13"/>
          <p:cNvSpPr/>
          <p:nvPr/>
        </p:nvSpPr>
        <p:spPr>
          <a:xfrm flipH="1" flipV="1">
            <a:off x="6433221" y="4374430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ound Diagonal Corner Rectangle 19"/>
          <p:cNvSpPr/>
          <p:nvPr/>
        </p:nvSpPr>
        <p:spPr>
          <a:xfrm flipH="1">
            <a:off x="6433221" y="1971262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ound Diagonal Corner Rectangle 25"/>
          <p:cNvSpPr/>
          <p:nvPr/>
        </p:nvSpPr>
        <p:spPr>
          <a:xfrm>
            <a:off x="3398697" y="1971262"/>
            <a:ext cx="2892912" cy="2273614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328953" y="3276191"/>
            <a:ext cx="2066922" cy="2066922"/>
            <a:chOff x="5115951" y="2869638"/>
            <a:chExt cx="1960098" cy="1960098"/>
          </a:xfrm>
        </p:grpSpPr>
        <p:sp>
          <p:nvSpPr>
            <p:cNvPr id="30" name="Oval 29"/>
            <p:cNvSpPr/>
            <p:nvPr/>
          </p:nvSpPr>
          <p:spPr>
            <a:xfrm>
              <a:off x="5115951" y="2869638"/>
              <a:ext cx="1960098" cy="1960098"/>
            </a:xfrm>
            <a:prstGeom prst="ellipse">
              <a:avLst/>
            </a:prstGeom>
            <a:solidFill>
              <a:srgbClr val="FFFFFF">
                <a:alpha val="85098"/>
              </a:srgbClr>
            </a:solidFill>
            <a:ln>
              <a:noFill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803263" y="3214932"/>
              <a:ext cx="585475" cy="598562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03665" y="3859173"/>
              <a:ext cx="1537182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  <a:endPara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28773" y="4824585"/>
            <a:ext cx="2340266" cy="1082776"/>
            <a:chOff x="9129843" y="2874498"/>
            <a:chExt cx="2679811" cy="1026816"/>
          </a:xfrm>
        </p:grpSpPr>
        <p:sp>
          <p:nvSpPr>
            <p:cNvPr id="34" name="TextBox 33"/>
            <p:cNvSpPr txBox="1"/>
            <p:nvPr/>
          </p:nvSpPr>
          <p:spPr>
            <a:xfrm>
              <a:off x="9129843" y="3222716"/>
              <a:ext cx="2656221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953515" y="2874498"/>
              <a:ext cx="1856139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00B05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  <a:endPara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028775" y="2467443"/>
            <a:ext cx="2319123" cy="1082776"/>
            <a:chOff x="9129927" y="2874498"/>
            <a:chExt cx="2656137" cy="1026816"/>
          </a:xfrm>
        </p:grpSpPr>
        <p:sp>
          <p:nvSpPr>
            <p:cNvPr id="37" name="TextBox 36"/>
            <p:cNvSpPr txBox="1"/>
            <p:nvPr/>
          </p:nvSpPr>
          <p:spPr>
            <a:xfrm>
              <a:off x="9129927" y="3222716"/>
              <a:ext cx="2656137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916662" y="2874498"/>
              <a:ext cx="1856514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  <a:endPara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426872" y="4824587"/>
            <a:ext cx="2259086" cy="1082777"/>
            <a:chOff x="8201120" y="2874498"/>
            <a:chExt cx="2580156" cy="1026816"/>
          </a:xfrm>
        </p:grpSpPr>
        <p:sp>
          <p:nvSpPr>
            <p:cNvPr id="40" name="TextBox 39"/>
            <p:cNvSpPr txBox="1"/>
            <p:nvPr/>
          </p:nvSpPr>
          <p:spPr>
            <a:xfrm>
              <a:off x="8201120" y="3222716"/>
              <a:ext cx="2580156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201120" y="2874498"/>
              <a:ext cx="1851334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00B0F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  <a:endPara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426873" y="2421416"/>
            <a:ext cx="2331094" cy="1082776"/>
            <a:chOff x="8276644" y="2874498"/>
            <a:chExt cx="2501922" cy="1026816"/>
          </a:xfrm>
        </p:grpSpPr>
        <p:sp>
          <p:nvSpPr>
            <p:cNvPr id="43" name="TextBox 42"/>
            <p:cNvSpPr txBox="1"/>
            <p:nvPr/>
          </p:nvSpPr>
          <p:spPr>
            <a:xfrm>
              <a:off x="8276644" y="3222716"/>
              <a:ext cx="2501922" cy="678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276644" y="2874498"/>
              <a:ext cx="1739745" cy="321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请替换文字内容</a:t>
              </a:r>
              <a:endPara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20" grpId="0" animBg="1"/>
      <p:bldP spid="26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26" name="Freeform 7"/>
          <p:cNvSpPr/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9"/>
          <p:cNvSpPr/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0"/>
          <p:cNvSpPr/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1"/>
          <p:cNvSpPr/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/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4"/>
          <p:cNvSpPr/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6"/>
          <p:cNvSpPr/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/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00B0F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12200" i="0" dirty="0">
              <a:solidFill>
                <a:srgbClr val="00B0F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02275" y="3162300"/>
            <a:ext cx="39516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zh-CN" altLang="en-US" sz="3200" i="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3200" i="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5" grpId="0" animBg="1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 descr="cA4aKEIPQrerBnp1yGHv_IMG_9534-3-2-op"/>
          <p:cNvSpPr>
            <a:spLocks noChangeArrowheads="1"/>
          </p:cNvSpPr>
          <p:nvPr/>
        </p:nvSpPr>
        <p:spPr bwMode="auto">
          <a:xfrm>
            <a:off x="3926831" y="1956520"/>
            <a:ext cx="2457896" cy="2250281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1" name="Rectangle 7" descr="photo-1416339276121-ba1dfa199912"/>
          <p:cNvSpPr>
            <a:spLocks noChangeArrowheads="1"/>
          </p:cNvSpPr>
          <p:nvPr/>
        </p:nvSpPr>
        <p:spPr bwMode="auto">
          <a:xfrm>
            <a:off x="6458398" y="1956520"/>
            <a:ext cx="2457896" cy="2250281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2" name="Rectangle 8" descr="psb"/>
          <p:cNvSpPr>
            <a:spLocks noChangeArrowheads="1"/>
          </p:cNvSpPr>
          <p:nvPr/>
        </p:nvSpPr>
        <p:spPr bwMode="auto">
          <a:xfrm>
            <a:off x="3926831" y="4276007"/>
            <a:ext cx="2457896" cy="2252513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Rectangle 9" descr="Money"/>
          <p:cNvSpPr>
            <a:spLocks noChangeArrowheads="1"/>
          </p:cNvSpPr>
          <p:nvPr/>
        </p:nvSpPr>
        <p:spPr bwMode="auto">
          <a:xfrm>
            <a:off x="6458398" y="4276007"/>
            <a:ext cx="2457896" cy="2252513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8505528" y="4988149"/>
            <a:ext cx="825996" cy="825996"/>
            <a:chOff x="8505528" y="4988149"/>
            <a:chExt cx="825996" cy="825996"/>
          </a:xfrm>
        </p:grpSpPr>
        <p:sp>
          <p:nvSpPr>
            <p:cNvPr id="26637" name="Oval 13"/>
            <p:cNvSpPr>
              <a:spLocks noChangeArrowheads="1"/>
            </p:cNvSpPr>
            <p:nvPr/>
          </p:nvSpPr>
          <p:spPr bwMode="auto">
            <a:xfrm>
              <a:off x="8505528" y="4988149"/>
              <a:ext cx="825996" cy="825996"/>
            </a:xfrm>
            <a:prstGeom prst="ellipse">
              <a:avLst/>
            </a:prstGeom>
            <a:solidFill>
              <a:srgbClr val="00B050"/>
            </a:solidFill>
            <a:ln w="12700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9" name="Freeform 15"/>
            <p:cNvSpPr>
              <a:spLocks noEditPoints="1"/>
            </p:cNvSpPr>
            <p:nvPr/>
          </p:nvSpPr>
          <p:spPr bwMode="auto">
            <a:xfrm>
              <a:off x="8755559" y="5267202"/>
              <a:ext cx="325934" cy="267891"/>
            </a:xfrm>
            <a:custGeom>
              <a:avLst/>
              <a:gdLst>
                <a:gd name="T0" fmla="*/ 0 w 111"/>
                <a:gd name="T1" fmla="*/ 72 h 91"/>
                <a:gd name="T2" fmla="*/ 11 w 111"/>
                <a:gd name="T3" fmla="*/ 67 h 91"/>
                <a:gd name="T4" fmla="*/ 38 w 111"/>
                <a:gd name="T5" fmla="*/ 49 h 91"/>
                <a:gd name="T6" fmla="*/ 44 w 111"/>
                <a:gd name="T7" fmla="*/ 57 h 91"/>
                <a:gd name="T8" fmla="*/ 11 w 111"/>
                <a:gd name="T9" fmla="*/ 77 h 91"/>
                <a:gd name="T10" fmla="*/ 110 w 111"/>
                <a:gd name="T11" fmla="*/ 21 h 91"/>
                <a:gd name="T12" fmla="*/ 102 w 111"/>
                <a:gd name="T13" fmla="*/ 28 h 91"/>
                <a:gd name="T14" fmla="*/ 90 w 111"/>
                <a:gd name="T15" fmla="*/ 36 h 91"/>
                <a:gd name="T16" fmla="*/ 89 w 111"/>
                <a:gd name="T17" fmla="*/ 23 h 91"/>
                <a:gd name="T18" fmla="*/ 78 w 111"/>
                <a:gd name="T19" fmla="*/ 23 h 91"/>
                <a:gd name="T20" fmla="*/ 55 w 111"/>
                <a:gd name="T21" fmla="*/ 40 h 91"/>
                <a:gd name="T22" fmla="*/ 78 w 111"/>
                <a:gd name="T23" fmla="*/ 14 h 91"/>
                <a:gd name="T24" fmla="*/ 89 w 111"/>
                <a:gd name="T25" fmla="*/ 14 h 91"/>
                <a:gd name="T26" fmla="*/ 92 w 111"/>
                <a:gd name="T27" fmla="*/ 0 h 91"/>
                <a:gd name="T28" fmla="*/ 102 w 111"/>
                <a:gd name="T29" fmla="*/ 9 h 91"/>
                <a:gd name="T30" fmla="*/ 110 w 111"/>
                <a:gd name="T31" fmla="*/ 21 h 91"/>
                <a:gd name="T32" fmla="*/ 104 w 111"/>
                <a:gd name="T33" fmla="*/ 19 h 91"/>
                <a:gd name="T34" fmla="*/ 95 w 111"/>
                <a:gd name="T35" fmla="*/ 10 h 91"/>
                <a:gd name="T36" fmla="*/ 104 w 111"/>
                <a:gd name="T37" fmla="*/ 19 h 91"/>
                <a:gd name="T38" fmla="*/ 110 w 111"/>
                <a:gd name="T39" fmla="*/ 74 h 91"/>
                <a:gd name="T40" fmla="*/ 94 w 111"/>
                <a:gd name="T41" fmla="*/ 89 h 91"/>
                <a:gd name="T42" fmla="*/ 89 w 111"/>
                <a:gd name="T43" fmla="*/ 87 h 91"/>
                <a:gd name="T44" fmla="*/ 84 w 111"/>
                <a:gd name="T45" fmla="*/ 77 h 91"/>
                <a:gd name="T46" fmla="*/ 44 w 111"/>
                <a:gd name="T47" fmla="*/ 48 h 91"/>
                <a:gd name="T48" fmla="*/ 11 w 111"/>
                <a:gd name="T49" fmla="*/ 23 h 91"/>
                <a:gd name="T50" fmla="*/ 0 w 111"/>
                <a:gd name="T51" fmla="*/ 19 h 91"/>
                <a:gd name="T52" fmla="*/ 11 w 111"/>
                <a:gd name="T53" fmla="*/ 14 h 91"/>
                <a:gd name="T54" fmla="*/ 51 w 111"/>
                <a:gd name="T55" fmla="*/ 42 h 91"/>
                <a:gd name="T56" fmla="*/ 84 w 111"/>
                <a:gd name="T57" fmla="*/ 67 h 91"/>
                <a:gd name="T58" fmla="*/ 89 w 111"/>
                <a:gd name="T59" fmla="*/ 57 h 91"/>
                <a:gd name="T60" fmla="*/ 94 w 111"/>
                <a:gd name="T61" fmla="*/ 54 h 91"/>
                <a:gd name="T62" fmla="*/ 110 w 111"/>
                <a:gd name="T63" fmla="*/ 70 h 91"/>
                <a:gd name="T64" fmla="*/ 110 w 111"/>
                <a:gd name="T65" fmla="*/ 74 h 91"/>
                <a:gd name="T66" fmla="*/ 104 w 111"/>
                <a:gd name="T67" fmla="*/ 72 h 91"/>
                <a:gd name="T68" fmla="*/ 95 w 111"/>
                <a:gd name="T69" fmla="*/ 63 h 91"/>
                <a:gd name="T70" fmla="*/ 104 w 111"/>
                <a:gd name="T71" fmla="*/ 7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91">
                  <a:moveTo>
                    <a:pt x="5" y="77"/>
                  </a:moveTo>
                  <a:cubicBezTo>
                    <a:pt x="2" y="77"/>
                    <a:pt x="0" y="75"/>
                    <a:pt x="0" y="72"/>
                  </a:cubicBezTo>
                  <a:cubicBezTo>
                    <a:pt x="0" y="69"/>
                    <a:pt x="2" y="67"/>
                    <a:pt x="5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23" y="67"/>
                    <a:pt x="31" y="59"/>
                    <a:pt x="38" y="4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3"/>
                    <a:pt x="43" y="55"/>
                    <a:pt x="44" y="57"/>
                  </a:cubicBezTo>
                  <a:cubicBezTo>
                    <a:pt x="36" y="68"/>
                    <a:pt x="27" y="77"/>
                    <a:pt x="17" y="77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5" y="77"/>
                    <a:pt x="5" y="77"/>
                    <a:pt x="5" y="77"/>
                  </a:cubicBezTo>
                  <a:close/>
                  <a:moveTo>
                    <a:pt x="110" y="21"/>
                  </a:moveTo>
                  <a:cubicBezTo>
                    <a:pt x="110" y="21"/>
                    <a:pt x="110" y="21"/>
                    <a:pt x="110" y="21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1" y="37"/>
                    <a:pt x="90" y="36"/>
                  </a:cubicBezTo>
                  <a:cubicBezTo>
                    <a:pt x="90" y="35"/>
                    <a:pt x="89" y="35"/>
                    <a:pt x="89" y="3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1" y="23"/>
                    <a:pt x="64" y="32"/>
                    <a:pt x="56" y="41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38"/>
                    <a:pt x="52" y="36"/>
                    <a:pt x="50" y="34"/>
                  </a:cubicBezTo>
                  <a:cubicBezTo>
                    <a:pt x="59" y="23"/>
                    <a:pt x="68" y="14"/>
                    <a:pt x="78" y="14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1"/>
                    <a:pt x="91" y="0"/>
                    <a:pt x="92" y="0"/>
                  </a:cubicBezTo>
                  <a:cubicBezTo>
                    <a:pt x="93" y="0"/>
                    <a:pt x="94" y="1"/>
                    <a:pt x="94" y="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1" y="18"/>
                    <a:pt x="111" y="19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lose/>
                  <a:moveTo>
                    <a:pt x="104" y="19"/>
                  </a:moveTo>
                  <a:cubicBezTo>
                    <a:pt x="104" y="19"/>
                    <a:pt x="104" y="19"/>
                    <a:pt x="104" y="19"/>
                  </a:cubicBezTo>
                  <a:cubicBezTo>
                    <a:pt x="101" y="16"/>
                    <a:pt x="98" y="13"/>
                    <a:pt x="95" y="1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8" y="24"/>
                    <a:pt x="101" y="21"/>
                    <a:pt x="104" y="19"/>
                  </a:cubicBezTo>
                  <a:close/>
                  <a:moveTo>
                    <a:pt x="110" y="74"/>
                  </a:moveTo>
                  <a:cubicBezTo>
                    <a:pt x="110" y="74"/>
                    <a:pt x="110" y="74"/>
                    <a:pt x="110" y="74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93" y="91"/>
                    <a:pt x="91" y="91"/>
                    <a:pt x="90" y="89"/>
                  </a:cubicBezTo>
                  <a:cubicBezTo>
                    <a:pt x="90" y="89"/>
                    <a:pt x="89" y="88"/>
                    <a:pt x="89" y="8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65" y="77"/>
                    <a:pt x="54" y="62"/>
                    <a:pt x="44" y="48"/>
                  </a:cubicBezTo>
                  <a:cubicBezTo>
                    <a:pt x="34" y="36"/>
                    <a:pt x="25" y="23"/>
                    <a:pt x="17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9" y="14"/>
                    <a:pt x="40" y="28"/>
                    <a:pt x="51" y="42"/>
                  </a:cubicBezTo>
                  <a:cubicBezTo>
                    <a:pt x="60" y="55"/>
                    <a:pt x="70" y="67"/>
                    <a:pt x="78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5"/>
                    <a:pt x="91" y="54"/>
                    <a:pt x="92" y="54"/>
                  </a:cubicBezTo>
                  <a:cubicBezTo>
                    <a:pt x="93" y="54"/>
                    <a:pt x="94" y="54"/>
                    <a:pt x="94" y="54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1" y="71"/>
                    <a:pt x="111" y="73"/>
                    <a:pt x="110" y="74"/>
                  </a:cubicBezTo>
                  <a:cubicBezTo>
                    <a:pt x="110" y="74"/>
                    <a:pt x="110" y="74"/>
                    <a:pt x="110" y="74"/>
                  </a:cubicBezTo>
                  <a:close/>
                  <a:moveTo>
                    <a:pt x="104" y="72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8" y="78"/>
                    <a:pt x="101" y="75"/>
                    <a:pt x="10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27227" y="2690987"/>
            <a:ext cx="825996" cy="830461"/>
            <a:chOff x="3527227" y="2690987"/>
            <a:chExt cx="825996" cy="830461"/>
          </a:xfrm>
        </p:grpSpPr>
        <p:sp>
          <p:nvSpPr>
            <p:cNvPr id="26634" name="Oval 10"/>
            <p:cNvSpPr>
              <a:spLocks noChangeArrowheads="1"/>
            </p:cNvSpPr>
            <p:nvPr/>
          </p:nvSpPr>
          <p:spPr bwMode="auto">
            <a:xfrm>
              <a:off x="3527227" y="2690987"/>
              <a:ext cx="825996" cy="830461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0" name="Freeform 16"/>
            <p:cNvSpPr>
              <a:spLocks noEditPoints="1"/>
            </p:cNvSpPr>
            <p:nvPr/>
          </p:nvSpPr>
          <p:spPr bwMode="auto">
            <a:xfrm>
              <a:off x="3741539" y="2918695"/>
              <a:ext cx="366117" cy="379512"/>
            </a:xfrm>
            <a:custGeom>
              <a:avLst/>
              <a:gdLst>
                <a:gd name="T0" fmla="*/ 105 w 123"/>
                <a:gd name="T1" fmla="*/ 18 h 128"/>
                <a:gd name="T2" fmla="*/ 108 w 123"/>
                <a:gd name="T3" fmla="*/ 101 h 128"/>
                <a:gd name="T4" fmla="*/ 113 w 123"/>
                <a:gd name="T5" fmla="*/ 64 h 128"/>
                <a:gd name="T6" fmla="*/ 92 w 123"/>
                <a:gd name="T7" fmla="*/ 86 h 128"/>
                <a:gd name="T8" fmla="*/ 90 w 123"/>
                <a:gd name="T9" fmla="*/ 64 h 128"/>
                <a:gd name="T10" fmla="*/ 36 w 123"/>
                <a:gd name="T11" fmla="*/ 85 h 128"/>
                <a:gd name="T12" fmla="*/ 28 w 123"/>
                <a:gd name="T13" fmla="*/ 64 h 128"/>
                <a:gd name="T14" fmla="*/ 22 w 123"/>
                <a:gd name="T15" fmla="*/ 94 h 128"/>
                <a:gd name="T16" fmla="*/ 0 w 123"/>
                <a:gd name="T17" fmla="*/ 61 h 128"/>
                <a:gd name="T18" fmla="*/ 62 w 123"/>
                <a:gd name="T19" fmla="*/ 0 h 128"/>
                <a:gd name="T20" fmla="*/ 80 w 123"/>
                <a:gd name="T21" fmla="*/ 111 h 128"/>
                <a:gd name="T22" fmla="*/ 76 w 123"/>
                <a:gd name="T23" fmla="*/ 128 h 128"/>
                <a:gd name="T24" fmla="*/ 48 w 123"/>
                <a:gd name="T25" fmla="*/ 128 h 128"/>
                <a:gd name="T26" fmla="*/ 43 w 123"/>
                <a:gd name="T27" fmla="*/ 123 h 128"/>
                <a:gd name="T28" fmla="*/ 29 w 123"/>
                <a:gd name="T29" fmla="*/ 111 h 128"/>
                <a:gd name="T30" fmla="*/ 25 w 123"/>
                <a:gd name="T31" fmla="*/ 103 h 128"/>
                <a:gd name="T32" fmla="*/ 65 w 123"/>
                <a:gd name="T33" fmla="*/ 70 h 128"/>
                <a:gd name="T34" fmla="*/ 98 w 123"/>
                <a:gd name="T35" fmla="*/ 103 h 128"/>
                <a:gd name="T36" fmla="*/ 94 w 123"/>
                <a:gd name="T37" fmla="*/ 111 h 128"/>
                <a:gd name="T38" fmla="*/ 80 w 123"/>
                <a:gd name="T39" fmla="*/ 111 h 128"/>
                <a:gd name="T40" fmla="*/ 71 w 123"/>
                <a:gd name="T41" fmla="*/ 119 h 128"/>
                <a:gd name="T42" fmla="*/ 71 w 123"/>
                <a:gd name="T43" fmla="*/ 106 h 128"/>
                <a:gd name="T44" fmla="*/ 83 w 123"/>
                <a:gd name="T45" fmla="*/ 101 h 128"/>
                <a:gd name="T46" fmla="*/ 40 w 123"/>
                <a:gd name="T47" fmla="*/ 101 h 128"/>
                <a:gd name="T48" fmla="*/ 48 w 123"/>
                <a:gd name="T49" fmla="*/ 101 h 128"/>
                <a:gd name="T50" fmla="*/ 52 w 123"/>
                <a:gd name="T51" fmla="*/ 119 h 128"/>
                <a:gd name="T52" fmla="*/ 98 w 123"/>
                <a:gd name="T53" fmla="*/ 25 h 128"/>
                <a:gd name="T54" fmla="*/ 97 w 123"/>
                <a:gd name="T55" fmla="*/ 23 h 128"/>
                <a:gd name="T56" fmla="*/ 95 w 123"/>
                <a:gd name="T57" fmla="*/ 58 h 128"/>
                <a:gd name="T58" fmla="*/ 98 w 123"/>
                <a:gd name="T59" fmla="*/ 25 h 128"/>
                <a:gd name="T60" fmla="*/ 92 w 123"/>
                <a:gd name="T61" fmla="*/ 20 h 128"/>
                <a:gd name="T62" fmla="*/ 86 w 123"/>
                <a:gd name="T63" fmla="*/ 20 h 128"/>
                <a:gd name="T64" fmla="*/ 92 w 123"/>
                <a:gd name="T65" fmla="*/ 20 h 128"/>
                <a:gd name="T66" fmla="*/ 70 w 123"/>
                <a:gd name="T67" fmla="*/ 10 h 128"/>
                <a:gd name="T68" fmla="*/ 64 w 123"/>
                <a:gd name="T69" fmla="*/ 29 h 128"/>
                <a:gd name="T70" fmla="*/ 82 w 123"/>
                <a:gd name="T71" fmla="*/ 25 h 128"/>
                <a:gd name="T72" fmla="*/ 70 w 123"/>
                <a:gd name="T73" fmla="*/ 10 h 128"/>
                <a:gd name="T74" fmla="*/ 59 w 123"/>
                <a:gd name="T75" fmla="*/ 10 h 128"/>
                <a:gd name="T76" fmla="*/ 42 w 123"/>
                <a:gd name="T77" fmla="*/ 23 h 128"/>
                <a:gd name="T78" fmla="*/ 43 w 123"/>
                <a:gd name="T79" fmla="*/ 26 h 128"/>
                <a:gd name="T80" fmla="*/ 59 w 123"/>
                <a:gd name="T81" fmla="*/ 10 h 128"/>
                <a:gd name="T82" fmla="*/ 41 w 123"/>
                <a:gd name="T83" fmla="*/ 14 h 128"/>
                <a:gd name="T84" fmla="*/ 36 w 123"/>
                <a:gd name="T85" fmla="*/ 23 h 128"/>
                <a:gd name="T86" fmla="*/ 41 w 123"/>
                <a:gd name="T87" fmla="*/ 14 h 128"/>
                <a:gd name="T88" fmla="*/ 26 w 123"/>
                <a:gd name="T89" fmla="*/ 23 h 128"/>
                <a:gd name="T90" fmla="*/ 10 w 123"/>
                <a:gd name="T91" fmla="*/ 58 h 128"/>
                <a:gd name="T92" fmla="*/ 33 w 123"/>
                <a:gd name="T93" fmla="*/ 28 h 128"/>
                <a:gd name="T94" fmla="*/ 85 w 123"/>
                <a:gd name="T95" fmla="*/ 30 h 128"/>
                <a:gd name="T96" fmla="*/ 82 w 123"/>
                <a:gd name="T97" fmla="*/ 31 h 128"/>
                <a:gd name="T98" fmla="*/ 64 w 123"/>
                <a:gd name="T99" fmla="*/ 58 h 128"/>
                <a:gd name="T100" fmla="*/ 85 w 123"/>
                <a:gd name="T101" fmla="*/ 30 h 128"/>
                <a:gd name="T102" fmla="*/ 59 w 123"/>
                <a:gd name="T103" fmla="*/ 35 h 128"/>
                <a:gd name="T104" fmla="*/ 39 w 123"/>
                <a:gd name="T105" fmla="*/ 30 h 128"/>
                <a:gd name="T106" fmla="*/ 59 w 123"/>
                <a:gd name="T107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28">
                  <a:moveTo>
                    <a:pt x="62" y="0"/>
                  </a:moveTo>
                  <a:cubicBezTo>
                    <a:pt x="78" y="0"/>
                    <a:pt x="94" y="7"/>
                    <a:pt x="105" y="18"/>
                  </a:cubicBezTo>
                  <a:cubicBezTo>
                    <a:pt x="116" y="29"/>
                    <a:pt x="123" y="44"/>
                    <a:pt x="123" y="61"/>
                  </a:cubicBezTo>
                  <a:cubicBezTo>
                    <a:pt x="123" y="76"/>
                    <a:pt x="117" y="90"/>
                    <a:pt x="108" y="101"/>
                  </a:cubicBezTo>
                  <a:cubicBezTo>
                    <a:pt x="104" y="105"/>
                    <a:pt x="97" y="99"/>
                    <a:pt x="101" y="95"/>
                  </a:cubicBezTo>
                  <a:cubicBezTo>
                    <a:pt x="108" y="86"/>
                    <a:pt x="113" y="75"/>
                    <a:pt x="1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94" y="79"/>
                    <a:pt x="92" y="86"/>
                  </a:cubicBezTo>
                  <a:cubicBezTo>
                    <a:pt x="91" y="90"/>
                    <a:pt x="86" y="88"/>
                    <a:pt x="87" y="85"/>
                  </a:cubicBezTo>
                  <a:cubicBezTo>
                    <a:pt x="88" y="78"/>
                    <a:pt x="90" y="71"/>
                    <a:pt x="90" y="64"/>
                  </a:cubicBezTo>
                  <a:cubicBezTo>
                    <a:pt x="67" y="64"/>
                    <a:pt x="57" y="64"/>
                    <a:pt x="33" y="64"/>
                  </a:cubicBezTo>
                  <a:cubicBezTo>
                    <a:pt x="34" y="71"/>
                    <a:pt x="35" y="78"/>
                    <a:pt x="36" y="85"/>
                  </a:cubicBezTo>
                  <a:cubicBezTo>
                    <a:pt x="37" y="89"/>
                    <a:pt x="32" y="90"/>
                    <a:pt x="31" y="85"/>
                  </a:cubicBezTo>
                  <a:cubicBezTo>
                    <a:pt x="29" y="79"/>
                    <a:pt x="28" y="72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76"/>
                    <a:pt x="15" y="86"/>
                    <a:pt x="22" y="94"/>
                  </a:cubicBezTo>
                  <a:cubicBezTo>
                    <a:pt x="26" y="99"/>
                    <a:pt x="19" y="105"/>
                    <a:pt x="15" y="101"/>
                  </a:cubicBezTo>
                  <a:cubicBezTo>
                    <a:pt x="6" y="90"/>
                    <a:pt x="0" y="76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5" y="0"/>
                    <a:pt x="62" y="0"/>
                  </a:cubicBezTo>
                  <a:close/>
                  <a:moveTo>
                    <a:pt x="80" y="111"/>
                  </a:moveTo>
                  <a:cubicBezTo>
                    <a:pt x="80" y="111"/>
                    <a:pt x="80" y="111"/>
                    <a:pt x="80" y="111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0" y="126"/>
                    <a:pt x="78" y="128"/>
                    <a:pt x="76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5" y="128"/>
                    <a:pt x="43" y="126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6" y="111"/>
                    <a:pt x="24" y="109"/>
                    <a:pt x="24" y="106"/>
                  </a:cubicBezTo>
                  <a:cubicBezTo>
                    <a:pt x="24" y="105"/>
                    <a:pt x="25" y="103"/>
                    <a:pt x="25" y="103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0" y="68"/>
                    <a:pt x="63" y="68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00" y="104"/>
                    <a:pt x="100" y="107"/>
                    <a:pt x="98" y="109"/>
                  </a:cubicBezTo>
                  <a:cubicBezTo>
                    <a:pt x="97" y="110"/>
                    <a:pt x="96" y="111"/>
                    <a:pt x="94" y="111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3"/>
                    <a:pt x="73" y="101"/>
                    <a:pt x="76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98" y="25"/>
                  </a:moveTo>
                  <a:cubicBezTo>
                    <a:pt x="98" y="25"/>
                    <a:pt x="98" y="25"/>
                    <a:pt x="98" y="25"/>
                  </a:cubicBezTo>
                  <a:cubicBezTo>
                    <a:pt x="98" y="24"/>
                    <a:pt x="97" y="24"/>
                    <a:pt x="97" y="23"/>
                  </a:cubicBezTo>
                  <a:cubicBezTo>
                    <a:pt x="95" y="25"/>
                    <a:pt x="92" y="26"/>
                    <a:pt x="90" y="28"/>
                  </a:cubicBezTo>
                  <a:cubicBezTo>
                    <a:pt x="93" y="37"/>
                    <a:pt x="95" y="47"/>
                    <a:pt x="95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2" y="45"/>
                    <a:pt x="107" y="33"/>
                    <a:pt x="98" y="25"/>
                  </a:cubicBezTo>
                  <a:close/>
                  <a:moveTo>
                    <a:pt x="92" y="20"/>
                  </a:moveTo>
                  <a:cubicBezTo>
                    <a:pt x="92" y="20"/>
                    <a:pt x="92" y="20"/>
                    <a:pt x="92" y="20"/>
                  </a:cubicBezTo>
                  <a:cubicBezTo>
                    <a:pt x="89" y="17"/>
                    <a:pt x="86" y="15"/>
                    <a:pt x="82" y="14"/>
                  </a:cubicBezTo>
                  <a:cubicBezTo>
                    <a:pt x="83" y="15"/>
                    <a:pt x="85" y="18"/>
                    <a:pt x="86" y="20"/>
                  </a:cubicBezTo>
                  <a:cubicBezTo>
                    <a:pt x="86" y="21"/>
                    <a:pt x="87" y="22"/>
                    <a:pt x="87" y="23"/>
                  </a:cubicBezTo>
                  <a:cubicBezTo>
                    <a:pt x="89" y="22"/>
                    <a:pt x="91" y="21"/>
                    <a:pt x="92" y="20"/>
                  </a:cubicBezTo>
                  <a:close/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28"/>
                    <a:pt x="80" y="26"/>
                  </a:cubicBezTo>
                  <a:cubicBezTo>
                    <a:pt x="81" y="26"/>
                    <a:pt x="82" y="25"/>
                    <a:pt x="82" y="25"/>
                  </a:cubicBezTo>
                  <a:cubicBezTo>
                    <a:pt x="82" y="24"/>
                    <a:pt x="81" y="23"/>
                    <a:pt x="81" y="23"/>
                  </a:cubicBezTo>
                  <a:cubicBezTo>
                    <a:pt x="78" y="17"/>
                    <a:pt x="74" y="13"/>
                    <a:pt x="70" y="10"/>
                  </a:cubicBezTo>
                  <a:close/>
                  <a:moveTo>
                    <a:pt x="59" y="10"/>
                  </a:moveTo>
                  <a:cubicBezTo>
                    <a:pt x="59" y="10"/>
                    <a:pt x="59" y="10"/>
                    <a:pt x="59" y="10"/>
                  </a:cubicBezTo>
                  <a:cubicBezTo>
                    <a:pt x="57" y="10"/>
                    <a:pt x="55" y="10"/>
                    <a:pt x="53" y="10"/>
                  </a:cubicBezTo>
                  <a:cubicBezTo>
                    <a:pt x="49" y="13"/>
                    <a:pt x="45" y="17"/>
                    <a:pt x="42" y="23"/>
                  </a:cubicBezTo>
                  <a:cubicBezTo>
                    <a:pt x="42" y="23"/>
                    <a:pt x="41" y="24"/>
                    <a:pt x="41" y="25"/>
                  </a:cubicBezTo>
                  <a:cubicBezTo>
                    <a:pt x="41" y="25"/>
                    <a:pt x="42" y="26"/>
                    <a:pt x="43" y="26"/>
                  </a:cubicBezTo>
                  <a:cubicBezTo>
                    <a:pt x="48" y="28"/>
                    <a:pt x="53" y="29"/>
                    <a:pt x="59" y="29"/>
                  </a:cubicBezTo>
                  <a:cubicBezTo>
                    <a:pt x="59" y="10"/>
                    <a:pt x="59" y="10"/>
                    <a:pt x="59" y="10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7" y="15"/>
                    <a:pt x="34" y="17"/>
                    <a:pt x="31" y="20"/>
                  </a:cubicBezTo>
                  <a:cubicBezTo>
                    <a:pt x="32" y="21"/>
                    <a:pt x="34" y="22"/>
                    <a:pt x="36" y="23"/>
                  </a:cubicBezTo>
                  <a:cubicBezTo>
                    <a:pt x="36" y="22"/>
                    <a:pt x="37" y="21"/>
                    <a:pt x="37" y="20"/>
                  </a:cubicBezTo>
                  <a:cubicBezTo>
                    <a:pt x="38" y="18"/>
                    <a:pt x="40" y="15"/>
                    <a:pt x="41" y="14"/>
                  </a:cubicBezTo>
                  <a:close/>
                  <a:moveTo>
                    <a:pt x="26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4"/>
                    <a:pt x="25" y="25"/>
                  </a:cubicBezTo>
                  <a:cubicBezTo>
                    <a:pt x="16" y="33"/>
                    <a:pt x="11" y="45"/>
                    <a:pt x="10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47"/>
                    <a:pt x="30" y="37"/>
                    <a:pt x="33" y="28"/>
                  </a:cubicBezTo>
                  <a:cubicBezTo>
                    <a:pt x="31" y="26"/>
                    <a:pt x="29" y="25"/>
                    <a:pt x="26" y="23"/>
                  </a:cubicBezTo>
                  <a:close/>
                  <a:moveTo>
                    <a:pt x="85" y="30"/>
                  </a:moveTo>
                  <a:cubicBezTo>
                    <a:pt x="85" y="30"/>
                    <a:pt x="85" y="30"/>
                    <a:pt x="85" y="30"/>
                  </a:cubicBezTo>
                  <a:cubicBezTo>
                    <a:pt x="84" y="31"/>
                    <a:pt x="83" y="31"/>
                    <a:pt x="82" y="31"/>
                  </a:cubicBezTo>
                  <a:cubicBezTo>
                    <a:pt x="77" y="33"/>
                    <a:pt x="71" y="35"/>
                    <a:pt x="64" y="3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89" y="48"/>
                    <a:pt x="88" y="38"/>
                    <a:pt x="85" y="30"/>
                  </a:cubicBezTo>
                  <a:close/>
                  <a:moveTo>
                    <a:pt x="59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2" y="35"/>
                    <a:pt x="46" y="33"/>
                    <a:pt x="41" y="31"/>
                  </a:cubicBezTo>
                  <a:cubicBezTo>
                    <a:pt x="40" y="31"/>
                    <a:pt x="39" y="31"/>
                    <a:pt x="39" y="30"/>
                  </a:cubicBezTo>
                  <a:cubicBezTo>
                    <a:pt x="35" y="38"/>
                    <a:pt x="34" y="48"/>
                    <a:pt x="33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35"/>
                    <a:pt x="59" y="35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27227" y="4988149"/>
            <a:ext cx="825996" cy="825996"/>
            <a:chOff x="3527227" y="4988149"/>
            <a:chExt cx="825996" cy="825996"/>
          </a:xfrm>
        </p:grpSpPr>
        <p:sp>
          <p:nvSpPr>
            <p:cNvPr id="26635" name="Oval 11"/>
            <p:cNvSpPr>
              <a:spLocks noChangeArrowheads="1"/>
            </p:cNvSpPr>
            <p:nvPr/>
          </p:nvSpPr>
          <p:spPr bwMode="auto">
            <a:xfrm>
              <a:off x="3527227" y="4988149"/>
              <a:ext cx="825996" cy="825996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1" name="Freeform 17"/>
            <p:cNvSpPr>
              <a:spLocks noEditPoints="1"/>
            </p:cNvSpPr>
            <p:nvPr/>
          </p:nvSpPr>
          <p:spPr bwMode="auto">
            <a:xfrm>
              <a:off x="3743773" y="5240413"/>
              <a:ext cx="361652" cy="321469"/>
            </a:xfrm>
            <a:custGeom>
              <a:avLst/>
              <a:gdLst>
                <a:gd name="T0" fmla="*/ 5 w 123"/>
                <a:gd name="T1" fmla="*/ 0 h 108"/>
                <a:gd name="T2" fmla="*/ 123 w 123"/>
                <a:gd name="T3" fmla="*/ 5 h 108"/>
                <a:gd name="T4" fmla="*/ 123 w 123"/>
                <a:gd name="T5" fmla="*/ 104 h 108"/>
                <a:gd name="T6" fmla="*/ 118 w 123"/>
                <a:gd name="T7" fmla="*/ 108 h 108"/>
                <a:gd name="T8" fmla="*/ 0 w 123"/>
                <a:gd name="T9" fmla="*/ 104 h 108"/>
                <a:gd name="T10" fmla="*/ 0 w 123"/>
                <a:gd name="T11" fmla="*/ 77 h 108"/>
                <a:gd name="T12" fmla="*/ 3 w 123"/>
                <a:gd name="T13" fmla="*/ 75 h 108"/>
                <a:gd name="T14" fmla="*/ 26 w 123"/>
                <a:gd name="T15" fmla="*/ 75 h 108"/>
                <a:gd name="T16" fmla="*/ 28 w 123"/>
                <a:gd name="T17" fmla="*/ 84 h 108"/>
                <a:gd name="T18" fmla="*/ 28 w 123"/>
                <a:gd name="T19" fmla="*/ 50 h 108"/>
                <a:gd name="T20" fmla="*/ 28 w 123"/>
                <a:gd name="T21" fmla="*/ 56 h 108"/>
                <a:gd name="T22" fmla="*/ 3 w 123"/>
                <a:gd name="T23" fmla="*/ 59 h 108"/>
                <a:gd name="T24" fmla="*/ 0 w 123"/>
                <a:gd name="T25" fmla="*/ 56 h 108"/>
                <a:gd name="T26" fmla="*/ 5 w 123"/>
                <a:gd name="T27" fmla="*/ 0 h 108"/>
                <a:gd name="T28" fmla="*/ 10 w 123"/>
                <a:gd name="T29" fmla="*/ 80 h 108"/>
                <a:gd name="T30" fmla="*/ 113 w 123"/>
                <a:gd name="T31" fmla="*/ 99 h 108"/>
                <a:gd name="T32" fmla="*/ 10 w 123"/>
                <a:gd name="T33" fmla="*/ 35 h 108"/>
                <a:gd name="T34" fmla="*/ 23 w 123"/>
                <a:gd name="T35" fmla="*/ 53 h 108"/>
                <a:gd name="T36" fmla="*/ 26 w 123"/>
                <a:gd name="T37" fmla="*/ 40 h 108"/>
                <a:gd name="T38" fmla="*/ 28 w 123"/>
                <a:gd name="T39" fmla="*/ 41 h 108"/>
                <a:gd name="T40" fmla="*/ 52 w 123"/>
                <a:gd name="T41" fmla="*/ 69 h 108"/>
                <a:gd name="T42" fmla="*/ 24 w 123"/>
                <a:gd name="T43" fmla="*/ 93 h 108"/>
                <a:gd name="T44" fmla="*/ 23 w 123"/>
                <a:gd name="T45" fmla="*/ 80 h 108"/>
                <a:gd name="T46" fmla="*/ 103 w 123"/>
                <a:gd name="T47" fmla="*/ 45 h 108"/>
                <a:gd name="T48" fmla="*/ 106 w 123"/>
                <a:gd name="T49" fmla="*/ 48 h 108"/>
                <a:gd name="T50" fmla="*/ 63 w 123"/>
                <a:gd name="T51" fmla="*/ 51 h 108"/>
                <a:gd name="T52" fmla="*/ 63 w 123"/>
                <a:gd name="T53" fmla="*/ 45 h 108"/>
                <a:gd name="T54" fmla="*/ 92 w 123"/>
                <a:gd name="T55" fmla="*/ 83 h 108"/>
                <a:gd name="T56" fmla="*/ 94 w 123"/>
                <a:gd name="T57" fmla="*/ 85 h 108"/>
                <a:gd name="T58" fmla="*/ 63 w 123"/>
                <a:gd name="T59" fmla="*/ 88 h 108"/>
                <a:gd name="T60" fmla="*/ 63 w 123"/>
                <a:gd name="T61" fmla="*/ 83 h 108"/>
                <a:gd name="T62" fmla="*/ 103 w 123"/>
                <a:gd name="T63" fmla="*/ 58 h 108"/>
                <a:gd name="T64" fmla="*/ 106 w 123"/>
                <a:gd name="T65" fmla="*/ 61 h 108"/>
                <a:gd name="T66" fmla="*/ 63 w 123"/>
                <a:gd name="T67" fmla="*/ 63 h 108"/>
                <a:gd name="T68" fmla="*/ 63 w 123"/>
                <a:gd name="T69" fmla="*/ 58 h 108"/>
                <a:gd name="T70" fmla="*/ 103 w 123"/>
                <a:gd name="T71" fmla="*/ 70 h 108"/>
                <a:gd name="T72" fmla="*/ 106 w 123"/>
                <a:gd name="T73" fmla="*/ 73 h 108"/>
                <a:gd name="T74" fmla="*/ 63 w 123"/>
                <a:gd name="T75" fmla="*/ 76 h 108"/>
                <a:gd name="T76" fmla="*/ 63 w 123"/>
                <a:gd name="T77" fmla="*/ 70 h 108"/>
                <a:gd name="T78" fmla="*/ 106 w 123"/>
                <a:gd name="T79" fmla="*/ 15 h 108"/>
                <a:gd name="T80" fmla="*/ 111 w 123"/>
                <a:gd name="T81" fmla="*/ 19 h 108"/>
                <a:gd name="T82" fmla="*/ 101 w 123"/>
                <a:gd name="T83" fmla="*/ 19 h 108"/>
                <a:gd name="T84" fmla="*/ 94 w 123"/>
                <a:gd name="T85" fmla="*/ 15 h 108"/>
                <a:gd name="T86" fmla="*/ 99 w 123"/>
                <a:gd name="T87" fmla="*/ 19 h 108"/>
                <a:gd name="T88" fmla="*/ 90 w 123"/>
                <a:gd name="T89" fmla="*/ 19 h 108"/>
                <a:gd name="T90" fmla="*/ 83 w 123"/>
                <a:gd name="T91" fmla="*/ 15 h 108"/>
                <a:gd name="T92" fmla="*/ 88 w 123"/>
                <a:gd name="T93" fmla="*/ 19 h 108"/>
                <a:gd name="T94" fmla="*/ 78 w 123"/>
                <a:gd name="T95" fmla="*/ 19 h 108"/>
                <a:gd name="T96" fmla="*/ 10 w 123"/>
                <a:gd name="T97" fmla="*/ 29 h 108"/>
                <a:gd name="T98" fmla="*/ 113 w 123"/>
                <a:gd name="T99" fmla="*/ 29 h 108"/>
                <a:gd name="T100" fmla="*/ 10 w 123"/>
                <a:gd name="T101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" h="108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3" y="2"/>
                    <a:pt x="123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6"/>
                    <a:pt x="121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8"/>
                    <a:pt x="0" y="106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6"/>
                    <a:pt x="2" y="75"/>
                    <a:pt x="3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5"/>
                    <a:pt x="28" y="76"/>
                    <a:pt x="28" y="77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8"/>
                    <a:pt x="27" y="59"/>
                    <a:pt x="26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10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1"/>
                    <a:pt x="24" y="40"/>
                    <a:pt x="26" y="40"/>
                  </a:cubicBezTo>
                  <a:cubicBezTo>
                    <a:pt x="26" y="40"/>
                    <a:pt x="27" y="40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6"/>
                    <a:pt x="53" y="68"/>
                    <a:pt x="52" y="6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7" y="94"/>
                    <a:pt x="25" y="94"/>
                    <a:pt x="24" y="93"/>
                  </a:cubicBezTo>
                  <a:cubicBezTo>
                    <a:pt x="23" y="92"/>
                    <a:pt x="23" y="92"/>
                    <a:pt x="23" y="9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10" y="80"/>
                    <a:pt x="10" y="80"/>
                    <a:pt x="10" y="80"/>
                  </a:cubicBezTo>
                  <a:close/>
                  <a:moveTo>
                    <a:pt x="103" y="45"/>
                  </a:moveTo>
                  <a:cubicBezTo>
                    <a:pt x="103" y="45"/>
                    <a:pt x="103" y="45"/>
                    <a:pt x="103" y="45"/>
                  </a:cubicBezTo>
                  <a:cubicBezTo>
                    <a:pt x="104" y="45"/>
                    <a:pt x="106" y="47"/>
                    <a:pt x="106" y="48"/>
                  </a:cubicBezTo>
                  <a:cubicBezTo>
                    <a:pt x="106" y="50"/>
                    <a:pt x="104" y="51"/>
                    <a:pt x="10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1" y="51"/>
                    <a:pt x="60" y="50"/>
                    <a:pt x="60" y="48"/>
                  </a:cubicBezTo>
                  <a:cubicBezTo>
                    <a:pt x="60" y="47"/>
                    <a:pt x="61" y="45"/>
                    <a:pt x="63" y="45"/>
                  </a:cubicBezTo>
                  <a:cubicBezTo>
                    <a:pt x="103" y="45"/>
                    <a:pt x="103" y="45"/>
                    <a:pt x="103" y="45"/>
                  </a:cubicBezTo>
                  <a:close/>
                  <a:moveTo>
                    <a:pt x="92" y="83"/>
                  </a:moveTo>
                  <a:cubicBezTo>
                    <a:pt x="92" y="83"/>
                    <a:pt x="92" y="83"/>
                    <a:pt x="92" y="83"/>
                  </a:cubicBezTo>
                  <a:cubicBezTo>
                    <a:pt x="93" y="83"/>
                    <a:pt x="94" y="84"/>
                    <a:pt x="94" y="85"/>
                  </a:cubicBezTo>
                  <a:cubicBezTo>
                    <a:pt x="94" y="87"/>
                    <a:pt x="93" y="88"/>
                    <a:pt x="9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8"/>
                    <a:pt x="60" y="87"/>
                    <a:pt x="60" y="85"/>
                  </a:cubicBezTo>
                  <a:cubicBezTo>
                    <a:pt x="60" y="84"/>
                    <a:pt x="61" y="83"/>
                    <a:pt x="63" y="83"/>
                  </a:cubicBezTo>
                  <a:cubicBezTo>
                    <a:pt x="92" y="83"/>
                    <a:pt x="92" y="83"/>
                    <a:pt x="92" y="83"/>
                  </a:cubicBezTo>
                  <a:close/>
                  <a:moveTo>
                    <a:pt x="103" y="58"/>
                  </a:moveTo>
                  <a:cubicBezTo>
                    <a:pt x="103" y="58"/>
                    <a:pt x="103" y="58"/>
                    <a:pt x="103" y="58"/>
                  </a:cubicBezTo>
                  <a:cubicBezTo>
                    <a:pt x="104" y="58"/>
                    <a:pt x="106" y="59"/>
                    <a:pt x="106" y="61"/>
                  </a:cubicBezTo>
                  <a:cubicBezTo>
                    <a:pt x="106" y="62"/>
                    <a:pt x="104" y="63"/>
                    <a:pt x="10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3"/>
                    <a:pt x="60" y="62"/>
                    <a:pt x="60" y="61"/>
                  </a:cubicBezTo>
                  <a:cubicBezTo>
                    <a:pt x="60" y="59"/>
                    <a:pt x="61" y="58"/>
                    <a:pt x="63" y="58"/>
                  </a:cubicBezTo>
                  <a:cubicBezTo>
                    <a:pt x="103" y="58"/>
                    <a:pt x="103" y="58"/>
                    <a:pt x="103" y="58"/>
                  </a:cubicBezTo>
                  <a:close/>
                  <a:moveTo>
                    <a:pt x="103" y="70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6" y="71"/>
                    <a:pt x="106" y="73"/>
                  </a:cubicBezTo>
                  <a:cubicBezTo>
                    <a:pt x="106" y="75"/>
                    <a:pt x="104" y="76"/>
                    <a:pt x="10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1" y="76"/>
                    <a:pt x="60" y="75"/>
                    <a:pt x="60" y="73"/>
                  </a:cubicBezTo>
                  <a:cubicBezTo>
                    <a:pt x="60" y="71"/>
                    <a:pt x="61" y="70"/>
                    <a:pt x="63" y="70"/>
                  </a:cubicBezTo>
                  <a:cubicBezTo>
                    <a:pt x="103" y="70"/>
                    <a:pt x="103" y="70"/>
                    <a:pt x="103" y="70"/>
                  </a:cubicBezTo>
                  <a:close/>
                  <a:moveTo>
                    <a:pt x="106" y="15"/>
                  </a:moveTo>
                  <a:cubicBezTo>
                    <a:pt x="106" y="15"/>
                    <a:pt x="106" y="15"/>
                    <a:pt x="106" y="15"/>
                  </a:cubicBezTo>
                  <a:cubicBezTo>
                    <a:pt x="108" y="15"/>
                    <a:pt x="111" y="17"/>
                    <a:pt x="111" y="19"/>
                  </a:cubicBezTo>
                  <a:cubicBezTo>
                    <a:pt x="111" y="22"/>
                    <a:pt x="108" y="24"/>
                    <a:pt x="106" y="24"/>
                  </a:cubicBezTo>
                  <a:cubicBezTo>
                    <a:pt x="103" y="24"/>
                    <a:pt x="101" y="22"/>
                    <a:pt x="101" y="19"/>
                  </a:cubicBezTo>
                  <a:cubicBezTo>
                    <a:pt x="101" y="17"/>
                    <a:pt x="103" y="15"/>
                    <a:pt x="106" y="15"/>
                  </a:cubicBezTo>
                  <a:close/>
                  <a:moveTo>
                    <a:pt x="94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7" y="15"/>
                    <a:pt x="99" y="17"/>
                    <a:pt x="99" y="19"/>
                  </a:cubicBezTo>
                  <a:cubicBezTo>
                    <a:pt x="99" y="22"/>
                    <a:pt x="97" y="24"/>
                    <a:pt x="94" y="24"/>
                  </a:cubicBezTo>
                  <a:cubicBezTo>
                    <a:pt x="92" y="24"/>
                    <a:pt x="90" y="22"/>
                    <a:pt x="90" y="19"/>
                  </a:cubicBezTo>
                  <a:cubicBezTo>
                    <a:pt x="90" y="17"/>
                    <a:pt x="92" y="15"/>
                    <a:pt x="94" y="15"/>
                  </a:cubicBezTo>
                  <a:close/>
                  <a:moveTo>
                    <a:pt x="83" y="15"/>
                  </a:moveTo>
                  <a:cubicBezTo>
                    <a:pt x="83" y="15"/>
                    <a:pt x="83" y="15"/>
                    <a:pt x="83" y="15"/>
                  </a:cubicBezTo>
                  <a:cubicBezTo>
                    <a:pt x="85" y="15"/>
                    <a:pt x="88" y="17"/>
                    <a:pt x="88" y="19"/>
                  </a:cubicBezTo>
                  <a:cubicBezTo>
                    <a:pt x="88" y="22"/>
                    <a:pt x="85" y="24"/>
                    <a:pt x="83" y="24"/>
                  </a:cubicBezTo>
                  <a:cubicBezTo>
                    <a:pt x="80" y="24"/>
                    <a:pt x="78" y="22"/>
                    <a:pt x="78" y="19"/>
                  </a:cubicBezTo>
                  <a:cubicBezTo>
                    <a:pt x="78" y="17"/>
                    <a:pt x="80" y="15"/>
                    <a:pt x="83" y="15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9"/>
                    <a:pt x="10" y="29"/>
                    <a:pt x="1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05528" y="2690987"/>
            <a:ext cx="825996" cy="830461"/>
            <a:chOff x="8505528" y="2690987"/>
            <a:chExt cx="825996" cy="830461"/>
          </a:xfrm>
        </p:grpSpPr>
        <p:sp>
          <p:nvSpPr>
            <p:cNvPr id="26636" name="Oval 12"/>
            <p:cNvSpPr>
              <a:spLocks noChangeArrowheads="1"/>
            </p:cNvSpPr>
            <p:nvPr/>
          </p:nvSpPr>
          <p:spPr bwMode="auto">
            <a:xfrm>
              <a:off x="8505528" y="2690987"/>
              <a:ext cx="825996" cy="830461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2" name="Freeform 18"/>
            <p:cNvSpPr>
              <a:spLocks noEditPoints="1"/>
            </p:cNvSpPr>
            <p:nvPr/>
          </p:nvSpPr>
          <p:spPr bwMode="auto">
            <a:xfrm>
              <a:off x="8737699" y="2952181"/>
              <a:ext cx="357188" cy="308074"/>
            </a:xfrm>
            <a:custGeom>
              <a:avLst/>
              <a:gdLst>
                <a:gd name="T0" fmla="*/ 101 w 122"/>
                <a:gd name="T1" fmla="*/ 17 h 106"/>
                <a:gd name="T2" fmla="*/ 15 w 122"/>
                <a:gd name="T3" fmla="*/ 48 h 106"/>
                <a:gd name="T4" fmla="*/ 9 w 122"/>
                <a:gd name="T5" fmla="*/ 58 h 106"/>
                <a:gd name="T6" fmla="*/ 17 w 122"/>
                <a:gd name="T7" fmla="*/ 59 h 106"/>
                <a:gd name="T8" fmla="*/ 107 w 122"/>
                <a:gd name="T9" fmla="*/ 96 h 106"/>
                <a:gd name="T10" fmla="*/ 107 w 122"/>
                <a:gd name="T11" fmla="*/ 97 h 106"/>
                <a:gd name="T12" fmla="*/ 112 w 122"/>
                <a:gd name="T13" fmla="*/ 97 h 106"/>
                <a:gd name="T14" fmla="*/ 112 w 122"/>
                <a:gd name="T15" fmla="*/ 97 h 106"/>
                <a:gd name="T16" fmla="*/ 113 w 122"/>
                <a:gd name="T17" fmla="*/ 96 h 106"/>
                <a:gd name="T18" fmla="*/ 113 w 122"/>
                <a:gd name="T19" fmla="*/ 9 h 106"/>
                <a:gd name="T20" fmla="*/ 112 w 122"/>
                <a:gd name="T21" fmla="*/ 9 h 106"/>
                <a:gd name="T22" fmla="*/ 107 w 122"/>
                <a:gd name="T23" fmla="*/ 9 h 106"/>
                <a:gd name="T24" fmla="*/ 107 w 122"/>
                <a:gd name="T25" fmla="*/ 10 h 106"/>
                <a:gd name="T26" fmla="*/ 107 w 122"/>
                <a:gd name="T27" fmla="*/ 11 h 106"/>
                <a:gd name="T28" fmla="*/ 107 w 122"/>
                <a:gd name="T29" fmla="*/ 96 h 106"/>
                <a:gd name="T30" fmla="*/ 92 w 122"/>
                <a:gd name="T31" fmla="*/ 24 h 106"/>
                <a:gd name="T32" fmla="*/ 94 w 122"/>
                <a:gd name="T33" fmla="*/ 30 h 106"/>
                <a:gd name="T34" fmla="*/ 25 w 122"/>
                <a:gd name="T35" fmla="*/ 51 h 106"/>
                <a:gd name="T36" fmla="*/ 92 w 122"/>
                <a:gd name="T37" fmla="*/ 24 h 106"/>
                <a:gd name="T38" fmla="*/ 34 w 122"/>
                <a:gd name="T39" fmla="*/ 75 h 106"/>
                <a:gd name="T40" fmla="*/ 32 w 122"/>
                <a:gd name="T41" fmla="*/ 83 h 106"/>
                <a:gd name="T42" fmla="*/ 58 w 122"/>
                <a:gd name="T43" fmla="*/ 93 h 106"/>
                <a:gd name="T44" fmla="*/ 62 w 122"/>
                <a:gd name="T45" fmla="*/ 93 h 106"/>
                <a:gd name="T46" fmla="*/ 64 w 122"/>
                <a:gd name="T47" fmla="*/ 91 h 106"/>
                <a:gd name="T48" fmla="*/ 66 w 122"/>
                <a:gd name="T49" fmla="*/ 86 h 106"/>
                <a:gd name="T50" fmla="*/ 74 w 122"/>
                <a:gd name="T51" fmla="*/ 90 h 106"/>
                <a:gd name="T52" fmla="*/ 73 w 122"/>
                <a:gd name="T53" fmla="*/ 94 h 106"/>
                <a:gd name="T54" fmla="*/ 66 w 122"/>
                <a:gd name="T55" fmla="*/ 102 h 106"/>
                <a:gd name="T56" fmla="*/ 55 w 122"/>
                <a:gd name="T57" fmla="*/ 102 h 106"/>
                <a:gd name="T58" fmla="*/ 32 w 122"/>
                <a:gd name="T59" fmla="*/ 94 h 106"/>
                <a:gd name="T60" fmla="*/ 23 w 122"/>
                <a:gd name="T61" fmla="*/ 76 h 106"/>
                <a:gd name="T62" fmla="*/ 14 w 122"/>
                <a:gd name="T63" fmla="*/ 68 h 106"/>
                <a:gd name="T64" fmla="*/ 2 w 122"/>
                <a:gd name="T65" fmla="*/ 65 h 106"/>
                <a:gd name="T66" fmla="*/ 0 w 122"/>
                <a:gd name="T67" fmla="*/ 60 h 106"/>
                <a:gd name="T68" fmla="*/ 2 w 122"/>
                <a:gd name="T69" fmla="*/ 41 h 106"/>
                <a:gd name="T70" fmla="*/ 8 w 122"/>
                <a:gd name="T71" fmla="*/ 38 h 106"/>
                <a:gd name="T72" fmla="*/ 98 w 122"/>
                <a:gd name="T73" fmla="*/ 8 h 106"/>
                <a:gd name="T74" fmla="*/ 101 w 122"/>
                <a:gd name="T75" fmla="*/ 2 h 106"/>
                <a:gd name="T76" fmla="*/ 112 w 122"/>
                <a:gd name="T77" fmla="*/ 0 h 106"/>
                <a:gd name="T78" fmla="*/ 120 w 122"/>
                <a:gd name="T79" fmla="*/ 3 h 106"/>
                <a:gd name="T80" fmla="*/ 122 w 122"/>
                <a:gd name="T81" fmla="*/ 96 h 106"/>
                <a:gd name="T82" fmla="*/ 119 w 122"/>
                <a:gd name="T83" fmla="*/ 104 h 106"/>
                <a:gd name="T84" fmla="*/ 112 w 122"/>
                <a:gd name="T85" fmla="*/ 106 h 106"/>
                <a:gd name="T86" fmla="*/ 101 w 122"/>
                <a:gd name="T87" fmla="*/ 103 h 106"/>
                <a:gd name="T88" fmla="*/ 74 w 122"/>
                <a:gd name="T89" fmla="*/ 90 h 106"/>
                <a:gd name="T90" fmla="*/ 101 w 122"/>
                <a:gd name="T91" fmla="*/ 2 h 106"/>
                <a:gd name="T92" fmla="*/ 101 w 122"/>
                <a:gd name="T93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06">
                  <a:moveTo>
                    <a:pt x="101" y="89"/>
                  </a:moveTo>
                  <a:cubicBezTo>
                    <a:pt x="101" y="17"/>
                    <a:pt x="101" y="17"/>
                    <a:pt x="101" y="1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7" y="59"/>
                  </a:cubicBezTo>
                  <a:cubicBezTo>
                    <a:pt x="45" y="69"/>
                    <a:pt x="73" y="79"/>
                    <a:pt x="101" y="89"/>
                  </a:cubicBezTo>
                  <a:close/>
                  <a:moveTo>
                    <a:pt x="107" y="96"/>
                  </a:moveTo>
                  <a:cubicBezTo>
                    <a:pt x="107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7"/>
                  </a:cubicBezTo>
                  <a:cubicBezTo>
                    <a:pt x="107" y="97"/>
                    <a:pt x="108" y="97"/>
                    <a:pt x="108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10"/>
                    <a:pt x="113" y="10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39"/>
                    <a:pt x="107" y="68"/>
                    <a:pt x="107" y="96"/>
                  </a:cubicBezTo>
                  <a:close/>
                  <a:moveTo>
                    <a:pt x="92" y="24"/>
                  </a:move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5" y="24"/>
                    <a:pt x="96" y="26"/>
                  </a:cubicBezTo>
                  <a:cubicBezTo>
                    <a:pt x="96" y="27"/>
                    <a:pt x="96" y="29"/>
                    <a:pt x="94" y="30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4"/>
                    <a:pt x="26" y="53"/>
                    <a:pt x="25" y="51"/>
                  </a:cubicBezTo>
                  <a:cubicBezTo>
                    <a:pt x="25" y="50"/>
                    <a:pt x="26" y="48"/>
                    <a:pt x="27" y="48"/>
                  </a:cubicBezTo>
                  <a:cubicBezTo>
                    <a:pt x="92" y="24"/>
                    <a:pt x="92" y="24"/>
                    <a:pt x="92" y="24"/>
                  </a:cubicBezTo>
                  <a:close/>
                  <a:moveTo>
                    <a:pt x="34" y="75"/>
                  </a:moveTo>
                  <a:cubicBezTo>
                    <a:pt x="34" y="75"/>
                    <a:pt x="34" y="75"/>
                    <a:pt x="34" y="75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2" y="80"/>
                    <a:pt x="32" y="81"/>
                    <a:pt x="32" y="83"/>
                  </a:cubicBezTo>
                  <a:cubicBezTo>
                    <a:pt x="33" y="84"/>
                    <a:pt x="34" y="84"/>
                    <a:pt x="35" y="8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4"/>
                    <a:pt x="61" y="94"/>
                    <a:pt x="62" y="9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3" y="93"/>
                    <a:pt x="64" y="92"/>
                    <a:pt x="64" y="91"/>
                  </a:cubicBezTo>
                  <a:cubicBezTo>
                    <a:pt x="64" y="91"/>
                    <a:pt x="64" y="91"/>
                    <a:pt x="64" y="90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34" y="75"/>
                    <a:pt x="34" y="75"/>
                    <a:pt x="34" y="75"/>
                  </a:cubicBezTo>
                  <a:close/>
                  <a:moveTo>
                    <a:pt x="74" y="90"/>
                  </a:moveTo>
                  <a:cubicBezTo>
                    <a:pt x="74" y="90"/>
                    <a:pt x="74" y="90"/>
                    <a:pt x="74" y="90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8"/>
                    <a:pt x="69" y="100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3" y="103"/>
                    <a:pt x="59" y="103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8" y="92"/>
                    <a:pt x="25" y="90"/>
                    <a:pt x="24" y="86"/>
                  </a:cubicBezTo>
                  <a:cubicBezTo>
                    <a:pt x="22" y="83"/>
                    <a:pt x="22" y="80"/>
                    <a:pt x="23" y="7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4" y="67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4"/>
                    <a:pt x="0" y="62"/>
                    <a:pt x="0" y="6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39"/>
                    <a:pt x="6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6"/>
                    <a:pt x="99" y="4"/>
                    <a:pt x="101" y="3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5" y="0"/>
                    <a:pt x="1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1"/>
                    <a:pt x="119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5"/>
                    <a:pt x="122" y="7"/>
                    <a:pt x="122" y="10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9"/>
                    <a:pt x="121" y="101"/>
                    <a:pt x="119" y="103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5"/>
                    <a:pt x="114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5" y="106"/>
                    <a:pt x="103" y="105"/>
                    <a:pt x="101" y="103"/>
                  </a:cubicBezTo>
                  <a:cubicBezTo>
                    <a:pt x="99" y="102"/>
                    <a:pt x="98" y="100"/>
                    <a:pt x="98" y="98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101" y="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6" y="1"/>
                    <a:pt x="107" y="3"/>
                  </a:cubicBezTo>
                  <a:cubicBezTo>
                    <a:pt x="101" y="2"/>
                    <a:pt x="101" y="2"/>
                    <a:pt x="10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TextBox 23"/>
          <p:cNvSpPr txBox="1"/>
          <p:nvPr/>
        </p:nvSpPr>
        <p:spPr>
          <a:xfrm>
            <a:off x="1281559" y="2812095"/>
            <a:ext cx="22322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text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1281559" y="2521710"/>
            <a:ext cx="292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1559" y="5212395"/>
            <a:ext cx="22322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text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81559" y="4922010"/>
            <a:ext cx="292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9549259" y="2812095"/>
            <a:ext cx="22322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text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9549259" y="2521710"/>
            <a:ext cx="292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9549259" y="5212395"/>
            <a:ext cx="22322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text content</a:t>
            </a:r>
            <a:endParaRPr lang="zh-CN" altLang="en-US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9549259" y="4922010"/>
            <a:ext cx="292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text content</a:t>
            </a:r>
            <a:endParaRPr lang="zh-CN" altLang="en-US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  <p:bldP spid="26633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20616" y="2251200"/>
            <a:ext cx="1980803" cy="1935510"/>
            <a:chOff x="2220616" y="2251200"/>
            <a:chExt cx="1980803" cy="1935510"/>
          </a:xfrm>
        </p:grpSpPr>
        <p:sp>
          <p:nvSpPr>
            <p:cNvPr id="37894" name="Rectangle 6" descr="001e90bc453a118d6b4237"/>
            <p:cNvSpPr>
              <a:spLocks noChangeArrowheads="1"/>
            </p:cNvSpPr>
            <p:nvPr/>
          </p:nvSpPr>
          <p:spPr bwMode="auto">
            <a:xfrm>
              <a:off x="2225726" y="2251200"/>
              <a:ext cx="1975693" cy="1935510"/>
            </a:xfrm>
            <a:prstGeom prst="rect">
              <a:avLst/>
            </a:prstGeom>
            <a:blipFill dpi="0" rotWithShape="1">
              <a:blip r:embed="rId1" cstate="email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auto">
            <a:xfrm>
              <a:off x="2225726" y="3668788"/>
              <a:ext cx="370582" cy="383977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3" name="Text Box 15"/>
            <p:cNvSpPr txBox="1">
              <a:spLocks noChangeArrowheads="1"/>
            </p:cNvSpPr>
            <p:nvPr/>
          </p:nvSpPr>
          <p:spPr bwMode="auto">
            <a:xfrm>
              <a:off x="2220616" y="3695577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5" dirty="0">
                  <a:solidFill>
                    <a:schemeClr val="bg1"/>
                  </a:solidFill>
                </a:rPr>
                <a:t>01</a:t>
              </a:r>
              <a:endParaRPr lang="en-US" altLang="zh-CN" sz="140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26288" y="2251200"/>
            <a:ext cx="1980158" cy="1935510"/>
            <a:chOff x="6726288" y="2251200"/>
            <a:chExt cx="1980158" cy="1935510"/>
          </a:xfrm>
        </p:grpSpPr>
        <p:sp>
          <p:nvSpPr>
            <p:cNvPr id="37896" name="Rectangle 8" descr="160621-20121008052951-1"/>
            <p:cNvSpPr>
              <a:spLocks noChangeArrowheads="1"/>
            </p:cNvSpPr>
            <p:nvPr/>
          </p:nvSpPr>
          <p:spPr bwMode="auto">
            <a:xfrm>
              <a:off x="6726288" y="2251200"/>
              <a:ext cx="1980158" cy="1935510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0" name="Rectangle 12"/>
            <p:cNvSpPr>
              <a:spLocks noChangeArrowheads="1"/>
            </p:cNvSpPr>
            <p:nvPr/>
          </p:nvSpPr>
          <p:spPr bwMode="auto">
            <a:xfrm>
              <a:off x="6726289" y="3668788"/>
              <a:ext cx="370582" cy="383977"/>
            </a:xfrm>
            <a:prstGeom prst="rect">
              <a:avLst/>
            </a:prstGeom>
            <a:solidFill>
              <a:srgbClr val="00B0F0">
                <a:alpha val="8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4" name="Text Box 16"/>
            <p:cNvSpPr txBox="1">
              <a:spLocks noChangeArrowheads="1"/>
            </p:cNvSpPr>
            <p:nvPr/>
          </p:nvSpPr>
          <p:spPr bwMode="auto">
            <a:xfrm>
              <a:off x="6727875" y="3695577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5" dirty="0">
                  <a:solidFill>
                    <a:schemeClr val="bg1"/>
                  </a:solidFill>
                </a:rPr>
                <a:t>03</a:t>
              </a:r>
              <a:endParaRPr lang="en-US" altLang="zh-CN" sz="140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55915" y="4186710"/>
            <a:ext cx="1980159" cy="1935509"/>
            <a:chOff x="4455915" y="4186710"/>
            <a:chExt cx="1980159" cy="1935509"/>
          </a:xfrm>
        </p:grpSpPr>
        <p:sp>
          <p:nvSpPr>
            <p:cNvPr id="37895" name="Rectangle 7" descr="160621-20121008053042-5"/>
            <p:cNvSpPr>
              <a:spLocks noChangeArrowheads="1"/>
            </p:cNvSpPr>
            <p:nvPr/>
          </p:nvSpPr>
          <p:spPr bwMode="auto">
            <a:xfrm>
              <a:off x="4455915" y="4186710"/>
              <a:ext cx="1980159" cy="1935509"/>
            </a:xfrm>
            <a:prstGeom prst="rect">
              <a:avLst/>
            </a:prstGeom>
            <a:blipFill dpi="0" rotWithShape="1">
              <a:blip r:embed="rId3" cstate="email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auto">
            <a:xfrm>
              <a:off x="4455915" y="4193406"/>
              <a:ext cx="372815" cy="383977"/>
            </a:xfrm>
            <a:prstGeom prst="rect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5" name="Text Box 17"/>
            <p:cNvSpPr txBox="1">
              <a:spLocks noChangeArrowheads="1"/>
            </p:cNvSpPr>
            <p:nvPr/>
          </p:nvSpPr>
          <p:spPr bwMode="auto">
            <a:xfrm>
              <a:off x="4466432" y="4191175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5">
                  <a:solidFill>
                    <a:schemeClr val="bg1"/>
                  </a:solidFill>
                </a:rPr>
                <a:t>02</a:t>
              </a:r>
              <a:endParaRPr lang="en-US" altLang="zh-CN" sz="1405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010055" y="4186710"/>
            <a:ext cx="1975694" cy="1935509"/>
            <a:chOff x="9010055" y="4186710"/>
            <a:chExt cx="1975694" cy="1935509"/>
          </a:xfrm>
        </p:grpSpPr>
        <p:sp>
          <p:nvSpPr>
            <p:cNvPr id="37897" name="Rectangle 9" descr="160621-20121008053041-4"/>
            <p:cNvSpPr>
              <a:spLocks noChangeArrowheads="1"/>
            </p:cNvSpPr>
            <p:nvPr/>
          </p:nvSpPr>
          <p:spPr bwMode="auto">
            <a:xfrm>
              <a:off x="9010055" y="4186710"/>
              <a:ext cx="1975694" cy="1935509"/>
            </a:xfrm>
            <a:prstGeom prst="rect">
              <a:avLst/>
            </a:prstGeom>
            <a:blipFill dpi="0" rotWithShape="1">
              <a:blip r:embed="rId4" cstate="email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2" name="Rectangle 14"/>
            <p:cNvSpPr>
              <a:spLocks noChangeArrowheads="1"/>
            </p:cNvSpPr>
            <p:nvPr/>
          </p:nvSpPr>
          <p:spPr bwMode="auto">
            <a:xfrm>
              <a:off x="9010055" y="4193406"/>
              <a:ext cx="370582" cy="383977"/>
            </a:xfrm>
            <a:prstGeom prst="rect">
              <a:avLst/>
            </a:prstGeom>
            <a:solidFill>
              <a:srgbClr val="00B050">
                <a:alpha val="8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6" name="Text Box 18"/>
            <p:cNvSpPr txBox="1">
              <a:spLocks noChangeArrowheads="1"/>
            </p:cNvSpPr>
            <p:nvPr/>
          </p:nvSpPr>
          <p:spPr bwMode="auto">
            <a:xfrm>
              <a:off x="9022805" y="4191175"/>
              <a:ext cx="367408" cy="308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405" dirty="0">
                  <a:solidFill>
                    <a:schemeClr val="bg1"/>
                  </a:solidFill>
                </a:rPr>
                <a:t>04</a:t>
              </a:r>
              <a:endParaRPr lang="en-US" altLang="zh-CN" sz="1405" dirty="0">
                <a:solidFill>
                  <a:schemeClr val="bg1"/>
                </a:solidFill>
              </a:endParaRPr>
            </a:p>
          </p:txBody>
        </p:sp>
      </p:grp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4052765"/>
            <a:ext cx="12872145" cy="1339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TextBox 23"/>
          <p:cNvSpPr txBox="1"/>
          <p:nvPr/>
        </p:nvSpPr>
        <p:spPr>
          <a:xfrm>
            <a:off x="2108895" y="5001713"/>
            <a:ext cx="223224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2108895" y="4711328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4344095" y="2957013"/>
            <a:ext cx="223224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4344095" y="2666628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6642795" y="4912813"/>
            <a:ext cx="223224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42795" y="4622428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8992295" y="2944313"/>
            <a:ext cx="2232248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</a:t>
            </a:r>
            <a:endParaRPr lang="zh-CN" altLang="en-US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8992295" y="2653928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1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" name="十字形 5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/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8" name="矩形 7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0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0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1" name="十字形 10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5"/>
          <p:cNvGrpSpPr/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13" name="矩形 1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3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5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0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0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6" name="十字形 15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 26"/>
          <p:cNvSpPr/>
          <p:nvPr/>
        </p:nvSpPr>
        <p:spPr>
          <a:xfrm>
            <a:off x="1604785" y="2034032"/>
            <a:ext cx="2419425" cy="30289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8" name="Rectangle 34"/>
          <p:cNvSpPr/>
          <p:nvPr/>
        </p:nvSpPr>
        <p:spPr>
          <a:xfrm>
            <a:off x="5360100" y="1896778"/>
            <a:ext cx="2138550" cy="30289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9" name="Rectangle 37"/>
          <p:cNvSpPr/>
          <p:nvPr/>
        </p:nvSpPr>
        <p:spPr>
          <a:xfrm>
            <a:off x="9321843" y="1987948"/>
            <a:ext cx="2037038" cy="30289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59"/>
          <p:cNvGrpSpPr/>
          <p:nvPr/>
        </p:nvGrpSpPr>
        <p:grpSpPr>
          <a:xfrm>
            <a:off x="524719" y="2248173"/>
            <a:ext cx="2709401" cy="3777729"/>
            <a:chOff x="357158" y="1141307"/>
            <a:chExt cx="1926791" cy="2686533"/>
          </a:xfrm>
        </p:grpSpPr>
        <p:sp>
          <p:nvSpPr>
            <p:cNvPr id="46" name="Rectangle 1"/>
            <p:cNvSpPr/>
            <p:nvPr/>
          </p:nvSpPr>
          <p:spPr>
            <a:xfrm>
              <a:off x="357158" y="1214428"/>
              <a:ext cx="1926791" cy="1714512"/>
            </a:xfrm>
            <a:prstGeom prst="rect">
              <a:avLst/>
            </a:prstGeom>
            <a:blipFill dpi="0" rotWithShape="1">
              <a:blip r:embed="rId1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62" name="Rectangle 34"/>
            <p:cNvSpPr/>
            <p:nvPr/>
          </p:nvSpPr>
          <p:spPr>
            <a:xfrm>
              <a:off x="614353" y="3500444"/>
              <a:ext cx="567185" cy="327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rPr>
                <a:t>TEXT</a:t>
              </a:r>
              <a:endParaRPr lang="en-US" altLang="zh-CN" sz="2400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grpSp>
          <p:nvGrpSpPr>
            <p:cNvPr id="50" name="Group 58"/>
            <p:cNvGrpSpPr/>
            <p:nvPr/>
          </p:nvGrpSpPr>
          <p:grpSpPr>
            <a:xfrm>
              <a:off x="785786" y="1141307"/>
              <a:ext cx="1071570" cy="503413"/>
              <a:chOff x="785786" y="1141307"/>
              <a:chExt cx="1071570" cy="503413"/>
            </a:xfrm>
          </p:grpSpPr>
          <p:sp>
            <p:nvSpPr>
              <p:cNvPr id="52" name="Rectangle 42"/>
              <p:cNvSpPr/>
              <p:nvPr/>
            </p:nvSpPr>
            <p:spPr>
              <a:xfrm>
                <a:off x="785786" y="1214428"/>
                <a:ext cx="1071570" cy="357172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56" name="Rectangle 46"/>
              <p:cNvSpPr/>
              <p:nvPr/>
            </p:nvSpPr>
            <p:spPr>
              <a:xfrm>
                <a:off x="1106096" y="1141307"/>
                <a:ext cx="475599" cy="5034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01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grpSp>
        <p:nvGrpSpPr>
          <p:cNvPr id="77" name="Group 60"/>
          <p:cNvGrpSpPr/>
          <p:nvPr/>
        </p:nvGrpSpPr>
        <p:grpSpPr>
          <a:xfrm>
            <a:off x="3572797" y="2242037"/>
            <a:ext cx="2709401" cy="3783865"/>
            <a:chOff x="2524798" y="1136943"/>
            <a:chExt cx="1926791" cy="2690897"/>
          </a:xfrm>
        </p:grpSpPr>
        <p:sp>
          <p:nvSpPr>
            <p:cNvPr id="78" name="Rectangle 2"/>
            <p:cNvSpPr/>
            <p:nvPr/>
          </p:nvSpPr>
          <p:spPr>
            <a:xfrm>
              <a:off x="2524798" y="1214428"/>
              <a:ext cx="1926791" cy="1714512"/>
            </a:xfrm>
            <a:prstGeom prst="rect">
              <a:avLst/>
            </a:prstGeom>
            <a:blipFill dpi="0" rotWithShape="1">
              <a:blip r:embed="rId2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85" name="Rectangle 37"/>
            <p:cNvSpPr/>
            <p:nvPr/>
          </p:nvSpPr>
          <p:spPr>
            <a:xfrm>
              <a:off x="2779225" y="3500444"/>
              <a:ext cx="567185" cy="327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400" b="1" dirty="0">
                  <a:solidFill>
                    <a:srgbClr val="FFC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en-US" altLang="zh-CN" sz="2400" b="1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endParaRPr>
            </a:p>
          </p:txBody>
        </p:sp>
        <p:grpSp>
          <p:nvGrpSpPr>
            <p:cNvPr id="81" name="Group 59"/>
            <p:cNvGrpSpPr/>
            <p:nvPr/>
          </p:nvGrpSpPr>
          <p:grpSpPr>
            <a:xfrm>
              <a:off x="2928926" y="1136943"/>
              <a:ext cx="1071570" cy="503414"/>
              <a:chOff x="2928926" y="1136943"/>
              <a:chExt cx="1071570" cy="503414"/>
            </a:xfrm>
          </p:grpSpPr>
          <p:sp>
            <p:nvSpPr>
              <p:cNvPr id="82" name="Rectangle 43"/>
              <p:cNvSpPr/>
              <p:nvPr/>
            </p:nvSpPr>
            <p:spPr>
              <a:xfrm>
                <a:off x="2928926" y="1214428"/>
                <a:ext cx="1071570" cy="357172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83" name="Rectangle 47"/>
              <p:cNvSpPr/>
              <p:nvPr/>
            </p:nvSpPr>
            <p:spPr>
              <a:xfrm>
                <a:off x="3249237" y="1136943"/>
                <a:ext cx="475598" cy="503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02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grpSp>
        <p:nvGrpSpPr>
          <p:cNvPr id="91" name="Group 61"/>
          <p:cNvGrpSpPr/>
          <p:nvPr/>
        </p:nvGrpSpPr>
        <p:grpSpPr>
          <a:xfrm>
            <a:off x="6620873" y="2221389"/>
            <a:ext cx="2709401" cy="3804514"/>
            <a:chOff x="4692438" y="1122259"/>
            <a:chExt cx="1926791" cy="2705581"/>
          </a:xfrm>
        </p:grpSpPr>
        <p:sp>
          <p:nvSpPr>
            <p:cNvPr id="92" name="Rectangle 3"/>
            <p:cNvSpPr/>
            <p:nvPr/>
          </p:nvSpPr>
          <p:spPr>
            <a:xfrm>
              <a:off x="4692438" y="1214428"/>
              <a:ext cx="1926791" cy="1714512"/>
            </a:xfrm>
            <a:prstGeom prst="rect">
              <a:avLst/>
            </a:prstGeom>
            <a:blipFill dpi="0" rotWithShape="1">
              <a:blip r:embed="rId3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99" name="Rectangle 39"/>
            <p:cNvSpPr/>
            <p:nvPr/>
          </p:nvSpPr>
          <p:spPr>
            <a:xfrm>
              <a:off x="4714876" y="3500444"/>
              <a:ext cx="567185" cy="327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400" b="1" dirty="0">
                  <a:solidFill>
                    <a:schemeClr val="accent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en-US" altLang="zh-CN" sz="2400" b="1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endParaRPr>
            </a:p>
          </p:txBody>
        </p:sp>
        <p:grpSp>
          <p:nvGrpSpPr>
            <p:cNvPr id="95" name="Group 60"/>
            <p:cNvGrpSpPr/>
            <p:nvPr/>
          </p:nvGrpSpPr>
          <p:grpSpPr>
            <a:xfrm>
              <a:off x="5143504" y="1122259"/>
              <a:ext cx="1071570" cy="503414"/>
              <a:chOff x="5143504" y="1122259"/>
              <a:chExt cx="1071570" cy="503414"/>
            </a:xfrm>
          </p:grpSpPr>
          <p:sp>
            <p:nvSpPr>
              <p:cNvPr id="96" name="Rectangle 44"/>
              <p:cNvSpPr/>
              <p:nvPr/>
            </p:nvSpPr>
            <p:spPr>
              <a:xfrm>
                <a:off x="5143504" y="1214428"/>
                <a:ext cx="1071570" cy="357172"/>
              </a:xfrm>
              <a:prstGeom prst="rect">
                <a:avLst/>
              </a:prstGeom>
              <a:solidFill>
                <a:srgbClr val="00B0F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97" name="Rectangle 48"/>
              <p:cNvSpPr/>
              <p:nvPr/>
            </p:nvSpPr>
            <p:spPr>
              <a:xfrm>
                <a:off x="5463815" y="1122259"/>
                <a:ext cx="475598" cy="503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03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grpSp>
        <p:nvGrpSpPr>
          <p:cNvPr id="105" name="Group 63"/>
          <p:cNvGrpSpPr/>
          <p:nvPr/>
        </p:nvGrpSpPr>
        <p:grpSpPr>
          <a:xfrm>
            <a:off x="9668908" y="2243876"/>
            <a:ext cx="2709401" cy="3782026"/>
            <a:chOff x="6860051" y="1138251"/>
            <a:chExt cx="1926791" cy="2689589"/>
          </a:xfrm>
        </p:grpSpPr>
        <p:sp>
          <p:nvSpPr>
            <p:cNvPr id="106" name="Rectangle 4"/>
            <p:cNvSpPr/>
            <p:nvPr/>
          </p:nvSpPr>
          <p:spPr>
            <a:xfrm>
              <a:off x="6860051" y="1214428"/>
              <a:ext cx="1926791" cy="1714512"/>
            </a:xfrm>
            <a:prstGeom prst="rect">
              <a:avLst/>
            </a:prstGeom>
            <a:blipFill dpi="0" rotWithShape="1">
              <a:blip r:embed="rId4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方正稚艺简体" panose="03000509000000000000" pitchFamily="65" charset="-122"/>
                <a:ea typeface="方正稚艺简体" panose="03000509000000000000" pitchFamily="65" charset="-122"/>
              </a:endParaRPr>
            </a:p>
          </p:txBody>
        </p:sp>
        <p:sp>
          <p:nvSpPr>
            <p:cNvPr id="113" name="Rectangle 41"/>
            <p:cNvSpPr/>
            <p:nvPr/>
          </p:nvSpPr>
          <p:spPr>
            <a:xfrm>
              <a:off x="7000892" y="3500444"/>
              <a:ext cx="567185" cy="327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2400" b="1" dirty="0">
                  <a:solidFill>
                    <a:schemeClr val="accent6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sym typeface="+mn-ea"/>
                </a:rPr>
                <a:t>TEXT</a:t>
              </a:r>
              <a:endParaRPr lang="en-US" altLang="zh-CN" sz="2400" b="1" dirty="0">
                <a:solidFill>
                  <a:schemeClr val="accent6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ea"/>
              </a:endParaRPr>
            </a:p>
          </p:txBody>
        </p:sp>
        <p:grpSp>
          <p:nvGrpSpPr>
            <p:cNvPr id="109" name="Group 61"/>
            <p:cNvGrpSpPr/>
            <p:nvPr/>
          </p:nvGrpSpPr>
          <p:grpSpPr>
            <a:xfrm>
              <a:off x="7286644" y="1138251"/>
              <a:ext cx="1071570" cy="503414"/>
              <a:chOff x="7286644" y="1138251"/>
              <a:chExt cx="1071570" cy="503414"/>
            </a:xfrm>
          </p:grpSpPr>
          <p:sp>
            <p:nvSpPr>
              <p:cNvPr id="110" name="Rectangle 45"/>
              <p:cNvSpPr/>
              <p:nvPr/>
            </p:nvSpPr>
            <p:spPr>
              <a:xfrm>
                <a:off x="7286644" y="1214428"/>
                <a:ext cx="1071570" cy="357172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endParaRPr>
              </a:p>
            </p:txBody>
          </p:sp>
          <p:sp>
            <p:nvSpPr>
              <p:cNvPr id="111" name="Rectangle 49"/>
              <p:cNvSpPr/>
              <p:nvPr/>
            </p:nvSpPr>
            <p:spPr>
              <a:xfrm>
                <a:off x="7606956" y="1138251"/>
                <a:ext cx="475598" cy="503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dirty="0" smtClean="0">
                    <a:solidFill>
                      <a:schemeClr val="bg1"/>
                    </a:solidFill>
                    <a:latin typeface="方正稚艺简体" panose="03000509000000000000" pitchFamily="65" charset="-122"/>
                    <a:ea typeface="方正稚艺简体" panose="03000509000000000000" pitchFamily="65" charset="-122"/>
                    <a:cs typeface="Open Sans" pitchFamily="34" charset="0"/>
                  </a:rPr>
                  <a:t>04</a:t>
                </a:r>
                <a:endParaRPr lang="en-US" sz="4000" dirty="0">
                  <a:solidFill>
                    <a:schemeClr val="bg1"/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  <a:cs typeface="Open Sans" pitchFamily="34" charset="0"/>
                </a:endParaRPr>
              </a:p>
            </p:txBody>
          </p:sp>
        </p:grpSp>
      </p:grpSp>
      <p:sp>
        <p:nvSpPr>
          <p:cNvPr id="35" name="TextBox 148"/>
          <p:cNvSpPr txBox="1"/>
          <p:nvPr/>
        </p:nvSpPr>
        <p:spPr>
          <a:xfrm>
            <a:off x="726723" y="976557"/>
            <a:ext cx="1849679" cy="6690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all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contents</a:t>
            </a:r>
            <a:endParaRPr lang="zh-CN" altLang="en-US" sz="2800" b="1" cap="all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Freeform 7"/>
          <p:cNvSpPr/>
          <p:nvPr/>
        </p:nvSpPr>
        <p:spPr bwMode="auto">
          <a:xfrm>
            <a:off x="6029772" y="4021511"/>
            <a:ext cx="2098477" cy="2000250"/>
          </a:xfrm>
          <a:custGeom>
            <a:avLst/>
            <a:gdLst>
              <a:gd name="T0" fmla="*/ 19 w 1060"/>
              <a:gd name="T1" fmla="*/ 370 h 1010"/>
              <a:gd name="T2" fmla="*/ 602 w 1060"/>
              <a:gd name="T3" fmla="*/ 57 h 1010"/>
              <a:gd name="T4" fmla="*/ 1012 w 1060"/>
              <a:gd name="T5" fmla="*/ 577 h 1010"/>
              <a:gd name="T6" fmla="*/ 824 w 1060"/>
              <a:gd name="T7" fmla="*/ 830 h 1010"/>
              <a:gd name="T8" fmla="*/ 967 w 1060"/>
              <a:gd name="T9" fmla="*/ 949 h 1010"/>
              <a:gd name="T10" fmla="*/ 63 w 1060"/>
              <a:gd name="T11" fmla="*/ 635 h 1010"/>
              <a:gd name="T12" fmla="*/ 63 w 1060"/>
              <a:gd name="T13" fmla="*/ 635 h 1010"/>
              <a:gd name="T14" fmla="*/ 19 w 1060"/>
              <a:gd name="T15" fmla="*/ 37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0" h="1010">
                <a:moveTo>
                  <a:pt x="19" y="370"/>
                </a:moveTo>
                <a:cubicBezTo>
                  <a:pt x="67" y="140"/>
                  <a:pt x="328" y="0"/>
                  <a:pt x="602" y="57"/>
                </a:cubicBezTo>
                <a:cubicBezTo>
                  <a:pt x="876" y="114"/>
                  <a:pt x="1060" y="347"/>
                  <a:pt x="1012" y="577"/>
                </a:cubicBezTo>
                <a:cubicBezTo>
                  <a:pt x="990" y="685"/>
                  <a:pt x="920" y="773"/>
                  <a:pt x="824" y="830"/>
                </a:cubicBezTo>
                <a:cubicBezTo>
                  <a:pt x="836" y="923"/>
                  <a:pt x="967" y="949"/>
                  <a:pt x="967" y="949"/>
                </a:cubicBezTo>
                <a:cubicBezTo>
                  <a:pt x="227" y="1010"/>
                  <a:pt x="63" y="635"/>
                  <a:pt x="63" y="635"/>
                </a:cubicBezTo>
                <a:cubicBezTo>
                  <a:pt x="63" y="635"/>
                  <a:pt x="63" y="635"/>
                  <a:pt x="63" y="635"/>
                </a:cubicBezTo>
                <a:cubicBezTo>
                  <a:pt x="17" y="553"/>
                  <a:pt x="0" y="461"/>
                  <a:pt x="19" y="37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2" name="Freeform 8"/>
          <p:cNvSpPr/>
          <p:nvPr/>
        </p:nvSpPr>
        <p:spPr bwMode="auto">
          <a:xfrm>
            <a:off x="6509743" y="1693095"/>
            <a:ext cx="3183434" cy="3120926"/>
          </a:xfrm>
          <a:custGeom>
            <a:avLst/>
            <a:gdLst>
              <a:gd name="T0" fmla="*/ 911 w 1608"/>
              <a:gd name="T1" fmla="*/ 104 h 1577"/>
              <a:gd name="T2" fmla="*/ 109 w 1608"/>
              <a:gd name="T3" fmla="*/ 549 h 1577"/>
              <a:gd name="T4" fmla="*/ 513 w 1608"/>
              <a:gd name="T5" fmla="*/ 1372 h 1577"/>
              <a:gd name="T6" fmla="*/ 972 w 1608"/>
              <a:gd name="T7" fmla="*/ 1334 h 1577"/>
              <a:gd name="T8" fmla="*/ 1031 w 1608"/>
              <a:gd name="T9" fmla="*/ 1577 h 1577"/>
              <a:gd name="T10" fmla="*/ 1227 w 1608"/>
              <a:gd name="T11" fmla="*/ 337 h 1577"/>
              <a:gd name="T12" fmla="*/ 1227 w 1608"/>
              <a:gd name="T13" fmla="*/ 337 h 1577"/>
              <a:gd name="T14" fmla="*/ 911 w 1608"/>
              <a:gd name="T15" fmla="*/ 104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08" h="1577">
                <a:moveTo>
                  <a:pt x="911" y="104"/>
                </a:moveTo>
                <a:cubicBezTo>
                  <a:pt x="578" y="0"/>
                  <a:pt x="219" y="199"/>
                  <a:pt x="109" y="549"/>
                </a:cubicBezTo>
                <a:cubicBezTo>
                  <a:pt x="0" y="900"/>
                  <a:pt x="181" y="1268"/>
                  <a:pt x="513" y="1372"/>
                </a:cubicBezTo>
                <a:cubicBezTo>
                  <a:pt x="670" y="1421"/>
                  <a:pt x="832" y="1403"/>
                  <a:pt x="972" y="1334"/>
                </a:cubicBezTo>
                <a:cubicBezTo>
                  <a:pt x="1085" y="1412"/>
                  <a:pt x="1031" y="1577"/>
                  <a:pt x="1031" y="1577"/>
                </a:cubicBezTo>
                <a:cubicBezTo>
                  <a:pt x="1608" y="781"/>
                  <a:pt x="1227" y="337"/>
                  <a:pt x="1227" y="337"/>
                </a:cubicBezTo>
                <a:cubicBezTo>
                  <a:pt x="1227" y="337"/>
                  <a:pt x="1227" y="337"/>
                  <a:pt x="1227" y="337"/>
                </a:cubicBezTo>
                <a:cubicBezTo>
                  <a:pt x="1152" y="229"/>
                  <a:pt x="1043" y="146"/>
                  <a:pt x="911" y="10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9"/>
          <p:cNvSpPr/>
          <p:nvPr/>
        </p:nvSpPr>
        <p:spPr bwMode="auto">
          <a:xfrm>
            <a:off x="7947422" y="4831880"/>
            <a:ext cx="2154288" cy="2399854"/>
          </a:xfrm>
          <a:custGeom>
            <a:avLst/>
            <a:gdLst>
              <a:gd name="T0" fmla="*/ 479 w 1088"/>
              <a:gd name="T1" fmla="*/ 1119 h 1119"/>
              <a:gd name="T2" fmla="*/ 424 w 1088"/>
              <a:gd name="T3" fmla="*/ 947 h 1119"/>
              <a:gd name="T4" fmla="*/ 228 w 1088"/>
              <a:gd name="T5" fmla="*/ 796 h 1119"/>
              <a:gd name="T6" fmla="*/ 85 w 1088"/>
              <a:gd name="T7" fmla="*/ 683 h 1119"/>
              <a:gd name="T8" fmla="*/ 25 w 1088"/>
              <a:gd name="T9" fmla="*/ 677 h 1119"/>
              <a:gd name="T10" fmla="*/ 25 w 1088"/>
              <a:gd name="T11" fmla="*/ 615 h 1119"/>
              <a:gd name="T12" fmla="*/ 167 w 1088"/>
              <a:gd name="T13" fmla="*/ 590 h 1119"/>
              <a:gd name="T14" fmla="*/ 331 w 1088"/>
              <a:gd name="T15" fmla="*/ 674 h 1119"/>
              <a:gd name="T16" fmla="*/ 419 w 1088"/>
              <a:gd name="T17" fmla="*/ 567 h 1119"/>
              <a:gd name="T18" fmla="*/ 339 w 1088"/>
              <a:gd name="T19" fmla="*/ 308 h 1119"/>
              <a:gd name="T20" fmla="*/ 299 w 1088"/>
              <a:gd name="T21" fmla="*/ 111 h 1119"/>
              <a:gd name="T22" fmla="*/ 345 w 1088"/>
              <a:gd name="T23" fmla="*/ 57 h 1119"/>
              <a:gd name="T24" fmla="*/ 429 w 1088"/>
              <a:gd name="T25" fmla="*/ 219 h 1119"/>
              <a:gd name="T26" fmla="*/ 525 w 1088"/>
              <a:gd name="T27" fmla="*/ 443 h 1119"/>
              <a:gd name="T28" fmla="*/ 541 w 1088"/>
              <a:gd name="T29" fmla="*/ 371 h 1119"/>
              <a:gd name="T30" fmla="*/ 542 w 1088"/>
              <a:gd name="T31" fmla="*/ 78 h 1119"/>
              <a:gd name="T32" fmla="*/ 603 w 1088"/>
              <a:gd name="T33" fmla="*/ 7 h 1119"/>
              <a:gd name="T34" fmla="*/ 638 w 1088"/>
              <a:gd name="T35" fmla="*/ 219 h 1119"/>
              <a:gd name="T36" fmla="*/ 647 w 1088"/>
              <a:gd name="T37" fmla="*/ 407 h 1119"/>
              <a:gd name="T38" fmla="*/ 668 w 1088"/>
              <a:gd name="T39" fmla="*/ 450 h 1119"/>
              <a:gd name="T40" fmla="*/ 745 w 1088"/>
              <a:gd name="T41" fmla="*/ 334 h 1119"/>
              <a:gd name="T42" fmla="*/ 813 w 1088"/>
              <a:gd name="T43" fmla="*/ 125 h 1119"/>
              <a:gd name="T44" fmla="*/ 875 w 1088"/>
              <a:gd name="T45" fmla="*/ 82 h 1119"/>
              <a:gd name="T46" fmla="*/ 857 w 1088"/>
              <a:gd name="T47" fmla="*/ 272 h 1119"/>
              <a:gd name="T48" fmla="*/ 807 w 1088"/>
              <a:gd name="T49" fmla="*/ 436 h 1119"/>
              <a:gd name="T50" fmla="*/ 802 w 1088"/>
              <a:gd name="T51" fmla="*/ 508 h 1119"/>
              <a:gd name="T52" fmla="*/ 881 w 1088"/>
              <a:gd name="T53" fmla="*/ 450 h 1119"/>
              <a:gd name="T54" fmla="*/ 1005 w 1088"/>
              <a:gd name="T55" fmla="*/ 283 h 1119"/>
              <a:gd name="T56" fmla="*/ 1067 w 1088"/>
              <a:gd name="T57" fmla="*/ 253 h 1119"/>
              <a:gd name="T58" fmla="*/ 985 w 1088"/>
              <a:gd name="T59" fmla="*/ 441 h 1119"/>
              <a:gd name="T60" fmla="*/ 889 w 1088"/>
              <a:gd name="T61" fmla="*/ 667 h 1119"/>
              <a:gd name="T62" fmla="*/ 858 w 1088"/>
              <a:gd name="T63" fmla="*/ 889 h 1119"/>
              <a:gd name="T64" fmla="*/ 803 w 1088"/>
              <a:gd name="T65" fmla="*/ 1031 h 1119"/>
              <a:gd name="T66" fmla="*/ 803 w 1088"/>
              <a:gd name="T67" fmla="*/ 1119 h 1119"/>
              <a:gd name="T68" fmla="*/ 479 w 1088"/>
              <a:gd name="T69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88" h="1119">
                <a:moveTo>
                  <a:pt x="479" y="1119"/>
                </a:moveTo>
                <a:cubicBezTo>
                  <a:pt x="479" y="1119"/>
                  <a:pt x="479" y="996"/>
                  <a:pt x="424" y="947"/>
                </a:cubicBezTo>
                <a:cubicBezTo>
                  <a:pt x="369" y="897"/>
                  <a:pt x="263" y="836"/>
                  <a:pt x="228" y="796"/>
                </a:cubicBezTo>
                <a:cubicBezTo>
                  <a:pt x="193" y="756"/>
                  <a:pt x="109" y="689"/>
                  <a:pt x="85" y="683"/>
                </a:cubicBezTo>
                <a:cubicBezTo>
                  <a:pt x="61" y="676"/>
                  <a:pt x="36" y="682"/>
                  <a:pt x="25" y="677"/>
                </a:cubicBezTo>
                <a:cubicBezTo>
                  <a:pt x="14" y="672"/>
                  <a:pt x="0" y="646"/>
                  <a:pt x="25" y="615"/>
                </a:cubicBezTo>
                <a:cubicBezTo>
                  <a:pt x="50" y="583"/>
                  <a:pt x="108" y="565"/>
                  <a:pt x="167" y="590"/>
                </a:cubicBezTo>
                <a:cubicBezTo>
                  <a:pt x="227" y="615"/>
                  <a:pt x="292" y="677"/>
                  <a:pt x="331" y="674"/>
                </a:cubicBezTo>
                <a:cubicBezTo>
                  <a:pt x="370" y="671"/>
                  <a:pt x="421" y="640"/>
                  <a:pt x="419" y="567"/>
                </a:cubicBezTo>
                <a:cubicBezTo>
                  <a:pt x="418" y="494"/>
                  <a:pt x="365" y="389"/>
                  <a:pt x="339" y="308"/>
                </a:cubicBezTo>
                <a:cubicBezTo>
                  <a:pt x="314" y="227"/>
                  <a:pt x="297" y="148"/>
                  <a:pt x="299" y="111"/>
                </a:cubicBezTo>
                <a:cubicBezTo>
                  <a:pt x="301" y="73"/>
                  <a:pt x="323" y="49"/>
                  <a:pt x="345" y="57"/>
                </a:cubicBezTo>
                <a:cubicBezTo>
                  <a:pt x="367" y="65"/>
                  <a:pt x="386" y="89"/>
                  <a:pt x="429" y="219"/>
                </a:cubicBezTo>
                <a:cubicBezTo>
                  <a:pt x="473" y="348"/>
                  <a:pt x="504" y="438"/>
                  <a:pt x="525" y="443"/>
                </a:cubicBezTo>
                <a:cubicBezTo>
                  <a:pt x="547" y="449"/>
                  <a:pt x="543" y="426"/>
                  <a:pt x="541" y="371"/>
                </a:cubicBezTo>
                <a:cubicBezTo>
                  <a:pt x="539" y="315"/>
                  <a:pt x="537" y="122"/>
                  <a:pt x="542" y="78"/>
                </a:cubicBezTo>
                <a:cubicBezTo>
                  <a:pt x="548" y="34"/>
                  <a:pt x="566" y="0"/>
                  <a:pt x="603" y="7"/>
                </a:cubicBezTo>
                <a:cubicBezTo>
                  <a:pt x="641" y="15"/>
                  <a:pt x="641" y="131"/>
                  <a:pt x="638" y="219"/>
                </a:cubicBezTo>
                <a:cubicBezTo>
                  <a:pt x="635" y="307"/>
                  <a:pt x="644" y="381"/>
                  <a:pt x="647" y="407"/>
                </a:cubicBezTo>
                <a:cubicBezTo>
                  <a:pt x="651" y="433"/>
                  <a:pt x="655" y="448"/>
                  <a:pt x="668" y="450"/>
                </a:cubicBezTo>
                <a:cubicBezTo>
                  <a:pt x="681" y="452"/>
                  <a:pt x="713" y="436"/>
                  <a:pt x="745" y="334"/>
                </a:cubicBezTo>
                <a:cubicBezTo>
                  <a:pt x="776" y="232"/>
                  <a:pt x="801" y="154"/>
                  <a:pt x="813" y="125"/>
                </a:cubicBezTo>
                <a:cubicBezTo>
                  <a:pt x="824" y="97"/>
                  <a:pt x="849" y="67"/>
                  <a:pt x="875" y="82"/>
                </a:cubicBezTo>
                <a:cubicBezTo>
                  <a:pt x="900" y="97"/>
                  <a:pt x="894" y="153"/>
                  <a:pt x="857" y="272"/>
                </a:cubicBezTo>
                <a:cubicBezTo>
                  <a:pt x="819" y="391"/>
                  <a:pt x="813" y="414"/>
                  <a:pt x="807" y="436"/>
                </a:cubicBezTo>
                <a:cubicBezTo>
                  <a:pt x="802" y="458"/>
                  <a:pt x="793" y="503"/>
                  <a:pt x="802" y="508"/>
                </a:cubicBezTo>
                <a:cubicBezTo>
                  <a:pt x="811" y="513"/>
                  <a:pt x="846" y="493"/>
                  <a:pt x="881" y="450"/>
                </a:cubicBezTo>
                <a:cubicBezTo>
                  <a:pt x="917" y="407"/>
                  <a:pt x="987" y="306"/>
                  <a:pt x="1005" y="283"/>
                </a:cubicBezTo>
                <a:cubicBezTo>
                  <a:pt x="1023" y="261"/>
                  <a:pt x="1045" y="235"/>
                  <a:pt x="1067" y="253"/>
                </a:cubicBezTo>
                <a:cubicBezTo>
                  <a:pt x="1088" y="272"/>
                  <a:pt x="1032" y="365"/>
                  <a:pt x="985" y="441"/>
                </a:cubicBezTo>
                <a:cubicBezTo>
                  <a:pt x="939" y="516"/>
                  <a:pt x="897" y="601"/>
                  <a:pt x="889" y="667"/>
                </a:cubicBezTo>
                <a:cubicBezTo>
                  <a:pt x="882" y="734"/>
                  <a:pt x="876" y="820"/>
                  <a:pt x="858" y="889"/>
                </a:cubicBezTo>
                <a:cubicBezTo>
                  <a:pt x="840" y="958"/>
                  <a:pt x="820" y="1007"/>
                  <a:pt x="803" y="1031"/>
                </a:cubicBezTo>
                <a:cubicBezTo>
                  <a:pt x="803" y="1119"/>
                  <a:pt x="803" y="1119"/>
                  <a:pt x="803" y="1119"/>
                </a:cubicBezTo>
                <a:lnTo>
                  <a:pt x="479" y="1119"/>
                </a:lnTo>
                <a:close/>
              </a:path>
            </a:pathLst>
          </a:custGeom>
          <a:solidFill>
            <a:srgbClr val="00B050"/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10"/>
          <p:cNvSpPr/>
          <p:nvPr/>
        </p:nvSpPr>
        <p:spPr bwMode="auto">
          <a:xfrm>
            <a:off x="8277820" y="1858293"/>
            <a:ext cx="2511475" cy="2770436"/>
          </a:xfrm>
          <a:custGeom>
            <a:avLst/>
            <a:gdLst>
              <a:gd name="T0" fmla="*/ 1117 w 1269"/>
              <a:gd name="T1" fmla="*/ 285 h 1399"/>
              <a:gd name="T2" fmla="*/ 317 w 1269"/>
              <a:gd name="T3" fmla="*/ 194 h 1399"/>
              <a:gd name="T4" fmla="*/ 185 w 1269"/>
              <a:gd name="T5" fmla="*/ 988 h 1399"/>
              <a:gd name="T6" fmla="*/ 532 w 1269"/>
              <a:gd name="T7" fmla="*/ 1195 h 1399"/>
              <a:gd name="T8" fmla="*/ 450 w 1269"/>
              <a:gd name="T9" fmla="*/ 1399 h 1399"/>
              <a:gd name="T10" fmla="*/ 1224 w 1269"/>
              <a:gd name="T11" fmla="*/ 613 h 1399"/>
              <a:gd name="T12" fmla="*/ 1224 w 1269"/>
              <a:gd name="T13" fmla="*/ 613 h 1399"/>
              <a:gd name="T14" fmla="*/ 1117 w 1269"/>
              <a:gd name="T15" fmla="*/ 285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69" h="1399">
                <a:moveTo>
                  <a:pt x="1117" y="285"/>
                </a:moveTo>
                <a:cubicBezTo>
                  <a:pt x="932" y="41"/>
                  <a:pt x="574" y="0"/>
                  <a:pt x="317" y="194"/>
                </a:cubicBezTo>
                <a:cubicBezTo>
                  <a:pt x="59" y="388"/>
                  <a:pt x="0" y="744"/>
                  <a:pt x="185" y="988"/>
                </a:cubicBezTo>
                <a:cubicBezTo>
                  <a:pt x="272" y="1103"/>
                  <a:pt x="397" y="1173"/>
                  <a:pt x="532" y="1195"/>
                </a:cubicBezTo>
                <a:cubicBezTo>
                  <a:pt x="573" y="1309"/>
                  <a:pt x="450" y="1399"/>
                  <a:pt x="450" y="1399"/>
                </a:cubicBezTo>
                <a:cubicBezTo>
                  <a:pt x="1269" y="1125"/>
                  <a:pt x="1224" y="613"/>
                  <a:pt x="1224" y="613"/>
                </a:cubicBezTo>
                <a:cubicBezTo>
                  <a:pt x="1224" y="613"/>
                  <a:pt x="1224" y="613"/>
                  <a:pt x="1224" y="613"/>
                </a:cubicBezTo>
                <a:cubicBezTo>
                  <a:pt x="1225" y="498"/>
                  <a:pt x="1190" y="383"/>
                  <a:pt x="1117" y="28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11"/>
          <p:cNvSpPr/>
          <p:nvPr/>
        </p:nvSpPr>
        <p:spPr bwMode="auto">
          <a:xfrm>
            <a:off x="9782473" y="3249094"/>
            <a:ext cx="2060526" cy="1986855"/>
          </a:xfrm>
          <a:custGeom>
            <a:avLst/>
            <a:gdLst>
              <a:gd name="T0" fmla="*/ 1041 w 1041"/>
              <a:gd name="T1" fmla="*/ 423 h 1004"/>
              <a:gd name="T2" fmla="*/ 536 w 1041"/>
              <a:gd name="T3" fmla="*/ 0 h 1004"/>
              <a:gd name="T4" fmla="*/ 31 w 1041"/>
              <a:gd name="T5" fmla="*/ 423 h 1004"/>
              <a:gd name="T6" fmla="*/ 163 w 1041"/>
              <a:gd name="T7" fmla="*/ 708 h 1004"/>
              <a:gd name="T8" fmla="*/ 0 w 1041"/>
              <a:gd name="T9" fmla="*/ 795 h 1004"/>
              <a:gd name="T10" fmla="*/ 944 w 1041"/>
              <a:gd name="T11" fmla="*/ 672 h 1004"/>
              <a:gd name="T12" fmla="*/ 944 w 1041"/>
              <a:gd name="T13" fmla="*/ 672 h 1004"/>
              <a:gd name="T14" fmla="*/ 1041 w 1041"/>
              <a:gd name="T15" fmla="*/ 423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1" h="1004">
                <a:moveTo>
                  <a:pt x="1041" y="423"/>
                </a:moveTo>
                <a:cubicBezTo>
                  <a:pt x="1041" y="190"/>
                  <a:pt x="815" y="0"/>
                  <a:pt x="536" y="0"/>
                </a:cubicBezTo>
                <a:cubicBezTo>
                  <a:pt x="257" y="0"/>
                  <a:pt x="31" y="190"/>
                  <a:pt x="31" y="423"/>
                </a:cubicBezTo>
                <a:cubicBezTo>
                  <a:pt x="31" y="533"/>
                  <a:pt x="81" y="633"/>
                  <a:pt x="163" y="708"/>
                </a:cubicBezTo>
                <a:cubicBezTo>
                  <a:pt x="132" y="796"/>
                  <a:pt x="0" y="795"/>
                  <a:pt x="0" y="795"/>
                </a:cubicBezTo>
                <a:cubicBezTo>
                  <a:pt x="708" y="1004"/>
                  <a:pt x="944" y="672"/>
                  <a:pt x="944" y="672"/>
                </a:cubicBezTo>
                <a:cubicBezTo>
                  <a:pt x="944" y="672"/>
                  <a:pt x="944" y="672"/>
                  <a:pt x="944" y="672"/>
                </a:cubicBezTo>
                <a:cubicBezTo>
                  <a:pt x="1005" y="602"/>
                  <a:pt x="1041" y="516"/>
                  <a:pt x="1041" y="42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12"/>
          <p:cNvSpPr/>
          <p:nvPr/>
        </p:nvSpPr>
        <p:spPr bwMode="auto">
          <a:xfrm>
            <a:off x="10144125" y="4372001"/>
            <a:ext cx="1928813" cy="1799332"/>
          </a:xfrm>
          <a:custGeom>
            <a:avLst/>
            <a:gdLst>
              <a:gd name="T0" fmla="*/ 919 w 974"/>
              <a:gd name="T1" fmla="*/ 522 h 908"/>
              <a:gd name="T2" fmla="*/ 615 w 974"/>
              <a:gd name="T3" fmla="*/ 65 h 908"/>
              <a:gd name="T4" fmla="*/ 112 w 974"/>
              <a:gd name="T5" fmla="*/ 285 h 908"/>
              <a:gd name="T6" fmla="*/ 150 w 974"/>
              <a:gd name="T7" fmla="*/ 544 h 908"/>
              <a:gd name="T8" fmla="*/ 0 w 974"/>
              <a:gd name="T9" fmla="*/ 575 h 908"/>
              <a:gd name="T10" fmla="*/ 784 w 974"/>
              <a:gd name="T11" fmla="*/ 698 h 908"/>
              <a:gd name="T12" fmla="*/ 783 w 974"/>
              <a:gd name="T13" fmla="*/ 698 h 908"/>
              <a:gd name="T14" fmla="*/ 919 w 974"/>
              <a:gd name="T15" fmla="*/ 522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4" h="908">
                <a:moveTo>
                  <a:pt x="919" y="522"/>
                </a:moveTo>
                <a:cubicBezTo>
                  <a:pt x="974" y="335"/>
                  <a:pt x="838" y="130"/>
                  <a:pt x="615" y="65"/>
                </a:cubicBezTo>
                <a:cubicBezTo>
                  <a:pt x="392" y="0"/>
                  <a:pt x="167" y="98"/>
                  <a:pt x="112" y="285"/>
                </a:cubicBezTo>
                <a:cubicBezTo>
                  <a:pt x="86" y="373"/>
                  <a:pt x="103" y="464"/>
                  <a:pt x="150" y="544"/>
                </a:cubicBezTo>
                <a:cubicBezTo>
                  <a:pt x="105" y="607"/>
                  <a:pt x="0" y="575"/>
                  <a:pt x="0" y="575"/>
                </a:cubicBezTo>
                <a:cubicBezTo>
                  <a:pt x="517" y="908"/>
                  <a:pt x="784" y="698"/>
                  <a:pt x="784" y="698"/>
                </a:cubicBezTo>
                <a:cubicBezTo>
                  <a:pt x="783" y="698"/>
                  <a:pt x="783" y="698"/>
                  <a:pt x="783" y="698"/>
                </a:cubicBezTo>
                <a:cubicBezTo>
                  <a:pt x="848" y="656"/>
                  <a:pt x="897" y="596"/>
                  <a:pt x="919" y="52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3"/>
          <p:cNvSpPr/>
          <p:nvPr/>
        </p:nvSpPr>
        <p:spPr bwMode="auto">
          <a:xfrm>
            <a:off x="10586145" y="3505821"/>
            <a:ext cx="453182" cy="415230"/>
          </a:xfrm>
          <a:custGeom>
            <a:avLst/>
            <a:gdLst>
              <a:gd name="T0" fmla="*/ 70 w 229"/>
              <a:gd name="T1" fmla="*/ 99 h 210"/>
              <a:gd name="T2" fmla="*/ 70 w 229"/>
              <a:gd name="T3" fmla="*/ 99 h 210"/>
              <a:gd name="T4" fmla="*/ 26 w 229"/>
              <a:gd name="T5" fmla="*/ 144 h 210"/>
              <a:gd name="T6" fmla="*/ 17 w 229"/>
              <a:gd name="T7" fmla="*/ 164 h 210"/>
              <a:gd name="T8" fmla="*/ 26 w 229"/>
              <a:gd name="T9" fmla="*/ 184 h 210"/>
              <a:gd name="T10" fmla="*/ 26 w 229"/>
              <a:gd name="T11" fmla="*/ 184 h 210"/>
              <a:gd name="T12" fmla="*/ 46 w 229"/>
              <a:gd name="T13" fmla="*/ 192 h 210"/>
              <a:gd name="T14" fmla="*/ 66 w 229"/>
              <a:gd name="T15" fmla="*/ 184 h 210"/>
              <a:gd name="T16" fmla="*/ 116 w 229"/>
              <a:gd name="T17" fmla="*/ 134 h 210"/>
              <a:gd name="T18" fmla="*/ 116 w 229"/>
              <a:gd name="T19" fmla="*/ 133 h 210"/>
              <a:gd name="T20" fmla="*/ 170 w 229"/>
              <a:gd name="T21" fmla="*/ 79 h 210"/>
              <a:gd name="T22" fmla="*/ 174 w 229"/>
              <a:gd name="T23" fmla="*/ 71 h 210"/>
              <a:gd name="T24" fmla="*/ 170 w 229"/>
              <a:gd name="T25" fmla="*/ 62 h 210"/>
              <a:gd name="T26" fmla="*/ 161 w 229"/>
              <a:gd name="T27" fmla="*/ 58 h 210"/>
              <a:gd name="T28" fmla="*/ 153 w 229"/>
              <a:gd name="T29" fmla="*/ 62 h 210"/>
              <a:gd name="T30" fmla="*/ 75 w 229"/>
              <a:gd name="T31" fmla="*/ 139 h 210"/>
              <a:gd name="T32" fmla="*/ 62 w 229"/>
              <a:gd name="T33" fmla="*/ 139 h 210"/>
              <a:gd name="T34" fmla="*/ 62 w 229"/>
              <a:gd name="T35" fmla="*/ 127 h 210"/>
              <a:gd name="T36" fmla="*/ 140 w 229"/>
              <a:gd name="T37" fmla="*/ 49 h 210"/>
              <a:gd name="T38" fmla="*/ 161 w 229"/>
              <a:gd name="T39" fmla="*/ 41 h 210"/>
              <a:gd name="T40" fmla="*/ 183 w 229"/>
              <a:gd name="T41" fmla="*/ 49 h 210"/>
              <a:gd name="T42" fmla="*/ 191 w 229"/>
              <a:gd name="T43" fmla="*/ 71 h 210"/>
              <a:gd name="T44" fmla="*/ 183 w 229"/>
              <a:gd name="T45" fmla="*/ 92 h 210"/>
              <a:gd name="T46" fmla="*/ 129 w 229"/>
              <a:gd name="T47" fmla="*/ 146 h 210"/>
              <a:gd name="T48" fmla="*/ 129 w 229"/>
              <a:gd name="T49" fmla="*/ 146 h 210"/>
              <a:gd name="T50" fmla="*/ 128 w 229"/>
              <a:gd name="T51" fmla="*/ 146 h 210"/>
              <a:gd name="T52" fmla="*/ 78 w 229"/>
              <a:gd name="T53" fmla="*/ 196 h 210"/>
              <a:gd name="T54" fmla="*/ 46 w 229"/>
              <a:gd name="T55" fmla="*/ 210 h 210"/>
              <a:gd name="T56" fmla="*/ 14 w 229"/>
              <a:gd name="T57" fmla="*/ 197 h 210"/>
              <a:gd name="T58" fmla="*/ 13 w 229"/>
              <a:gd name="T59" fmla="*/ 196 h 210"/>
              <a:gd name="T60" fmla="*/ 13 w 229"/>
              <a:gd name="T61" fmla="*/ 196 h 210"/>
              <a:gd name="T62" fmla="*/ 0 w 229"/>
              <a:gd name="T63" fmla="*/ 164 h 210"/>
              <a:gd name="T64" fmla="*/ 13 w 229"/>
              <a:gd name="T65" fmla="*/ 131 h 210"/>
              <a:gd name="T66" fmla="*/ 63 w 229"/>
              <a:gd name="T67" fmla="*/ 81 h 210"/>
              <a:gd name="T68" fmla="*/ 64 w 229"/>
              <a:gd name="T69" fmla="*/ 81 h 210"/>
              <a:gd name="T70" fmla="*/ 127 w 229"/>
              <a:gd name="T71" fmla="*/ 18 h 210"/>
              <a:gd name="T72" fmla="*/ 169 w 229"/>
              <a:gd name="T73" fmla="*/ 0 h 210"/>
              <a:gd name="T74" fmla="*/ 212 w 229"/>
              <a:gd name="T75" fmla="*/ 18 h 210"/>
              <a:gd name="T76" fmla="*/ 229 w 229"/>
              <a:gd name="T77" fmla="*/ 60 h 210"/>
              <a:gd name="T78" fmla="*/ 212 w 229"/>
              <a:gd name="T79" fmla="*/ 102 h 210"/>
              <a:gd name="T80" fmla="*/ 125 w 229"/>
              <a:gd name="T81" fmla="*/ 189 h 210"/>
              <a:gd name="T82" fmla="*/ 112 w 229"/>
              <a:gd name="T83" fmla="*/ 189 h 210"/>
              <a:gd name="T84" fmla="*/ 112 w 229"/>
              <a:gd name="T85" fmla="*/ 177 h 210"/>
              <a:gd name="T86" fmla="*/ 199 w 229"/>
              <a:gd name="T87" fmla="*/ 90 h 210"/>
              <a:gd name="T88" fmla="*/ 212 w 229"/>
              <a:gd name="T89" fmla="*/ 60 h 210"/>
              <a:gd name="T90" fmla="*/ 199 w 229"/>
              <a:gd name="T91" fmla="*/ 30 h 210"/>
              <a:gd name="T92" fmla="*/ 169 w 229"/>
              <a:gd name="T93" fmla="*/ 18 h 210"/>
              <a:gd name="T94" fmla="*/ 139 w 229"/>
              <a:gd name="T95" fmla="*/ 30 h 210"/>
              <a:gd name="T96" fmla="*/ 70 w 229"/>
              <a:gd name="T97" fmla="*/ 9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9" h="210">
                <a:moveTo>
                  <a:pt x="70" y="99"/>
                </a:moveTo>
                <a:cubicBezTo>
                  <a:pt x="70" y="99"/>
                  <a:pt x="70" y="99"/>
                  <a:pt x="70" y="99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20" y="149"/>
                  <a:pt x="17" y="156"/>
                  <a:pt x="17" y="164"/>
                </a:cubicBezTo>
                <a:cubicBezTo>
                  <a:pt x="17" y="171"/>
                  <a:pt x="20" y="178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31" y="189"/>
                  <a:pt x="39" y="192"/>
                  <a:pt x="46" y="192"/>
                </a:cubicBezTo>
                <a:cubicBezTo>
                  <a:pt x="53" y="192"/>
                  <a:pt x="60" y="189"/>
                  <a:pt x="66" y="18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3" y="77"/>
                  <a:pt x="174" y="74"/>
                  <a:pt x="174" y="71"/>
                </a:cubicBezTo>
                <a:cubicBezTo>
                  <a:pt x="174" y="67"/>
                  <a:pt x="173" y="64"/>
                  <a:pt x="170" y="62"/>
                </a:cubicBezTo>
                <a:cubicBezTo>
                  <a:pt x="168" y="59"/>
                  <a:pt x="165" y="58"/>
                  <a:pt x="161" y="58"/>
                </a:cubicBezTo>
                <a:cubicBezTo>
                  <a:pt x="158" y="58"/>
                  <a:pt x="155" y="59"/>
                  <a:pt x="153" y="62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1" y="143"/>
                  <a:pt x="66" y="143"/>
                  <a:pt x="62" y="139"/>
                </a:cubicBezTo>
                <a:cubicBezTo>
                  <a:pt x="59" y="136"/>
                  <a:pt x="59" y="130"/>
                  <a:pt x="62" y="127"/>
                </a:cubicBezTo>
                <a:cubicBezTo>
                  <a:pt x="140" y="49"/>
                  <a:pt x="140" y="49"/>
                  <a:pt x="140" y="49"/>
                </a:cubicBezTo>
                <a:cubicBezTo>
                  <a:pt x="146" y="43"/>
                  <a:pt x="154" y="41"/>
                  <a:pt x="161" y="41"/>
                </a:cubicBezTo>
                <a:cubicBezTo>
                  <a:pt x="169" y="41"/>
                  <a:pt x="177" y="43"/>
                  <a:pt x="183" y="49"/>
                </a:cubicBezTo>
                <a:cubicBezTo>
                  <a:pt x="189" y="55"/>
                  <a:pt x="191" y="63"/>
                  <a:pt x="191" y="71"/>
                </a:cubicBezTo>
                <a:cubicBezTo>
                  <a:pt x="191" y="78"/>
                  <a:pt x="189" y="86"/>
                  <a:pt x="183" y="92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28" y="146"/>
                  <a:pt x="128" y="146"/>
                  <a:pt x="128" y="146"/>
                </a:cubicBezTo>
                <a:cubicBezTo>
                  <a:pt x="78" y="196"/>
                  <a:pt x="78" y="196"/>
                  <a:pt x="78" y="196"/>
                </a:cubicBezTo>
                <a:cubicBezTo>
                  <a:pt x="69" y="205"/>
                  <a:pt x="58" y="210"/>
                  <a:pt x="46" y="210"/>
                </a:cubicBezTo>
                <a:cubicBezTo>
                  <a:pt x="34" y="210"/>
                  <a:pt x="23" y="205"/>
                  <a:pt x="14" y="19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4" y="187"/>
                  <a:pt x="0" y="175"/>
                  <a:pt x="0" y="164"/>
                </a:cubicBezTo>
                <a:cubicBezTo>
                  <a:pt x="0" y="152"/>
                  <a:pt x="4" y="140"/>
                  <a:pt x="13" y="131"/>
                </a:cubicBezTo>
                <a:cubicBezTo>
                  <a:pt x="63" y="81"/>
                  <a:pt x="63" y="81"/>
                  <a:pt x="63" y="81"/>
                </a:cubicBezTo>
                <a:cubicBezTo>
                  <a:pt x="64" y="81"/>
                  <a:pt x="64" y="81"/>
                  <a:pt x="64" y="81"/>
                </a:cubicBezTo>
                <a:cubicBezTo>
                  <a:pt x="127" y="18"/>
                  <a:pt x="127" y="18"/>
                  <a:pt x="127" y="18"/>
                </a:cubicBezTo>
                <a:cubicBezTo>
                  <a:pt x="139" y="6"/>
                  <a:pt x="154" y="0"/>
                  <a:pt x="169" y="0"/>
                </a:cubicBezTo>
                <a:cubicBezTo>
                  <a:pt x="185" y="0"/>
                  <a:pt x="200" y="6"/>
                  <a:pt x="212" y="18"/>
                </a:cubicBezTo>
                <a:cubicBezTo>
                  <a:pt x="223" y="29"/>
                  <a:pt x="229" y="45"/>
                  <a:pt x="229" y="60"/>
                </a:cubicBezTo>
                <a:cubicBezTo>
                  <a:pt x="229" y="75"/>
                  <a:pt x="223" y="91"/>
                  <a:pt x="212" y="102"/>
                </a:cubicBezTo>
                <a:cubicBezTo>
                  <a:pt x="125" y="189"/>
                  <a:pt x="125" y="189"/>
                  <a:pt x="125" y="189"/>
                </a:cubicBezTo>
                <a:cubicBezTo>
                  <a:pt x="121" y="193"/>
                  <a:pt x="116" y="193"/>
                  <a:pt x="112" y="189"/>
                </a:cubicBezTo>
                <a:cubicBezTo>
                  <a:pt x="109" y="186"/>
                  <a:pt x="109" y="180"/>
                  <a:pt x="112" y="177"/>
                </a:cubicBezTo>
                <a:cubicBezTo>
                  <a:pt x="199" y="90"/>
                  <a:pt x="199" y="90"/>
                  <a:pt x="199" y="90"/>
                </a:cubicBezTo>
                <a:cubicBezTo>
                  <a:pt x="207" y="82"/>
                  <a:pt x="212" y="71"/>
                  <a:pt x="212" y="60"/>
                </a:cubicBezTo>
                <a:cubicBezTo>
                  <a:pt x="212" y="49"/>
                  <a:pt x="207" y="38"/>
                  <a:pt x="199" y="30"/>
                </a:cubicBezTo>
                <a:cubicBezTo>
                  <a:pt x="191" y="22"/>
                  <a:pt x="180" y="18"/>
                  <a:pt x="169" y="18"/>
                </a:cubicBezTo>
                <a:cubicBezTo>
                  <a:pt x="158" y="18"/>
                  <a:pt x="148" y="22"/>
                  <a:pt x="139" y="30"/>
                </a:cubicBezTo>
                <a:cubicBezTo>
                  <a:pt x="70" y="99"/>
                  <a:pt x="70" y="99"/>
                  <a:pt x="70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4"/>
          <p:cNvSpPr>
            <a:spLocks noEditPoints="1"/>
          </p:cNvSpPr>
          <p:nvPr/>
        </p:nvSpPr>
        <p:spPr bwMode="auto">
          <a:xfrm>
            <a:off x="7340203" y="2583832"/>
            <a:ext cx="430858" cy="430857"/>
          </a:xfrm>
          <a:custGeom>
            <a:avLst/>
            <a:gdLst>
              <a:gd name="T0" fmla="*/ 185 w 217"/>
              <a:gd name="T1" fmla="*/ 77 h 217"/>
              <a:gd name="T2" fmla="*/ 197 w 217"/>
              <a:gd name="T3" fmla="*/ 56 h 217"/>
              <a:gd name="T4" fmla="*/ 174 w 217"/>
              <a:gd name="T5" fmla="*/ 20 h 217"/>
              <a:gd name="T6" fmla="*/ 146 w 217"/>
              <a:gd name="T7" fmla="*/ 35 h 217"/>
              <a:gd name="T8" fmla="*/ 134 w 217"/>
              <a:gd name="T9" fmla="*/ 9 h 217"/>
              <a:gd name="T10" fmla="*/ 83 w 217"/>
              <a:gd name="T11" fmla="*/ 9 h 217"/>
              <a:gd name="T12" fmla="*/ 71 w 217"/>
              <a:gd name="T13" fmla="*/ 35 h 217"/>
              <a:gd name="T14" fmla="*/ 44 w 217"/>
              <a:gd name="T15" fmla="*/ 20 h 217"/>
              <a:gd name="T16" fmla="*/ 20 w 217"/>
              <a:gd name="T17" fmla="*/ 56 h 217"/>
              <a:gd name="T18" fmla="*/ 32 w 217"/>
              <a:gd name="T19" fmla="*/ 77 h 217"/>
              <a:gd name="T20" fmla="*/ 0 w 217"/>
              <a:gd name="T21" fmla="*/ 92 h 217"/>
              <a:gd name="T22" fmla="*/ 30 w 217"/>
              <a:gd name="T23" fmla="*/ 134 h 217"/>
              <a:gd name="T24" fmla="*/ 35 w 217"/>
              <a:gd name="T25" fmla="*/ 146 h 217"/>
              <a:gd name="T26" fmla="*/ 20 w 217"/>
              <a:gd name="T27" fmla="*/ 173 h 217"/>
              <a:gd name="T28" fmla="*/ 56 w 217"/>
              <a:gd name="T29" fmla="*/ 197 h 217"/>
              <a:gd name="T30" fmla="*/ 77 w 217"/>
              <a:gd name="T31" fmla="*/ 185 h 217"/>
              <a:gd name="T32" fmla="*/ 92 w 217"/>
              <a:gd name="T33" fmla="*/ 217 h 217"/>
              <a:gd name="T34" fmla="*/ 134 w 217"/>
              <a:gd name="T35" fmla="*/ 187 h 217"/>
              <a:gd name="T36" fmla="*/ 161 w 217"/>
              <a:gd name="T37" fmla="*/ 197 h 217"/>
              <a:gd name="T38" fmla="*/ 197 w 217"/>
              <a:gd name="T39" fmla="*/ 174 h 217"/>
              <a:gd name="T40" fmla="*/ 182 w 217"/>
              <a:gd name="T41" fmla="*/ 146 h 217"/>
              <a:gd name="T42" fmla="*/ 208 w 217"/>
              <a:gd name="T43" fmla="*/ 134 h 217"/>
              <a:gd name="T44" fmla="*/ 217 w 217"/>
              <a:gd name="T45" fmla="*/ 92 h 217"/>
              <a:gd name="T46" fmla="*/ 200 w 217"/>
              <a:gd name="T47" fmla="*/ 116 h 217"/>
              <a:gd name="T48" fmla="*/ 169 w 217"/>
              <a:gd name="T49" fmla="*/ 133 h 217"/>
              <a:gd name="T50" fmla="*/ 165 w 217"/>
              <a:gd name="T51" fmla="*/ 154 h 217"/>
              <a:gd name="T52" fmla="*/ 154 w 217"/>
              <a:gd name="T53" fmla="*/ 165 h 217"/>
              <a:gd name="T54" fmla="*/ 123 w 217"/>
              <a:gd name="T55" fmla="*/ 172 h 217"/>
              <a:gd name="T56" fmla="*/ 101 w 217"/>
              <a:gd name="T57" fmla="*/ 199 h 217"/>
              <a:gd name="T58" fmla="*/ 84 w 217"/>
              <a:gd name="T59" fmla="*/ 169 h 217"/>
              <a:gd name="T60" fmla="*/ 63 w 217"/>
              <a:gd name="T61" fmla="*/ 165 h 217"/>
              <a:gd name="T62" fmla="*/ 39 w 217"/>
              <a:gd name="T63" fmla="*/ 167 h 217"/>
              <a:gd name="T64" fmla="*/ 48 w 217"/>
              <a:gd name="T65" fmla="*/ 133 h 217"/>
              <a:gd name="T66" fmla="*/ 36 w 217"/>
              <a:gd name="T67" fmla="*/ 116 h 217"/>
              <a:gd name="T68" fmla="*/ 36 w 217"/>
              <a:gd name="T69" fmla="*/ 101 h 217"/>
              <a:gd name="T70" fmla="*/ 48 w 217"/>
              <a:gd name="T71" fmla="*/ 83 h 217"/>
              <a:gd name="T72" fmla="*/ 52 w 217"/>
              <a:gd name="T73" fmla="*/ 63 h 217"/>
              <a:gd name="T74" fmla="*/ 63 w 217"/>
              <a:gd name="T75" fmla="*/ 52 h 217"/>
              <a:gd name="T76" fmla="*/ 94 w 217"/>
              <a:gd name="T77" fmla="*/ 45 h 217"/>
              <a:gd name="T78" fmla="*/ 101 w 217"/>
              <a:gd name="T79" fmla="*/ 18 h 217"/>
              <a:gd name="T80" fmla="*/ 124 w 217"/>
              <a:gd name="T81" fmla="*/ 45 h 217"/>
              <a:gd name="T82" fmla="*/ 154 w 217"/>
              <a:gd name="T83" fmla="*/ 51 h 217"/>
              <a:gd name="T84" fmla="*/ 165 w 217"/>
              <a:gd name="T85" fmla="*/ 63 h 217"/>
              <a:gd name="T86" fmla="*/ 169 w 217"/>
              <a:gd name="T87" fmla="*/ 84 h 217"/>
              <a:gd name="T88" fmla="*/ 181 w 217"/>
              <a:gd name="T89" fmla="*/ 101 h 217"/>
              <a:gd name="T90" fmla="*/ 109 w 217"/>
              <a:gd name="T91" fmla="*/ 71 h 217"/>
              <a:gd name="T92" fmla="*/ 71 w 217"/>
              <a:gd name="T93" fmla="*/ 108 h 217"/>
              <a:gd name="T94" fmla="*/ 135 w 217"/>
              <a:gd name="T95" fmla="*/ 135 h 217"/>
              <a:gd name="T96" fmla="*/ 109 w 217"/>
              <a:gd name="T97" fmla="*/ 71 h 217"/>
              <a:gd name="T98" fmla="*/ 109 w 217"/>
              <a:gd name="T99" fmla="*/ 135 h 217"/>
              <a:gd name="T100" fmla="*/ 90 w 217"/>
              <a:gd name="T101" fmla="*/ 90 h 217"/>
              <a:gd name="T102" fmla="*/ 135 w 217"/>
              <a:gd name="T103" fmla="*/ 10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7" h="217">
                <a:moveTo>
                  <a:pt x="208" y="83"/>
                </a:moveTo>
                <a:cubicBezTo>
                  <a:pt x="187" y="83"/>
                  <a:pt x="187" y="83"/>
                  <a:pt x="187" y="83"/>
                </a:cubicBezTo>
                <a:cubicBezTo>
                  <a:pt x="187" y="81"/>
                  <a:pt x="186" y="79"/>
                  <a:pt x="185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4" y="75"/>
                  <a:pt x="183" y="73"/>
                  <a:pt x="182" y="71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197" y="56"/>
                  <a:pt x="197" y="56"/>
                  <a:pt x="197" y="56"/>
                </a:cubicBezTo>
                <a:cubicBezTo>
                  <a:pt x="201" y="52"/>
                  <a:pt x="201" y="47"/>
                  <a:pt x="197" y="43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0" y="16"/>
                  <a:pt x="165" y="16"/>
                  <a:pt x="161" y="20"/>
                </a:cubicBezTo>
                <a:cubicBezTo>
                  <a:pt x="146" y="35"/>
                  <a:pt x="146" y="35"/>
                  <a:pt x="146" y="35"/>
                </a:cubicBezTo>
                <a:cubicBezTo>
                  <a:pt x="144" y="34"/>
                  <a:pt x="142" y="33"/>
                  <a:pt x="140" y="32"/>
                </a:cubicBezTo>
                <a:cubicBezTo>
                  <a:pt x="138" y="31"/>
                  <a:pt x="136" y="30"/>
                  <a:pt x="134" y="30"/>
                </a:cubicBezTo>
                <a:cubicBezTo>
                  <a:pt x="134" y="9"/>
                  <a:pt x="134" y="9"/>
                  <a:pt x="134" y="9"/>
                </a:cubicBezTo>
                <a:cubicBezTo>
                  <a:pt x="134" y="4"/>
                  <a:pt x="130" y="0"/>
                  <a:pt x="12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7" y="0"/>
                  <a:pt x="83" y="4"/>
                  <a:pt x="83" y="9"/>
                </a:cubicBezTo>
                <a:cubicBezTo>
                  <a:pt x="83" y="30"/>
                  <a:pt x="83" y="30"/>
                  <a:pt x="83" y="30"/>
                </a:cubicBezTo>
                <a:cubicBezTo>
                  <a:pt x="81" y="30"/>
                  <a:pt x="79" y="31"/>
                  <a:pt x="77" y="32"/>
                </a:cubicBezTo>
                <a:cubicBezTo>
                  <a:pt x="75" y="33"/>
                  <a:pt x="73" y="34"/>
                  <a:pt x="71" y="35"/>
                </a:cubicBezTo>
                <a:cubicBezTo>
                  <a:pt x="57" y="20"/>
                  <a:pt x="57" y="20"/>
                  <a:pt x="57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3" y="16"/>
                  <a:pt x="47" y="16"/>
                  <a:pt x="44" y="20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20" y="43"/>
                  <a:pt x="20" y="43"/>
                </a:cubicBezTo>
                <a:cubicBezTo>
                  <a:pt x="17" y="47"/>
                  <a:pt x="17" y="52"/>
                  <a:pt x="20" y="56"/>
                </a:cubicBezTo>
                <a:cubicBezTo>
                  <a:pt x="35" y="71"/>
                  <a:pt x="35" y="71"/>
                  <a:pt x="35" y="71"/>
                </a:cubicBezTo>
                <a:cubicBezTo>
                  <a:pt x="34" y="73"/>
                  <a:pt x="33" y="74"/>
                  <a:pt x="32" y="76"/>
                </a:cubicBezTo>
                <a:cubicBezTo>
                  <a:pt x="32" y="77"/>
                  <a:pt x="32" y="77"/>
                  <a:pt x="32" y="77"/>
                </a:cubicBezTo>
                <a:cubicBezTo>
                  <a:pt x="31" y="79"/>
                  <a:pt x="30" y="81"/>
                  <a:pt x="30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4" y="83"/>
                  <a:pt x="0" y="87"/>
                  <a:pt x="0" y="92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0"/>
                  <a:pt x="4" y="134"/>
                  <a:pt x="9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6"/>
                  <a:pt x="31" y="138"/>
                  <a:pt x="32" y="140"/>
                </a:cubicBezTo>
                <a:cubicBezTo>
                  <a:pt x="32" y="140"/>
                  <a:pt x="32" y="140"/>
                  <a:pt x="32" y="140"/>
                </a:cubicBezTo>
                <a:cubicBezTo>
                  <a:pt x="33" y="142"/>
                  <a:pt x="34" y="144"/>
                  <a:pt x="35" y="146"/>
                </a:cubicBezTo>
                <a:cubicBezTo>
                  <a:pt x="20" y="160"/>
                  <a:pt x="20" y="160"/>
                  <a:pt x="20" y="160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17" y="164"/>
                  <a:pt x="17" y="170"/>
                  <a:pt x="20" y="173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4" y="197"/>
                  <a:pt x="44" y="197"/>
                  <a:pt x="44" y="197"/>
                </a:cubicBezTo>
                <a:cubicBezTo>
                  <a:pt x="47" y="200"/>
                  <a:pt x="53" y="200"/>
                  <a:pt x="56" y="19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3" y="183"/>
                  <a:pt x="75" y="184"/>
                  <a:pt x="76" y="185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79" y="186"/>
                  <a:pt x="81" y="187"/>
                  <a:pt x="83" y="187"/>
                </a:cubicBezTo>
                <a:cubicBezTo>
                  <a:pt x="83" y="208"/>
                  <a:pt x="83" y="208"/>
                  <a:pt x="83" y="208"/>
                </a:cubicBezTo>
                <a:cubicBezTo>
                  <a:pt x="83" y="213"/>
                  <a:pt x="87" y="217"/>
                  <a:pt x="92" y="217"/>
                </a:cubicBezTo>
                <a:cubicBezTo>
                  <a:pt x="125" y="217"/>
                  <a:pt x="125" y="217"/>
                  <a:pt x="125" y="217"/>
                </a:cubicBezTo>
                <a:cubicBezTo>
                  <a:pt x="130" y="217"/>
                  <a:pt x="134" y="213"/>
                  <a:pt x="134" y="208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6" y="187"/>
                  <a:pt x="138" y="186"/>
                  <a:pt x="140" y="185"/>
                </a:cubicBezTo>
                <a:cubicBezTo>
                  <a:pt x="142" y="184"/>
                  <a:pt x="144" y="183"/>
                  <a:pt x="146" y="182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1" y="197"/>
                  <a:pt x="161" y="197"/>
                  <a:pt x="161" y="197"/>
                </a:cubicBezTo>
                <a:cubicBezTo>
                  <a:pt x="165" y="200"/>
                  <a:pt x="170" y="200"/>
                  <a:pt x="174" y="197"/>
                </a:cubicBezTo>
                <a:cubicBezTo>
                  <a:pt x="197" y="174"/>
                  <a:pt x="197" y="174"/>
                  <a:pt x="197" y="174"/>
                </a:cubicBezTo>
                <a:cubicBezTo>
                  <a:pt x="197" y="173"/>
                  <a:pt x="197" y="173"/>
                  <a:pt x="197" y="173"/>
                </a:cubicBezTo>
                <a:cubicBezTo>
                  <a:pt x="201" y="170"/>
                  <a:pt x="201" y="164"/>
                  <a:pt x="197" y="161"/>
                </a:cubicBezTo>
                <a:cubicBezTo>
                  <a:pt x="182" y="146"/>
                  <a:pt x="182" y="146"/>
                  <a:pt x="182" y="146"/>
                </a:cubicBezTo>
                <a:cubicBezTo>
                  <a:pt x="183" y="144"/>
                  <a:pt x="184" y="142"/>
                  <a:pt x="185" y="140"/>
                </a:cubicBezTo>
                <a:cubicBezTo>
                  <a:pt x="186" y="138"/>
                  <a:pt x="187" y="136"/>
                  <a:pt x="187" y="134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3" y="134"/>
                  <a:pt x="217" y="130"/>
                  <a:pt x="217" y="125"/>
                </a:cubicBezTo>
                <a:cubicBezTo>
                  <a:pt x="217" y="93"/>
                  <a:pt x="217" y="93"/>
                  <a:pt x="217" y="93"/>
                </a:cubicBezTo>
                <a:cubicBezTo>
                  <a:pt x="217" y="92"/>
                  <a:pt x="217" y="92"/>
                  <a:pt x="217" y="92"/>
                </a:cubicBezTo>
                <a:cubicBezTo>
                  <a:pt x="217" y="87"/>
                  <a:pt x="213" y="83"/>
                  <a:pt x="208" y="83"/>
                </a:cubicBezTo>
                <a:close/>
                <a:moveTo>
                  <a:pt x="200" y="116"/>
                </a:moveTo>
                <a:cubicBezTo>
                  <a:pt x="200" y="116"/>
                  <a:pt x="200" y="116"/>
                  <a:pt x="200" y="116"/>
                </a:cubicBezTo>
                <a:cubicBezTo>
                  <a:pt x="181" y="116"/>
                  <a:pt x="181" y="116"/>
                  <a:pt x="181" y="116"/>
                </a:cubicBezTo>
                <a:cubicBezTo>
                  <a:pt x="176" y="116"/>
                  <a:pt x="173" y="120"/>
                  <a:pt x="172" y="124"/>
                </a:cubicBezTo>
                <a:cubicBezTo>
                  <a:pt x="171" y="127"/>
                  <a:pt x="170" y="130"/>
                  <a:pt x="169" y="133"/>
                </a:cubicBezTo>
                <a:cubicBezTo>
                  <a:pt x="168" y="137"/>
                  <a:pt x="166" y="140"/>
                  <a:pt x="164" y="143"/>
                </a:cubicBezTo>
                <a:cubicBezTo>
                  <a:pt x="162" y="147"/>
                  <a:pt x="162" y="151"/>
                  <a:pt x="165" y="154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78" y="167"/>
                  <a:pt x="178" y="167"/>
                  <a:pt x="178" y="167"/>
                </a:cubicBezTo>
                <a:cubicBezTo>
                  <a:pt x="167" y="178"/>
                  <a:pt x="167" y="178"/>
                  <a:pt x="167" y="178"/>
                </a:cubicBezTo>
                <a:cubicBezTo>
                  <a:pt x="154" y="165"/>
                  <a:pt x="154" y="165"/>
                  <a:pt x="154" y="165"/>
                </a:cubicBezTo>
                <a:cubicBezTo>
                  <a:pt x="151" y="162"/>
                  <a:pt x="146" y="162"/>
                  <a:pt x="143" y="164"/>
                </a:cubicBezTo>
                <a:cubicBezTo>
                  <a:pt x="140" y="166"/>
                  <a:pt x="137" y="167"/>
                  <a:pt x="134" y="169"/>
                </a:cubicBezTo>
                <a:cubicBezTo>
                  <a:pt x="130" y="170"/>
                  <a:pt x="127" y="171"/>
                  <a:pt x="123" y="172"/>
                </a:cubicBezTo>
                <a:cubicBezTo>
                  <a:pt x="119" y="173"/>
                  <a:pt x="116" y="177"/>
                  <a:pt x="116" y="181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01" y="199"/>
                  <a:pt x="101" y="199"/>
                  <a:pt x="101" y="199"/>
                </a:cubicBezTo>
                <a:cubicBezTo>
                  <a:pt x="101" y="181"/>
                  <a:pt x="101" y="181"/>
                  <a:pt x="101" y="181"/>
                </a:cubicBezTo>
                <a:cubicBezTo>
                  <a:pt x="101" y="176"/>
                  <a:pt x="98" y="173"/>
                  <a:pt x="93" y="172"/>
                </a:cubicBezTo>
                <a:cubicBezTo>
                  <a:pt x="90" y="171"/>
                  <a:pt x="87" y="170"/>
                  <a:pt x="84" y="169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0" y="167"/>
                  <a:pt x="77" y="166"/>
                  <a:pt x="74" y="164"/>
                </a:cubicBezTo>
                <a:cubicBezTo>
                  <a:pt x="71" y="162"/>
                  <a:pt x="66" y="162"/>
                  <a:pt x="63" y="165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0" y="178"/>
                  <a:pt x="50" y="178"/>
                  <a:pt x="50" y="178"/>
                </a:cubicBezTo>
                <a:cubicBezTo>
                  <a:pt x="39" y="167"/>
                  <a:pt x="39" y="167"/>
                  <a:pt x="39" y="167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55" y="151"/>
                  <a:pt x="55" y="146"/>
                  <a:pt x="53" y="143"/>
                </a:cubicBezTo>
                <a:cubicBezTo>
                  <a:pt x="51" y="140"/>
                  <a:pt x="50" y="137"/>
                  <a:pt x="48" y="133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7" y="130"/>
                  <a:pt x="46" y="127"/>
                  <a:pt x="45" y="123"/>
                </a:cubicBezTo>
                <a:cubicBezTo>
                  <a:pt x="44" y="119"/>
                  <a:pt x="40" y="116"/>
                  <a:pt x="36" y="116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8" y="101"/>
                  <a:pt x="18" y="101"/>
                  <a:pt x="18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41" y="101"/>
                  <a:pt x="44" y="97"/>
                  <a:pt x="45" y="93"/>
                </a:cubicBezTo>
                <a:cubicBezTo>
                  <a:pt x="46" y="90"/>
                  <a:pt x="47" y="87"/>
                  <a:pt x="48" y="84"/>
                </a:cubicBezTo>
                <a:cubicBezTo>
                  <a:pt x="48" y="83"/>
                  <a:pt x="48" y="83"/>
                  <a:pt x="48" y="83"/>
                </a:cubicBezTo>
                <a:cubicBezTo>
                  <a:pt x="50" y="80"/>
                  <a:pt x="51" y="77"/>
                  <a:pt x="53" y="74"/>
                </a:cubicBezTo>
                <a:cubicBezTo>
                  <a:pt x="55" y="70"/>
                  <a:pt x="55" y="66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39" y="50"/>
                  <a:pt x="39" y="50"/>
                  <a:pt x="39" y="50"/>
                </a:cubicBezTo>
                <a:cubicBezTo>
                  <a:pt x="50" y="39"/>
                  <a:pt x="50" y="39"/>
                  <a:pt x="50" y="39"/>
                </a:cubicBezTo>
                <a:cubicBezTo>
                  <a:pt x="63" y="52"/>
                  <a:pt x="63" y="52"/>
                  <a:pt x="63" y="52"/>
                </a:cubicBezTo>
                <a:cubicBezTo>
                  <a:pt x="66" y="55"/>
                  <a:pt x="71" y="55"/>
                  <a:pt x="74" y="53"/>
                </a:cubicBezTo>
                <a:cubicBezTo>
                  <a:pt x="77" y="51"/>
                  <a:pt x="80" y="49"/>
                  <a:pt x="84" y="48"/>
                </a:cubicBezTo>
                <a:cubicBezTo>
                  <a:pt x="87" y="47"/>
                  <a:pt x="90" y="46"/>
                  <a:pt x="94" y="45"/>
                </a:cubicBezTo>
                <a:cubicBezTo>
                  <a:pt x="98" y="44"/>
                  <a:pt x="101" y="40"/>
                  <a:pt x="101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18"/>
                  <a:pt x="101" y="18"/>
                  <a:pt x="101" y="18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41"/>
                  <a:pt x="120" y="44"/>
                  <a:pt x="124" y="45"/>
                </a:cubicBezTo>
                <a:cubicBezTo>
                  <a:pt x="127" y="46"/>
                  <a:pt x="130" y="47"/>
                  <a:pt x="133" y="48"/>
                </a:cubicBezTo>
                <a:cubicBezTo>
                  <a:pt x="137" y="49"/>
                  <a:pt x="140" y="51"/>
                  <a:pt x="143" y="53"/>
                </a:cubicBezTo>
                <a:cubicBezTo>
                  <a:pt x="147" y="55"/>
                  <a:pt x="152" y="55"/>
                  <a:pt x="154" y="5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8" y="50"/>
                  <a:pt x="178" y="50"/>
                  <a:pt x="178" y="50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2" y="66"/>
                  <a:pt x="162" y="71"/>
                  <a:pt x="164" y="74"/>
                </a:cubicBezTo>
                <a:cubicBezTo>
                  <a:pt x="166" y="77"/>
                  <a:pt x="168" y="80"/>
                  <a:pt x="169" y="84"/>
                </a:cubicBezTo>
                <a:cubicBezTo>
                  <a:pt x="169" y="84"/>
                  <a:pt x="169" y="84"/>
                  <a:pt x="169" y="84"/>
                </a:cubicBezTo>
                <a:cubicBezTo>
                  <a:pt x="170" y="87"/>
                  <a:pt x="171" y="90"/>
                  <a:pt x="172" y="94"/>
                </a:cubicBezTo>
                <a:cubicBezTo>
                  <a:pt x="173" y="98"/>
                  <a:pt x="177" y="101"/>
                  <a:pt x="181" y="101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0" y="116"/>
                  <a:pt x="200" y="116"/>
                  <a:pt x="200" y="116"/>
                </a:cubicBezTo>
                <a:close/>
                <a:moveTo>
                  <a:pt x="109" y="71"/>
                </a:moveTo>
                <a:cubicBezTo>
                  <a:pt x="109" y="71"/>
                  <a:pt x="109" y="71"/>
                  <a:pt x="109" y="71"/>
                </a:cubicBezTo>
                <a:cubicBezTo>
                  <a:pt x="98" y="71"/>
                  <a:pt x="89" y="75"/>
                  <a:pt x="82" y="82"/>
                </a:cubicBezTo>
                <a:cubicBezTo>
                  <a:pt x="76" y="89"/>
                  <a:pt x="71" y="98"/>
                  <a:pt x="71" y="108"/>
                </a:cubicBezTo>
                <a:cubicBezTo>
                  <a:pt x="71" y="119"/>
                  <a:pt x="76" y="128"/>
                  <a:pt x="82" y="135"/>
                </a:cubicBezTo>
                <a:cubicBezTo>
                  <a:pt x="89" y="141"/>
                  <a:pt x="98" y="146"/>
                  <a:pt x="109" y="146"/>
                </a:cubicBezTo>
                <a:cubicBezTo>
                  <a:pt x="119" y="146"/>
                  <a:pt x="128" y="141"/>
                  <a:pt x="135" y="135"/>
                </a:cubicBezTo>
                <a:cubicBezTo>
                  <a:pt x="142" y="128"/>
                  <a:pt x="146" y="119"/>
                  <a:pt x="146" y="108"/>
                </a:cubicBezTo>
                <a:cubicBezTo>
                  <a:pt x="146" y="98"/>
                  <a:pt x="142" y="89"/>
                  <a:pt x="135" y="82"/>
                </a:cubicBezTo>
                <a:cubicBezTo>
                  <a:pt x="128" y="75"/>
                  <a:pt x="119" y="71"/>
                  <a:pt x="109" y="71"/>
                </a:cubicBezTo>
                <a:close/>
                <a:moveTo>
                  <a:pt x="127" y="127"/>
                </a:moveTo>
                <a:cubicBezTo>
                  <a:pt x="127" y="127"/>
                  <a:pt x="127" y="127"/>
                  <a:pt x="127" y="127"/>
                </a:cubicBezTo>
                <a:cubicBezTo>
                  <a:pt x="123" y="132"/>
                  <a:pt x="116" y="135"/>
                  <a:pt x="109" y="135"/>
                </a:cubicBezTo>
                <a:cubicBezTo>
                  <a:pt x="101" y="135"/>
                  <a:pt x="95" y="132"/>
                  <a:pt x="90" y="127"/>
                </a:cubicBezTo>
                <a:cubicBezTo>
                  <a:pt x="85" y="122"/>
                  <a:pt x="82" y="116"/>
                  <a:pt x="82" y="108"/>
                </a:cubicBezTo>
                <a:cubicBezTo>
                  <a:pt x="82" y="101"/>
                  <a:pt x="85" y="94"/>
                  <a:pt x="90" y="90"/>
                </a:cubicBezTo>
                <a:cubicBezTo>
                  <a:pt x="95" y="85"/>
                  <a:pt x="101" y="82"/>
                  <a:pt x="109" y="82"/>
                </a:cubicBezTo>
                <a:cubicBezTo>
                  <a:pt x="116" y="82"/>
                  <a:pt x="123" y="85"/>
                  <a:pt x="127" y="90"/>
                </a:cubicBezTo>
                <a:cubicBezTo>
                  <a:pt x="132" y="94"/>
                  <a:pt x="135" y="101"/>
                  <a:pt x="135" y="108"/>
                </a:cubicBezTo>
                <a:cubicBezTo>
                  <a:pt x="135" y="116"/>
                  <a:pt x="132" y="122"/>
                  <a:pt x="127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5"/>
          <p:cNvSpPr>
            <a:spLocks noEditPoints="1"/>
          </p:cNvSpPr>
          <p:nvPr/>
        </p:nvSpPr>
        <p:spPr bwMode="auto">
          <a:xfrm>
            <a:off x="9257855" y="2507929"/>
            <a:ext cx="459879" cy="455414"/>
          </a:xfrm>
          <a:custGeom>
            <a:avLst/>
            <a:gdLst>
              <a:gd name="T0" fmla="*/ 64 w 232"/>
              <a:gd name="T1" fmla="*/ 72 h 230"/>
              <a:gd name="T2" fmla="*/ 64 w 232"/>
              <a:gd name="T3" fmla="*/ 157 h 230"/>
              <a:gd name="T4" fmla="*/ 64 w 232"/>
              <a:gd name="T5" fmla="*/ 157 h 230"/>
              <a:gd name="T6" fmla="*/ 123 w 232"/>
              <a:gd name="T7" fmla="*/ 202 h 230"/>
              <a:gd name="T8" fmla="*/ 123 w 232"/>
              <a:gd name="T9" fmla="*/ 164 h 230"/>
              <a:gd name="T10" fmla="*/ 123 w 232"/>
              <a:gd name="T11" fmla="*/ 65 h 230"/>
              <a:gd name="T12" fmla="*/ 123 w 232"/>
              <a:gd name="T13" fmla="*/ 26 h 230"/>
              <a:gd name="T14" fmla="*/ 64 w 232"/>
              <a:gd name="T15" fmla="*/ 72 h 230"/>
              <a:gd name="T16" fmla="*/ 64 w 232"/>
              <a:gd name="T17" fmla="*/ 72 h 230"/>
              <a:gd name="T18" fmla="*/ 171 w 232"/>
              <a:gd name="T19" fmla="*/ 38 h 230"/>
              <a:gd name="T20" fmla="*/ 171 w 232"/>
              <a:gd name="T21" fmla="*/ 38 h 230"/>
              <a:gd name="T22" fmla="*/ 168 w 232"/>
              <a:gd name="T23" fmla="*/ 26 h 230"/>
              <a:gd name="T24" fmla="*/ 180 w 232"/>
              <a:gd name="T25" fmla="*/ 23 h 230"/>
              <a:gd name="T26" fmla="*/ 218 w 232"/>
              <a:gd name="T27" fmla="*/ 62 h 230"/>
              <a:gd name="T28" fmla="*/ 232 w 232"/>
              <a:gd name="T29" fmla="*/ 114 h 230"/>
              <a:gd name="T30" fmla="*/ 218 w 232"/>
              <a:gd name="T31" fmla="*/ 167 h 230"/>
              <a:gd name="T32" fmla="*/ 180 w 232"/>
              <a:gd name="T33" fmla="*/ 206 h 230"/>
              <a:gd name="T34" fmla="*/ 168 w 232"/>
              <a:gd name="T35" fmla="*/ 203 h 230"/>
              <a:gd name="T36" fmla="*/ 171 w 232"/>
              <a:gd name="T37" fmla="*/ 191 h 230"/>
              <a:gd name="T38" fmla="*/ 203 w 232"/>
              <a:gd name="T39" fmla="*/ 158 h 230"/>
              <a:gd name="T40" fmla="*/ 214 w 232"/>
              <a:gd name="T41" fmla="*/ 114 h 230"/>
              <a:gd name="T42" fmla="*/ 203 w 232"/>
              <a:gd name="T43" fmla="*/ 71 h 230"/>
              <a:gd name="T44" fmla="*/ 171 w 232"/>
              <a:gd name="T45" fmla="*/ 38 h 230"/>
              <a:gd name="T46" fmla="*/ 53 w 232"/>
              <a:gd name="T47" fmla="*/ 74 h 230"/>
              <a:gd name="T48" fmla="*/ 53 w 232"/>
              <a:gd name="T49" fmla="*/ 74 h 230"/>
              <a:gd name="T50" fmla="*/ 17 w 232"/>
              <a:gd name="T51" fmla="*/ 74 h 230"/>
              <a:gd name="T52" fmla="*/ 17 w 232"/>
              <a:gd name="T53" fmla="*/ 155 h 230"/>
              <a:gd name="T54" fmla="*/ 53 w 232"/>
              <a:gd name="T55" fmla="*/ 155 h 230"/>
              <a:gd name="T56" fmla="*/ 53 w 232"/>
              <a:gd name="T57" fmla="*/ 74 h 230"/>
              <a:gd name="T58" fmla="*/ 56 w 232"/>
              <a:gd name="T59" fmla="*/ 56 h 230"/>
              <a:gd name="T60" fmla="*/ 56 w 232"/>
              <a:gd name="T61" fmla="*/ 56 h 230"/>
              <a:gd name="T62" fmla="*/ 127 w 232"/>
              <a:gd name="T63" fmla="*/ 2 h 230"/>
              <a:gd name="T64" fmla="*/ 132 w 232"/>
              <a:gd name="T65" fmla="*/ 0 h 230"/>
              <a:gd name="T66" fmla="*/ 141 w 232"/>
              <a:gd name="T67" fmla="*/ 9 h 230"/>
              <a:gd name="T68" fmla="*/ 141 w 232"/>
              <a:gd name="T69" fmla="*/ 65 h 230"/>
              <a:gd name="T70" fmla="*/ 141 w 232"/>
              <a:gd name="T71" fmla="*/ 67 h 230"/>
              <a:gd name="T72" fmla="*/ 162 w 232"/>
              <a:gd name="T73" fmla="*/ 83 h 230"/>
              <a:gd name="T74" fmla="*/ 173 w 232"/>
              <a:gd name="T75" fmla="*/ 114 h 230"/>
              <a:gd name="T76" fmla="*/ 162 w 232"/>
              <a:gd name="T77" fmla="*/ 146 h 230"/>
              <a:gd name="T78" fmla="*/ 141 w 232"/>
              <a:gd name="T79" fmla="*/ 162 h 230"/>
              <a:gd name="T80" fmla="*/ 141 w 232"/>
              <a:gd name="T81" fmla="*/ 164 h 230"/>
              <a:gd name="T82" fmla="*/ 141 w 232"/>
              <a:gd name="T83" fmla="*/ 220 h 230"/>
              <a:gd name="T84" fmla="*/ 139 w 232"/>
              <a:gd name="T85" fmla="*/ 226 h 230"/>
              <a:gd name="T86" fmla="*/ 127 w 232"/>
              <a:gd name="T87" fmla="*/ 227 h 230"/>
              <a:gd name="T88" fmla="*/ 56 w 232"/>
              <a:gd name="T89" fmla="*/ 173 h 230"/>
              <a:gd name="T90" fmla="*/ 9 w 232"/>
              <a:gd name="T91" fmla="*/ 173 h 230"/>
              <a:gd name="T92" fmla="*/ 9 w 232"/>
              <a:gd name="T93" fmla="*/ 173 h 230"/>
              <a:gd name="T94" fmla="*/ 0 w 232"/>
              <a:gd name="T95" fmla="*/ 164 h 230"/>
              <a:gd name="T96" fmla="*/ 0 w 232"/>
              <a:gd name="T97" fmla="*/ 65 h 230"/>
              <a:gd name="T98" fmla="*/ 0 w 232"/>
              <a:gd name="T99" fmla="*/ 65 h 230"/>
              <a:gd name="T100" fmla="*/ 9 w 232"/>
              <a:gd name="T101" fmla="*/ 56 h 230"/>
              <a:gd name="T102" fmla="*/ 56 w 232"/>
              <a:gd name="T103" fmla="*/ 56 h 230"/>
              <a:gd name="T104" fmla="*/ 141 w 232"/>
              <a:gd name="T105" fmla="*/ 79 h 230"/>
              <a:gd name="T106" fmla="*/ 141 w 232"/>
              <a:gd name="T107" fmla="*/ 79 h 230"/>
              <a:gd name="T108" fmla="*/ 141 w 232"/>
              <a:gd name="T109" fmla="*/ 150 h 230"/>
              <a:gd name="T110" fmla="*/ 154 w 232"/>
              <a:gd name="T111" fmla="*/ 140 h 230"/>
              <a:gd name="T112" fmla="*/ 162 w 232"/>
              <a:gd name="T113" fmla="*/ 114 h 230"/>
              <a:gd name="T114" fmla="*/ 154 w 232"/>
              <a:gd name="T115" fmla="*/ 89 h 230"/>
              <a:gd name="T116" fmla="*/ 141 w 232"/>
              <a:gd name="T117" fmla="*/ 7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0">
                <a:moveTo>
                  <a:pt x="64" y="72"/>
                </a:moveTo>
                <a:cubicBezTo>
                  <a:pt x="64" y="157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lose/>
                <a:moveTo>
                  <a:pt x="171" y="38"/>
                </a:moveTo>
                <a:cubicBezTo>
                  <a:pt x="171" y="38"/>
                  <a:pt x="171" y="38"/>
                  <a:pt x="171" y="38"/>
                </a:cubicBezTo>
                <a:cubicBezTo>
                  <a:pt x="167" y="36"/>
                  <a:pt x="165" y="30"/>
                  <a:pt x="168" y="26"/>
                </a:cubicBezTo>
                <a:cubicBezTo>
                  <a:pt x="170" y="22"/>
                  <a:pt x="176" y="21"/>
                  <a:pt x="180" y="23"/>
                </a:cubicBezTo>
                <a:cubicBezTo>
                  <a:pt x="196" y="33"/>
                  <a:pt x="209" y="46"/>
                  <a:pt x="218" y="62"/>
                </a:cubicBezTo>
                <a:cubicBezTo>
                  <a:pt x="227" y="77"/>
                  <a:pt x="232" y="95"/>
                  <a:pt x="232" y="114"/>
                </a:cubicBezTo>
                <a:cubicBezTo>
                  <a:pt x="232" y="133"/>
                  <a:pt x="227" y="151"/>
                  <a:pt x="218" y="167"/>
                </a:cubicBezTo>
                <a:cubicBezTo>
                  <a:pt x="209" y="183"/>
                  <a:pt x="196" y="196"/>
                  <a:pt x="180" y="206"/>
                </a:cubicBezTo>
                <a:cubicBezTo>
                  <a:pt x="176" y="208"/>
                  <a:pt x="170" y="207"/>
                  <a:pt x="168" y="203"/>
                </a:cubicBezTo>
                <a:cubicBezTo>
                  <a:pt x="165" y="199"/>
                  <a:pt x="167" y="193"/>
                  <a:pt x="171" y="191"/>
                </a:cubicBezTo>
                <a:cubicBezTo>
                  <a:pt x="184" y="183"/>
                  <a:pt x="195" y="172"/>
                  <a:pt x="203" y="158"/>
                </a:cubicBezTo>
                <a:cubicBezTo>
                  <a:pt x="210" y="145"/>
                  <a:pt x="214" y="130"/>
                  <a:pt x="214" y="114"/>
                </a:cubicBezTo>
                <a:cubicBezTo>
                  <a:pt x="214" y="98"/>
                  <a:pt x="210" y="84"/>
                  <a:pt x="203" y="71"/>
                </a:cubicBezTo>
                <a:cubicBezTo>
                  <a:pt x="195" y="57"/>
                  <a:pt x="184" y="46"/>
                  <a:pt x="171" y="38"/>
                </a:cubicBezTo>
                <a:close/>
                <a:moveTo>
                  <a:pt x="53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74"/>
                  <a:pt x="53" y="74"/>
                  <a:pt x="53" y="7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127" y="2"/>
                  <a:pt x="127" y="2"/>
                  <a:pt x="127" y="2"/>
                </a:cubicBezTo>
                <a:cubicBezTo>
                  <a:pt x="128" y="1"/>
                  <a:pt x="130" y="0"/>
                  <a:pt x="132" y="0"/>
                </a:cubicBezTo>
                <a:cubicBezTo>
                  <a:pt x="137" y="0"/>
                  <a:pt x="141" y="4"/>
                  <a:pt x="141" y="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9" y="71"/>
                  <a:pt x="156" y="76"/>
                  <a:pt x="162" y="83"/>
                </a:cubicBezTo>
                <a:cubicBezTo>
                  <a:pt x="169" y="92"/>
                  <a:pt x="173" y="103"/>
                  <a:pt x="173" y="114"/>
                </a:cubicBezTo>
                <a:cubicBezTo>
                  <a:pt x="173" y="126"/>
                  <a:pt x="169" y="137"/>
                  <a:pt x="162" y="146"/>
                </a:cubicBezTo>
                <a:cubicBezTo>
                  <a:pt x="157" y="153"/>
                  <a:pt x="149" y="158"/>
                  <a:pt x="141" y="162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41" y="222"/>
                  <a:pt x="141" y="224"/>
                  <a:pt x="139" y="226"/>
                </a:cubicBezTo>
                <a:cubicBezTo>
                  <a:pt x="136" y="230"/>
                  <a:pt x="131" y="230"/>
                  <a:pt x="127" y="227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4" y="56"/>
                  <a:pt x="9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141" y="79"/>
                </a:moveTo>
                <a:cubicBezTo>
                  <a:pt x="141" y="79"/>
                  <a:pt x="141" y="79"/>
                  <a:pt x="141" y="7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6" y="147"/>
                  <a:pt x="150" y="144"/>
                  <a:pt x="154" y="140"/>
                </a:cubicBezTo>
                <a:cubicBezTo>
                  <a:pt x="159" y="133"/>
                  <a:pt x="162" y="124"/>
                  <a:pt x="162" y="114"/>
                </a:cubicBezTo>
                <a:cubicBezTo>
                  <a:pt x="162" y="105"/>
                  <a:pt x="159" y="96"/>
                  <a:pt x="154" y="89"/>
                </a:cubicBezTo>
                <a:cubicBezTo>
                  <a:pt x="150" y="85"/>
                  <a:pt x="146" y="81"/>
                  <a:pt x="141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6"/>
          <p:cNvSpPr>
            <a:spLocks noEditPoints="1"/>
          </p:cNvSpPr>
          <p:nvPr/>
        </p:nvSpPr>
        <p:spPr bwMode="auto">
          <a:xfrm>
            <a:off x="10956727" y="4778301"/>
            <a:ext cx="442020" cy="439788"/>
          </a:xfrm>
          <a:custGeom>
            <a:avLst/>
            <a:gdLst>
              <a:gd name="T0" fmla="*/ 40 w 223"/>
              <a:gd name="T1" fmla="*/ 111 h 222"/>
              <a:gd name="T2" fmla="*/ 23 w 223"/>
              <a:gd name="T3" fmla="*/ 111 h 222"/>
              <a:gd name="T4" fmla="*/ 31 w 223"/>
              <a:gd name="T5" fmla="*/ 42 h 222"/>
              <a:gd name="T6" fmla="*/ 40 w 223"/>
              <a:gd name="T7" fmla="*/ 34 h 222"/>
              <a:gd name="T8" fmla="*/ 23 w 223"/>
              <a:gd name="T9" fmla="*/ 34 h 222"/>
              <a:gd name="T10" fmla="*/ 31 w 223"/>
              <a:gd name="T11" fmla="*/ 197 h 222"/>
              <a:gd name="T12" fmla="*/ 40 w 223"/>
              <a:gd name="T13" fmla="*/ 188 h 222"/>
              <a:gd name="T14" fmla="*/ 23 w 223"/>
              <a:gd name="T15" fmla="*/ 188 h 222"/>
              <a:gd name="T16" fmla="*/ 217 w 223"/>
              <a:gd name="T17" fmla="*/ 77 h 222"/>
              <a:gd name="T18" fmla="*/ 6 w 223"/>
              <a:gd name="T19" fmla="*/ 77 h 222"/>
              <a:gd name="T20" fmla="*/ 0 w 223"/>
              <a:gd name="T21" fmla="*/ 140 h 222"/>
              <a:gd name="T22" fmla="*/ 217 w 223"/>
              <a:gd name="T23" fmla="*/ 145 h 222"/>
              <a:gd name="T24" fmla="*/ 223 w 223"/>
              <a:gd name="T25" fmla="*/ 82 h 222"/>
              <a:gd name="T26" fmla="*/ 212 w 223"/>
              <a:gd name="T27" fmla="*/ 134 h 222"/>
              <a:gd name="T28" fmla="*/ 11 w 223"/>
              <a:gd name="T29" fmla="*/ 134 h 222"/>
              <a:gd name="T30" fmla="*/ 212 w 223"/>
              <a:gd name="T31" fmla="*/ 88 h 222"/>
              <a:gd name="T32" fmla="*/ 217 w 223"/>
              <a:gd name="T33" fmla="*/ 0 h 222"/>
              <a:gd name="T34" fmla="*/ 6 w 223"/>
              <a:gd name="T35" fmla="*/ 0 h 222"/>
              <a:gd name="T36" fmla="*/ 0 w 223"/>
              <a:gd name="T37" fmla="*/ 62 h 222"/>
              <a:gd name="T38" fmla="*/ 217 w 223"/>
              <a:gd name="T39" fmla="*/ 67 h 222"/>
              <a:gd name="T40" fmla="*/ 223 w 223"/>
              <a:gd name="T41" fmla="*/ 5 h 222"/>
              <a:gd name="T42" fmla="*/ 212 w 223"/>
              <a:gd name="T43" fmla="*/ 57 h 222"/>
              <a:gd name="T44" fmla="*/ 11 w 223"/>
              <a:gd name="T45" fmla="*/ 57 h 222"/>
              <a:gd name="T46" fmla="*/ 212 w 223"/>
              <a:gd name="T47" fmla="*/ 10 h 222"/>
              <a:gd name="T48" fmla="*/ 217 w 223"/>
              <a:gd name="T49" fmla="*/ 155 h 222"/>
              <a:gd name="T50" fmla="*/ 6 w 223"/>
              <a:gd name="T51" fmla="*/ 155 h 222"/>
              <a:gd name="T52" fmla="*/ 0 w 223"/>
              <a:gd name="T53" fmla="*/ 217 h 222"/>
              <a:gd name="T54" fmla="*/ 217 w 223"/>
              <a:gd name="T55" fmla="*/ 222 h 222"/>
              <a:gd name="T56" fmla="*/ 223 w 223"/>
              <a:gd name="T57" fmla="*/ 160 h 222"/>
              <a:gd name="T58" fmla="*/ 212 w 223"/>
              <a:gd name="T59" fmla="*/ 212 h 222"/>
              <a:gd name="T60" fmla="*/ 11 w 223"/>
              <a:gd name="T61" fmla="*/ 212 h 222"/>
              <a:gd name="T62" fmla="*/ 212 w 223"/>
              <a:gd name="T63" fmla="*/ 16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2">
                <a:moveTo>
                  <a:pt x="31" y="120"/>
                </a:moveTo>
                <a:cubicBezTo>
                  <a:pt x="36" y="120"/>
                  <a:pt x="40" y="116"/>
                  <a:pt x="40" y="111"/>
                </a:cubicBezTo>
                <a:cubicBezTo>
                  <a:pt x="40" y="106"/>
                  <a:pt x="36" y="102"/>
                  <a:pt x="31" y="102"/>
                </a:cubicBezTo>
                <a:cubicBezTo>
                  <a:pt x="27" y="102"/>
                  <a:pt x="23" y="106"/>
                  <a:pt x="23" y="111"/>
                </a:cubicBezTo>
                <a:cubicBezTo>
                  <a:pt x="23" y="116"/>
                  <a:pt x="27" y="120"/>
                  <a:pt x="31" y="120"/>
                </a:cubicBezTo>
                <a:close/>
                <a:moveTo>
                  <a:pt x="31" y="42"/>
                </a:moveTo>
                <a:cubicBezTo>
                  <a:pt x="31" y="42"/>
                  <a:pt x="31" y="42"/>
                  <a:pt x="31" y="42"/>
                </a:cubicBezTo>
                <a:cubicBezTo>
                  <a:pt x="36" y="42"/>
                  <a:pt x="40" y="38"/>
                  <a:pt x="40" y="34"/>
                </a:cubicBezTo>
                <a:cubicBezTo>
                  <a:pt x="40" y="29"/>
                  <a:pt x="36" y="25"/>
                  <a:pt x="31" y="25"/>
                </a:cubicBezTo>
                <a:cubicBezTo>
                  <a:pt x="27" y="25"/>
                  <a:pt x="23" y="29"/>
                  <a:pt x="23" y="34"/>
                </a:cubicBezTo>
                <a:cubicBezTo>
                  <a:pt x="23" y="38"/>
                  <a:pt x="27" y="42"/>
                  <a:pt x="31" y="42"/>
                </a:cubicBezTo>
                <a:close/>
                <a:moveTo>
                  <a:pt x="31" y="197"/>
                </a:moveTo>
                <a:cubicBezTo>
                  <a:pt x="31" y="197"/>
                  <a:pt x="31" y="197"/>
                  <a:pt x="31" y="197"/>
                </a:cubicBezTo>
                <a:cubicBezTo>
                  <a:pt x="36" y="197"/>
                  <a:pt x="40" y="193"/>
                  <a:pt x="40" y="188"/>
                </a:cubicBezTo>
                <a:cubicBezTo>
                  <a:pt x="40" y="183"/>
                  <a:pt x="36" y="179"/>
                  <a:pt x="31" y="179"/>
                </a:cubicBezTo>
                <a:cubicBezTo>
                  <a:pt x="27" y="179"/>
                  <a:pt x="23" y="183"/>
                  <a:pt x="23" y="188"/>
                </a:cubicBezTo>
                <a:cubicBezTo>
                  <a:pt x="23" y="193"/>
                  <a:pt x="27" y="197"/>
                  <a:pt x="31" y="197"/>
                </a:cubicBezTo>
                <a:close/>
                <a:moveTo>
                  <a:pt x="217" y="77"/>
                </a:moveTo>
                <a:cubicBezTo>
                  <a:pt x="217" y="77"/>
                  <a:pt x="217" y="77"/>
                  <a:pt x="217" y="77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7"/>
                  <a:pt x="0" y="80"/>
                  <a:pt x="0" y="82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2"/>
                  <a:pt x="3" y="145"/>
                  <a:pt x="6" y="145"/>
                </a:cubicBezTo>
                <a:cubicBezTo>
                  <a:pt x="217" y="145"/>
                  <a:pt x="217" y="145"/>
                  <a:pt x="217" y="145"/>
                </a:cubicBezTo>
                <a:cubicBezTo>
                  <a:pt x="220" y="145"/>
                  <a:pt x="223" y="142"/>
                  <a:pt x="223" y="140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0"/>
                  <a:pt x="220" y="77"/>
                  <a:pt x="217" y="77"/>
                </a:cubicBezTo>
                <a:close/>
                <a:moveTo>
                  <a:pt x="212" y="134"/>
                </a:moveTo>
                <a:cubicBezTo>
                  <a:pt x="212" y="134"/>
                  <a:pt x="212" y="134"/>
                  <a:pt x="212" y="134"/>
                </a:cubicBezTo>
                <a:cubicBezTo>
                  <a:pt x="11" y="134"/>
                  <a:pt x="11" y="134"/>
                  <a:pt x="11" y="134"/>
                </a:cubicBezTo>
                <a:cubicBezTo>
                  <a:pt x="11" y="88"/>
                  <a:pt x="11" y="88"/>
                  <a:pt x="11" y="88"/>
                </a:cubicBezTo>
                <a:cubicBezTo>
                  <a:pt x="212" y="88"/>
                  <a:pt x="212" y="88"/>
                  <a:pt x="212" y="88"/>
                </a:cubicBezTo>
                <a:cubicBezTo>
                  <a:pt x="212" y="134"/>
                  <a:pt x="212" y="134"/>
                  <a:pt x="212" y="134"/>
                </a:cubicBezTo>
                <a:close/>
                <a:moveTo>
                  <a:pt x="217" y="0"/>
                </a:moveTo>
                <a:cubicBezTo>
                  <a:pt x="217" y="0"/>
                  <a:pt x="217" y="0"/>
                  <a:pt x="217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3" y="67"/>
                  <a:pt x="6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0" y="67"/>
                  <a:pt x="223" y="65"/>
                  <a:pt x="223" y="62"/>
                </a:cubicBezTo>
                <a:cubicBezTo>
                  <a:pt x="223" y="5"/>
                  <a:pt x="223" y="5"/>
                  <a:pt x="223" y="5"/>
                </a:cubicBezTo>
                <a:cubicBezTo>
                  <a:pt x="223" y="2"/>
                  <a:pt x="220" y="0"/>
                  <a:pt x="217" y="0"/>
                </a:cubicBezTo>
                <a:close/>
                <a:moveTo>
                  <a:pt x="212" y="57"/>
                </a:moveTo>
                <a:cubicBezTo>
                  <a:pt x="212" y="57"/>
                  <a:pt x="212" y="57"/>
                  <a:pt x="212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10"/>
                  <a:pt x="11" y="10"/>
                  <a:pt x="11" y="10"/>
                </a:cubicBezTo>
                <a:cubicBezTo>
                  <a:pt x="212" y="10"/>
                  <a:pt x="212" y="10"/>
                  <a:pt x="212" y="10"/>
                </a:cubicBezTo>
                <a:cubicBezTo>
                  <a:pt x="212" y="57"/>
                  <a:pt x="212" y="57"/>
                  <a:pt x="212" y="57"/>
                </a:cubicBezTo>
                <a:close/>
                <a:moveTo>
                  <a:pt x="217" y="155"/>
                </a:moveTo>
                <a:cubicBezTo>
                  <a:pt x="217" y="155"/>
                  <a:pt x="217" y="155"/>
                  <a:pt x="217" y="155"/>
                </a:cubicBezTo>
                <a:cubicBezTo>
                  <a:pt x="6" y="155"/>
                  <a:pt x="6" y="155"/>
                  <a:pt x="6" y="155"/>
                </a:cubicBezTo>
                <a:cubicBezTo>
                  <a:pt x="3" y="155"/>
                  <a:pt x="0" y="157"/>
                  <a:pt x="0" y="160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0"/>
                  <a:pt x="3" y="222"/>
                  <a:pt x="6" y="222"/>
                </a:cubicBezTo>
                <a:cubicBezTo>
                  <a:pt x="217" y="222"/>
                  <a:pt x="217" y="222"/>
                  <a:pt x="217" y="222"/>
                </a:cubicBezTo>
                <a:cubicBezTo>
                  <a:pt x="220" y="222"/>
                  <a:pt x="223" y="220"/>
                  <a:pt x="223" y="217"/>
                </a:cubicBezTo>
                <a:cubicBezTo>
                  <a:pt x="223" y="160"/>
                  <a:pt x="223" y="160"/>
                  <a:pt x="223" y="160"/>
                </a:cubicBezTo>
                <a:cubicBezTo>
                  <a:pt x="223" y="157"/>
                  <a:pt x="220" y="155"/>
                  <a:pt x="217" y="155"/>
                </a:cubicBezTo>
                <a:close/>
                <a:moveTo>
                  <a:pt x="212" y="212"/>
                </a:moveTo>
                <a:cubicBezTo>
                  <a:pt x="212" y="212"/>
                  <a:pt x="212" y="212"/>
                  <a:pt x="212" y="212"/>
                </a:cubicBezTo>
                <a:cubicBezTo>
                  <a:pt x="11" y="212"/>
                  <a:pt x="11" y="212"/>
                  <a:pt x="11" y="21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212" y="165"/>
                  <a:pt x="212" y="165"/>
                  <a:pt x="212" y="165"/>
                </a:cubicBezTo>
                <a:cubicBezTo>
                  <a:pt x="212" y="212"/>
                  <a:pt x="212" y="212"/>
                  <a:pt x="212" y="2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17"/>
          <p:cNvSpPr>
            <a:spLocks noEditPoints="1"/>
          </p:cNvSpPr>
          <p:nvPr/>
        </p:nvSpPr>
        <p:spPr bwMode="auto">
          <a:xfrm>
            <a:off x="6773168" y="4537200"/>
            <a:ext cx="555874" cy="361652"/>
          </a:xfrm>
          <a:custGeom>
            <a:avLst/>
            <a:gdLst>
              <a:gd name="T0" fmla="*/ 35 w 281"/>
              <a:gd name="T1" fmla="*/ 0 h 183"/>
              <a:gd name="T2" fmla="*/ 35 w 281"/>
              <a:gd name="T3" fmla="*/ 0 h 183"/>
              <a:gd name="T4" fmla="*/ 246 w 281"/>
              <a:gd name="T5" fmla="*/ 0 h 183"/>
              <a:gd name="T6" fmla="*/ 255 w 281"/>
              <a:gd name="T7" fmla="*/ 8 h 183"/>
              <a:gd name="T8" fmla="*/ 255 w 281"/>
              <a:gd name="T9" fmla="*/ 9 h 183"/>
              <a:gd name="T10" fmla="*/ 255 w 281"/>
              <a:gd name="T11" fmla="*/ 149 h 183"/>
              <a:gd name="T12" fmla="*/ 246 w 281"/>
              <a:gd name="T13" fmla="*/ 157 h 183"/>
              <a:gd name="T14" fmla="*/ 246 w 281"/>
              <a:gd name="T15" fmla="*/ 157 h 183"/>
              <a:gd name="T16" fmla="*/ 35 w 281"/>
              <a:gd name="T17" fmla="*/ 157 h 183"/>
              <a:gd name="T18" fmla="*/ 26 w 281"/>
              <a:gd name="T19" fmla="*/ 149 h 183"/>
              <a:gd name="T20" fmla="*/ 26 w 281"/>
              <a:gd name="T21" fmla="*/ 148 h 183"/>
              <a:gd name="T22" fmla="*/ 26 w 281"/>
              <a:gd name="T23" fmla="*/ 8 h 183"/>
              <a:gd name="T24" fmla="*/ 35 w 281"/>
              <a:gd name="T25" fmla="*/ 0 h 183"/>
              <a:gd name="T26" fmla="*/ 9 w 281"/>
              <a:gd name="T27" fmla="*/ 183 h 183"/>
              <a:gd name="T28" fmla="*/ 9 w 281"/>
              <a:gd name="T29" fmla="*/ 183 h 183"/>
              <a:gd name="T30" fmla="*/ 0 w 281"/>
              <a:gd name="T31" fmla="*/ 174 h 183"/>
              <a:gd name="T32" fmla="*/ 9 w 281"/>
              <a:gd name="T33" fmla="*/ 165 h 183"/>
              <a:gd name="T34" fmla="*/ 272 w 281"/>
              <a:gd name="T35" fmla="*/ 165 h 183"/>
              <a:gd name="T36" fmla="*/ 281 w 281"/>
              <a:gd name="T37" fmla="*/ 174 h 183"/>
              <a:gd name="T38" fmla="*/ 272 w 281"/>
              <a:gd name="T39" fmla="*/ 183 h 183"/>
              <a:gd name="T40" fmla="*/ 9 w 281"/>
              <a:gd name="T41" fmla="*/ 183 h 183"/>
              <a:gd name="T42" fmla="*/ 238 w 281"/>
              <a:gd name="T43" fmla="*/ 17 h 183"/>
              <a:gd name="T44" fmla="*/ 238 w 281"/>
              <a:gd name="T45" fmla="*/ 17 h 183"/>
              <a:gd name="T46" fmla="*/ 43 w 281"/>
              <a:gd name="T47" fmla="*/ 17 h 183"/>
              <a:gd name="T48" fmla="*/ 43 w 281"/>
              <a:gd name="T49" fmla="*/ 140 h 183"/>
              <a:gd name="T50" fmla="*/ 238 w 281"/>
              <a:gd name="T51" fmla="*/ 140 h 183"/>
              <a:gd name="T52" fmla="*/ 238 w 281"/>
              <a:gd name="T53" fmla="*/ 17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1" h="183"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51" y="0"/>
                  <a:pt x="255" y="4"/>
                  <a:pt x="255" y="8"/>
                </a:cubicBezTo>
                <a:cubicBezTo>
                  <a:pt x="255" y="9"/>
                  <a:pt x="255" y="9"/>
                  <a:pt x="255" y="9"/>
                </a:cubicBezTo>
                <a:cubicBezTo>
                  <a:pt x="255" y="149"/>
                  <a:pt x="255" y="149"/>
                  <a:pt x="255" y="149"/>
                </a:cubicBezTo>
                <a:cubicBezTo>
                  <a:pt x="255" y="153"/>
                  <a:pt x="251" y="157"/>
                  <a:pt x="246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0" y="157"/>
                  <a:pt x="26" y="153"/>
                  <a:pt x="26" y="149"/>
                </a:cubicBezTo>
                <a:cubicBezTo>
                  <a:pt x="26" y="148"/>
                  <a:pt x="26" y="148"/>
                  <a:pt x="26" y="14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4"/>
                  <a:pt x="30" y="0"/>
                  <a:pt x="35" y="0"/>
                </a:cubicBezTo>
                <a:close/>
                <a:moveTo>
                  <a:pt x="9" y="183"/>
                </a:moveTo>
                <a:cubicBezTo>
                  <a:pt x="9" y="183"/>
                  <a:pt x="9" y="183"/>
                  <a:pt x="9" y="183"/>
                </a:cubicBezTo>
                <a:cubicBezTo>
                  <a:pt x="4" y="183"/>
                  <a:pt x="0" y="179"/>
                  <a:pt x="0" y="174"/>
                </a:cubicBezTo>
                <a:cubicBezTo>
                  <a:pt x="0" y="169"/>
                  <a:pt x="4" y="165"/>
                  <a:pt x="9" y="165"/>
                </a:cubicBezTo>
                <a:cubicBezTo>
                  <a:pt x="272" y="165"/>
                  <a:pt x="272" y="165"/>
                  <a:pt x="272" y="165"/>
                </a:cubicBezTo>
                <a:cubicBezTo>
                  <a:pt x="277" y="165"/>
                  <a:pt x="281" y="169"/>
                  <a:pt x="281" y="174"/>
                </a:cubicBezTo>
                <a:cubicBezTo>
                  <a:pt x="281" y="179"/>
                  <a:pt x="277" y="183"/>
                  <a:pt x="272" y="183"/>
                </a:cubicBezTo>
                <a:cubicBezTo>
                  <a:pt x="9" y="183"/>
                  <a:pt x="9" y="183"/>
                  <a:pt x="9" y="183"/>
                </a:cubicBezTo>
                <a:close/>
                <a:moveTo>
                  <a:pt x="238" y="17"/>
                </a:moveTo>
                <a:cubicBezTo>
                  <a:pt x="238" y="17"/>
                  <a:pt x="238" y="17"/>
                  <a:pt x="238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238" y="140"/>
                  <a:pt x="238" y="140"/>
                  <a:pt x="238" y="140"/>
                </a:cubicBezTo>
                <a:cubicBezTo>
                  <a:pt x="238" y="17"/>
                  <a:pt x="238" y="17"/>
                  <a:pt x="238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6889255" y="3177656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5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02</a:t>
            </a:r>
            <a:endParaRPr lang="zh-CN" altLang="zh-CN" sz="1405" b="1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6429376" y="5068516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5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01</a:t>
            </a:r>
            <a:endParaRPr lang="zh-CN" altLang="zh-CN" sz="1405" b="1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8811371" y="3177656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5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03</a:t>
            </a:r>
            <a:endParaRPr lang="zh-CN" altLang="zh-CN" sz="1405" b="1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10177613" y="4099645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5" b="1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04</a:t>
            </a:r>
            <a:endParaRPr lang="zh-CN" altLang="zh-CN" sz="1405" b="1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10530335" y="5331942"/>
            <a:ext cx="1317129" cy="21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405" b="1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Option 05</a:t>
            </a:r>
            <a:endParaRPr lang="zh-CN" altLang="zh-CN" sz="1405" b="1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1187649" y="1974271"/>
            <a:ext cx="4051846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1187649" y="2805625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1187649" y="3068158"/>
            <a:ext cx="4051846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1187649" y="3899512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1187649" y="4173206"/>
            <a:ext cx="4051846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1187649" y="5004560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1187649" y="5260396"/>
            <a:ext cx="4051846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1187649" y="6097553"/>
            <a:ext cx="4051846" cy="0"/>
          </a:xfrm>
          <a:prstGeom prst="line">
            <a:avLst/>
          </a:prstGeom>
          <a:noFill/>
          <a:ln w="9525" cmpd="sng">
            <a:solidFill>
              <a:srgbClr val="FF0000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000">
        <p14:prism/>
      </p:transition>
    </mc:Choice>
    <mc:Fallback>
      <p:transition spd="slow" advTm="5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6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3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6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11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50" fill="hold"/>
                                            <p:tgtEl>
                                              <p:spTgt spid="112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11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112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11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112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11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11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grpId="0" nodeType="withEffect" p14:presetBounceEnd="60000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2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3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1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112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11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112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 p14:presetBounceEnd="6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300"/>
                                            <p:tgtEl>
                                              <p:spTgt spid="11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50" fill="hold"/>
                                            <p:tgtEl>
                                              <p:spTgt spid="112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11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112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grpId="0" nodeType="withEffect" p14:presetBounceEnd="60000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8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9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11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112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300"/>
                                            <p:tgtEl>
                                              <p:spTgt spid="11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50" fill="hold"/>
                                            <p:tgtEl>
                                              <p:spTgt spid="112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71" grpId="0" animBg="1"/>
          <p:bldP spid="11272" grpId="0" animBg="1"/>
          <p:bldP spid="11273" grpId="0" animBg="1"/>
          <p:bldP spid="11274" grpId="0" animBg="1"/>
          <p:bldP spid="11275" grpId="0" animBg="1"/>
          <p:bldP spid="11276" grpId="0" animBg="1"/>
          <p:bldP spid="11277" grpId="0" animBg="1"/>
          <p:bldP spid="11277" grpId="1" animBg="1"/>
          <p:bldP spid="11278" grpId="0" animBg="1"/>
          <p:bldP spid="11278" grpId="1" animBg="1"/>
          <p:bldP spid="11279" grpId="0" animBg="1"/>
          <p:bldP spid="11279" grpId="1" animBg="1"/>
          <p:bldP spid="11280" grpId="0" animBg="1"/>
          <p:bldP spid="11280" grpId="1" animBg="1"/>
          <p:bldP spid="11281" grpId="0" animBg="1"/>
          <p:bldP spid="11281" grpId="1" animBg="1"/>
          <p:bldP spid="11282" grpId="0"/>
          <p:bldP spid="11282" grpId="1"/>
          <p:bldP spid="11283" grpId="0"/>
          <p:bldP spid="11283" grpId="1"/>
          <p:bldP spid="11284" grpId="0"/>
          <p:bldP spid="11284" grpId="1"/>
          <p:bldP spid="11285" grpId="0"/>
          <p:bldP spid="11285" grpId="1"/>
          <p:bldP spid="11286" grpId="0"/>
          <p:bldP spid="11286" grpId="1"/>
          <p:bldP spid="11289" grpId="0"/>
          <p:bldP spid="11290" grpId="0" animBg="1"/>
          <p:bldP spid="11291" grpId="0"/>
          <p:bldP spid="11292" grpId="0" animBg="1"/>
          <p:bldP spid="11293" grpId="0"/>
          <p:bldP spid="11294" grpId="0" animBg="1"/>
          <p:bldP spid="11295" grpId="0"/>
          <p:bldP spid="30" grpId="0" animBg="1"/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1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1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1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1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1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1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1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1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1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1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300"/>
                                            <p:tgtEl>
                                              <p:spTgt spid="11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50" fill="hold"/>
                                            <p:tgtEl>
                                              <p:spTgt spid="1128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1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11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1128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1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1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11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112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1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11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1128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750" fill="hold"/>
                                            <p:tgtEl>
                                              <p:spTgt spid="11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11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300"/>
                                            <p:tgtEl>
                                              <p:spTgt spid="11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150" fill="hold"/>
                                            <p:tgtEl>
                                              <p:spTgt spid="1127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11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11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1128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1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11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300"/>
                                            <p:tgtEl>
                                              <p:spTgt spid="11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18" dur="150" fill="hold"/>
                                            <p:tgtEl>
                                              <p:spTgt spid="112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11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11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1128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750" fill="hold"/>
                                            <p:tgtEl>
                                              <p:spTgt spid="11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1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11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1128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11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300"/>
                                            <p:tgtEl>
                                              <p:spTgt spid="11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150" fill="hold"/>
                                            <p:tgtEl>
                                              <p:spTgt spid="1128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71" grpId="0" animBg="1"/>
          <p:bldP spid="11272" grpId="0" animBg="1"/>
          <p:bldP spid="11273" grpId="0" animBg="1"/>
          <p:bldP spid="11274" grpId="0" animBg="1"/>
          <p:bldP spid="11275" grpId="0" animBg="1"/>
          <p:bldP spid="11276" grpId="0" animBg="1"/>
          <p:bldP spid="11277" grpId="0" animBg="1"/>
          <p:bldP spid="11277" grpId="1" animBg="1"/>
          <p:bldP spid="11278" grpId="0" animBg="1"/>
          <p:bldP spid="11278" grpId="1" animBg="1"/>
          <p:bldP spid="11279" grpId="0" animBg="1"/>
          <p:bldP spid="11279" grpId="1" animBg="1"/>
          <p:bldP spid="11280" grpId="0" animBg="1"/>
          <p:bldP spid="11280" grpId="1" animBg="1"/>
          <p:bldP spid="11281" grpId="0" animBg="1"/>
          <p:bldP spid="11281" grpId="1" animBg="1"/>
          <p:bldP spid="11282" grpId="0"/>
          <p:bldP spid="11282" grpId="1"/>
          <p:bldP spid="11283" grpId="0"/>
          <p:bldP spid="11283" grpId="1"/>
          <p:bldP spid="11284" grpId="0"/>
          <p:bldP spid="11284" grpId="1"/>
          <p:bldP spid="11285" grpId="0"/>
          <p:bldP spid="11285" grpId="1"/>
          <p:bldP spid="11286" grpId="0"/>
          <p:bldP spid="11286" grpId="1"/>
          <p:bldP spid="11289" grpId="0"/>
          <p:bldP spid="11290" grpId="0" animBg="1"/>
          <p:bldP spid="11291" grpId="0"/>
          <p:bldP spid="11292" grpId="0" animBg="1"/>
          <p:bldP spid="11293" grpId="0"/>
          <p:bldP spid="11294" grpId="0" animBg="1"/>
          <p:bldP spid="11295" grpId="0"/>
          <p:bldP spid="30" grpId="0" animBg="1"/>
          <p:bldP spid="2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8" name="Freeform 19"/>
          <p:cNvSpPr/>
          <p:nvPr/>
        </p:nvSpPr>
        <p:spPr bwMode="auto">
          <a:xfrm>
            <a:off x="1654071" y="4375682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9" name="Freeform 20"/>
          <p:cNvSpPr/>
          <p:nvPr/>
        </p:nvSpPr>
        <p:spPr bwMode="auto">
          <a:xfrm>
            <a:off x="1654071" y="3460454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blipFill dpi="0" rotWithShape="1">
            <a:blip r:embed="rId1" cstate="email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0" name="Freeform 21"/>
          <p:cNvSpPr/>
          <p:nvPr/>
        </p:nvSpPr>
        <p:spPr bwMode="auto">
          <a:xfrm>
            <a:off x="1654071" y="2545225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itchFamily="34" charset="0"/>
                <a:ea typeface="冬青黑体简体中文 W3" charset="-122"/>
              </a:defRPr>
            </a:lvl9pPr>
          </a:lstStyle>
          <a:p>
            <a:pPr>
              <a:lnSpc>
                <a:spcPct val="130000"/>
              </a:lnSpc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1" name="Freeform 22"/>
          <p:cNvSpPr/>
          <p:nvPr/>
        </p:nvSpPr>
        <p:spPr bwMode="auto">
          <a:xfrm>
            <a:off x="1654071" y="1629998"/>
            <a:ext cx="2241786" cy="1945249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551 h 17"/>
              <a:gd name="T4" fmla="*/ 1147763 w 18"/>
              <a:gd name="T5" fmla="*/ 644058 h 17"/>
              <a:gd name="T6" fmla="*/ 1083998 w 18"/>
              <a:gd name="T7" fmla="*/ 761160 h 17"/>
              <a:gd name="T8" fmla="*/ 637646 w 18"/>
              <a:gd name="T9" fmla="*/ 995363 h 17"/>
              <a:gd name="T10" fmla="*/ 510117 w 18"/>
              <a:gd name="T11" fmla="*/ 995363 h 17"/>
              <a:gd name="T12" fmla="*/ 63765 w 18"/>
              <a:gd name="T13" fmla="*/ 761160 h 17"/>
              <a:gd name="T14" fmla="*/ 0 w 18"/>
              <a:gd name="T15" fmla="*/ 644058 h 17"/>
              <a:gd name="T16" fmla="*/ 0 w 18"/>
              <a:gd name="T17" fmla="*/ 58551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blipFill dpi="0" rotWithShape="1">
            <a:blip r:embed="rId2" cstate="email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4293216" y="1902896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293216" y="3454903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293216" y="4571610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293216" y="5827279"/>
            <a:ext cx="3184375" cy="0"/>
          </a:xfrm>
          <a:prstGeom prst="line">
            <a:avLst/>
          </a:prstGeom>
          <a:ln w="6350">
            <a:solidFill>
              <a:srgbClr val="FF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77219" y="1789049"/>
            <a:ext cx="0" cy="2996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663825" y="3305897"/>
            <a:ext cx="0" cy="2980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648757" y="4462786"/>
            <a:ext cx="0" cy="2996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635364" y="5636417"/>
            <a:ext cx="0" cy="2996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077649" y="2758426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067604" y="3669204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067604" y="4579982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067604" y="5479040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62"/>
          <p:cNvGrpSpPr/>
          <p:nvPr/>
        </p:nvGrpSpPr>
        <p:grpSpPr>
          <a:xfrm>
            <a:off x="2395467" y="1937293"/>
            <a:ext cx="759821" cy="758578"/>
            <a:chOff x="3175" y="0"/>
            <a:chExt cx="971551" cy="969963"/>
          </a:xfrm>
          <a:solidFill>
            <a:schemeClr val="bg1"/>
          </a:solidFill>
        </p:grpSpPr>
        <p:sp>
          <p:nvSpPr>
            <p:cNvPr id="64" name="Freeform 47"/>
            <p:cNvSpPr/>
            <p:nvPr/>
          </p:nvSpPr>
          <p:spPr bwMode="auto">
            <a:xfrm>
              <a:off x="674688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21 h 127"/>
                <a:gd name="T4" fmla="*/ 107 w 127"/>
                <a:gd name="T5" fmla="*/ 21 h 127"/>
                <a:gd name="T6" fmla="*/ 107 w 127"/>
                <a:gd name="T7" fmla="*/ 127 h 127"/>
                <a:gd name="T8" fmla="*/ 127 w 127"/>
                <a:gd name="T9" fmla="*/ 127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21"/>
                  </a:lnTo>
                  <a:lnTo>
                    <a:pt x="107" y="21"/>
                  </a:lnTo>
                  <a:lnTo>
                    <a:pt x="107" y="127"/>
                  </a:lnTo>
                  <a:lnTo>
                    <a:pt x="127" y="127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48"/>
            <p:cNvSpPr/>
            <p:nvPr/>
          </p:nvSpPr>
          <p:spPr bwMode="auto">
            <a:xfrm>
              <a:off x="101600" y="671513"/>
              <a:ext cx="201613" cy="200025"/>
            </a:xfrm>
            <a:custGeom>
              <a:avLst/>
              <a:gdLst>
                <a:gd name="T0" fmla="*/ 0 w 127"/>
                <a:gd name="T1" fmla="*/ 0 h 126"/>
                <a:gd name="T2" fmla="*/ 0 w 127"/>
                <a:gd name="T3" fmla="*/ 126 h 126"/>
                <a:gd name="T4" fmla="*/ 127 w 127"/>
                <a:gd name="T5" fmla="*/ 126 h 126"/>
                <a:gd name="T6" fmla="*/ 127 w 127"/>
                <a:gd name="T7" fmla="*/ 106 h 126"/>
                <a:gd name="T8" fmla="*/ 21 w 127"/>
                <a:gd name="T9" fmla="*/ 106 h 126"/>
                <a:gd name="T10" fmla="*/ 21 w 127"/>
                <a:gd name="T11" fmla="*/ 0 h 126"/>
                <a:gd name="T12" fmla="*/ 0 w 127"/>
                <a:gd name="T13" fmla="*/ 0 h 126"/>
                <a:gd name="T14" fmla="*/ 0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0" y="0"/>
                  </a:moveTo>
                  <a:lnTo>
                    <a:pt x="0" y="126"/>
                  </a:lnTo>
                  <a:lnTo>
                    <a:pt x="127" y="126"/>
                  </a:lnTo>
                  <a:lnTo>
                    <a:pt x="127" y="106"/>
                  </a:lnTo>
                  <a:lnTo>
                    <a:pt x="21" y="106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49"/>
            <p:cNvSpPr/>
            <p:nvPr/>
          </p:nvSpPr>
          <p:spPr bwMode="auto">
            <a:xfrm>
              <a:off x="674688" y="671513"/>
              <a:ext cx="201613" cy="200025"/>
            </a:xfrm>
            <a:custGeom>
              <a:avLst/>
              <a:gdLst>
                <a:gd name="T0" fmla="*/ 107 w 127"/>
                <a:gd name="T1" fmla="*/ 0 h 126"/>
                <a:gd name="T2" fmla="*/ 107 w 127"/>
                <a:gd name="T3" fmla="*/ 106 h 126"/>
                <a:gd name="T4" fmla="*/ 0 w 127"/>
                <a:gd name="T5" fmla="*/ 106 h 126"/>
                <a:gd name="T6" fmla="*/ 0 w 127"/>
                <a:gd name="T7" fmla="*/ 126 h 126"/>
                <a:gd name="T8" fmla="*/ 127 w 127"/>
                <a:gd name="T9" fmla="*/ 126 h 126"/>
                <a:gd name="T10" fmla="*/ 127 w 127"/>
                <a:gd name="T11" fmla="*/ 0 h 126"/>
                <a:gd name="T12" fmla="*/ 107 w 127"/>
                <a:gd name="T13" fmla="*/ 0 h 126"/>
                <a:gd name="T14" fmla="*/ 107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107" y="0"/>
                  </a:moveTo>
                  <a:lnTo>
                    <a:pt x="107" y="106"/>
                  </a:lnTo>
                  <a:lnTo>
                    <a:pt x="0" y="106"/>
                  </a:lnTo>
                  <a:lnTo>
                    <a:pt x="0" y="126"/>
                  </a:lnTo>
                  <a:lnTo>
                    <a:pt x="127" y="126"/>
                  </a:lnTo>
                  <a:lnTo>
                    <a:pt x="127" y="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0"/>
            <p:cNvSpPr/>
            <p:nvPr/>
          </p:nvSpPr>
          <p:spPr bwMode="auto">
            <a:xfrm>
              <a:off x="101600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127 h 127"/>
                <a:gd name="T4" fmla="*/ 21 w 127"/>
                <a:gd name="T5" fmla="*/ 127 h 127"/>
                <a:gd name="T6" fmla="*/ 21 w 127"/>
                <a:gd name="T7" fmla="*/ 21 h 127"/>
                <a:gd name="T8" fmla="*/ 127 w 127"/>
                <a:gd name="T9" fmla="*/ 21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127"/>
                  </a:lnTo>
                  <a:lnTo>
                    <a:pt x="21" y="127"/>
                  </a:lnTo>
                  <a:lnTo>
                    <a:pt x="21" y="21"/>
                  </a:lnTo>
                  <a:lnTo>
                    <a:pt x="127" y="21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51"/>
            <p:cNvSpPr>
              <a:spLocks noChangeArrowheads="1"/>
            </p:cNvSpPr>
            <p:nvPr/>
          </p:nvSpPr>
          <p:spPr bwMode="auto">
            <a:xfrm>
              <a:off x="3175" y="469900"/>
              <a:ext cx="230188" cy="3175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744538" y="469900"/>
              <a:ext cx="230188" cy="3175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473075" y="741363"/>
              <a:ext cx="31750" cy="22860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473075" y="0"/>
              <a:ext cx="31750" cy="22860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55"/>
            <p:cNvSpPr/>
            <p:nvPr/>
          </p:nvSpPr>
          <p:spPr bwMode="auto">
            <a:xfrm>
              <a:off x="407988" y="309563"/>
              <a:ext cx="163513" cy="169863"/>
            </a:xfrm>
            <a:custGeom>
              <a:avLst/>
              <a:gdLst>
                <a:gd name="T0" fmla="*/ 180 w 360"/>
                <a:gd name="T1" fmla="*/ 0 h 375"/>
                <a:gd name="T2" fmla="*/ 0 w 360"/>
                <a:gd name="T3" fmla="*/ 91 h 375"/>
                <a:gd name="T4" fmla="*/ 0 w 360"/>
                <a:gd name="T5" fmla="*/ 284 h 375"/>
                <a:gd name="T6" fmla="*/ 180 w 360"/>
                <a:gd name="T7" fmla="*/ 375 h 375"/>
                <a:gd name="T8" fmla="*/ 360 w 360"/>
                <a:gd name="T9" fmla="*/ 285 h 375"/>
                <a:gd name="T10" fmla="*/ 360 w 360"/>
                <a:gd name="T11" fmla="*/ 91 h 375"/>
                <a:gd name="T12" fmla="*/ 180 w 360"/>
                <a:gd name="T1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375">
                  <a:moveTo>
                    <a:pt x="180" y="0"/>
                  </a:moveTo>
                  <a:cubicBezTo>
                    <a:pt x="117" y="32"/>
                    <a:pt x="59" y="61"/>
                    <a:pt x="0" y="91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63" y="316"/>
                    <a:pt x="123" y="345"/>
                    <a:pt x="180" y="375"/>
                  </a:cubicBezTo>
                  <a:cubicBezTo>
                    <a:pt x="242" y="344"/>
                    <a:pt x="307" y="310"/>
                    <a:pt x="360" y="285"/>
                  </a:cubicBezTo>
                  <a:cubicBezTo>
                    <a:pt x="360" y="91"/>
                    <a:pt x="360" y="91"/>
                    <a:pt x="360" y="91"/>
                  </a:cubicBezTo>
                  <a:cubicBezTo>
                    <a:pt x="298" y="60"/>
                    <a:pt x="233" y="27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56"/>
            <p:cNvSpPr/>
            <p:nvPr/>
          </p:nvSpPr>
          <p:spPr bwMode="auto">
            <a:xfrm>
              <a:off x="347663" y="477838"/>
              <a:ext cx="284163" cy="184150"/>
            </a:xfrm>
            <a:custGeom>
              <a:avLst/>
              <a:gdLst>
                <a:gd name="T0" fmla="*/ 0 w 179"/>
                <a:gd name="T1" fmla="*/ 0 h 116"/>
                <a:gd name="T2" fmla="*/ 0 w 179"/>
                <a:gd name="T3" fmla="*/ 74 h 116"/>
                <a:gd name="T4" fmla="*/ 89 w 179"/>
                <a:gd name="T5" fmla="*/ 116 h 116"/>
                <a:gd name="T6" fmla="*/ 179 w 179"/>
                <a:gd name="T7" fmla="*/ 67 h 116"/>
                <a:gd name="T8" fmla="*/ 179 w 179"/>
                <a:gd name="T9" fmla="*/ 0 h 116"/>
                <a:gd name="T10" fmla="*/ 158 w 179"/>
                <a:gd name="T11" fmla="*/ 0 h 116"/>
                <a:gd name="T12" fmla="*/ 158 w 179"/>
                <a:gd name="T13" fmla="*/ 55 h 116"/>
                <a:gd name="T14" fmla="*/ 89 w 179"/>
                <a:gd name="T15" fmla="*/ 93 h 116"/>
                <a:gd name="T16" fmla="*/ 20 w 179"/>
                <a:gd name="T17" fmla="*/ 61 h 116"/>
                <a:gd name="T18" fmla="*/ 20 w 179"/>
                <a:gd name="T19" fmla="*/ 0 h 116"/>
                <a:gd name="T20" fmla="*/ 0 w 179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16">
                  <a:moveTo>
                    <a:pt x="0" y="0"/>
                  </a:moveTo>
                  <a:lnTo>
                    <a:pt x="0" y="74"/>
                  </a:lnTo>
                  <a:lnTo>
                    <a:pt x="89" y="116"/>
                  </a:lnTo>
                  <a:lnTo>
                    <a:pt x="179" y="67"/>
                  </a:lnTo>
                  <a:lnTo>
                    <a:pt x="179" y="0"/>
                  </a:lnTo>
                  <a:lnTo>
                    <a:pt x="158" y="0"/>
                  </a:lnTo>
                  <a:lnTo>
                    <a:pt x="158" y="55"/>
                  </a:lnTo>
                  <a:lnTo>
                    <a:pt x="89" y="93"/>
                  </a:lnTo>
                  <a:lnTo>
                    <a:pt x="20" y="61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874950" y="1528163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874950" y="1861998"/>
            <a:ext cx="3018921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Please replace contentPlease replace contentPlease replace contentPlease replace content</a:t>
            </a:r>
            <a:endParaRPr lang="zh-CN" altLang="en-US" sz="9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74950" y="2962825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874950" y="3296660"/>
            <a:ext cx="301892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Please replace contentPlease replace contentPlease replace content</a:t>
            </a:r>
            <a:endParaRPr lang="zh-CN" altLang="en-US" sz="900" dirty="0" smtClean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74950" y="4161004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74950" y="4494839"/>
            <a:ext cx="301892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Please replace contentPlease replace contentPlease replace content</a:t>
            </a:r>
            <a:endParaRPr lang="zh-CN" altLang="en-US" sz="900" dirty="0" smtClean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74950" y="5438011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874950" y="5771846"/>
            <a:ext cx="301892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Ebrima" panose="02000000000000000000" pitchFamily="2" charset="0"/>
                <a:sym typeface="Arial" panose="020B0604020202020204" pitchFamily="34" charset="0"/>
              </a:rPr>
              <a:t>Please replace contentPlease replace contentPlease replace content</a:t>
            </a:r>
            <a:endParaRPr lang="zh-CN" altLang="en-US" sz="900" dirty="0" smtClean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39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1" accel="40000" fill="hold" grpId="0" nodeType="click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22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23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1" accel="40000" fill="hold" grpId="0" nodeType="click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28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29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1" accel="40000" fill="hold" grpId="0" nodeType="click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34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35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1" accel="40000" fill="hold" grpId="0" nodeType="clickEffect" p14:presetBounceEnd="3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000">
                                          <p:cBhvr additive="base">
                                            <p:cTn id="40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000">
                                          <p:cBhvr additive="base">
                                            <p:cTn id="41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3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2" fill="hold">
                          <p:stCondLst>
                            <p:cond delay="indefinite"/>
                          </p:stCondLst>
                          <p:childTnLst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3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9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945728" y="3342337"/>
            <a:ext cx="1685385" cy="1452918"/>
          </a:xfrm>
          <a:prstGeom prst="hexagon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3793192" y="1766010"/>
            <a:ext cx="1685385" cy="1452918"/>
          </a:xfrm>
          <a:prstGeom prst="hexagon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2369460" y="2551261"/>
            <a:ext cx="1685385" cy="1452918"/>
          </a:xfrm>
          <a:prstGeom prst="hexagon">
            <a:avLst/>
          </a:prstGeom>
          <a:solidFill>
            <a:srgbClr val="FF000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2369460" y="4133415"/>
            <a:ext cx="1685385" cy="1452918"/>
          </a:xfrm>
          <a:prstGeom prst="hexagon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六边形 6"/>
          <p:cNvSpPr/>
          <p:nvPr/>
        </p:nvSpPr>
        <p:spPr>
          <a:xfrm>
            <a:off x="5216925" y="4133415"/>
            <a:ext cx="1685385" cy="1452918"/>
          </a:xfrm>
          <a:prstGeom prst="hexagon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3793192" y="3336511"/>
            <a:ext cx="1685385" cy="1452918"/>
          </a:xfrm>
          <a:prstGeom prst="hexagon">
            <a:avLst/>
          </a:prstGeom>
          <a:solidFill>
            <a:srgbClr val="FFC00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7" name="六边形 16"/>
          <p:cNvSpPr/>
          <p:nvPr/>
        </p:nvSpPr>
        <p:spPr>
          <a:xfrm>
            <a:off x="5216925" y="2551261"/>
            <a:ext cx="1685385" cy="1452918"/>
          </a:xfrm>
          <a:prstGeom prst="hexagon">
            <a:avLst/>
          </a:prstGeom>
          <a:solidFill>
            <a:srgbClr val="00B0F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6640658" y="3342337"/>
            <a:ext cx="1685385" cy="1452918"/>
          </a:xfrm>
          <a:prstGeom prst="hexagon">
            <a:avLst/>
          </a:prstGeom>
          <a:solidFill>
            <a:srgbClr val="00B05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9" name="TextBox 20"/>
          <p:cNvSpPr txBox="1"/>
          <p:nvPr/>
        </p:nvSpPr>
        <p:spPr bwMode="auto">
          <a:xfrm>
            <a:off x="8758399" y="1962030"/>
            <a:ext cx="2480021" cy="546100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758399" y="1505350"/>
            <a:ext cx="2130626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8758399" y="3310734"/>
            <a:ext cx="2480021" cy="546100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8758399" y="2854053"/>
            <a:ext cx="2480021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3" name="TextBox 20"/>
          <p:cNvSpPr txBox="1"/>
          <p:nvPr/>
        </p:nvSpPr>
        <p:spPr bwMode="auto">
          <a:xfrm>
            <a:off x="8758399" y="4630539"/>
            <a:ext cx="2480021" cy="753745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8758399" y="4173859"/>
            <a:ext cx="2480021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7" name="TextBox 20"/>
          <p:cNvSpPr txBox="1"/>
          <p:nvPr/>
        </p:nvSpPr>
        <p:spPr bwMode="auto">
          <a:xfrm>
            <a:off x="8758399" y="5941017"/>
            <a:ext cx="2480021" cy="753745"/>
          </a:xfrm>
          <a:prstGeom prst="rect">
            <a:avLst/>
          </a:prstGeom>
          <a:noFill/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8758399" y="5484337"/>
            <a:ext cx="2480021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3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3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3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1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3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1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3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1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/>
      <p:bldP spid="23" grpId="0"/>
      <p:bldP spid="24" grpId="0"/>
      <p:bldP spid="27" grpId="0"/>
      <p:bldP spid="28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754"/>
            <a:ext cx="12860091" cy="723189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00B05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12200" i="0" dirty="0">
              <a:solidFill>
                <a:srgbClr val="00B05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90632" y="3163230"/>
            <a:ext cx="317884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zh-CN" altLang="en-US" sz="3200" i="0" dirty="0">
                <a:solidFill>
                  <a:srgbClr val="00B05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3200" i="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26" name="Freeform 7"/>
          <p:cNvSpPr/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9"/>
          <p:cNvSpPr/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0"/>
          <p:cNvSpPr/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1"/>
          <p:cNvSpPr/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/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4"/>
          <p:cNvSpPr/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6"/>
          <p:cNvSpPr/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/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  <p:bldP spid="18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4" y="249"/>
            <a:ext cx="3825006" cy="3560445"/>
          </a:xfrm>
          <a:custGeom>
            <a:avLst/>
            <a:gdLst>
              <a:gd name="connsiteX0" fmla="*/ 0 w 3627120"/>
              <a:gd name="connsiteY0" fmla="*/ 0 h 3376246"/>
              <a:gd name="connsiteX1" fmla="*/ 3627120 w 3627120"/>
              <a:gd name="connsiteY1" fmla="*/ 0 h 3376246"/>
              <a:gd name="connsiteX2" fmla="*/ 3627120 w 3627120"/>
              <a:gd name="connsiteY2" fmla="*/ 3376246 h 3376246"/>
              <a:gd name="connsiteX3" fmla="*/ 0 w 3627120"/>
              <a:gd name="connsiteY3" fmla="*/ 3376246 h 3376246"/>
              <a:gd name="connsiteX4" fmla="*/ 0 w 3627120"/>
              <a:gd name="connsiteY4" fmla="*/ 0 h 3376246"/>
              <a:gd name="connsiteX0-1" fmla="*/ 0 w 3627120"/>
              <a:gd name="connsiteY0-2" fmla="*/ 0 h 3376246"/>
              <a:gd name="connsiteX1-3" fmla="*/ 3627120 w 3627120"/>
              <a:gd name="connsiteY1-4" fmla="*/ 0 h 3376246"/>
              <a:gd name="connsiteX2-5" fmla="*/ 2948940 w 3627120"/>
              <a:gd name="connsiteY2-6" fmla="*/ 3376246 h 3376246"/>
              <a:gd name="connsiteX3-7" fmla="*/ 0 w 3627120"/>
              <a:gd name="connsiteY3-8" fmla="*/ 3376246 h 3376246"/>
              <a:gd name="connsiteX4-9" fmla="*/ 0 w 3627120"/>
              <a:gd name="connsiteY4-10" fmla="*/ 0 h 3376246"/>
              <a:gd name="connsiteX0-11" fmla="*/ 0 w 3627120"/>
              <a:gd name="connsiteY0-12" fmla="*/ 0 h 3376246"/>
              <a:gd name="connsiteX1-13" fmla="*/ 3627120 w 3627120"/>
              <a:gd name="connsiteY1-14" fmla="*/ 0 h 3376246"/>
              <a:gd name="connsiteX2-15" fmla="*/ 2979420 w 3627120"/>
              <a:gd name="connsiteY2-16" fmla="*/ 3376246 h 3376246"/>
              <a:gd name="connsiteX3-17" fmla="*/ 0 w 3627120"/>
              <a:gd name="connsiteY3-18" fmla="*/ 3376246 h 3376246"/>
              <a:gd name="connsiteX4-19" fmla="*/ 0 w 3627120"/>
              <a:gd name="connsiteY4-20" fmla="*/ 0 h 3376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627120" h="3376246">
                <a:moveTo>
                  <a:pt x="0" y="0"/>
                </a:moveTo>
                <a:lnTo>
                  <a:pt x="3627120" y="0"/>
                </a:lnTo>
                <a:lnTo>
                  <a:pt x="2979420" y="3376246"/>
                </a:lnTo>
                <a:lnTo>
                  <a:pt x="0" y="337624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794" y="3664541"/>
            <a:ext cx="3117862" cy="3567863"/>
          </a:xfrm>
          <a:custGeom>
            <a:avLst/>
            <a:gdLst>
              <a:gd name="connsiteX0" fmla="*/ 0 w 2956560"/>
              <a:gd name="connsiteY0" fmla="*/ 0 h 3383280"/>
              <a:gd name="connsiteX1" fmla="*/ 2956560 w 2956560"/>
              <a:gd name="connsiteY1" fmla="*/ 0 h 3383280"/>
              <a:gd name="connsiteX2" fmla="*/ 2956560 w 2956560"/>
              <a:gd name="connsiteY2" fmla="*/ 3383280 h 3383280"/>
              <a:gd name="connsiteX3" fmla="*/ 0 w 2956560"/>
              <a:gd name="connsiteY3" fmla="*/ 3383280 h 3383280"/>
              <a:gd name="connsiteX4" fmla="*/ 0 w 2956560"/>
              <a:gd name="connsiteY4" fmla="*/ 0 h 3383280"/>
              <a:gd name="connsiteX0-1" fmla="*/ 0 w 2956560"/>
              <a:gd name="connsiteY0-2" fmla="*/ 0 h 3390900"/>
              <a:gd name="connsiteX1-3" fmla="*/ 2956560 w 2956560"/>
              <a:gd name="connsiteY1-4" fmla="*/ 0 h 3390900"/>
              <a:gd name="connsiteX2-5" fmla="*/ 2255520 w 2956560"/>
              <a:gd name="connsiteY2-6" fmla="*/ 3390900 h 3390900"/>
              <a:gd name="connsiteX3-7" fmla="*/ 0 w 2956560"/>
              <a:gd name="connsiteY3-8" fmla="*/ 3383280 h 3390900"/>
              <a:gd name="connsiteX4-9" fmla="*/ 0 w 2956560"/>
              <a:gd name="connsiteY4-10" fmla="*/ 0 h 3390900"/>
              <a:gd name="connsiteX0-11" fmla="*/ 0 w 2956560"/>
              <a:gd name="connsiteY0-12" fmla="*/ 0 h 3383280"/>
              <a:gd name="connsiteX1-13" fmla="*/ 2956560 w 2956560"/>
              <a:gd name="connsiteY1-14" fmla="*/ 0 h 3383280"/>
              <a:gd name="connsiteX2-15" fmla="*/ 2286000 w 2956560"/>
              <a:gd name="connsiteY2-16" fmla="*/ 3383280 h 3383280"/>
              <a:gd name="connsiteX3-17" fmla="*/ 0 w 2956560"/>
              <a:gd name="connsiteY3-18" fmla="*/ 3383280 h 3383280"/>
              <a:gd name="connsiteX4-19" fmla="*/ 0 w 2956560"/>
              <a:gd name="connsiteY4-20" fmla="*/ 0 h 33832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956560" h="3383280">
                <a:moveTo>
                  <a:pt x="0" y="0"/>
                </a:moveTo>
                <a:lnTo>
                  <a:pt x="2956560" y="0"/>
                </a:lnTo>
                <a:lnTo>
                  <a:pt x="2286000" y="3383280"/>
                </a:lnTo>
                <a:lnTo>
                  <a:pt x="0" y="338328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arallelogram 4"/>
          <p:cNvSpPr/>
          <p:nvPr/>
        </p:nvSpPr>
        <p:spPr>
          <a:xfrm>
            <a:off x="2493106" y="248"/>
            <a:ext cx="5667042" cy="7232154"/>
          </a:xfrm>
          <a:prstGeom prst="parallelogram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8160148" y="2426794"/>
            <a:ext cx="3745886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6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related</a:t>
            </a:r>
            <a:endParaRPr lang="en-US" altLang="zh-CN" sz="3600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48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words</a:t>
            </a:r>
            <a:endParaRPr lang="zh-CN" altLang="en-US" sz="4800" b="1" cap="all" dirty="0">
              <a:solidFill>
                <a:srgbClr val="FF0000"/>
              </a:solidFill>
              <a:latin typeface="Arial" panose="020B060402020202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60148" y="4737675"/>
            <a:ext cx="4101875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Arial" panose="020B0604020202020204" pitchFamily="34" charset="0"/>
              </a:rPr>
              <a:t>Please replace contentPlease replace contentPlease replace contentPlease replace contentPlease replace contentPlease replace contentPlease replace content</a:t>
            </a:r>
            <a:endParaRPr lang="en-US" altLang="zh-CN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160148" y="3967515"/>
            <a:ext cx="4007074" cy="665888"/>
            <a:chOff x="8073362" y="1148684"/>
            <a:chExt cx="3799769" cy="631438"/>
          </a:xfrm>
          <a:solidFill>
            <a:srgbClr val="FEBCC8"/>
          </a:solidFill>
        </p:grpSpPr>
        <p:sp>
          <p:nvSpPr>
            <p:cNvPr id="18" name="Rectangle 17"/>
            <p:cNvSpPr/>
            <p:nvPr/>
          </p:nvSpPr>
          <p:spPr>
            <a:xfrm>
              <a:off x="8073362" y="1227296"/>
              <a:ext cx="3799769" cy="51449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73362" y="1148684"/>
              <a:ext cx="3469507" cy="631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id-ID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YOUR TITLE</a:t>
              </a:r>
              <a:endParaRPr lang="id-ID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gallery dir="l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5" grpId="0" animBg="1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9813" y="2534886"/>
            <a:ext cx="1508125" cy="166687"/>
            <a:chOff x="3579813" y="2773363"/>
            <a:chExt cx="1508125" cy="166687"/>
          </a:xfrm>
          <a:solidFill>
            <a:srgbClr val="FF000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79813" y="2773363"/>
              <a:ext cx="166688" cy="166687"/>
            </a:xfrm>
            <a:custGeom>
              <a:avLst/>
              <a:gdLst>
                <a:gd name="T0" fmla="*/ 43 w 105"/>
                <a:gd name="T1" fmla="*/ 9 h 105"/>
                <a:gd name="T2" fmla="*/ 29 w 105"/>
                <a:gd name="T3" fmla="*/ 16 h 105"/>
                <a:gd name="T4" fmla="*/ 16 w 105"/>
                <a:gd name="T5" fmla="*/ 29 h 105"/>
                <a:gd name="T6" fmla="*/ 12 w 105"/>
                <a:gd name="T7" fmla="*/ 37 h 105"/>
                <a:gd name="T8" fmla="*/ 9 w 105"/>
                <a:gd name="T9" fmla="*/ 52 h 105"/>
                <a:gd name="T10" fmla="*/ 12 w 105"/>
                <a:gd name="T11" fmla="*/ 68 h 105"/>
                <a:gd name="T12" fmla="*/ 22 w 105"/>
                <a:gd name="T13" fmla="*/ 83 h 105"/>
                <a:gd name="T14" fmla="*/ 43 w 105"/>
                <a:gd name="T15" fmla="*/ 95 h 105"/>
                <a:gd name="T16" fmla="*/ 63 w 105"/>
                <a:gd name="T17" fmla="*/ 95 h 105"/>
                <a:gd name="T18" fmla="*/ 77 w 105"/>
                <a:gd name="T19" fmla="*/ 89 h 105"/>
                <a:gd name="T20" fmla="*/ 95 w 105"/>
                <a:gd name="T21" fmla="*/ 69 h 105"/>
                <a:gd name="T22" fmla="*/ 97 w 105"/>
                <a:gd name="T23" fmla="*/ 52 h 105"/>
                <a:gd name="T24" fmla="*/ 95 w 105"/>
                <a:gd name="T25" fmla="*/ 36 h 105"/>
                <a:gd name="T26" fmla="*/ 77 w 105"/>
                <a:gd name="T27" fmla="*/ 16 h 105"/>
                <a:gd name="T28" fmla="*/ 68 w 105"/>
                <a:gd name="T29" fmla="*/ 12 h 105"/>
                <a:gd name="T30" fmla="*/ 53 w 105"/>
                <a:gd name="T31" fmla="*/ 8 h 105"/>
                <a:gd name="T32" fmla="*/ 63 w 105"/>
                <a:gd name="T33" fmla="*/ 1 h 105"/>
                <a:gd name="T34" fmla="*/ 75 w 105"/>
                <a:gd name="T35" fmla="*/ 5 h 105"/>
                <a:gd name="T36" fmla="*/ 90 w 105"/>
                <a:gd name="T37" fmla="*/ 15 h 105"/>
                <a:gd name="T38" fmla="*/ 102 w 105"/>
                <a:gd name="T39" fmla="*/ 33 h 105"/>
                <a:gd name="T40" fmla="*/ 105 w 105"/>
                <a:gd name="T41" fmla="*/ 52 h 105"/>
                <a:gd name="T42" fmla="*/ 102 w 105"/>
                <a:gd name="T43" fmla="*/ 71 h 105"/>
                <a:gd name="T44" fmla="*/ 90 w 105"/>
                <a:gd name="T45" fmla="*/ 90 h 105"/>
                <a:gd name="T46" fmla="*/ 75 w 105"/>
                <a:gd name="T47" fmla="*/ 101 h 105"/>
                <a:gd name="T48" fmla="*/ 63 w 105"/>
                <a:gd name="T49" fmla="*/ 104 h 105"/>
                <a:gd name="T50" fmla="*/ 43 w 105"/>
                <a:gd name="T51" fmla="*/ 104 h 105"/>
                <a:gd name="T52" fmla="*/ 30 w 105"/>
                <a:gd name="T53" fmla="*/ 101 h 105"/>
                <a:gd name="T54" fmla="*/ 10 w 105"/>
                <a:gd name="T55" fmla="*/ 82 h 105"/>
                <a:gd name="T56" fmla="*/ 1 w 105"/>
                <a:gd name="T57" fmla="*/ 62 h 105"/>
                <a:gd name="T58" fmla="*/ 0 w 105"/>
                <a:gd name="T59" fmla="*/ 52 h 105"/>
                <a:gd name="T60" fmla="*/ 4 w 105"/>
                <a:gd name="T61" fmla="*/ 33 h 105"/>
                <a:gd name="T62" fmla="*/ 10 w 105"/>
                <a:gd name="T63" fmla="*/ 23 h 105"/>
                <a:gd name="T64" fmla="*/ 23 w 105"/>
                <a:gd name="T65" fmla="*/ 9 h 105"/>
                <a:gd name="T66" fmla="*/ 43 w 105"/>
                <a:gd name="T67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05">
                  <a:moveTo>
                    <a:pt x="53" y="8"/>
                  </a:moveTo>
                  <a:lnTo>
                    <a:pt x="43" y="9"/>
                  </a:lnTo>
                  <a:lnTo>
                    <a:pt x="37" y="12"/>
                  </a:lnTo>
                  <a:lnTo>
                    <a:pt x="29" y="16"/>
                  </a:lnTo>
                  <a:lnTo>
                    <a:pt x="22" y="21"/>
                  </a:lnTo>
                  <a:lnTo>
                    <a:pt x="16" y="2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6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3" y="95"/>
                  </a:lnTo>
                  <a:lnTo>
                    <a:pt x="53" y="96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4" y="21"/>
                  </a:lnTo>
                  <a:lnTo>
                    <a:pt x="77" y="16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3" y="9"/>
                  </a:lnTo>
                  <a:lnTo>
                    <a:pt x="53" y="8"/>
                  </a:lnTo>
                  <a:close/>
                  <a:moveTo>
                    <a:pt x="53" y="0"/>
                  </a:moveTo>
                  <a:lnTo>
                    <a:pt x="63" y="1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101" y="30"/>
                  </a:lnTo>
                  <a:lnTo>
                    <a:pt x="102" y="33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2"/>
                  </a:lnTo>
                  <a:lnTo>
                    <a:pt x="102" y="71"/>
                  </a:lnTo>
                  <a:lnTo>
                    <a:pt x="101" y="75"/>
                  </a:lnTo>
                  <a:lnTo>
                    <a:pt x="90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3" y="105"/>
                  </a:lnTo>
                  <a:lnTo>
                    <a:pt x="43" y="104"/>
                  </a:lnTo>
                  <a:lnTo>
                    <a:pt x="34" y="102"/>
                  </a:lnTo>
                  <a:lnTo>
                    <a:pt x="30" y="101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5" y="75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5" y="30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30" y="5"/>
                  </a:lnTo>
                  <a:lnTo>
                    <a:pt x="43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3622675" y="2816225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7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3 h 50"/>
                <a:gd name="T14" fmla="*/ 36 w 51"/>
                <a:gd name="T15" fmla="*/ 49 h 50"/>
                <a:gd name="T16" fmla="*/ 26 w 51"/>
                <a:gd name="T17" fmla="*/ 50 h 50"/>
                <a:gd name="T18" fmla="*/ 16 w 51"/>
                <a:gd name="T19" fmla="*/ 49 h 50"/>
                <a:gd name="T20" fmla="*/ 8 w 51"/>
                <a:gd name="T21" fmla="*/ 43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7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7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3"/>
                  </a:lnTo>
                  <a:lnTo>
                    <a:pt x="36" y="49"/>
                  </a:lnTo>
                  <a:lnTo>
                    <a:pt x="26" y="50"/>
                  </a:lnTo>
                  <a:lnTo>
                    <a:pt x="16" y="49"/>
                  </a:lnTo>
                  <a:lnTo>
                    <a:pt x="8" y="43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740150" y="2849563"/>
              <a:ext cx="14288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781425" y="2849563"/>
              <a:ext cx="1265238" cy="12700"/>
            </a:xfrm>
            <a:custGeom>
              <a:avLst/>
              <a:gdLst>
                <a:gd name="T0" fmla="*/ 797 w 797"/>
                <a:gd name="T1" fmla="*/ 0 h 8"/>
                <a:gd name="T2" fmla="*/ 780 w 797"/>
                <a:gd name="T3" fmla="*/ 8 h 8"/>
                <a:gd name="T4" fmla="*/ 746 w 797"/>
                <a:gd name="T5" fmla="*/ 0 h 8"/>
                <a:gd name="T6" fmla="*/ 764 w 797"/>
                <a:gd name="T7" fmla="*/ 8 h 8"/>
                <a:gd name="T8" fmla="*/ 746 w 797"/>
                <a:gd name="T9" fmla="*/ 0 h 8"/>
                <a:gd name="T10" fmla="*/ 730 w 797"/>
                <a:gd name="T11" fmla="*/ 0 h 8"/>
                <a:gd name="T12" fmla="*/ 713 w 797"/>
                <a:gd name="T13" fmla="*/ 8 h 8"/>
                <a:gd name="T14" fmla="*/ 679 w 797"/>
                <a:gd name="T15" fmla="*/ 0 h 8"/>
                <a:gd name="T16" fmla="*/ 695 w 797"/>
                <a:gd name="T17" fmla="*/ 8 h 8"/>
                <a:gd name="T18" fmla="*/ 679 w 797"/>
                <a:gd name="T19" fmla="*/ 0 h 8"/>
                <a:gd name="T20" fmla="*/ 661 w 797"/>
                <a:gd name="T21" fmla="*/ 0 h 8"/>
                <a:gd name="T22" fmla="*/ 645 w 797"/>
                <a:gd name="T23" fmla="*/ 8 h 8"/>
                <a:gd name="T24" fmla="*/ 610 w 797"/>
                <a:gd name="T25" fmla="*/ 0 h 8"/>
                <a:gd name="T26" fmla="*/ 628 w 797"/>
                <a:gd name="T27" fmla="*/ 8 h 8"/>
                <a:gd name="T28" fmla="*/ 610 w 797"/>
                <a:gd name="T29" fmla="*/ 0 h 8"/>
                <a:gd name="T30" fmla="*/ 594 w 797"/>
                <a:gd name="T31" fmla="*/ 0 h 8"/>
                <a:gd name="T32" fmla="*/ 577 w 797"/>
                <a:gd name="T33" fmla="*/ 8 h 8"/>
                <a:gd name="T34" fmla="*/ 543 w 797"/>
                <a:gd name="T35" fmla="*/ 0 h 8"/>
                <a:gd name="T36" fmla="*/ 560 w 797"/>
                <a:gd name="T37" fmla="*/ 8 h 8"/>
                <a:gd name="T38" fmla="*/ 543 w 797"/>
                <a:gd name="T39" fmla="*/ 0 h 8"/>
                <a:gd name="T40" fmla="*/ 527 w 797"/>
                <a:gd name="T41" fmla="*/ 0 h 8"/>
                <a:gd name="T42" fmla="*/ 509 w 797"/>
                <a:gd name="T43" fmla="*/ 8 h 8"/>
                <a:gd name="T44" fmla="*/ 475 w 797"/>
                <a:gd name="T45" fmla="*/ 0 h 8"/>
                <a:gd name="T46" fmla="*/ 492 w 797"/>
                <a:gd name="T47" fmla="*/ 8 h 8"/>
                <a:gd name="T48" fmla="*/ 475 w 797"/>
                <a:gd name="T49" fmla="*/ 0 h 8"/>
                <a:gd name="T50" fmla="*/ 458 w 797"/>
                <a:gd name="T51" fmla="*/ 0 h 8"/>
                <a:gd name="T52" fmla="*/ 442 w 797"/>
                <a:gd name="T53" fmla="*/ 8 h 8"/>
                <a:gd name="T54" fmla="*/ 407 w 797"/>
                <a:gd name="T55" fmla="*/ 0 h 8"/>
                <a:gd name="T56" fmla="*/ 424 w 797"/>
                <a:gd name="T57" fmla="*/ 8 h 8"/>
                <a:gd name="T58" fmla="*/ 407 w 797"/>
                <a:gd name="T59" fmla="*/ 0 h 8"/>
                <a:gd name="T60" fmla="*/ 391 w 797"/>
                <a:gd name="T61" fmla="*/ 0 h 8"/>
                <a:gd name="T62" fmla="*/ 373 w 797"/>
                <a:gd name="T63" fmla="*/ 8 h 8"/>
                <a:gd name="T64" fmla="*/ 339 w 797"/>
                <a:gd name="T65" fmla="*/ 0 h 8"/>
                <a:gd name="T66" fmla="*/ 357 w 797"/>
                <a:gd name="T67" fmla="*/ 8 h 8"/>
                <a:gd name="T68" fmla="*/ 339 w 797"/>
                <a:gd name="T69" fmla="*/ 0 h 8"/>
                <a:gd name="T70" fmla="*/ 322 w 797"/>
                <a:gd name="T71" fmla="*/ 0 h 8"/>
                <a:gd name="T72" fmla="*/ 306 w 797"/>
                <a:gd name="T73" fmla="*/ 8 h 8"/>
                <a:gd name="T74" fmla="*/ 272 w 797"/>
                <a:gd name="T75" fmla="*/ 0 h 8"/>
                <a:gd name="T76" fmla="*/ 288 w 797"/>
                <a:gd name="T77" fmla="*/ 8 h 8"/>
                <a:gd name="T78" fmla="*/ 272 w 797"/>
                <a:gd name="T79" fmla="*/ 0 h 8"/>
                <a:gd name="T80" fmla="*/ 255 w 797"/>
                <a:gd name="T81" fmla="*/ 0 h 8"/>
                <a:gd name="T82" fmla="*/ 237 w 797"/>
                <a:gd name="T83" fmla="*/ 8 h 8"/>
                <a:gd name="T84" fmla="*/ 204 w 797"/>
                <a:gd name="T85" fmla="*/ 0 h 8"/>
                <a:gd name="T86" fmla="*/ 221 w 797"/>
                <a:gd name="T87" fmla="*/ 8 h 8"/>
                <a:gd name="T88" fmla="*/ 204 w 797"/>
                <a:gd name="T89" fmla="*/ 0 h 8"/>
                <a:gd name="T90" fmla="*/ 187 w 797"/>
                <a:gd name="T91" fmla="*/ 0 h 8"/>
                <a:gd name="T92" fmla="*/ 170 w 797"/>
                <a:gd name="T93" fmla="*/ 8 h 8"/>
                <a:gd name="T94" fmla="*/ 136 w 797"/>
                <a:gd name="T95" fmla="*/ 0 h 8"/>
                <a:gd name="T96" fmla="*/ 152 w 797"/>
                <a:gd name="T97" fmla="*/ 8 h 8"/>
                <a:gd name="T98" fmla="*/ 136 w 797"/>
                <a:gd name="T99" fmla="*/ 0 h 8"/>
                <a:gd name="T100" fmla="*/ 119 w 797"/>
                <a:gd name="T101" fmla="*/ 0 h 8"/>
                <a:gd name="T102" fmla="*/ 102 w 797"/>
                <a:gd name="T103" fmla="*/ 8 h 8"/>
                <a:gd name="T104" fmla="*/ 68 w 797"/>
                <a:gd name="T105" fmla="*/ 0 h 8"/>
                <a:gd name="T106" fmla="*/ 85 w 797"/>
                <a:gd name="T107" fmla="*/ 8 h 8"/>
                <a:gd name="T108" fmla="*/ 68 w 797"/>
                <a:gd name="T109" fmla="*/ 0 h 8"/>
                <a:gd name="T110" fmla="*/ 51 w 797"/>
                <a:gd name="T111" fmla="*/ 0 h 8"/>
                <a:gd name="T112" fmla="*/ 34 w 797"/>
                <a:gd name="T113" fmla="*/ 8 h 8"/>
                <a:gd name="T114" fmla="*/ 0 w 797"/>
                <a:gd name="T115" fmla="*/ 0 h 8"/>
                <a:gd name="T116" fmla="*/ 18 w 797"/>
                <a:gd name="T117" fmla="*/ 8 h 8"/>
                <a:gd name="T118" fmla="*/ 0 w 797"/>
                <a:gd name="T1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7" h="8">
                  <a:moveTo>
                    <a:pt x="780" y="0"/>
                  </a:moveTo>
                  <a:lnTo>
                    <a:pt x="797" y="0"/>
                  </a:lnTo>
                  <a:lnTo>
                    <a:pt x="797" y="8"/>
                  </a:lnTo>
                  <a:lnTo>
                    <a:pt x="780" y="8"/>
                  </a:lnTo>
                  <a:lnTo>
                    <a:pt x="780" y="0"/>
                  </a:lnTo>
                  <a:close/>
                  <a:moveTo>
                    <a:pt x="746" y="0"/>
                  </a:moveTo>
                  <a:lnTo>
                    <a:pt x="764" y="0"/>
                  </a:lnTo>
                  <a:lnTo>
                    <a:pt x="764" y="8"/>
                  </a:lnTo>
                  <a:lnTo>
                    <a:pt x="746" y="8"/>
                  </a:lnTo>
                  <a:lnTo>
                    <a:pt x="746" y="0"/>
                  </a:lnTo>
                  <a:close/>
                  <a:moveTo>
                    <a:pt x="713" y="0"/>
                  </a:moveTo>
                  <a:lnTo>
                    <a:pt x="730" y="0"/>
                  </a:lnTo>
                  <a:lnTo>
                    <a:pt x="730" y="8"/>
                  </a:lnTo>
                  <a:lnTo>
                    <a:pt x="713" y="8"/>
                  </a:lnTo>
                  <a:lnTo>
                    <a:pt x="713" y="0"/>
                  </a:lnTo>
                  <a:close/>
                  <a:moveTo>
                    <a:pt x="679" y="0"/>
                  </a:moveTo>
                  <a:lnTo>
                    <a:pt x="695" y="0"/>
                  </a:lnTo>
                  <a:lnTo>
                    <a:pt x="695" y="8"/>
                  </a:lnTo>
                  <a:lnTo>
                    <a:pt x="679" y="8"/>
                  </a:lnTo>
                  <a:lnTo>
                    <a:pt x="679" y="0"/>
                  </a:lnTo>
                  <a:close/>
                  <a:moveTo>
                    <a:pt x="645" y="0"/>
                  </a:moveTo>
                  <a:lnTo>
                    <a:pt x="661" y="0"/>
                  </a:lnTo>
                  <a:lnTo>
                    <a:pt x="661" y="8"/>
                  </a:lnTo>
                  <a:lnTo>
                    <a:pt x="645" y="8"/>
                  </a:lnTo>
                  <a:lnTo>
                    <a:pt x="645" y="0"/>
                  </a:lnTo>
                  <a:close/>
                  <a:moveTo>
                    <a:pt x="610" y="0"/>
                  </a:moveTo>
                  <a:lnTo>
                    <a:pt x="628" y="0"/>
                  </a:lnTo>
                  <a:lnTo>
                    <a:pt x="628" y="8"/>
                  </a:lnTo>
                  <a:lnTo>
                    <a:pt x="610" y="8"/>
                  </a:lnTo>
                  <a:lnTo>
                    <a:pt x="610" y="0"/>
                  </a:lnTo>
                  <a:close/>
                  <a:moveTo>
                    <a:pt x="577" y="0"/>
                  </a:moveTo>
                  <a:lnTo>
                    <a:pt x="594" y="0"/>
                  </a:lnTo>
                  <a:lnTo>
                    <a:pt x="594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8"/>
                  </a:lnTo>
                  <a:lnTo>
                    <a:pt x="543" y="8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7" y="0"/>
                  </a:lnTo>
                  <a:lnTo>
                    <a:pt x="527" y="8"/>
                  </a:lnTo>
                  <a:lnTo>
                    <a:pt x="509" y="8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8"/>
                  </a:lnTo>
                  <a:lnTo>
                    <a:pt x="475" y="8"/>
                  </a:lnTo>
                  <a:lnTo>
                    <a:pt x="475" y="0"/>
                  </a:lnTo>
                  <a:close/>
                  <a:moveTo>
                    <a:pt x="442" y="0"/>
                  </a:moveTo>
                  <a:lnTo>
                    <a:pt x="458" y="0"/>
                  </a:lnTo>
                  <a:lnTo>
                    <a:pt x="458" y="8"/>
                  </a:lnTo>
                  <a:lnTo>
                    <a:pt x="442" y="8"/>
                  </a:lnTo>
                  <a:lnTo>
                    <a:pt x="442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8"/>
                  </a:lnTo>
                  <a:lnTo>
                    <a:pt x="407" y="8"/>
                  </a:lnTo>
                  <a:lnTo>
                    <a:pt x="407" y="0"/>
                  </a:lnTo>
                  <a:close/>
                  <a:moveTo>
                    <a:pt x="373" y="0"/>
                  </a:moveTo>
                  <a:lnTo>
                    <a:pt x="391" y="0"/>
                  </a:lnTo>
                  <a:lnTo>
                    <a:pt x="391" y="8"/>
                  </a:lnTo>
                  <a:lnTo>
                    <a:pt x="373" y="8"/>
                  </a:lnTo>
                  <a:lnTo>
                    <a:pt x="373" y="0"/>
                  </a:lnTo>
                  <a:close/>
                  <a:moveTo>
                    <a:pt x="339" y="0"/>
                  </a:moveTo>
                  <a:lnTo>
                    <a:pt x="357" y="0"/>
                  </a:lnTo>
                  <a:lnTo>
                    <a:pt x="357" y="8"/>
                  </a:lnTo>
                  <a:lnTo>
                    <a:pt x="339" y="8"/>
                  </a:lnTo>
                  <a:lnTo>
                    <a:pt x="339" y="0"/>
                  </a:lnTo>
                  <a:close/>
                  <a:moveTo>
                    <a:pt x="306" y="0"/>
                  </a:moveTo>
                  <a:lnTo>
                    <a:pt x="322" y="0"/>
                  </a:lnTo>
                  <a:lnTo>
                    <a:pt x="322" y="8"/>
                  </a:lnTo>
                  <a:lnTo>
                    <a:pt x="306" y="8"/>
                  </a:lnTo>
                  <a:lnTo>
                    <a:pt x="306" y="0"/>
                  </a:lnTo>
                  <a:close/>
                  <a:moveTo>
                    <a:pt x="272" y="0"/>
                  </a:moveTo>
                  <a:lnTo>
                    <a:pt x="288" y="0"/>
                  </a:lnTo>
                  <a:lnTo>
                    <a:pt x="288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7" y="0"/>
                  </a:moveTo>
                  <a:lnTo>
                    <a:pt x="255" y="0"/>
                  </a:lnTo>
                  <a:lnTo>
                    <a:pt x="255" y="8"/>
                  </a:lnTo>
                  <a:lnTo>
                    <a:pt x="237" y="8"/>
                  </a:lnTo>
                  <a:lnTo>
                    <a:pt x="237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70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70" y="8"/>
                  </a:lnTo>
                  <a:lnTo>
                    <a:pt x="170" y="0"/>
                  </a:lnTo>
                  <a:close/>
                  <a:moveTo>
                    <a:pt x="136" y="0"/>
                  </a:moveTo>
                  <a:lnTo>
                    <a:pt x="152" y="0"/>
                  </a:lnTo>
                  <a:lnTo>
                    <a:pt x="152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5075238" y="2849563"/>
              <a:ext cx="12700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79813" y="3869973"/>
            <a:ext cx="1466850" cy="169862"/>
            <a:chOff x="3579813" y="4108450"/>
            <a:chExt cx="1466850" cy="169862"/>
          </a:xfrm>
          <a:solidFill>
            <a:srgbClr val="FFC000"/>
          </a:solidFill>
        </p:grpSpPr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579813" y="4108450"/>
              <a:ext cx="166688" cy="169862"/>
            </a:xfrm>
            <a:custGeom>
              <a:avLst/>
              <a:gdLst>
                <a:gd name="T0" fmla="*/ 43 w 105"/>
                <a:gd name="T1" fmla="*/ 10 h 107"/>
                <a:gd name="T2" fmla="*/ 29 w 105"/>
                <a:gd name="T3" fmla="*/ 17 h 107"/>
                <a:gd name="T4" fmla="*/ 16 w 105"/>
                <a:gd name="T5" fmla="*/ 30 h 107"/>
                <a:gd name="T6" fmla="*/ 10 w 105"/>
                <a:gd name="T7" fmla="*/ 44 h 107"/>
                <a:gd name="T8" fmla="*/ 10 w 105"/>
                <a:gd name="T9" fmla="*/ 64 h 107"/>
                <a:gd name="T10" fmla="*/ 16 w 105"/>
                <a:gd name="T11" fmla="*/ 78 h 107"/>
                <a:gd name="T12" fmla="*/ 36 w 105"/>
                <a:gd name="T13" fmla="*/ 96 h 107"/>
                <a:gd name="T14" fmla="*/ 53 w 105"/>
                <a:gd name="T15" fmla="*/ 98 h 107"/>
                <a:gd name="T16" fmla="*/ 70 w 105"/>
                <a:gd name="T17" fmla="*/ 96 h 107"/>
                <a:gd name="T18" fmla="*/ 84 w 105"/>
                <a:gd name="T19" fmla="*/ 85 h 107"/>
                <a:gd name="T20" fmla="*/ 96 w 105"/>
                <a:gd name="T21" fmla="*/ 64 h 107"/>
                <a:gd name="T22" fmla="*/ 96 w 105"/>
                <a:gd name="T23" fmla="*/ 44 h 107"/>
                <a:gd name="T24" fmla="*/ 84 w 105"/>
                <a:gd name="T25" fmla="*/ 22 h 107"/>
                <a:gd name="T26" fmla="*/ 68 w 105"/>
                <a:gd name="T27" fmla="*/ 12 h 107"/>
                <a:gd name="T28" fmla="*/ 63 w 105"/>
                <a:gd name="T29" fmla="*/ 10 h 107"/>
                <a:gd name="T30" fmla="*/ 53 w 105"/>
                <a:gd name="T31" fmla="*/ 0 h 107"/>
                <a:gd name="T32" fmla="*/ 72 w 105"/>
                <a:gd name="T33" fmla="*/ 5 h 107"/>
                <a:gd name="T34" fmla="*/ 84 w 105"/>
                <a:gd name="T35" fmla="*/ 10 h 107"/>
                <a:gd name="T36" fmla="*/ 101 w 105"/>
                <a:gd name="T37" fmla="*/ 31 h 107"/>
                <a:gd name="T38" fmla="*/ 104 w 105"/>
                <a:gd name="T39" fmla="*/ 44 h 107"/>
                <a:gd name="T40" fmla="*/ 104 w 105"/>
                <a:gd name="T41" fmla="*/ 64 h 107"/>
                <a:gd name="T42" fmla="*/ 101 w 105"/>
                <a:gd name="T43" fmla="*/ 77 h 107"/>
                <a:gd name="T44" fmla="*/ 84 w 105"/>
                <a:gd name="T45" fmla="*/ 97 h 107"/>
                <a:gd name="T46" fmla="*/ 72 w 105"/>
                <a:gd name="T47" fmla="*/ 104 h 107"/>
                <a:gd name="T48" fmla="*/ 53 w 105"/>
                <a:gd name="T49" fmla="*/ 107 h 107"/>
                <a:gd name="T50" fmla="*/ 34 w 105"/>
                <a:gd name="T51" fmla="*/ 104 h 107"/>
                <a:gd name="T52" fmla="*/ 15 w 105"/>
                <a:gd name="T53" fmla="*/ 92 h 107"/>
                <a:gd name="T54" fmla="*/ 5 w 105"/>
                <a:gd name="T55" fmla="*/ 77 h 107"/>
                <a:gd name="T56" fmla="*/ 0 w 105"/>
                <a:gd name="T57" fmla="*/ 54 h 107"/>
                <a:gd name="T58" fmla="*/ 1 w 105"/>
                <a:gd name="T59" fmla="*/ 44 h 107"/>
                <a:gd name="T60" fmla="*/ 10 w 105"/>
                <a:gd name="T61" fmla="*/ 23 h 107"/>
                <a:gd name="T62" fmla="*/ 23 w 105"/>
                <a:gd name="T63" fmla="*/ 10 h 107"/>
                <a:gd name="T64" fmla="*/ 43 w 105"/>
                <a:gd name="T65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07">
                  <a:moveTo>
                    <a:pt x="53" y="9"/>
                  </a:moveTo>
                  <a:lnTo>
                    <a:pt x="43" y="10"/>
                  </a:lnTo>
                  <a:lnTo>
                    <a:pt x="37" y="12"/>
                  </a:lnTo>
                  <a:lnTo>
                    <a:pt x="29" y="17"/>
                  </a:lnTo>
                  <a:lnTo>
                    <a:pt x="22" y="22"/>
                  </a:lnTo>
                  <a:lnTo>
                    <a:pt x="16" y="30"/>
                  </a:lnTo>
                  <a:lnTo>
                    <a:pt x="12" y="37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10" y="64"/>
                  </a:lnTo>
                  <a:lnTo>
                    <a:pt x="12" y="70"/>
                  </a:lnTo>
                  <a:lnTo>
                    <a:pt x="16" y="78"/>
                  </a:lnTo>
                  <a:lnTo>
                    <a:pt x="22" y="85"/>
                  </a:lnTo>
                  <a:lnTo>
                    <a:pt x="36" y="96"/>
                  </a:lnTo>
                  <a:lnTo>
                    <a:pt x="43" y="97"/>
                  </a:lnTo>
                  <a:lnTo>
                    <a:pt x="53" y="98"/>
                  </a:lnTo>
                  <a:lnTo>
                    <a:pt x="63" y="97"/>
                  </a:lnTo>
                  <a:lnTo>
                    <a:pt x="70" y="96"/>
                  </a:lnTo>
                  <a:lnTo>
                    <a:pt x="77" y="91"/>
                  </a:lnTo>
                  <a:lnTo>
                    <a:pt x="84" y="85"/>
                  </a:lnTo>
                  <a:lnTo>
                    <a:pt x="95" y="71"/>
                  </a:lnTo>
                  <a:lnTo>
                    <a:pt x="96" y="64"/>
                  </a:lnTo>
                  <a:lnTo>
                    <a:pt x="97" y="54"/>
                  </a:lnTo>
                  <a:lnTo>
                    <a:pt x="96" y="44"/>
                  </a:lnTo>
                  <a:lnTo>
                    <a:pt x="95" y="36"/>
                  </a:lnTo>
                  <a:lnTo>
                    <a:pt x="84" y="22"/>
                  </a:lnTo>
                  <a:lnTo>
                    <a:pt x="77" y="17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3" y="10"/>
                  </a:lnTo>
                  <a:lnTo>
                    <a:pt x="53" y="9"/>
                  </a:lnTo>
                  <a:close/>
                  <a:moveTo>
                    <a:pt x="53" y="0"/>
                  </a:moveTo>
                  <a:lnTo>
                    <a:pt x="63" y="2"/>
                  </a:lnTo>
                  <a:lnTo>
                    <a:pt x="72" y="5"/>
                  </a:lnTo>
                  <a:lnTo>
                    <a:pt x="75" y="6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101" y="31"/>
                  </a:lnTo>
                  <a:lnTo>
                    <a:pt x="102" y="34"/>
                  </a:lnTo>
                  <a:lnTo>
                    <a:pt x="104" y="44"/>
                  </a:lnTo>
                  <a:lnTo>
                    <a:pt x="105" y="54"/>
                  </a:lnTo>
                  <a:lnTo>
                    <a:pt x="104" y="64"/>
                  </a:lnTo>
                  <a:lnTo>
                    <a:pt x="102" y="73"/>
                  </a:lnTo>
                  <a:lnTo>
                    <a:pt x="101" y="77"/>
                  </a:lnTo>
                  <a:lnTo>
                    <a:pt x="90" y="92"/>
                  </a:lnTo>
                  <a:lnTo>
                    <a:pt x="84" y="97"/>
                  </a:lnTo>
                  <a:lnTo>
                    <a:pt x="75" y="103"/>
                  </a:lnTo>
                  <a:lnTo>
                    <a:pt x="72" y="104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43" y="106"/>
                  </a:lnTo>
                  <a:lnTo>
                    <a:pt x="34" y="104"/>
                  </a:lnTo>
                  <a:lnTo>
                    <a:pt x="30" y="103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5" y="77"/>
                  </a:lnTo>
                  <a:lnTo>
                    <a:pt x="1" y="6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" y="44"/>
                  </a:lnTo>
                  <a:lnTo>
                    <a:pt x="5" y="31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30" y="6"/>
                  </a:lnTo>
                  <a:lnTo>
                    <a:pt x="43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3622675" y="4154488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7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2 h 50"/>
                <a:gd name="T14" fmla="*/ 36 w 51"/>
                <a:gd name="T15" fmla="*/ 48 h 50"/>
                <a:gd name="T16" fmla="*/ 26 w 51"/>
                <a:gd name="T17" fmla="*/ 50 h 50"/>
                <a:gd name="T18" fmla="*/ 16 w 51"/>
                <a:gd name="T19" fmla="*/ 48 h 50"/>
                <a:gd name="T20" fmla="*/ 8 w 51"/>
                <a:gd name="T21" fmla="*/ 42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7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7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2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740150" y="4186238"/>
              <a:ext cx="14288" cy="14287"/>
            </a:xfrm>
            <a:prstGeom prst="rect">
              <a:avLst/>
            </a:prstGeom>
            <a:grpFill/>
            <a:ln w="0">
              <a:solidFill>
                <a:srgbClr val="FFC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3781425" y="4186238"/>
              <a:ext cx="1265238" cy="14287"/>
            </a:xfrm>
            <a:custGeom>
              <a:avLst/>
              <a:gdLst>
                <a:gd name="T0" fmla="*/ 797 w 797"/>
                <a:gd name="T1" fmla="*/ 0 h 9"/>
                <a:gd name="T2" fmla="*/ 780 w 797"/>
                <a:gd name="T3" fmla="*/ 9 h 9"/>
                <a:gd name="T4" fmla="*/ 746 w 797"/>
                <a:gd name="T5" fmla="*/ 0 h 9"/>
                <a:gd name="T6" fmla="*/ 764 w 797"/>
                <a:gd name="T7" fmla="*/ 9 h 9"/>
                <a:gd name="T8" fmla="*/ 746 w 797"/>
                <a:gd name="T9" fmla="*/ 0 h 9"/>
                <a:gd name="T10" fmla="*/ 730 w 797"/>
                <a:gd name="T11" fmla="*/ 0 h 9"/>
                <a:gd name="T12" fmla="*/ 713 w 797"/>
                <a:gd name="T13" fmla="*/ 9 h 9"/>
                <a:gd name="T14" fmla="*/ 679 w 797"/>
                <a:gd name="T15" fmla="*/ 0 h 9"/>
                <a:gd name="T16" fmla="*/ 695 w 797"/>
                <a:gd name="T17" fmla="*/ 9 h 9"/>
                <a:gd name="T18" fmla="*/ 679 w 797"/>
                <a:gd name="T19" fmla="*/ 0 h 9"/>
                <a:gd name="T20" fmla="*/ 661 w 797"/>
                <a:gd name="T21" fmla="*/ 0 h 9"/>
                <a:gd name="T22" fmla="*/ 645 w 797"/>
                <a:gd name="T23" fmla="*/ 9 h 9"/>
                <a:gd name="T24" fmla="*/ 610 w 797"/>
                <a:gd name="T25" fmla="*/ 0 h 9"/>
                <a:gd name="T26" fmla="*/ 628 w 797"/>
                <a:gd name="T27" fmla="*/ 9 h 9"/>
                <a:gd name="T28" fmla="*/ 610 w 797"/>
                <a:gd name="T29" fmla="*/ 0 h 9"/>
                <a:gd name="T30" fmla="*/ 594 w 797"/>
                <a:gd name="T31" fmla="*/ 0 h 9"/>
                <a:gd name="T32" fmla="*/ 577 w 797"/>
                <a:gd name="T33" fmla="*/ 9 h 9"/>
                <a:gd name="T34" fmla="*/ 543 w 797"/>
                <a:gd name="T35" fmla="*/ 0 h 9"/>
                <a:gd name="T36" fmla="*/ 560 w 797"/>
                <a:gd name="T37" fmla="*/ 9 h 9"/>
                <a:gd name="T38" fmla="*/ 543 w 797"/>
                <a:gd name="T39" fmla="*/ 0 h 9"/>
                <a:gd name="T40" fmla="*/ 527 w 797"/>
                <a:gd name="T41" fmla="*/ 0 h 9"/>
                <a:gd name="T42" fmla="*/ 509 w 797"/>
                <a:gd name="T43" fmla="*/ 9 h 9"/>
                <a:gd name="T44" fmla="*/ 475 w 797"/>
                <a:gd name="T45" fmla="*/ 0 h 9"/>
                <a:gd name="T46" fmla="*/ 492 w 797"/>
                <a:gd name="T47" fmla="*/ 9 h 9"/>
                <a:gd name="T48" fmla="*/ 475 w 797"/>
                <a:gd name="T49" fmla="*/ 0 h 9"/>
                <a:gd name="T50" fmla="*/ 458 w 797"/>
                <a:gd name="T51" fmla="*/ 0 h 9"/>
                <a:gd name="T52" fmla="*/ 442 w 797"/>
                <a:gd name="T53" fmla="*/ 9 h 9"/>
                <a:gd name="T54" fmla="*/ 407 w 797"/>
                <a:gd name="T55" fmla="*/ 0 h 9"/>
                <a:gd name="T56" fmla="*/ 424 w 797"/>
                <a:gd name="T57" fmla="*/ 9 h 9"/>
                <a:gd name="T58" fmla="*/ 407 w 797"/>
                <a:gd name="T59" fmla="*/ 0 h 9"/>
                <a:gd name="T60" fmla="*/ 391 w 797"/>
                <a:gd name="T61" fmla="*/ 0 h 9"/>
                <a:gd name="T62" fmla="*/ 373 w 797"/>
                <a:gd name="T63" fmla="*/ 9 h 9"/>
                <a:gd name="T64" fmla="*/ 339 w 797"/>
                <a:gd name="T65" fmla="*/ 0 h 9"/>
                <a:gd name="T66" fmla="*/ 357 w 797"/>
                <a:gd name="T67" fmla="*/ 9 h 9"/>
                <a:gd name="T68" fmla="*/ 339 w 797"/>
                <a:gd name="T69" fmla="*/ 0 h 9"/>
                <a:gd name="T70" fmla="*/ 322 w 797"/>
                <a:gd name="T71" fmla="*/ 0 h 9"/>
                <a:gd name="T72" fmla="*/ 306 w 797"/>
                <a:gd name="T73" fmla="*/ 9 h 9"/>
                <a:gd name="T74" fmla="*/ 272 w 797"/>
                <a:gd name="T75" fmla="*/ 0 h 9"/>
                <a:gd name="T76" fmla="*/ 288 w 797"/>
                <a:gd name="T77" fmla="*/ 9 h 9"/>
                <a:gd name="T78" fmla="*/ 272 w 797"/>
                <a:gd name="T79" fmla="*/ 0 h 9"/>
                <a:gd name="T80" fmla="*/ 255 w 797"/>
                <a:gd name="T81" fmla="*/ 0 h 9"/>
                <a:gd name="T82" fmla="*/ 237 w 797"/>
                <a:gd name="T83" fmla="*/ 9 h 9"/>
                <a:gd name="T84" fmla="*/ 204 w 797"/>
                <a:gd name="T85" fmla="*/ 0 h 9"/>
                <a:gd name="T86" fmla="*/ 221 w 797"/>
                <a:gd name="T87" fmla="*/ 9 h 9"/>
                <a:gd name="T88" fmla="*/ 204 w 797"/>
                <a:gd name="T89" fmla="*/ 0 h 9"/>
                <a:gd name="T90" fmla="*/ 187 w 797"/>
                <a:gd name="T91" fmla="*/ 0 h 9"/>
                <a:gd name="T92" fmla="*/ 170 w 797"/>
                <a:gd name="T93" fmla="*/ 9 h 9"/>
                <a:gd name="T94" fmla="*/ 136 w 797"/>
                <a:gd name="T95" fmla="*/ 0 h 9"/>
                <a:gd name="T96" fmla="*/ 152 w 797"/>
                <a:gd name="T97" fmla="*/ 9 h 9"/>
                <a:gd name="T98" fmla="*/ 136 w 797"/>
                <a:gd name="T99" fmla="*/ 0 h 9"/>
                <a:gd name="T100" fmla="*/ 119 w 797"/>
                <a:gd name="T101" fmla="*/ 0 h 9"/>
                <a:gd name="T102" fmla="*/ 102 w 797"/>
                <a:gd name="T103" fmla="*/ 9 h 9"/>
                <a:gd name="T104" fmla="*/ 68 w 797"/>
                <a:gd name="T105" fmla="*/ 0 h 9"/>
                <a:gd name="T106" fmla="*/ 85 w 797"/>
                <a:gd name="T107" fmla="*/ 9 h 9"/>
                <a:gd name="T108" fmla="*/ 68 w 797"/>
                <a:gd name="T109" fmla="*/ 0 h 9"/>
                <a:gd name="T110" fmla="*/ 51 w 797"/>
                <a:gd name="T111" fmla="*/ 0 h 9"/>
                <a:gd name="T112" fmla="*/ 34 w 797"/>
                <a:gd name="T113" fmla="*/ 9 h 9"/>
                <a:gd name="T114" fmla="*/ 0 w 797"/>
                <a:gd name="T115" fmla="*/ 0 h 9"/>
                <a:gd name="T116" fmla="*/ 18 w 797"/>
                <a:gd name="T117" fmla="*/ 9 h 9"/>
                <a:gd name="T118" fmla="*/ 0 w 797"/>
                <a:gd name="T1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7" h="9">
                  <a:moveTo>
                    <a:pt x="780" y="0"/>
                  </a:moveTo>
                  <a:lnTo>
                    <a:pt x="797" y="0"/>
                  </a:lnTo>
                  <a:lnTo>
                    <a:pt x="797" y="9"/>
                  </a:lnTo>
                  <a:lnTo>
                    <a:pt x="780" y="9"/>
                  </a:lnTo>
                  <a:lnTo>
                    <a:pt x="780" y="0"/>
                  </a:lnTo>
                  <a:close/>
                  <a:moveTo>
                    <a:pt x="746" y="0"/>
                  </a:moveTo>
                  <a:lnTo>
                    <a:pt x="764" y="0"/>
                  </a:lnTo>
                  <a:lnTo>
                    <a:pt x="764" y="9"/>
                  </a:lnTo>
                  <a:lnTo>
                    <a:pt x="746" y="9"/>
                  </a:lnTo>
                  <a:lnTo>
                    <a:pt x="746" y="0"/>
                  </a:lnTo>
                  <a:close/>
                  <a:moveTo>
                    <a:pt x="713" y="0"/>
                  </a:moveTo>
                  <a:lnTo>
                    <a:pt x="730" y="0"/>
                  </a:lnTo>
                  <a:lnTo>
                    <a:pt x="730" y="9"/>
                  </a:lnTo>
                  <a:lnTo>
                    <a:pt x="713" y="9"/>
                  </a:lnTo>
                  <a:lnTo>
                    <a:pt x="713" y="0"/>
                  </a:lnTo>
                  <a:close/>
                  <a:moveTo>
                    <a:pt x="679" y="0"/>
                  </a:moveTo>
                  <a:lnTo>
                    <a:pt x="695" y="0"/>
                  </a:lnTo>
                  <a:lnTo>
                    <a:pt x="695" y="9"/>
                  </a:lnTo>
                  <a:lnTo>
                    <a:pt x="679" y="9"/>
                  </a:lnTo>
                  <a:lnTo>
                    <a:pt x="679" y="0"/>
                  </a:lnTo>
                  <a:close/>
                  <a:moveTo>
                    <a:pt x="645" y="0"/>
                  </a:moveTo>
                  <a:lnTo>
                    <a:pt x="661" y="0"/>
                  </a:lnTo>
                  <a:lnTo>
                    <a:pt x="661" y="9"/>
                  </a:lnTo>
                  <a:lnTo>
                    <a:pt x="645" y="9"/>
                  </a:lnTo>
                  <a:lnTo>
                    <a:pt x="645" y="0"/>
                  </a:lnTo>
                  <a:close/>
                  <a:moveTo>
                    <a:pt x="610" y="0"/>
                  </a:moveTo>
                  <a:lnTo>
                    <a:pt x="628" y="0"/>
                  </a:lnTo>
                  <a:lnTo>
                    <a:pt x="628" y="9"/>
                  </a:lnTo>
                  <a:lnTo>
                    <a:pt x="610" y="9"/>
                  </a:lnTo>
                  <a:lnTo>
                    <a:pt x="610" y="0"/>
                  </a:lnTo>
                  <a:close/>
                  <a:moveTo>
                    <a:pt x="577" y="0"/>
                  </a:moveTo>
                  <a:lnTo>
                    <a:pt x="594" y="0"/>
                  </a:lnTo>
                  <a:lnTo>
                    <a:pt x="594" y="9"/>
                  </a:lnTo>
                  <a:lnTo>
                    <a:pt x="577" y="9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9"/>
                  </a:lnTo>
                  <a:lnTo>
                    <a:pt x="543" y="9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7" y="0"/>
                  </a:lnTo>
                  <a:lnTo>
                    <a:pt x="527" y="9"/>
                  </a:lnTo>
                  <a:lnTo>
                    <a:pt x="509" y="9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9"/>
                  </a:lnTo>
                  <a:lnTo>
                    <a:pt x="475" y="9"/>
                  </a:lnTo>
                  <a:lnTo>
                    <a:pt x="475" y="0"/>
                  </a:lnTo>
                  <a:close/>
                  <a:moveTo>
                    <a:pt x="442" y="0"/>
                  </a:moveTo>
                  <a:lnTo>
                    <a:pt x="458" y="0"/>
                  </a:lnTo>
                  <a:lnTo>
                    <a:pt x="458" y="9"/>
                  </a:lnTo>
                  <a:lnTo>
                    <a:pt x="442" y="9"/>
                  </a:lnTo>
                  <a:lnTo>
                    <a:pt x="442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9"/>
                  </a:lnTo>
                  <a:lnTo>
                    <a:pt x="407" y="9"/>
                  </a:lnTo>
                  <a:lnTo>
                    <a:pt x="407" y="0"/>
                  </a:lnTo>
                  <a:close/>
                  <a:moveTo>
                    <a:pt x="373" y="0"/>
                  </a:moveTo>
                  <a:lnTo>
                    <a:pt x="391" y="0"/>
                  </a:lnTo>
                  <a:lnTo>
                    <a:pt x="391" y="9"/>
                  </a:lnTo>
                  <a:lnTo>
                    <a:pt x="373" y="9"/>
                  </a:lnTo>
                  <a:lnTo>
                    <a:pt x="373" y="0"/>
                  </a:lnTo>
                  <a:close/>
                  <a:moveTo>
                    <a:pt x="339" y="0"/>
                  </a:moveTo>
                  <a:lnTo>
                    <a:pt x="357" y="0"/>
                  </a:lnTo>
                  <a:lnTo>
                    <a:pt x="357" y="9"/>
                  </a:lnTo>
                  <a:lnTo>
                    <a:pt x="339" y="9"/>
                  </a:lnTo>
                  <a:lnTo>
                    <a:pt x="339" y="0"/>
                  </a:lnTo>
                  <a:close/>
                  <a:moveTo>
                    <a:pt x="306" y="0"/>
                  </a:moveTo>
                  <a:lnTo>
                    <a:pt x="322" y="0"/>
                  </a:lnTo>
                  <a:lnTo>
                    <a:pt x="322" y="9"/>
                  </a:lnTo>
                  <a:lnTo>
                    <a:pt x="306" y="9"/>
                  </a:lnTo>
                  <a:lnTo>
                    <a:pt x="306" y="0"/>
                  </a:lnTo>
                  <a:close/>
                  <a:moveTo>
                    <a:pt x="272" y="0"/>
                  </a:moveTo>
                  <a:lnTo>
                    <a:pt x="288" y="0"/>
                  </a:lnTo>
                  <a:lnTo>
                    <a:pt x="288" y="9"/>
                  </a:lnTo>
                  <a:lnTo>
                    <a:pt x="272" y="9"/>
                  </a:lnTo>
                  <a:lnTo>
                    <a:pt x="272" y="0"/>
                  </a:lnTo>
                  <a:close/>
                  <a:moveTo>
                    <a:pt x="237" y="0"/>
                  </a:moveTo>
                  <a:lnTo>
                    <a:pt x="255" y="0"/>
                  </a:lnTo>
                  <a:lnTo>
                    <a:pt x="255" y="9"/>
                  </a:lnTo>
                  <a:lnTo>
                    <a:pt x="237" y="9"/>
                  </a:lnTo>
                  <a:lnTo>
                    <a:pt x="237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9"/>
                  </a:lnTo>
                  <a:lnTo>
                    <a:pt x="204" y="9"/>
                  </a:lnTo>
                  <a:lnTo>
                    <a:pt x="204" y="0"/>
                  </a:lnTo>
                  <a:close/>
                  <a:moveTo>
                    <a:pt x="170" y="0"/>
                  </a:moveTo>
                  <a:lnTo>
                    <a:pt x="187" y="0"/>
                  </a:lnTo>
                  <a:lnTo>
                    <a:pt x="187" y="9"/>
                  </a:lnTo>
                  <a:lnTo>
                    <a:pt x="170" y="9"/>
                  </a:lnTo>
                  <a:lnTo>
                    <a:pt x="170" y="0"/>
                  </a:lnTo>
                  <a:close/>
                  <a:moveTo>
                    <a:pt x="136" y="0"/>
                  </a:moveTo>
                  <a:lnTo>
                    <a:pt x="152" y="0"/>
                  </a:lnTo>
                  <a:lnTo>
                    <a:pt x="152" y="9"/>
                  </a:lnTo>
                  <a:lnTo>
                    <a:pt x="136" y="9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9"/>
                  </a:lnTo>
                  <a:lnTo>
                    <a:pt x="102" y="9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9"/>
                  </a:lnTo>
                  <a:lnTo>
                    <a:pt x="68" y="9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9"/>
                  </a:lnTo>
                  <a:lnTo>
                    <a:pt x="34" y="9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075238" y="3947761"/>
            <a:ext cx="12700" cy="14287"/>
          </a:xfrm>
          <a:prstGeom prst="rect">
            <a:avLst/>
          </a:prstGeom>
          <a:solidFill>
            <a:srgbClr val="3ACE6D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79813" y="4963761"/>
            <a:ext cx="1239838" cy="420687"/>
            <a:chOff x="3579813" y="5202238"/>
            <a:chExt cx="1239838" cy="420687"/>
          </a:xfrm>
          <a:solidFill>
            <a:srgbClr val="00B0F0"/>
          </a:solidFill>
        </p:grpSpPr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579813" y="5456238"/>
              <a:ext cx="166688" cy="166687"/>
            </a:xfrm>
            <a:custGeom>
              <a:avLst/>
              <a:gdLst>
                <a:gd name="T0" fmla="*/ 43 w 105"/>
                <a:gd name="T1" fmla="*/ 10 h 105"/>
                <a:gd name="T2" fmla="*/ 29 w 105"/>
                <a:gd name="T3" fmla="*/ 15 h 105"/>
                <a:gd name="T4" fmla="*/ 16 w 105"/>
                <a:gd name="T5" fmla="*/ 28 h 105"/>
                <a:gd name="T6" fmla="*/ 12 w 105"/>
                <a:gd name="T7" fmla="*/ 37 h 105"/>
                <a:gd name="T8" fmla="*/ 9 w 105"/>
                <a:gd name="T9" fmla="*/ 52 h 105"/>
                <a:gd name="T10" fmla="*/ 12 w 105"/>
                <a:gd name="T11" fmla="*/ 68 h 105"/>
                <a:gd name="T12" fmla="*/ 22 w 105"/>
                <a:gd name="T13" fmla="*/ 83 h 105"/>
                <a:gd name="T14" fmla="*/ 43 w 105"/>
                <a:gd name="T15" fmla="*/ 95 h 105"/>
                <a:gd name="T16" fmla="*/ 63 w 105"/>
                <a:gd name="T17" fmla="*/ 95 h 105"/>
                <a:gd name="T18" fmla="*/ 77 w 105"/>
                <a:gd name="T19" fmla="*/ 89 h 105"/>
                <a:gd name="T20" fmla="*/ 95 w 105"/>
                <a:gd name="T21" fmla="*/ 69 h 105"/>
                <a:gd name="T22" fmla="*/ 97 w 105"/>
                <a:gd name="T23" fmla="*/ 52 h 105"/>
                <a:gd name="T24" fmla="*/ 95 w 105"/>
                <a:gd name="T25" fmla="*/ 36 h 105"/>
                <a:gd name="T26" fmla="*/ 84 w 105"/>
                <a:gd name="T27" fmla="*/ 22 h 105"/>
                <a:gd name="T28" fmla="*/ 70 w 105"/>
                <a:gd name="T29" fmla="*/ 11 h 105"/>
                <a:gd name="T30" fmla="*/ 53 w 105"/>
                <a:gd name="T31" fmla="*/ 8 h 105"/>
                <a:gd name="T32" fmla="*/ 63 w 105"/>
                <a:gd name="T33" fmla="*/ 1 h 105"/>
                <a:gd name="T34" fmla="*/ 75 w 105"/>
                <a:gd name="T35" fmla="*/ 4 h 105"/>
                <a:gd name="T36" fmla="*/ 90 w 105"/>
                <a:gd name="T37" fmla="*/ 15 h 105"/>
                <a:gd name="T38" fmla="*/ 101 w 105"/>
                <a:gd name="T39" fmla="*/ 30 h 105"/>
                <a:gd name="T40" fmla="*/ 104 w 105"/>
                <a:gd name="T41" fmla="*/ 42 h 105"/>
                <a:gd name="T42" fmla="*/ 104 w 105"/>
                <a:gd name="T43" fmla="*/ 62 h 105"/>
                <a:gd name="T44" fmla="*/ 101 w 105"/>
                <a:gd name="T45" fmla="*/ 75 h 105"/>
                <a:gd name="T46" fmla="*/ 84 w 105"/>
                <a:gd name="T47" fmla="*/ 95 h 105"/>
                <a:gd name="T48" fmla="*/ 72 w 105"/>
                <a:gd name="T49" fmla="*/ 102 h 105"/>
                <a:gd name="T50" fmla="*/ 53 w 105"/>
                <a:gd name="T51" fmla="*/ 105 h 105"/>
                <a:gd name="T52" fmla="*/ 34 w 105"/>
                <a:gd name="T53" fmla="*/ 102 h 105"/>
                <a:gd name="T54" fmla="*/ 15 w 105"/>
                <a:gd name="T55" fmla="*/ 90 h 105"/>
                <a:gd name="T56" fmla="*/ 5 w 105"/>
                <a:gd name="T57" fmla="*/ 75 h 105"/>
                <a:gd name="T58" fmla="*/ 0 w 105"/>
                <a:gd name="T59" fmla="*/ 52 h 105"/>
                <a:gd name="T60" fmla="*/ 1 w 105"/>
                <a:gd name="T61" fmla="*/ 42 h 105"/>
                <a:gd name="T62" fmla="*/ 5 w 105"/>
                <a:gd name="T63" fmla="*/ 30 h 105"/>
                <a:gd name="T64" fmla="*/ 15 w 105"/>
                <a:gd name="T65" fmla="*/ 15 h 105"/>
                <a:gd name="T66" fmla="*/ 30 w 105"/>
                <a:gd name="T67" fmla="*/ 4 h 105"/>
                <a:gd name="T68" fmla="*/ 43 w 105"/>
                <a:gd name="T69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05">
                  <a:moveTo>
                    <a:pt x="53" y="8"/>
                  </a:moveTo>
                  <a:lnTo>
                    <a:pt x="43" y="10"/>
                  </a:lnTo>
                  <a:lnTo>
                    <a:pt x="36" y="12"/>
                  </a:lnTo>
                  <a:lnTo>
                    <a:pt x="29" y="15"/>
                  </a:lnTo>
                  <a:lnTo>
                    <a:pt x="22" y="22"/>
                  </a:lnTo>
                  <a:lnTo>
                    <a:pt x="16" y="28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6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3" y="95"/>
                  </a:lnTo>
                  <a:lnTo>
                    <a:pt x="53" y="97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9" y="28"/>
                  </a:lnTo>
                  <a:lnTo>
                    <a:pt x="84" y="22"/>
                  </a:lnTo>
                  <a:lnTo>
                    <a:pt x="77" y="15"/>
                  </a:lnTo>
                  <a:lnTo>
                    <a:pt x="70" y="11"/>
                  </a:lnTo>
                  <a:lnTo>
                    <a:pt x="63" y="10"/>
                  </a:lnTo>
                  <a:lnTo>
                    <a:pt x="53" y="8"/>
                  </a:lnTo>
                  <a:close/>
                  <a:moveTo>
                    <a:pt x="53" y="0"/>
                  </a:moveTo>
                  <a:lnTo>
                    <a:pt x="63" y="1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4" y="8"/>
                  </a:lnTo>
                  <a:lnTo>
                    <a:pt x="90" y="15"/>
                  </a:lnTo>
                  <a:lnTo>
                    <a:pt x="96" y="22"/>
                  </a:lnTo>
                  <a:lnTo>
                    <a:pt x="101" y="30"/>
                  </a:lnTo>
                  <a:lnTo>
                    <a:pt x="102" y="33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2"/>
                  </a:lnTo>
                  <a:lnTo>
                    <a:pt x="102" y="72"/>
                  </a:lnTo>
                  <a:lnTo>
                    <a:pt x="101" y="75"/>
                  </a:lnTo>
                  <a:lnTo>
                    <a:pt x="90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3" y="105"/>
                  </a:lnTo>
                  <a:lnTo>
                    <a:pt x="43" y="104"/>
                  </a:lnTo>
                  <a:lnTo>
                    <a:pt x="34" y="102"/>
                  </a:lnTo>
                  <a:lnTo>
                    <a:pt x="30" y="101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5" y="75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5" y="15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3622675" y="5499100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8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2 h 50"/>
                <a:gd name="T14" fmla="*/ 36 w 51"/>
                <a:gd name="T15" fmla="*/ 48 h 50"/>
                <a:gd name="T16" fmla="*/ 26 w 51"/>
                <a:gd name="T17" fmla="*/ 50 h 50"/>
                <a:gd name="T18" fmla="*/ 16 w 51"/>
                <a:gd name="T19" fmla="*/ 48 h 50"/>
                <a:gd name="T20" fmla="*/ 8 w 51"/>
                <a:gd name="T21" fmla="*/ 42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8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8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2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740150" y="5532438"/>
              <a:ext cx="14288" cy="12700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3779838" y="5532438"/>
              <a:ext cx="989013" cy="12700"/>
            </a:xfrm>
            <a:custGeom>
              <a:avLst/>
              <a:gdLst>
                <a:gd name="T0" fmla="*/ 623 w 623"/>
                <a:gd name="T1" fmla="*/ 0 h 8"/>
                <a:gd name="T2" fmla="*/ 607 w 623"/>
                <a:gd name="T3" fmla="*/ 8 h 8"/>
                <a:gd name="T4" fmla="*/ 573 w 623"/>
                <a:gd name="T5" fmla="*/ 0 h 8"/>
                <a:gd name="T6" fmla="*/ 590 w 623"/>
                <a:gd name="T7" fmla="*/ 8 h 8"/>
                <a:gd name="T8" fmla="*/ 573 w 623"/>
                <a:gd name="T9" fmla="*/ 0 h 8"/>
                <a:gd name="T10" fmla="*/ 556 w 623"/>
                <a:gd name="T11" fmla="*/ 0 h 8"/>
                <a:gd name="T12" fmla="*/ 540 w 623"/>
                <a:gd name="T13" fmla="*/ 8 h 8"/>
                <a:gd name="T14" fmla="*/ 506 w 623"/>
                <a:gd name="T15" fmla="*/ 0 h 8"/>
                <a:gd name="T16" fmla="*/ 522 w 623"/>
                <a:gd name="T17" fmla="*/ 8 h 8"/>
                <a:gd name="T18" fmla="*/ 506 w 623"/>
                <a:gd name="T19" fmla="*/ 0 h 8"/>
                <a:gd name="T20" fmla="*/ 488 w 623"/>
                <a:gd name="T21" fmla="*/ 0 h 8"/>
                <a:gd name="T22" fmla="*/ 472 w 623"/>
                <a:gd name="T23" fmla="*/ 8 h 8"/>
                <a:gd name="T24" fmla="*/ 438 w 623"/>
                <a:gd name="T25" fmla="*/ 0 h 8"/>
                <a:gd name="T26" fmla="*/ 455 w 623"/>
                <a:gd name="T27" fmla="*/ 8 h 8"/>
                <a:gd name="T28" fmla="*/ 438 w 623"/>
                <a:gd name="T29" fmla="*/ 0 h 8"/>
                <a:gd name="T30" fmla="*/ 421 w 623"/>
                <a:gd name="T31" fmla="*/ 0 h 8"/>
                <a:gd name="T32" fmla="*/ 405 w 623"/>
                <a:gd name="T33" fmla="*/ 8 h 8"/>
                <a:gd name="T34" fmla="*/ 371 w 623"/>
                <a:gd name="T35" fmla="*/ 0 h 8"/>
                <a:gd name="T36" fmla="*/ 387 w 623"/>
                <a:gd name="T37" fmla="*/ 8 h 8"/>
                <a:gd name="T38" fmla="*/ 371 w 623"/>
                <a:gd name="T39" fmla="*/ 0 h 8"/>
                <a:gd name="T40" fmla="*/ 354 w 623"/>
                <a:gd name="T41" fmla="*/ 0 h 8"/>
                <a:gd name="T42" fmla="*/ 337 w 623"/>
                <a:gd name="T43" fmla="*/ 8 h 8"/>
                <a:gd name="T44" fmla="*/ 304 w 623"/>
                <a:gd name="T45" fmla="*/ 0 h 8"/>
                <a:gd name="T46" fmla="*/ 320 w 623"/>
                <a:gd name="T47" fmla="*/ 8 h 8"/>
                <a:gd name="T48" fmla="*/ 304 w 623"/>
                <a:gd name="T49" fmla="*/ 0 h 8"/>
                <a:gd name="T50" fmla="*/ 286 w 623"/>
                <a:gd name="T51" fmla="*/ 0 h 8"/>
                <a:gd name="T52" fmla="*/ 270 w 623"/>
                <a:gd name="T53" fmla="*/ 8 h 8"/>
                <a:gd name="T54" fmla="*/ 236 w 623"/>
                <a:gd name="T55" fmla="*/ 0 h 8"/>
                <a:gd name="T56" fmla="*/ 252 w 623"/>
                <a:gd name="T57" fmla="*/ 8 h 8"/>
                <a:gd name="T58" fmla="*/ 236 w 623"/>
                <a:gd name="T59" fmla="*/ 0 h 8"/>
                <a:gd name="T60" fmla="*/ 219 w 623"/>
                <a:gd name="T61" fmla="*/ 0 h 8"/>
                <a:gd name="T62" fmla="*/ 202 w 623"/>
                <a:gd name="T63" fmla="*/ 8 h 8"/>
                <a:gd name="T64" fmla="*/ 169 w 623"/>
                <a:gd name="T65" fmla="*/ 0 h 8"/>
                <a:gd name="T66" fmla="*/ 185 w 623"/>
                <a:gd name="T67" fmla="*/ 8 h 8"/>
                <a:gd name="T68" fmla="*/ 169 w 623"/>
                <a:gd name="T69" fmla="*/ 0 h 8"/>
                <a:gd name="T70" fmla="*/ 151 w 623"/>
                <a:gd name="T71" fmla="*/ 0 h 8"/>
                <a:gd name="T72" fmla="*/ 135 w 623"/>
                <a:gd name="T73" fmla="*/ 8 h 8"/>
                <a:gd name="T74" fmla="*/ 101 w 623"/>
                <a:gd name="T75" fmla="*/ 0 h 8"/>
                <a:gd name="T76" fmla="*/ 118 w 623"/>
                <a:gd name="T77" fmla="*/ 8 h 8"/>
                <a:gd name="T78" fmla="*/ 101 w 623"/>
                <a:gd name="T79" fmla="*/ 0 h 8"/>
                <a:gd name="T80" fmla="*/ 84 w 623"/>
                <a:gd name="T81" fmla="*/ 0 h 8"/>
                <a:gd name="T82" fmla="*/ 68 w 623"/>
                <a:gd name="T83" fmla="*/ 8 h 8"/>
                <a:gd name="T84" fmla="*/ 34 w 623"/>
                <a:gd name="T85" fmla="*/ 0 h 8"/>
                <a:gd name="T86" fmla="*/ 51 w 623"/>
                <a:gd name="T87" fmla="*/ 8 h 8"/>
                <a:gd name="T88" fmla="*/ 34 w 623"/>
                <a:gd name="T89" fmla="*/ 0 h 8"/>
                <a:gd name="T90" fmla="*/ 17 w 623"/>
                <a:gd name="T91" fmla="*/ 0 h 8"/>
                <a:gd name="T92" fmla="*/ 0 w 623"/>
                <a:gd name="T9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3" h="8">
                  <a:moveTo>
                    <a:pt x="607" y="0"/>
                  </a:moveTo>
                  <a:lnTo>
                    <a:pt x="623" y="0"/>
                  </a:lnTo>
                  <a:lnTo>
                    <a:pt x="623" y="8"/>
                  </a:lnTo>
                  <a:lnTo>
                    <a:pt x="607" y="8"/>
                  </a:lnTo>
                  <a:lnTo>
                    <a:pt x="607" y="0"/>
                  </a:lnTo>
                  <a:close/>
                  <a:moveTo>
                    <a:pt x="573" y="0"/>
                  </a:moveTo>
                  <a:lnTo>
                    <a:pt x="590" y="0"/>
                  </a:lnTo>
                  <a:lnTo>
                    <a:pt x="590" y="8"/>
                  </a:lnTo>
                  <a:lnTo>
                    <a:pt x="573" y="8"/>
                  </a:lnTo>
                  <a:lnTo>
                    <a:pt x="573" y="0"/>
                  </a:lnTo>
                  <a:close/>
                  <a:moveTo>
                    <a:pt x="540" y="0"/>
                  </a:moveTo>
                  <a:lnTo>
                    <a:pt x="556" y="0"/>
                  </a:lnTo>
                  <a:lnTo>
                    <a:pt x="556" y="8"/>
                  </a:lnTo>
                  <a:lnTo>
                    <a:pt x="540" y="8"/>
                  </a:lnTo>
                  <a:lnTo>
                    <a:pt x="540" y="0"/>
                  </a:lnTo>
                  <a:close/>
                  <a:moveTo>
                    <a:pt x="506" y="0"/>
                  </a:moveTo>
                  <a:lnTo>
                    <a:pt x="522" y="0"/>
                  </a:lnTo>
                  <a:lnTo>
                    <a:pt x="522" y="8"/>
                  </a:lnTo>
                  <a:lnTo>
                    <a:pt x="506" y="8"/>
                  </a:lnTo>
                  <a:lnTo>
                    <a:pt x="506" y="0"/>
                  </a:lnTo>
                  <a:close/>
                  <a:moveTo>
                    <a:pt x="472" y="0"/>
                  </a:moveTo>
                  <a:lnTo>
                    <a:pt x="488" y="0"/>
                  </a:lnTo>
                  <a:lnTo>
                    <a:pt x="488" y="8"/>
                  </a:lnTo>
                  <a:lnTo>
                    <a:pt x="472" y="8"/>
                  </a:lnTo>
                  <a:lnTo>
                    <a:pt x="472" y="0"/>
                  </a:lnTo>
                  <a:close/>
                  <a:moveTo>
                    <a:pt x="438" y="0"/>
                  </a:moveTo>
                  <a:lnTo>
                    <a:pt x="455" y="0"/>
                  </a:lnTo>
                  <a:lnTo>
                    <a:pt x="455" y="8"/>
                  </a:lnTo>
                  <a:lnTo>
                    <a:pt x="438" y="8"/>
                  </a:lnTo>
                  <a:lnTo>
                    <a:pt x="438" y="0"/>
                  </a:lnTo>
                  <a:close/>
                  <a:moveTo>
                    <a:pt x="405" y="0"/>
                  </a:moveTo>
                  <a:lnTo>
                    <a:pt x="421" y="0"/>
                  </a:lnTo>
                  <a:lnTo>
                    <a:pt x="421" y="8"/>
                  </a:lnTo>
                  <a:lnTo>
                    <a:pt x="405" y="8"/>
                  </a:lnTo>
                  <a:lnTo>
                    <a:pt x="405" y="0"/>
                  </a:lnTo>
                  <a:close/>
                  <a:moveTo>
                    <a:pt x="371" y="0"/>
                  </a:moveTo>
                  <a:lnTo>
                    <a:pt x="387" y="0"/>
                  </a:lnTo>
                  <a:lnTo>
                    <a:pt x="387" y="8"/>
                  </a:lnTo>
                  <a:lnTo>
                    <a:pt x="371" y="8"/>
                  </a:lnTo>
                  <a:lnTo>
                    <a:pt x="371" y="0"/>
                  </a:lnTo>
                  <a:close/>
                  <a:moveTo>
                    <a:pt x="337" y="0"/>
                  </a:moveTo>
                  <a:lnTo>
                    <a:pt x="354" y="0"/>
                  </a:lnTo>
                  <a:lnTo>
                    <a:pt x="354" y="8"/>
                  </a:lnTo>
                  <a:lnTo>
                    <a:pt x="337" y="8"/>
                  </a:lnTo>
                  <a:lnTo>
                    <a:pt x="337" y="0"/>
                  </a:lnTo>
                  <a:close/>
                  <a:moveTo>
                    <a:pt x="304" y="0"/>
                  </a:moveTo>
                  <a:lnTo>
                    <a:pt x="320" y="0"/>
                  </a:lnTo>
                  <a:lnTo>
                    <a:pt x="320" y="8"/>
                  </a:lnTo>
                  <a:lnTo>
                    <a:pt x="304" y="8"/>
                  </a:lnTo>
                  <a:lnTo>
                    <a:pt x="304" y="0"/>
                  </a:lnTo>
                  <a:close/>
                  <a:moveTo>
                    <a:pt x="270" y="0"/>
                  </a:moveTo>
                  <a:lnTo>
                    <a:pt x="286" y="0"/>
                  </a:lnTo>
                  <a:lnTo>
                    <a:pt x="286" y="8"/>
                  </a:lnTo>
                  <a:lnTo>
                    <a:pt x="270" y="8"/>
                  </a:lnTo>
                  <a:lnTo>
                    <a:pt x="270" y="0"/>
                  </a:lnTo>
                  <a:close/>
                  <a:moveTo>
                    <a:pt x="236" y="0"/>
                  </a:moveTo>
                  <a:lnTo>
                    <a:pt x="252" y="0"/>
                  </a:lnTo>
                  <a:lnTo>
                    <a:pt x="252" y="8"/>
                  </a:lnTo>
                  <a:lnTo>
                    <a:pt x="236" y="8"/>
                  </a:lnTo>
                  <a:lnTo>
                    <a:pt x="236" y="0"/>
                  </a:lnTo>
                  <a:close/>
                  <a:moveTo>
                    <a:pt x="202" y="0"/>
                  </a:moveTo>
                  <a:lnTo>
                    <a:pt x="219" y="0"/>
                  </a:lnTo>
                  <a:lnTo>
                    <a:pt x="219" y="8"/>
                  </a:lnTo>
                  <a:lnTo>
                    <a:pt x="202" y="8"/>
                  </a:lnTo>
                  <a:lnTo>
                    <a:pt x="202" y="0"/>
                  </a:lnTo>
                  <a:close/>
                  <a:moveTo>
                    <a:pt x="169" y="0"/>
                  </a:moveTo>
                  <a:lnTo>
                    <a:pt x="185" y="0"/>
                  </a:lnTo>
                  <a:lnTo>
                    <a:pt x="185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5" y="0"/>
                  </a:moveTo>
                  <a:lnTo>
                    <a:pt x="151" y="0"/>
                  </a:lnTo>
                  <a:lnTo>
                    <a:pt x="151" y="8"/>
                  </a:lnTo>
                  <a:lnTo>
                    <a:pt x="135" y="8"/>
                  </a:lnTo>
                  <a:lnTo>
                    <a:pt x="135" y="0"/>
                  </a:lnTo>
                  <a:close/>
                  <a:moveTo>
                    <a:pt x="101" y="0"/>
                  </a:moveTo>
                  <a:lnTo>
                    <a:pt x="118" y="0"/>
                  </a:lnTo>
                  <a:lnTo>
                    <a:pt x="118" y="8"/>
                  </a:lnTo>
                  <a:lnTo>
                    <a:pt x="101" y="8"/>
                  </a:lnTo>
                  <a:lnTo>
                    <a:pt x="101" y="0"/>
                  </a:lnTo>
                  <a:close/>
                  <a:moveTo>
                    <a:pt x="68" y="0"/>
                  </a:moveTo>
                  <a:lnTo>
                    <a:pt x="84" y="0"/>
                  </a:lnTo>
                  <a:lnTo>
                    <a:pt x="84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799013" y="5524500"/>
              <a:ext cx="20638" cy="20637"/>
            </a:xfrm>
            <a:custGeom>
              <a:avLst/>
              <a:gdLst>
                <a:gd name="T0" fmla="*/ 4 w 13"/>
                <a:gd name="T1" fmla="*/ 0 h 13"/>
                <a:gd name="T2" fmla="*/ 13 w 13"/>
                <a:gd name="T3" fmla="*/ 0 h 13"/>
                <a:gd name="T4" fmla="*/ 13 w 13"/>
                <a:gd name="T5" fmla="*/ 13 h 13"/>
                <a:gd name="T6" fmla="*/ 0 w 13"/>
                <a:gd name="T7" fmla="*/ 13 h 13"/>
                <a:gd name="T8" fmla="*/ 0 w 13"/>
                <a:gd name="T9" fmla="*/ 5 h 13"/>
                <a:gd name="T10" fmla="*/ 4 w 13"/>
                <a:gd name="T11" fmla="*/ 5 h 13"/>
                <a:gd name="T12" fmla="*/ 4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4" y="0"/>
                  </a:moveTo>
                  <a:lnTo>
                    <a:pt x="13" y="0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4805363" y="5243513"/>
              <a:ext cx="14288" cy="254000"/>
            </a:xfrm>
            <a:custGeom>
              <a:avLst/>
              <a:gdLst>
                <a:gd name="T0" fmla="*/ 0 w 9"/>
                <a:gd name="T1" fmla="*/ 142 h 160"/>
                <a:gd name="T2" fmla="*/ 9 w 9"/>
                <a:gd name="T3" fmla="*/ 142 h 160"/>
                <a:gd name="T4" fmla="*/ 9 w 9"/>
                <a:gd name="T5" fmla="*/ 160 h 160"/>
                <a:gd name="T6" fmla="*/ 0 w 9"/>
                <a:gd name="T7" fmla="*/ 160 h 160"/>
                <a:gd name="T8" fmla="*/ 0 w 9"/>
                <a:gd name="T9" fmla="*/ 142 h 160"/>
                <a:gd name="T10" fmla="*/ 0 w 9"/>
                <a:gd name="T11" fmla="*/ 107 h 160"/>
                <a:gd name="T12" fmla="*/ 9 w 9"/>
                <a:gd name="T13" fmla="*/ 107 h 160"/>
                <a:gd name="T14" fmla="*/ 9 w 9"/>
                <a:gd name="T15" fmla="*/ 124 h 160"/>
                <a:gd name="T16" fmla="*/ 0 w 9"/>
                <a:gd name="T17" fmla="*/ 124 h 160"/>
                <a:gd name="T18" fmla="*/ 0 w 9"/>
                <a:gd name="T19" fmla="*/ 107 h 160"/>
                <a:gd name="T20" fmla="*/ 0 w 9"/>
                <a:gd name="T21" fmla="*/ 71 h 160"/>
                <a:gd name="T22" fmla="*/ 9 w 9"/>
                <a:gd name="T23" fmla="*/ 71 h 160"/>
                <a:gd name="T24" fmla="*/ 9 w 9"/>
                <a:gd name="T25" fmla="*/ 89 h 160"/>
                <a:gd name="T26" fmla="*/ 0 w 9"/>
                <a:gd name="T27" fmla="*/ 89 h 160"/>
                <a:gd name="T28" fmla="*/ 0 w 9"/>
                <a:gd name="T29" fmla="*/ 71 h 160"/>
                <a:gd name="T30" fmla="*/ 0 w 9"/>
                <a:gd name="T31" fmla="*/ 36 h 160"/>
                <a:gd name="T32" fmla="*/ 9 w 9"/>
                <a:gd name="T33" fmla="*/ 36 h 160"/>
                <a:gd name="T34" fmla="*/ 9 w 9"/>
                <a:gd name="T35" fmla="*/ 53 h 160"/>
                <a:gd name="T36" fmla="*/ 0 w 9"/>
                <a:gd name="T37" fmla="*/ 53 h 160"/>
                <a:gd name="T38" fmla="*/ 0 w 9"/>
                <a:gd name="T39" fmla="*/ 36 h 160"/>
                <a:gd name="T40" fmla="*/ 0 w 9"/>
                <a:gd name="T41" fmla="*/ 0 h 160"/>
                <a:gd name="T42" fmla="*/ 9 w 9"/>
                <a:gd name="T43" fmla="*/ 0 h 160"/>
                <a:gd name="T44" fmla="*/ 9 w 9"/>
                <a:gd name="T45" fmla="*/ 17 h 160"/>
                <a:gd name="T46" fmla="*/ 0 w 9"/>
                <a:gd name="T47" fmla="*/ 17 h 160"/>
                <a:gd name="T48" fmla="*/ 0 w 9"/>
                <a:gd name="T4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60">
                  <a:moveTo>
                    <a:pt x="0" y="142"/>
                  </a:moveTo>
                  <a:lnTo>
                    <a:pt x="9" y="142"/>
                  </a:lnTo>
                  <a:lnTo>
                    <a:pt x="9" y="160"/>
                  </a:lnTo>
                  <a:lnTo>
                    <a:pt x="0" y="160"/>
                  </a:lnTo>
                  <a:lnTo>
                    <a:pt x="0" y="142"/>
                  </a:lnTo>
                  <a:close/>
                  <a:moveTo>
                    <a:pt x="0" y="107"/>
                  </a:moveTo>
                  <a:lnTo>
                    <a:pt x="9" y="107"/>
                  </a:lnTo>
                  <a:lnTo>
                    <a:pt x="9" y="124"/>
                  </a:lnTo>
                  <a:lnTo>
                    <a:pt x="0" y="124"/>
                  </a:lnTo>
                  <a:lnTo>
                    <a:pt x="0" y="107"/>
                  </a:lnTo>
                  <a:close/>
                  <a:moveTo>
                    <a:pt x="0" y="71"/>
                  </a:moveTo>
                  <a:lnTo>
                    <a:pt x="9" y="71"/>
                  </a:lnTo>
                  <a:lnTo>
                    <a:pt x="9" y="89"/>
                  </a:lnTo>
                  <a:lnTo>
                    <a:pt x="0" y="89"/>
                  </a:lnTo>
                  <a:lnTo>
                    <a:pt x="0" y="71"/>
                  </a:lnTo>
                  <a:close/>
                  <a:moveTo>
                    <a:pt x="0" y="36"/>
                  </a:moveTo>
                  <a:lnTo>
                    <a:pt x="9" y="36"/>
                  </a:lnTo>
                  <a:lnTo>
                    <a:pt x="9" y="53"/>
                  </a:lnTo>
                  <a:lnTo>
                    <a:pt x="0" y="53"/>
                  </a:lnTo>
                  <a:lnTo>
                    <a:pt x="0" y="36"/>
                  </a:lnTo>
                  <a:close/>
                  <a:moveTo>
                    <a:pt x="0" y="0"/>
                  </a:moveTo>
                  <a:lnTo>
                    <a:pt x="9" y="0"/>
                  </a:lnTo>
                  <a:lnTo>
                    <a:pt x="9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805363" y="5202238"/>
              <a:ext cx="14288" cy="14287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37425" y="2534886"/>
            <a:ext cx="1938338" cy="166687"/>
            <a:chOff x="7337425" y="2773363"/>
            <a:chExt cx="1938338" cy="166687"/>
          </a:xfrm>
          <a:solidFill>
            <a:srgbClr val="FF0000"/>
          </a:solidFill>
        </p:grpSpPr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9107488" y="2773363"/>
              <a:ext cx="168275" cy="166687"/>
            </a:xfrm>
            <a:custGeom>
              <a:avLst/>
              <a:gdLst>
                <a:gd name="T0" fmla="*/ 44 w 106"/>
                <a:gd name="T1" fmla="*/ 9 h 105"/>
                <a:gd name="T2" fmla="*/ 30 w 106"/>
                <a:gd name="T3" fmla="*/ 16 h 105"/>
                <a:gd name="T4" fmla="*/ 17 w 106"/>
                <a:gd name="T5" fmla="*/ 29 h 105"/>
                <a:gd name="T6" fmla="*/ 12 w 106"/>
                <a:gd name="T7" fmla="*/ 37 h 105"/>
                <a:gd name="T8" fmla="*/ 9 w 106"/>
                <a:gd name="T9" fmla="*/ 52 h 105"/>
                <a:gd name="T10" fmla="*/ 12 w 106"/>
                <a:gd name="T11" fmla="*/ 68 h 105"/>
                <a:gd name="T12" fmla="*/ 22 w 106"/>
                <a:gd name="T13" fmla="*/ 83 h 105"/>
                <a:gd name="T14" fmla="*/ 44 w 106"/>
                <a:gd name="T15" fmla="*/ 95 h 105"/>
                <a:gd name="T16" fmla="*/ 63 w 106"/>
                <a:gd name="T17" fmla="*/ 95 h 105"/>
                <a:gd name="T18" fmla="*/ 78 w 106"/>
                <a:gd name="T19" fmla="*/ 89 h 105"/>
                <a:gd name="T20" fmla="*/ 95 w 106"/>
                <a:gd name="T21" fmla="*/ 69 h 105"/>
                <a:gd name="T22" fmla="*/ 97 w 106"/>
                <a:gd name="T23" fmla="*/ 52 h 105"/>
                <a:gd name="T24" fmla="*/ 95 w 106"/>
                <a:gd name="T25" fmla="*/ 36 h 105"/>
                <a:gd name="T26" fmla="*/ 78 w 106"/>
                <a:gd name="T27" fmla="*/ 16 h 105"/>
                <a:gd name="T28" fmla="*/ 69 w 106"/>
                <a:gd name="T29" fmla="*/ 12 h 105"/>
                <a:gd name="T30" fmla="*/ 54 w 106"/>
                <a:gd name="T31" fmla="*/ 8 h 105"/>
                <a:gd name="T32" fmla="*/ 63 w 106"/>
                <a:gd name="T33" fmla="*/ 1 h 105"/>
                <a:gd name="T34" fmla="*/ 75 w 106"/>
                <a:gd name="T35" fmla="*/ 5 h 105"/>
                <a:gd name="T36" fmla="*/ 91 w 106"/>
                <a:gd name="T37" fmla="*/ 15 h 105"/>
                <a:gd name="T38" fmla="*/ 103 w 106"/>
                <a:gd name="T39" fmla="*/ 33 h 105"/>
                <a:gd name="T40" fmla="*/ 106 w 106"/>
                <a:gd name="T41" fmla="*/ 52 h 105"/>
                <a:gd name="T42" fmla="*/ 103 w 106"/>
                <a:gd name="T43" fmla="*/ 71 h 105"/>
                <a:gd name="T44" fmla="*/ 91 w 106"/>
                <a:gd name="T45" fmla="*/ 90 h 105"/>
                <a:gd name="T46" fmla="*/ 75 w 106"/>
                <a:gd name="T47" fmla="*/ 101 h 105"/>
                <a:gd name="T48" fmla="*/ 63 w 106"/>
                <a:gd name="T49" fmla="*/ 104 h 105"/>
                <a:gd name="T50" fmla="*/ 44 w 106"/>
                <a:gd name="T51" fmla="*/ 104 h 105"/>
                <a:gd name="T52" fmla="*/ 31 w 106"/>
                <a:gd name="T53" fmla="*/ 101 h 105"/>
                <a:gd name="T54" fmla="*/ 10 w 106"/>
                <a:gd name="T55" fmla="*/ 82 h 105"/>
                <a:gd name="T56" fmla="*/ 2 w 106"/>
                <a:gd name="T57" fmla="*/ 62 h 105"/>
                <a:gd name="T58" fmla="*/ 2 w 106"/>
                <a:gd name="T59" fmla="*/ 42 h 105"/>
                <a:gd name="T60" fmla="*/ 6 w 106"/>
                <a:gd name="T61" fmla="*/ 30 h 105"/>
                <a:gd name="T62" fmla="*/ 16 w 106"/>
                <a:gd name="T63" fmla="*/ 15 h 105"/>
                <a:gd name="T64" fmla="*/ 31 w 106"/>
                <a:gd name="T65" fmla="*/ 5 h 105"/>
                <a:gd name="T66" fmla="*/ 54 w 106"/>
                <a:gd name="T6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105">
                  <a:moveTo>
                    <a:pt x="54" y="8"/>
                  </a:moveTo>
                  <a:lnTo>
                    <a:pt x="44" y="9"/>
                  </a:lnTo>
                  <a:lnTo>
                    <a:pt x="37" y="12"/>
                  </a:lnTo>
                  <a:lnTo>
                    <a:pt x="30" y="16"/>
                  </a:lnTo>
                  <a:lnTo>
                    <a:pt x="22" y="21"/>
                  </a:lnTo>
                  <a:lnTo>
                    <a:pt x="17" y="2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7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8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4" y="21"/>
                  </a:lnTo>
                  <a:lnTo>
                    <a:pt x="78" y="16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3" y="9"/>
                  </a:lnTo>
                  <a:lnTo>
                    <a:pt x="54" y="8"/>
                  </a:lnTo>
                  <a:close/>
                  <a:moveTo>
                    <a:pt x="54" y="0"/>
                  </a:moveTo>
                  <a:lnTo>
                    <a:pt x="63" y="1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4" y="9"/>
                  </a:lnTo>
                  <a:lnTo>
                    <a:pt x="91" y="15"/>
                  </a:lnTo>
                  <a:lnTo>
                    <a:pt x="102" y="30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6" y="52"/>
                  </a:lnTo>
                  <a:lnTo>
                    <a:pt x="105" y="62"/>
                  </a:lnTo>
                  <a:lnTo>
                    <a:pt x="103" y="71"/>
                  </a:lnTo>
                  <a:lnTo>
                    <a:pt x="102" y="75"/>
                  </a:lnTo>
                  <a:lnTo>
                    <a:pt x="91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4" y="105"/>
                  </a:lnTo>
                  <a:lnTo>
                    <a:pt x="44" y="104"/>
                  </a:lnTo>
                  <a:lnTo>
                    <a:pt x="34" y="102"/>
                  </a:lnTo>
                  <a:lnTo>
                    <a:pt x="31" y="101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6" y="75"/>
                  </a:lnTo>
                  <a:lnTo>
                    <a:pt x="2" y="62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4" y="1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9153525" y="2816225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7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3 h 50"/>
                <a:gd name="T14" fmla="*/ 34 w 50"/>
                <a:gd name="T15" fmla="*/ 49 h 50"/>
                <a:gd name="T16" fmla="*/ 25 w 50"/>
                <a:gd name="T17" fmla="*/ 50 h 50"/>
                <a:gd name="T18" fmla="*/ 15 w 50"/>
                <a:gd name="T19" fmla="*/ 49 h 50"/>
                <a:gd name="T20" fmla="*/ 6 w 50"/>
                <a:gd name="T21" fmla="*/ 43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7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7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3"/>
                  </a:lnTo>
                  <a:lnTo>
                    <a:pt x="34" y="49"/>
                  </a:lnTo>
                  <a:lnTo>
                    <a:pt x="25" y="50"/>
                  </a:lnTo>
                  <a:lnTo>
                    <a:pt x="15" y="49"/>
                  </a:lnTo>
                  <a:lnTo>
                    <a:pt x="6" y="43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9101138" y="2849563"/>
              <a:ext cx="14288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7378700" y="2849563"/>
              <a:ext cx="1697038" cy="12700"/>
            </a:xfrm>
            <a:custGeom>
              <a:avLst/>
              <a:gdLst>
                <a:gd name="T0" fmla="*/ 1069 w 1069"/>
                <a:gd name="T1" fmla="*/ 8 h 8"/>
                <a:gd name="T2" fmla="*/ 1018 w 1069"/>
                <a:gd name="T3" fmla="*/ 0 h 8"/>
                <a:gd name="T4" fmla="*/ 1018 w 1069"/>
                <a:gd name="T5" fmla="*/ 8 h 8"/>
                <a:gd name="T6" fmla="*/ 1001 w 1069"/>
                <a:gd name="T7" fmla="*/ 0 h 8"/>
                <a:gd name="T8" fmla="*/ 984 w 1069"/>
                <a:gd name="T9" fmla="*/ 0 h 8"/>
                <a:gd name="T10" fmla="*/ 967 w 1069"/>
                <a:gd name="T11" fmla="*/ 8 h 8"/>
                <a:gd name="T12" fmla="*/ 916 w 1069"/>
                <a:gd name="T13" fmla="*/ 0 h 8"/>
                <a:gd name="T14" fmla="*/ 916 w 1069"/>
                <a:gd name="T15" fmla="*/ 8 h 8"/>
                <a:gd name="T16" fmla="*/ 899 w 1069"/>
                <a:gd name="T17" fmla="*/ 0 h 8"/>
                <a:gd name="T18" fmla="*/ 882 w 1069"/>
                <a:gd name="T19" fmla="*/ 0 h 8"/>
                <a:gd name="T20" fmla="*/ 865 w 1069"/>
                <a:gd name="T21" fmla="*/ 8 h 8"/>
                <a:gd name="T22" fmla="*/ 814 w 1069"/>
                <a:gd name="T23" fmla="*/ 0 h 8"/>
                <a:gd name="T24" fmla="*/ 814 w 1069"/>
                <a:gd name="T25" fmla="*/ 8 h 8"/>
                <a:gd name="T26" fmla="*/ 797 w 1069"/>
                <a:gd name="T27" fmla="*/ 0 h 8"/>
                <a:gd name="T28" fmla="*/ 781 w 1069"/>
                <a:gd name="T29" fmla="*/ 0 h 8"/>
                <a:gd name="T30" fmla="*/ 763 w 1069"/>
                <a:gd name="T31" fmla="*/ 8 h 8"/>
                <a:gd name="T32" fmla="*/ 713 w 1069"/>
                <a:gd name="T33" fmla="*/ 0 h 8"/>
                <a:gd name="T34" fmla="*/ 713 w 1069"/>
                <a:gd name="T35" fmla="*/ 8 h 8"/>
                <a:gd name="T36" fmla="*/ 696 w 1069"/>
                <a:gd name="T37" fmla="*/ 0 h 8"/>
                <a:gd name="T38" fmla="*/ 678 w 1069"/>
                <a:gd name="T39" fmla="*/ 0 h 8"/>
                <a:gd name="T40" fmla="*/ 662 w 1069"/>
                <a:gd name="T41" fmla="*/ 8 h 8"/>
                <a:gd name="T42" fmla="*/ 611 w 1069"/>
                <a:gd name="T43" fmla="*/ 0 h 8"/>
                <a:gd name="T44" fmla="*/ 611 w 1069"/>
                <a:gd name="T45" fmla="*/ 8 h 8"/>
                <a:gd name="T46" fmla="*/ 593 w 1069"/>
                <a:gd name="T47" fmla="*/ 0 h 8"/>
                <a:gd name="T48" fmla="*/ 577 w 1069"/>
                <a:gd name="T49" fmla="*/ 0 h 8"/>
                <a:gd name="T50" fmla="*/ 560 w 1069"/>
                <a:gd name="T51" fmla="*/ 8 h 8"/>
                <a:gd name="T52" fmla="*/ 509 w 1069"/>
                <a:gd name="T53" fmla="*/ 0 h 8"/>
                <a:gd name="T54" fmla="*/ 509 w 1069"/>
                <a:gd name="T55" fmla="*/ 8 h 8"/>
                <a:gd name="T56" fmla="*/ 492 w 1069"/>
                <a:gd name="T57" fmla="*/ 0 h 8"/>
                <a:gd name="T58" fmla="*/ 475 w 1069"/>
                <a:gd name="T59" fmla="*/ 0 h 8"/>
                <a:gd name="T60" fmla="*/ 459 w 1069"/>
                <a:gd name="T61" fmla="*/ 8 h 8"/>
                <a:gd name="T62" fmla="*/ 407 w 1069"/>
                <a:gd name="T63" fmla="*/ 0 h 8"/>
                <a:gd name="T64" fmla="*/ 407 w 1069"/>
                <a:gd name="T65" fmla="*/ 8 h 8"/>
                <a:gd name="T66" fmla="*/ 390 w 1069"/>
                <a:gd name="T67" fmla="*/ 0 h 8"/>
                <a:gd name="T68" fmla="*/ 374 w 1069"/>
                <a:gd name="T69" fmla="*/ 0 h 8"/>
                <a:gd name="T70" fmla="*/ 356 w 1069"/>
                <a:gd name="T71" fmla="*/ 8 h 8"/>
                <a:gd name="T72" fmla="*/ 305 w 1069"/>
                <a:gd name="T73" fmla="*/ 0 h 8"/>
                <a:gd name="T74" fmla="*/ 305 w 1069"/>
                <a:gd name="T75" fmla="*/ 8 h 8"/>
                <a:gd name="T76" fmla="*/ 289 w 1069"/>
                <a:gd name="T77" fmla="*/ 0 h 8"/>
                <a:gd name="T78" fmla="*/ 272 w 1069"/>
                <a:gd name="T79" fmla="*/ 0 h 8"/>
                <a:gd name="T80" fmla="*/ 254 w 1069"/>
                <a:gd name="T81" fmla="*/ 8 h 8"/>
                <a:gd name="T82" fmla="*/ 204 w 1069"/>
                <a:gd name="T83" fmla="*/ 0 h 8"/>
                <a:gd name="T84" fmla="*/ 204 w 1069"/>
                <a:gd name="T85" fmla="*/ 8 h 8"/>
                <a:gd name="T86" fmla="*/ 187 w 1069"/>
                <a:gd name="T87" fmla="*/ 0 h 8"/>
                <a:gd name="T88" fmla="*/ 169 w 1069"/>
                <a:gd name="T89" fmla="*/ 0 h 8"/>
                <a:gd name="T90" fmla="*/ 153 w 1069"/>
                <a:gd name="T91" fmla="*/ 8 h 8"/>
                <a:gd name="T92" fmla="*/ 102 w 1069"/>
                <a:gd name="T93" fmla="*/ 0 h 8"/>
                <a:gd name="T94" fmla="*/ 102 w 1069"/>
                <a:gd name="T95" fmla="*/ 8 h 8"/>
                <a:gd name="T96" fmla="*/ 84 w 1069"/>
                <a:gd name="T97" fmla="*/ 0 h 8"/>
                <a:gd name="T98" fmla="*/ 68 w 1069"/>
                <a:gd name="T99" fmla="*/ 0 h 8"/>
                <a:gd name="T100" fmla="*/ 51 w 1069"/>
                <a:gd name="T101" fmla="*/ 8 h 8"/>
                <a:gd name="T102" fmla="*/ 0 w 1069"/>
                <a:gd name="T103" fmla="*/ 0 h 8"/>
                <a:gd name="T104" fmla="*/ 0 w 1069"/>
                <a:gd name="T10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9" h="8">
                  <a:moveTo>
                    <a:pt x="1051" y="0"/>
                  </a:moveTo>
                  <a:lnTo>
                    <a:pt x="1069" y="0"/>
                  </a:lnTo>
                  <a:lnTo>
                    <a:pt x="1069" y="8"/>
                  </a:lnTo>
                  <a:lnTo>
                    <a:pt x="1051" y="8"/>
                  </a:lnTo>
                  <a:lnTo>
                    <a:pt x="1051" y="0"/>
                  </a:lnTo>
                  <a:close/>
                  <a:moveTo>
                    <a:pt x="1018" y="0"/>
                  </a:moveTo>
                  <a:lnTo>
                    <a:pt x="1035" y="0"/>
                  </a:lnTo>
                  <a:lnTo>
                    <a:pt x="1035" y="8"/>
                  </a:lnTo>
                  <a:lnTo>
                    <a:pt x="1018" y="8"/>
                  </a:lnTo>
                  <a:lnTo>
                    <a:pt x="1018" y="0"/>
                  </a:lnTo>
                  <a:close/>
                  <a:moveTo>
                    <a:pt x="984" y="0"/>
                  </a:moveTo>
                  <a:lnTo>
                    <a:pt x="1001" y="0"/>
                  </a:lnTo>
                  <a:lnTo>
                    <a:pt x="1001" y="8"/>
                  </a:lnTo>
                  <a:lnTo>
                    <a:pt x="984" y="8"/>
                  </a:lnTo>
                  <a:lnTo>
                    <a:pt x="984" y="0"/>
                  </a:lnTo>
                  <a:close/>
                  <a:moveTo>
                    <a:pt x="950" y="0"/>
                  </a:moveTo>
                  <a:lnTo>
                    <a:pt x="967" y="0"/>
                  </a:lnTo>
                  <a:lnTo>
                    <a:pt x="967" y="8"/>
                  </a:lnTo>
                  <a:lnTo>
                    <a:pt x="950" y="8"/>
                  </a:lnTo>
                  <a:lnTo>
                    <a:pt x="950" y="0"/>
                  </a:lnTo>
                  <a:close/>
                  <a:moveTo>
                    <a:pt x="916" y="0"/>
                  </a:moveTo>
                  <a:lnTo>
                    <a:pt x="933" y="0"/>
                  </a:lnTo>
                  <a:lnTo>
                    <a:pt x="933" y="8"/>
                  </a:lnTo>
                  <a:lnTo>
                    <a:pt x="916" y="8"/>
                  </a:lnTo>
                  <a:lnTo>
                    <a:pt x="916" y="0"/>
                  </a:lnTo>
                  <a:close/>
                  <a:moveTo>
                    <a:pt x="882" y="0"/>
                  </a:moveTo>
                  <a:lnTo>
                    <a:pt x="899" y="0"/>
                  </a:lnTo>
                  <a:lnTo>
                    <a:pt x="899" y="8"/>
                  </a:lnTo>
                  <a:lnTo>
                    <a:pt x="882" y="8"/>
                  </a:lnTo>
                  <a:lnTo>
                    <a:pt x="882" y="0"/>
                  </a:lnTo>
                  <a:close/>
                  <a:moveTo>
                    <a:pt x="848" y="0"/>
                  </a:moveTo>
                  <a:lnTo>
                    <a:pt x="865" y="0"/>
                  </a:lnTo>
                  <a:lnTo>
                    <a:pt x="865" y="8"/>
                  </a:lnTo>
                  <a:lnTo>
                    <a:pt x="848" y="8"/>
                  </a:lnTo>
                  <a:lnTo>
                    <a:pt x="848" y="0"/>
                  </a:lnTo>
                  <a:close/>
                  <a:moveTo>
                    <a:pt x="814" y="0"/>
                  </a:moveTo>
                  <a:lnTo>
                    <a:pt x="832" y="0"/>
                  </a:lnTo>
                  <a:lnTo>
                    <a:pt x="832" y="8"/>
                  </a:lnTo>
                  <a:lnTo>
                    <a:pt x="814" y="8"/>
                  </a:lnTo>
                  <a:lnTo>
                    <a:pt x="814" y="0"/>
                  </a:lnTo>
                  <a:close/>
                  <a:moveTo>
                    <a:pt x="781" y="0"/>
                  </a:moveTo>
                  <a:lnTo>
                    <a:pt x="797" y="0"/>
                  </a:lnTo>
                  <a:lnTo>
                    <a:pt x="797" y="8"/>
                  </a:lnTo>
                  <a:lnTo>
                    <a:pt x="781" y="8"/>
                  </a:lnTo>
                  <a:lnTo>
                    <a:pt x="781" y="0"/>
                  </a:lnTo>
                  <a:close/>
                  <a:moveTo>
                    <a:pt x="747" y="0"/>
                  </a:moveTo>
                  <a:lnTo>
                    <a:pt x="763" y="0"/>
                  </a:lnTo>
                  <a:lnTo>
                    <a:pt x="763" y="8"/>
                  </a:lnTo>
                  <a:lnTo>
                    <a:pt x="747" y="8"/>
                  </a:lnTo>
                  <a:lnTo>
                    <a:pt x="747" y="0"/>
                  </a:lnTo>
                  <a:close/>
                  <a:moveTo>
                    <a:pt x="713" y="0"/>
                  </a:moveTo>
                  <a:lnTo>
                    <a:pt x="729" y="0"/>
                  </a:lnTo>
                  <a:lnTo>
                    <a:pt x="729" y="8"/>
                  </a:lnTo>
                  <a:lnTo>
                    <a:pt x="713" y="8"/>
                  </a:lnTo>
                  <a:lnTo>
                    <a:pt x="713" y="0"/>
                  </a:lnTo>
                  <a:close/>
                  <a:moveTo>
                    <a:pt x="678" y="0"/>
                  </a:moveTo>
                  <a:lnTo>
                    <a:pt x="696" y="0"/>
                  </a:lnTo>
                  <a:lnTo>
                    <a:pt x="696" y="8"/>
                  </a:lnTo>
                  <a:lnTo>
                    <a:pt x="678" y="8"/>
                  </a:lnTo>
                  <a:lnTo>
                    <a:pt x="678" y="0"/>
                  </a:lnTo>
                  <a:close/>
                  <a:moveTo>
                    <a:pt x="645" y="0"/>
                  </a:moveTo>
                  <a:lnTo>
                    <a:pt x="662" y="0"/>
                  </a:lnTo>
                  <a:lnTo>
                    <a:pt x="662" y="8"/>
                  </a:lnTo>
                  <a:lnTo>
                    <a:pt x="645" y="8"/>
                  </a:lnTo>
                  <a:lnTo>
                    <a:pt x="645" y="0"/>
                  </a:lnTo>
                  <a:close/>
                  <a:moveTo>
                    <a:pt x="611" y="0"/>
                  </a:moveTo>
                  <a:lnTo>
                    <a:pt x="628" y="0"/>
                  </a:lnTo>
                  <a:lnTo>
                    <a:pt x="628" y="8"/>
                  </a:lnTo>
                  <a:lnTo>
                    <a:pt x="611" y="8"/>
                  </a:lnTo>
                  <a:lnTo>
                    <a:pt x="611" y="0"/>
                  </a:lnTo>
                  <a:close/>
                  <a:moveTo>
                    <a:pt x="577" y="0"/>
                  </a:moveTo>
                  <a:lnTo>
                    <a:pt x="593" y="0"/>
                  </a:lnTo>
                  <a:lnTo>
                    <a:pt x="593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8"/>
                  </a:lnTo>
                  <a:lnTo>
                    <a:pt x="543" y="8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6" y="0"/>
                  </a:lnTo>
                  <a:lnTo>
                    <a:pt x="526" y="8"/>
                  </a:lnTo>
                  <a:lnTo>
                    <a:pt x="509" y="8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8"/>
                  </a:lnTo>
                  <a:lnTo>
                    <a:pt x="475" y="8"/>
                  </a:lnTo>
                  <a:lnTo>
                    <a:pt x="475" y="0"/>
                  </a:lnTo>
                  <a:close/>
                  <a:moveTo>
                    <a:pt x="441" y="0"/>
                  </a:moveTo>
                  <a:lnTo>
                    <a:pt x="459" y="0"/>
                  </a:lnTo>
                  <a:lnTo>
                    <a:pt x="459" y="8"/>
                  </a:lnTo>
                  <a:lnTo>
                    <a:pt x="441" y="8"/>
                  </a:lnTo>
                  <a:lnTo>
                    <a:pt x="441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8"/>
                  </a:lnTo>
                  <a:lnTo>
                    <a:pt x="407" y="8"/>
                  </a:lnTo>
                  <a:lnTo>
                    <a:pt x="407" y="0"/>
                  </a:lnTo>
                  <a:close/>
                  <a:moveTo>
                    <a:pt x="374" y="0"/>
                  </a:moveTo>
                  <a:lnTo>
                    <a:pt x="390" y="0"/>
                  </a:lnTo>
                  <a:lnTo>
                    <a:pt x="390" y="8"/>
                  </a:lnTo>
                  <a:lnTo>
                    <a:pt x="374" y="8"/>
                  </a:lnTo>
                  <a:lnTo>
                    <a:pt x="374" y="0"/>
                  </a:lnTo>
                  <a:close/>
                  <a:moveTo>
                    <a:pt x="339" y="0"/>
                  </a:moveTo>
                  <a:lnTo>
                    <a:pt x="356" y="0"/>
                  </a:lnTo>
                  <a:lnTo>
                    <a:pt x="356" y="8"/>
                  </a:lnTo>
                  <a:lnTo>
                    <a:pt x="339" y="8"/>
                  </a:lnTo>
                  <a:lnTo>
                    <a:pt x="339" y="0"/>
                  </a:lnTo>
                  <a:close/>
                  <a:moveTo>
                    <a:pt x="305" y="0"/>
                  </a:moveTo>
                  <a:lnTo>
                    <a:pt x="323" y="0"/>
                  </a:lnTo>
                  <a:lnTo>
                    <a:pt x="323" y="8"/>
                  </a:lnTo>
                  <a:lnTo>
                    <a:pt x="305" y="8"/>
                  </a:lnTo>
                  <a:lnTo>
                    <a:pt x="305" y="0"/>
                  </a:lnTo>
                  <a:close/>
                  <a:moveTo>
                    <a:pt x="272" y="0"/>
                  </a:moveTo>
                  <a:lnTo>
                    <a:pt x="289" y="0"/>
                  </a:lnTo>
                  <a:lnTo>
                    <a:pt x="289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8" y="0"/>
                  </a:moveTo>
                  <a:lnTo>
                    <a:pt x="254" y="0"/>
                  </a:lnTo>
                  <a:lnTo>
                    <a:pt x="254" y="8"/>
                  </a:lnTo>
                  <a:lnTo>
                    <a:pt x="238" y="8"/>
                  </a:lnTo>
                  <a:lnTo>
                    <a:pt x="238" y="0"/>
                  </a:lnTo>
                  <a:close/>
                  <a:moveTo>
                    <a:pt x="204" y="0"/>
                  </a:moveTo>
                  <a:lnTo>
                    <a:pt x="220" y="0"/>
                  </a:lnTo>
                  <a:lnTo>
                    <a:pt x="220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69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6" y="0"/>
                  </a:moveTo>
                  <a:lnTo>
                    <a:pt x="153" y="0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4" y="0"/>
                  </a:lnTo>
                  <a:lnTo>
                    <a:pt x="84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7337425" y="2849563"/>
              <a:ext cx="11113" cy="127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421688" y="3869973"/>
            <a:ext cx="854075" cy="169862"/>
            <a:chOff x="8421688" y="4108450"/>
            <a:chExt cx="854075" cy="169862"/>
          </a:xfrm>
          <a:solidFill>
            <a:srgbClr val="FFC000"/>
          </a:solidFill>
        </p:grpSpPr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9107488" y="4108450"/>
              <a:ext cx="168275" cy="169862"/>
            </a:xfrm>
            <a:custGeom>
              <a:avLst/>
              <a:gdLst>
                <a:gd name="T0" fmla="*/ 44 w 106"/>
                <a:gd name="T1" fmla="*/ 10 h 107"/>
                <a:gd name="T2" fmla="*/ 30 w 106"/>
                <a:gd name="T3" fmla="*/ 17 h 107"/>
                <a:gd name="T4" fmla="*/ 17 w 106"/>
                <a:gd name="T5" fmla="*/ 30 h 107"/>
                <a:gd name="T6" fmla="*/ 10 w 106"/>
                <a:gd name="T7" fmla="*/ 44 h 107"/>
                <a:gd name="T8" fmla="*/ 10 w 106"/>
                <a:gd name="T9" fmla="*/ 64 h 107"/>
                <a:gd name="T10" fmla="*/ 17 w 106"/>
                <a:gd name="T11" fmla="*/ 78 h 107"/>
                <a:gd name="T12" fmla="*/ 36 w 106"/>
                <a:gd name="T13" fmla="*/ 96 h 107"/>
                <a:gd name="T14" fmla="*/ 54 w 106"/>
                <a:gd name="T15" fmla="*/ 98 h 107"/>
                <a:gd name="T16" fmla="*/ 70 w 106"/>
                <a:gd name="T17" fmla="*/ 96 h 107"/>
                <a:gd name="T18" fmla="*/ 84 w 106"/>
                <a:gd name="T19" fmla="*/ 85 h 107"/>
                <a:gd name="T20" fmla="*/ 96 w 106"/>
                <a:gd name="T21" fmla="*/ 64 h 107"/>
                <a:gd name="T22" fmla="*/ 96 w 106"/>
                <a:gd name="T23" fmla="*/ 44 h 107"/>
                <a:gd name="T24" fmla="*/ 84 w 106"/>
                <a:gd name="T25" fmla="*/ 22 h 107"/>
                <a:gd name="T26" fmla="*/ 69 w 106"/>
                <a:gd name="T27" fmla="*/ 12 h 107"/>
                <a:gd name="T28" fmla="*/ 63 w 106"/>
                <a:gd name="T29" fmla="*/ 10 h 107"/>
                <a:gd name="T30" fmla="*/ 54 w 106"/>
                <a:gd name="T31" fmla="*/ 0 h 107"/>
                <a:gd name="T32" fmla="*/ 72 w 106"/>
                <a:gd name="T33" fmla="*/ 5 h 107"/>
                <a:gd name="T34" fmla="*/ 84 w 106"/>
                <a:gd name="T35" fmla="*/ 10 h 107"/>
                <a:gd name="T36" fmla="*/ 102 w 106"/>
                <a:gd name="T37" fmla="*/ 31 h 107"/>
                <a:gd name="T38" fmla="*/ 105 w 106"/>
                <a:gd name="T39" fmla="*/ 44 h 107"/>
                <a:gd name="T40" fmla="*/ 105 w 106"/>
                <a:gd name="T41" fmla="*/ 64 h 107"/>
                <a:gd name="T42" fmla="*/ 102 w 106"/>
                <a:gd name="T43" fmla="*/ 77 h 107"/>
                <a:gd name="T44" fmla="*/ 84 w 106"/>
                <a:gd name="T45" fmla="*/ 97 h 107"/>
                <a:gd name="T46" fmla="*/ 72 w 106"/>
                <a:gd name="T47" fmla="*/ 104 h 107"/>
                <a:gd name="T48" fmla="*/ 54 w 106"/>
                <a:gd name="T49" fmla="*/ 107 h 107"/>
                <a:gd name="T50" fmla="*/ 34 w 106"/>
                <a:gd name="T51" fmla="*/ 104 h 107"/>
                <a:gd name="T52" fmla="*/ 16 w 106"/>
                <a:gd name="T53" fmla="*/ 92 h 107"/>
                <a:gd name="T54" fmla="*/ 6 w 106"/>
                <a:gd name="T55" fmla="*/ 77 h 107"/>
                <a:gd name="T56" fmla="*/ 0 w 106"/>
                <a:gd name="T57" fmla="*/ 54 h 107"/>
                <a:gd name="T58" fmla="*/ 6 w 106"/>
                <a:gd name="T59" fmla="*/ 31 h 107"/>
                <a:gd name="T60" fmla="*/ 16 w 106"/>
                <a:gd name="T61" fmla="*/ 16 h 107"/>
                <a:gd name="T62" fmla="*/ 31 w 106"/>
                <a:gd name="T63" fmla="*/ 6 h 107"/>
                <a:gd name="T64" fmla="*/ 54 w 106"/>
                <a:gd name="T6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07">
                  <a:moveTo>
                    <a:pt x="54" y="9"/>
                  </a:moveTo>
                  <a:lnTo>
                    <a:pt x="44" y="10"/>
                  </a:lnTo>
                  <a:lnTo>
                    <a:pt x="37" y="12"/>
                  </a:lnTo>
                  <a:lnTo>
                    <a:pt x="30" y="17"/>
                  </a:lnTo>
                  <a:lnTo>
                    <a:pt x="22" y="22"/>
                  </a:lnTo>
                  <a:lnTo>
                    <a:pt x="17" y="30"/>
                  </a:lnTo>
                  <a:lnTo>
                    <a:pt x="12" y="37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10" y="64"/>
                  </a:lnTo>
                  <a:lnTo>
                    <a:pt x="12" y="70"/>
                  </a:lnTo>
                  <a:lnTo>
                    <a:pt x="17" y="78"/>
                  </a:lnTo>
                  <a:lnTo>
                    <a:pt x="22" y="85"/>
                  </a:lnTo>
                  <a:lnTo>
                    <a:pt x="36" y="96"/>
                  </a:lnTo>
                  <a:lnTo>
                    <a:pt x="44" y="97"/>
                  </a:lnTo>
                  <a:lnTo>
                    <a:pt x="54" y="98"/>
                  </a:lnTo>
                  <a:lnTo>
                    <a:pt x="63" y="97"/>
                  </a:lnTo>
                  <a:lnTo>
                    <a:pt x="70" y="96"/>
                  </a:lnTo>
                  <a:lnTo>
                    <a:pt x="78" y="91"/>
                  </a:lnTo>
                  <a:lnTo>
                    <a:pt x="84" y="85"/>
                  </a:lnTo>
                  <a:lnTo>
                    <a:pt x="95" y="71"/>
                  </a:lnTo>
                  <a:lnTo>
                    <a:pt x="96" y="64"/>
                  </a:lnTo>
                  <a:lnTo>
                    <a:pt x="97" y="54"/>
                  </a:lnTo>
                  <a:lnTo>
                    <a:pt x="96" y="44"/>
                  </a:lnTo>
                  <a:lnTo>
                    <a:pt x="95" y="36"/>
                  </a:lnTo>
                  <a:lnTo>
                    <a:pt x="84" y="22"/>
                  </a:lnTo>
                  <a:lnTo>
                    <a:pt x="78" y="17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3" y="10"/>
                  </a:lnTo>
                  <a:lnTo>
                    <a:pt x="54" y="9"/>
                  </a:lnTo>
                  <a:close/>
                  <a:moveTo>
                    <a:pt x="54" y="0"/>
                  </a:moveTo>
                  <a:lnTo>
                    <a:pt x="63" y="2"/>
                  </a:lnTo>
                  <a:lnTo>
                    <a:pt x="72" y="5"/>
                  </a:lnTo>
                  <a:lnTo>
                    <a:pt x="75" y="6"/>
                  </a:lnTo>
                  <a:lnTo>
                    <a:pt x="84" y="10"/>
                  </a:lnTo>
                  <a:lnTo>
                    <a:pt x="91" y="16"/>
                  </a:lnTo>
                  <a:lnTo>
                    <a:pt x="102" y="31"/>
                  </a:lnTo>
                  <a:lnTo>
                    <a:pt x="103" y="34"/>
                  </a:lnTo>
                  <a:lnTo>
                    <a:pt x="105" y="44"/>
                  </a:lnTo>
                  <a:lnTo>
                    <a:pt x="106" y="54"/>
                  </a:lnTo>
                  <a:lnTo>
                    <a:pt x="105" y="64"/>
                  </a:lnTo>
                  <a:lnTo>
                    <a:pt x="103" y="73"/>
                  </a:lnTo>
                  <a:lnTo>
                    <a:pt x="102" y="77"/>
                  </a:lnTo>
                  <a:lnTo>
                    <a:pt x="91" y="92"/>
                  </a:lnTo>
                  <a:lnTo>
                    <a:pt x="84" y="97"/>
                  </a:lnTo>
                  <a:lnTo>
                    <a:pt x="75" y="103"/>
                  </a:lnTo>
                  <a:lnTo>
                    <a:pt x="72" y="104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44" y="106"/>
                  </a:lnTo>
                  <a:lnTo>
                    <a:pt x="34" y="104"/>
                  </a:lnTo>
                  <a:lnTo>
                    <a:pt x="31" y="103"/>
                  </a:lnTo>
                  <a:lnTo>
                    <a:pt x="16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2" y="64"/>
                  </a:lnTo>
                  <a:lnTo>
                    <a:pt x="0" y="54"/>
                  </a:lnTo>
                  <a:lnTo>
                    <a:pt x="2" y="44"/>
                  </a:lnTo>
                  <a:lnTo>
                    <a:pt x="6" y="31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31" y="6"/>
                  </a:lnTo>
                  <a:lnTo>
                    <a:pt x="44" y="2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9153525" y="4154488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7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2 h 50"/>
                <a:gd name="T14" fmla="*/ 34 w 50"/>
                <a:gd name="T15" fmla="*/ 48 h 50"/>
                <a:gd name="T16" fmla="*/ 25 w 50"/>
                <a:gd name="T17" fmla="*/ 50 h 50"/>
                <a:gd name="T18" fmla="*/ 15 w 50"/>
                <a:gd name="T19" fmla="*/ 48 h 50"/>
                <a:gd name="T20" fmla="*/ 6 w 50"/>
                <a:gd name="T21" fmla="*/ 42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7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7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5" y="50"/>
                  </a:lnTo>
                  <a:lnTo>
                    <a:pt x="15" y="48"/>
                  </a:lnTo>
                  <a:lnTo>
                    <a:pt x="6" y="42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9101138" y="4186238"/>
              <a:ext cx="14288" cy="14287"/>
            </a:xfrm>
            <a:prstGeom prst="rect">
              <a:avLst/>
            </a:prstGeom>
            <a:grpFill/>
            <a:ln w="0">
              <a:solidFill>
                <a:srgbClr val="FFC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8461375" y="4186238"/>
              <a:ext cx="614363" cy="14287"/>
            </a:xfrm>
            <a:custGeom>
              <a:avLst/>
              <a:gdLst>
                <a:gd name="T0" fmla="*/ 370 w 387"/>
                <a:gd name="T1" fmla="*/ 0 h 9"/>
                <a:gd name="T2" fmla="*/ 387 w 387"/>
                <a:gd name="T3" fmla="*/ 0 h 9"/>
                <a:gd name="T4" fmla="*/ 387 w 387"/>
                <a:gd name="T5" fmla="*/ 9 h 9"/>
                <a:gd name="T6" fmla="*/ 370 w 387"/>
                <a:gd name="T7" fmla="*/ 9 h 9"/>
                <a:gd name="T8" fmla="*/ 370 w 387"/>
                <a:gd name="T9" fmla="*/ 0 h 9"/>
                <a:gd name="T10" fmla="*/ 337 w 387"/>
                <a:gd name="T11" fmla="*/ 0 h 9"/>
                <a:gd name="T12" fmla="*/ 353 w 387"/>
                <a:gd name="T13" fmla="*/ 0 h 9"/>
                <a:gd name="T14" fmla="*/ 353 w 387"/>
                <a:gd name="T15" fmla="*/ 9 h 9"/>
                <a:gd name="T16" fmla="*/ 337 w 387"/>
                <a:gd name="T17" fmla="*/ 9 h 9"/>
                <a:gd name="T18" fmla="*/ 337 w 387"/>
                <a:gd name="T19" fmla="*/ 0 h 9"/>
                <a:gd name="T20" fmla="*/ 303 w 387"/>
                <a:gd name="T21" fmla="*/ 0 h 9"/>
                <a:gd name="T22" fmla="*/ 319 w 387"/>
                <a:gd name="T23" fmla="*/ 0 h 9"/>
                <a:gd name="T24" fmla="*/ 319 w 387"/>
                <a:gd name="T25" fmla="*/ 9 h 9"/>
                <a:gd name="T26" fmla="*/ 303 w 387"/>
                <a:gd name="T27" fmla="*/ 9 h 9"/>
                <a:gd name="T28" fmla="*/ 303 w 387"/>
                <a:gd name="T29" fmla="*/ 0 h 9"/>
                <a:gd name="T30" fmla="*/ 269 w 387"/>
                <a:gd name="T31" fmla="*/ 0 h 9"/>
                <a:gd name="T32" fmla="*/ 286 w 387"/>
                <a:gd name="T33" fmla="*/ 0 h 9"/>
                <a:gd name="T34" fmla="*/ 286 w 387"/>
                <a:gd name="T35" fmla="*/ 9 h 9"/>
                <a:gd name="T36" fmla="*/ 269 w 387"/>
                <a:gd name="T37" fmla="*/ 9 h 9"/>
                <a:gd name="T38" fmla="*/ 269 w 387"/>
                <a:gd name="T39" fmla="*/ 0 h 9"/>
                <a:gd name="T40" fmla="*/ 236 w 387"/>
                <a:gd name="T41" fmla="*/ 0 h 9"/>
                <a:gd name="T42" fmla="*/ 252 w 387"/>
                <a:gd name="T43" fmla="*/ 0 h 9"/>
                <a:gd name="T44" fmla="*/ 252 w 387"/>
                <a:gd name="T45" fmla="*/ 9 h 9"/>
                <a:gd name="T46" fmla="*/ 236 w 387"/>
                <a:gd name="T47" fmla="*/ 9 h 9"/>
                <a:gd name="T48" fmla="*/ 236 w 387"/>
                <a:gd name="T49" fmla="*/ 0 h 9"/>
                <a:gd name="T50" fmla="*/ 202 w 387"/>
                <a:gd name="T51" fmla="*/ 0 h 9"/>
                <a:gd name="T52" fmla="*/ 218 w 387"/>
                <a:gd name="T53" fmla="*/ 0 h 9"/>
                <a:gd name="T54" fmla="*/ 218 w 387"/>
                <a:gd name="T55" fmla="*/ 9 h 9"/>
                <a:gd name="T56" fmla="*/ 202 w 387"/>
                <a:gd name="T57" fmla="*/ 9 h 9"/>
                <a:gd name="T58" fmla="*/ 202 w 387"/>
                <a:gd name="T59" fmla="*/ 0 h 9"/>
                <a:gd name="T60" fmla="*/ 168 w 387"/>
                <a:gd name="T61" fmla="*/ 0 h 9"/>
                <a:gd name="T62" fmla="*/ 184 w 387"/>
                <a:gd name="T63" fmla="*/ 0 h 9"/>
                <a:gd name="T64" fmla="*/ 184 w 387"/>
                <a:gd name="T65" fmla="*/ 9 h 9"/>
                <a:gd name="T66" fmla="*/ 168 w 387"/>
                <a:gd name="T67" fmla="*/ 9 h 9"/>
                <a:gd name="T68" fmla="*/ 168 w 387"/>
                <a:gd name="T69" fmla="*/ 0 h 9"/>
                <a:gd name="T70" fmla="*/ 134 w 387"/>
                <a:gd name="T71" fmla="*/ 0 h 9"/>
                <a:gd name="T72" fmla="*/ 151 w 387"/>
                <a:gd name="T73" fmla="*/ 0 h 9"/>
                <a:gd name="T74" fmla="*/ 151 w 387"/>
                <a:gd name="T75" fmla="*/ 9 h 9"/>
                <a:gd name="T76" fmla="*/ 134 w 387"/>
                <a:gd name="T77" fmla="*/ 9 h 9"/>
                <a:gd name="T78" fmla="*/ 134 w 387"/>
                <a:gd name="T79" fmla="*/ 0 h 9"/>
                <a:gd name="T80" fmla="*/ 101 w 387"/>
                <a:gd name="T81" fmla="*/ 0 h 9"/>
                <a:gd name="T82" fmla="*/ 118 w 387"/>
                <a:gd name="T83" fmla="*/ 0 h 9"/>
                <a:gd name="T84" fmla="*/ 118 w 387"/>
                <a:gd name="T85" fmla="*/ 9 h 9"/>
                <a:gd name="T86" fmla="*/ 101 w 387"/>
                <a:gd name="T87" fmla="*/ 9 h 9"/>
                <a:gd name="T88" fmla="*/ 101 w 387"/>
                <a:gd name="T89" fmla="*/ 0 h 9"/>
                <a:gd name="T90" fmla="*/ 67 w 387"/>
                <a:gd name="T91" fmla="*/ 0 h 9"/>
                <a:gd name="T92" fmla="*/ 84 w 387"/>
                <a:gd name="T93" fmla="*/ 0 h 9"/>
                <a:gd name="T94" fmla="*/ 84 w 387"/>
                <a:gd name="T95" fmla="*/ 9 h 9"/>
                <a:gd name="T96" fmla="*/ 67 w 387"/>
                <a:gd name="T97" fmla="*/ 9 h 9"/>
                <a:gd name="T98" fmla="*/ 67 w 387"/>
                <a:gd name="T99" fmla="*/ 0 h 9"/>
                <a:gd name="T100" fmla="*/ 33 w 387"/>
                <a:gd name="T101" fmla="*/ 0 h 9"/>
                <a:gd name="T102" fmla="*/ 51 w 387"/>
                <a:gd name="T103" fmla="*/ 0 h 9"/>
                <a:gd name="T104" fmla="*/ 51 w 387"/>
                <a:gd name="T105" fmla="*/ 9 h 9"/>
                <a:gd name="T106" fmla="*/ 33 w 387"/>
                <a:gd name="T107" fmla="*/ 9 h 9"/>
                <a:gd name="T108" fmla="*/ 33 w 387"/>
                <a:gd name="T109" fmla="*/ 0 h 9"/>
                <a:gd name="T110" fmla="*/ 0 w 387"/>
                <a:gd name="T111" fmla="*/ 0 h 9"/>
                <a:gd name="T112" fmla="*/ 17 w 387"/>
                <a:gd name="T113" fmla="*/ 0 h 9"/>
                <a:gd name="T114" fmla="*/ 17 w 387"/>
                <a:gd name="T115" fmla="*/ 9 h 9"/>
                <a:gd name="T116" fmla="*/ 0 w 387"/>
                <a:gd name="T117" fmla="*/ 9 h 9"/>
                <a:gd name="T118" fmla="*/ 0 w 387"/>
                <a:gd name="T1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7" h="9">
                  <a:moveTo>
                    <a:pt x="370" y="0"/>
                  </a:moveTo>
                  <a:lnTo>
                    <a:pt x="387" y="0"/>
                  </a:lnTo>
                  <a:lnTo>
                    <a:pt x="387" y="9"/>
                  </a:lnTo>
                  <a:lnTo>
                    <a:pt x="370" y="9"/>
                  </a:lnTo>
                  <a:lnTo>
                    <a:pt x="370" y="0"/>
                  </a:lnTo>
                  <a:close/>
                  <a:moveTo>
                    <a:pt x="337" y="0"/>
                  </a:moveTo>
                  <a:lnTo>
                    <a:pt x="353" y="0"/>
                  </a:lnTo>
                  <a:lnTo>
                    <a:pt x="353" y="9"/>
                  </a:lnTo>
                  <a:lnTo>
                    <a:pt x="337" y="9"/>
                  </a:lnTo>
                  <a:lnTo>
                    <a:pt x="337" y="0"/>
                  </a:lnTo>
                  <a:close/>
                  <a:moveTo>
                    <a:pt x="303" y="0"/>
                  </a:moveTo>
                  <a:lnTo>
                    <a:pt x="319" y="0"/>
                  </a:lnTo>
                  <a:lnTo>
                    <a:pt x="319" y="9"/>
                  </a:lnTo>
                  <a:lnTo>
                    <a:pt x="303" y="9"/>
                  </a:lnTo>
                  <a:lnTo>
                    <a:pt x="303" y="0"/>
                  </a:lnTo>
                  <a:close/>
                  <a:moveTo>
                    <a:pt x="269" y="0"/>
                  </a:moveTo>
                  <a:lnTo>
                    <a:pt x="286" y="0"/>
                  </a:lnTo>
                  <a:lnTo>
                    <a:pt x="286" y="9"/>
                  </a:lnTo>
                  <a:lnTo>
                    <a:pt x="269" y="9"/>
                  </a:lnTo>
                  <a:lnTo>
                    <a:pt x="269" y="0"/>
                  </a:lnTo>
                  <a:close/>
                  <a:moveTo>
                    <a:pt x="236" y="0"/>
                  </a:moveTo>
                  <a:lnTo>
                    <a:pt x="252" y="0"/>
                  </a:lnTo>
                  <a:lnTo>
                    <a:pt x="252" y="9"/>
                  </a:lnTo>
                  <a:lnTo>
                    <a:pt x="236" y="9"/>
                  </a:lnTo>
                  <a:lnTo>
                    <a:pt x="236" y="0"/>
                  </a:lnTo>
                  <a:close/>
                  <a:moveTo>
                    <a:pt x="202" y="0"/>
                  </a:moveTo>
                  <a:lnTo>
                    <a:pt x="218" y="0"/>
                  </a:lnTo>
                  <a:lnTo>
                    <a:pt x="218" y="9"/>
                  </a:lnTo>
                  <a:lnTo>
                    <a:pt x="202" y="9"/>
                  </a:lnTo>
                  <a:lnTo>
                    <a:pt x="202" y="0"/>
                  </a:lnTo>
                  <a:close/>
                  <a:moveTo>
                    <a:pt x="168" y="0"/>
                  </a:moveTo>
                  <a:lnTo>
                    <a:pt x="184" y="0"/>
                  </a:lnTo>
                  <a:lnTo>
                    <a:pt x="184" y="9"/>
                  </a:lnTo>
                  <a:lnTo>
                    <a:pt x="168" y="9"/>
                  </a:lnTo>
                  <a:lnTo>
                    <a:pt x="168" y="0"/>
                  </a:lnTo>
                  <a:close/>
                  <a:moveTo>
                    <a:pt x="134" y="0"/>
                  </a:moveTo>
                  <a:lnTo>
                    <a:pt x="151" y="0"/>
                  </a:lnTo>
                  <a:lnTo>
                    <a:pt x="151" y="9"/>
                  </a:lnTo>
                  <a:lnTo>
                    <a:pt x="134" y="9"/>
                  </a:lnTo>
                  <a:lnTo>
                    <a:pt x="134" y="0"/>
                  </a:lnTo>
                  <a:close/>
                  <a:moveTo>
                    <a:pt x="101" y="0"/>
                  </a:moveTo>
                  <a:lnTo>
                    <a:pt x="118" y="0"/>
                  </a:lnTo>
                  <a:lnTo>
                    <a:pt x="118" y="9"/>
                  </a:lnTo>
                  <a:lnTo>
                    <a:pt x="101" y="9"/>
                  </a:lnTo>
                  <a:lnTo>
                    <a:pt x="101" y="0"/>
                  </a:lnTo>
                  <a:close/>
                  <a:moveTo>
                    <a:pt x="67" y="0"/>
                  </a:moveTo>
                  <a:lnTo>
                    <a:pt x="84" y="0"/>
                  </a:lnTo>
                  <a:lnTo>
                    <a:pt x="84" y="9"/>
                  </a:lnTo>
                  <a:lnTo>
                    <a:pt x="67" y="9"/>
                  </a:lnTo>
                  <a:lnTo>
                    <a:pt x="67" y="0"/>
                  </a:lnTo>
                  <a:close/>
                  <a:moveTo>
                    <a:pt x="33" y="0"/>
                  </a:moveTo>
                  <a:lnTo>
                    <a:pt x="51" y="0"/>
                  </a:lnTo>
                  <a:lnTo>
                    <a:pt x="51" y="9"/>
                  </a:lnTo>
                  <a:lnTo>
                    <a:pt x="33" y="9"/>
                  </a:lnTo>
                  <a:lnTo>
                    <a:pt x="33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FFC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8421688" y="4186238"/>
              <a:ext cx="11113" cy="14287"/>
            </a:xfrm>
            <a:prstGeom prst="rect">
              <a:avLst/>
            </a:prstGeom>
            <a:grpFill/>
            <a:ln w="0">
              <a:solidFill>
                <a:srgbClr val="FFC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081963" y="5106636"/>
            <a:ext cx="1193800" cy="277812"/>
            <a:chOff x="8081963" y="5345113"/>
            <a:chExt cx="1193800" cy="277812"/>
          </a:xfrm>
          <a:solidFill>
            <a:srgbClr val="00B0F0"/>
          </a:solidFill>
        </p:grpSpPr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9107488" y="5456238"/>
              <a:ext cx="168275" cy="166687"/>
            </a:xfrm>
            <a:custGeom>
              <a:avLst/>
              <a:gdLst>
                <a:gd name="T0" fmla="*/ 44 w 106"/>
                <a:gd name="T1" fmla="*/ 10 h 105"/>
                <a:gd name="T2" fmla="*/ 30 w 106"/>
                <a:gd name="T3" fmla="*/ 15 h 105"/>
                <a:gd name="T4" fmla="*/ 17 w 106"/>
                <a:gd name="T5" fmla="*/ 28 h 105"/>
                <a:gd name="T6" fmla="*/ 12 w 106"/>
                <a:gd name="T7" fmla="*/ 37 h 105"/>
                <a:gd name="T8" fmla="*/ 9 w 106"/>
                <a:gd name="T9" fmla="*/ 52 h 105"/>
                <a:gd name="T10" fmla="*/ 12 w 106"/>
                <a:gd name="T11" fmla="*/ 68 h 105"/>
                <a:gd name="T12" fmla="*/ 22 w 106"/>
                <a:gd name="T13" fmla="*/ 83 h 105"/>
                <a:gd name="T14" fmla="*/ 44 w 106"/>
                <a:gd name="T15" fmla="*/ 95 h 105"/>
                <a:gd name="T16" fmla="*/ 63 w 106"/>
                <a:gd name="T17" fmla="*/ 95 h 105"/>
                <a:gd name="T18" fmla="*/ 78 w 106"/>
                <a:gd name="T19" fmla="*/ 89 h 105"/>
                <a:gd name="T20" fmla="*/ 95 w 106"/>
                <a:gd name="T21" fmla="*/ 69 h 105"/>
                <a:gd name="T22" fmla="*/ 97 w 106"/>
                <a:gd name="T23" fmla="*/ 52 h 105"/>
                <a:gd name="T24" fmla="*/ 95 w 106"/>
                <a:gd name="T25" fmla="*/ 36 h 105"/>
                <a:gd name="T26" fmla="*/ 84 w 106"/>
                <a:gd name="T27" fmla="*/ 22 h 105"/>
                <a:gd name="T28" fmla="*/ 70 w 106"/>
                <a:gd name="T29" fmla="*/ 11 h 105"/>
                <a:gd name="T30" fmla="*/ 54 w 106"/>
                <a:gd name="T31" fmla="*/ 8 h 105"/>
                <a:gd name="T32" fmla="*/ 63 w 106"/>
                <a:gd name="T33" fmla="*/ 1 h 105"/>
                <a:gd name="T34" fmla="*/ 75 w 106"/>
                <a:gd name="T35" fmla="*/ 4 h 105"/>
                <a:gd name="T36" fmla="*/ 91 w 106"/>
                <a:gd name="T37" fmla="*/ 15 h 105"/>
                <a:gd name="T38" fmla="*/ 102 w 106"/>
                <a:gd name="T39" fmla="*/ 30 h 105"/>
                <a:gd name="T40" fmla="*/ 105 w 106"/>
                <a:gd name="T41" fmla="*/ 42 h 105"/>
                <a:gd name="T42" fmla="*/ 105 w 106"/>
                <a:gd name="T43" fmla="*/ 62 h 105"/>
                <a:gd name="T44" fmla="*/ 102 w 106"/>
                <a:gd name="T45" fmla="*/ 75 h 105"/>
                <a:gd name="T46" fmla="*/ 84 w 106"/>
                <a:gd name="T47" fmla="*/ 95 h 105"/>
                <a:gd name="T48" fmla="*/ 72 w 106"/>
                <a:gd name="T49" fmla="*/ 102 h 105"/>
                <a:gd name="T50" fmla="*/ 54 w 106"/>
                <a:gd name="T51" fmla="*/ 105 h 105"/>
                <a:gd name="T52" fmla="*/ 34 w 106"/>
                <a:gd name="T53" fmla="*/ 102 h 105"/>
                <a:gd name="T54" fmla="*/ 16 w 106"/>
                <a:gd name="T55" fmla="*/ 90 h 105"/>
                <a:gd name="T56" fmla="*/ 6 w 106"/>
                <a:gd name="T57" fmla="*/ 75 h 105"/>
                <a:gd name="T58" fmla="*/ 0 w 106"/>
                <a:gd name="T59" fmla="*/ 52 h 105"/>
                <a:gd name="T60" fmla="*/ 5 w 106"/>
                <a:gd name="T61" fmla="*/ 33 h 105"/>
                <a:gd name="T62" fmla="*/ 10 w 106"/>
                <a:gd name="T63" fmla="*/ 22 h 105"/>
                <a:gd name="T64" fmla="*/ 23 w 106"/>
                <a:gd name="T65" fmla="*/ 8 h 105"/>
                <a:gd name="T66" fmla="*/ 34 w 106"/>
                <a:gd name="T67" fmla="*/ 3 h 105"/>
                <a:gd name="T68" fmla="*/ 54 w 106"/>
                <a:gd name="T6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05">
                  <a:moveTo>
                    <a:pt x="54" y="8"/>
                  </a:moveTo>
                  <a:lnTo>
                    <a:pt x="44" y="10"/>
                  </a:lnTo>
                  <a:lnTo>
                    <a:pt x="36" y="12"/>
                  </a:lnTo>
                  <a:lnTo>
                    <a:pt x="30" y="15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7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4" y="95"/>
                  </a:lnTo>
                  <a:lnTo>
                    <a:pt x="54" y="97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8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90" y="28"/>
                  </a:lnTo>
                  <a:lnTo>
                    <a:pt x="84" y="22"/>
                  </a:lnTo>
                  <a:lnTo>
                    <a:pt x="78" y="15"/>
                  </a:lnTo>
                  <a:lnTo>
                    <a:pt x="70" y="11"/>
                  </a:lnTo>
                  <a:lnTo>
                    <a:pt x="63" y="10"/>
                  </a:lnTo>
                  <a:lnTo>
                    <a:pt x="54" y="8"/>
                  </a:lnTo>
                  <a:close/>
                  <a:moveTo>
                    <a:pt x="54" y="0"/>
                  </a:moveTo>
                  <a:lnTo>
                    <a:pt x="63" y="1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4" y="8"/>
                  </a:lnTo>
                  <a:lnTo>
                    <a:pt x="91" y="15"/>
                  </a:lnTo>
                  <a:lnTo>
                    <a:pt x="96" y="22"/>
                  </a:lnTo>
                  <a:lnTo>
                    <a:pt x="102" y="30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6" y="52"/>
                  </a:lnTo>
                  <a:lnTo>
                    <a:pt x="105" y="62"/>
                  </a:lnTo>
                  <a:lnTo>
                    <a:pt x="103" y="72"/>
                  </a:lnTo>
                  <a:lnTo>
                    <a:pt x="102" y="75"/>
                  </a:lnTo>
                  <a:lnTo>
                    <a:pt x="91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4" y="105"/>
                  </a:lnTo>
                  <a:lnTo>
                    <a:pt x="44" y="104"/>
                  </a:lnTo>
                  <a:lnTo>
                    <a:pt x="34" y="102"/>
                  </a:lnTo>
                  <a:lnTo>
                    <a:pt x="31" y="101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6" y="75"/>
                  </a:lnTo>
                  <a:lnTo>
                    <a:pt x="2" y="62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10" y="22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4" y="3"/>
                  </a:lnTo>
                  <a:lnTo>
                    <a:pt x="44" y="1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9153525" y="5499100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8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2 h 50"/>
                <a:gd name="T14" fmla="*/ 34 w 50"/>
                <a:gd name="T15" fmla="*/ 48 h 50"/>
                <a:gd name="T16" fmla="*/ 25 w 50"/>
                <a:gd name="T17" fmla="*/ 50 h 50"/>
                <a:gd name="T18" fmla="*/ 15 w 50"/>
                <a:gd name="T19" fmla="*/ 48 h 50"/>
                <a:gd name="T20" fmla="*/ 6 w 50"/>
                <a:gd name="T21" fmla="*/ 42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8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8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5" y="50"/>
                  </a:lnTo>
                  <a:lnTo>
                    <a:pt x="15" y="48"/>
                  </a:lnTo>
                  <a:lnTo>
                    <a:pt x="6" y="42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8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9101138" y="5532438"/>
              <a:ext cx="14288" cy="12700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8131175" y="5532438"/>
              <a:ext cx="944563" cy="12700"/>
            </a:xfrm>
            <a:custGeom>
              <a:avLst/>
              <a:gdLst>
                <a:gd name="T0" fmla="*/ 595 w 595"/>
                <a:gd name="T1" fmla="*/ 0 h 8"/>
                <a:gd name="T2" fmla="*/ 577 w 595"/>
                <a:gd name="T3" fmla="*/ 8 h 8"/>
                <a:gd name="T4" fmla="*/ 544 w 595"/>
                <a:gd name="T5" fmla="*/ 0 h 8"/>
                <a:gd name="T6" fmla="*/ 561 w 595"/>
                <a:gd name="T7" fmla="*/ 8 h 8"/>
                <a:gd name="T8" fmla="*/ 544 w 595"/>
                <a:gd name="T9" fmla="*/ 0 h 8"/>
                <a:gd name="T10" fmla="*/ 527 w 595"/>
                <a:gd name="T11" fmla="*/ 0 h 8"/>
                <a:gd name="T12" fmla="*/ 510 w 595"/>
                <a:gd name="T13" fmla="*/ 8 h 8"/>
                <a:gd name="T14" fmla="*/ 476 w 595"/>
                <a:gd name="T15" fmla="*/ 0 h 8"/>
                <a:gd name="T16" fmla="*/ 493 w 595"/>
                <a:gd name="T17" fmla="*/ 8 h 8"/>
                <a:gd name="T18" fmla="*/ 476 w 595"/>
                <a:gd name="T19" fmla="*/ 0 h 8"/>
                <a:gd name="T20" fmla="*/ 459 w 595"/>
                <a:gd name="T21" fmla="*/ 0 h 8"/>
                <a:gd name="T22" fmla="*/ 441 w 595"/>
                <a:gd name="T23" fmla="*/ 8 h 8"/>
                <a:gd name="T24" fmla="*/ 408 w 595"/>
                <a:gd name="T25" fmla="*/ 0 h 8"/>
                <a:gd name="T26" fmla="*/ 425 w 595"/>
                <a:gd name="T27" fmla="*/ 8 h 8"/>
                <a:gd name="T28" fmla="*/ 408 w 595"/>
                <a:gd name="T29" fmla="*/ 0 h 8"/>
                <a:gd name="T30" fmla="*/ 391 w 595"/>
                <a:gd name="T31" fmla="*/ 0 h 8"/>
                <a:gd name="T32" fmla="*/ 374 w 595"/>
                <a:gd name="T33" fmla="*/ 8 h 8"/>
                <a:gd name="T34" fmla="*/ 340 w 595"/>
                <a:gd name="T35" fmla="*/ 0 h 8"/>
                <a:gd name="T36" fmla="*/ 357 w 595"/>
                <a:gd name="T37" fmla="*/ 8 h 8"/>
                <a:gd name="T38" fmla="*/ 340 w 595"/>
                <a:gd name="T39" fmla="*/ 0 h 8"/>
                <a:gd name="T40" fmla="*/ 323 w 595"/>
                <a:gd name="T41" fmla="*/ 0 h 8"/>
                <a:gd name="T42" fmla="*/ 305 w 595"/>
                <a:gd name="T43" fmla="*/ 8 h 8"/>
                <a:gd name="T44" fmla="*/ 272 w 595"/>
                <a:gd name="T45" fmla="*/ 0 h 8"/>
                <a:gd name="T46" fmla="*/ 289 w 595"/>
                <a:gd name="T47" fmla="*/ 8 h 8"/>
                <a:gd name="T48" fmla="*/ 272 w 595"/>
                <a:gd name="T49" fmla="*/ 0 h 8"/>
                <a:gd name="T50" fmla="*/ 255 w 595"/>
                <a:gd name="T51" fmla="*/ 0 h 8"/>
                <a:gd name="T52" fmla="*/ 238 w 595"/>
                <a:gd name="T53" fmla="*/ 8 h 8"/>
                <a:gd name="T54" fmla="*/ 204 w 595"/>
                <a:gd name="T55" fmla="*/ 0 h 8"/>
                <a:gd name="T56" fmla="*/ 221 w 595"/>
                <a:gd name="T57" fmla="*/ 8 h 8"/>
                <a:gd name="T58" fmla="*/ 204 w 595"/>
                <a:gd name="T59" fmla="*/ 0 h 8"/>
                <a:gd name="T60" fmla="*/ 187 w 595"/>
                <a:gd name="T61" fmla="*/ 0 h 8"/>
                <a:gd name="T62" fmla="*/ 169 w 595"/>
                <a:gd name="T63" fmla="*/ 8 h 8"/>
                <a:gd name="T64" fmla="*/ 136 w 595"/>
                <a:gd name="T65" fmla="*/ 0 h 8"/>
                <a:gd name="T66" fmla="*/ 153 w 595"/>
                <a:gd name="T67" fmla="*/ 8 h 8"/>
                <a:gd name="T68" fmla="*/ 136 w 595"/>
                <a:gd name="T69" fmla="*/ 0 h 8"/>
                <a:gd name="T70" fmla="*/ 119 w 595"/>
                <a:gd name="T71" fmla="*/ 0 h 8"/>
                <a:gd name="T72" fmla="*/ 102 w 595"/>
                <a:gd name="T73" fmla="*/ 8 h 8"/>
                <a:gd name="T74" fmla="*/ 68 w 595"/>
                <a:gd name="T75" fmla="*/ 0 h 8"/>
                <a:gd name="T76" fmla="*/ 85 w 595"/>
                <a:gd name="T77" fmla="*/ 8 h 8"/>
                <a:gd name="T78" fmla="*/ 68 w 595"/>
                <a:gd name="T79" fmla="*/ 0 h 8"/>
                <a:gd name="T80" fmla="*/ 51 w 595"/>
                <a:gd name="T81" fmla="*/ 0 h 8"/>
                <a:gd name="T82" fmla="*/ 35 w 595"/>
                <a:gd name="T83" fmla="*/ 8 h 8"/>
                <a:gd name="T84" fmla="*/ 0 w 595"/>
                <a:gd name="T85" fmla="*/ 0 h 8"/>
                <a:gd name="T86" fmla="*/ 17 w 595"/>
                <a:gd name="T87" fmla="*/ 8 h 8"/>
                <a:gd name="T88" fmla="*/ 0 w 595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8">
                  <a:moveTo>
                    <a:pt x="577" y="0"/>
                  </a:moveTo>
                  <a:lnTo>
                    <a:pt x="595" y="0"/>
                  </a:lnTo>
                  <a:lnTo>
                    <a:pt x="595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4" y="0"/>
                  </a:moveTo>
                  <a:lnTo>
                    <a:pt x="561" y="0"/>
                  </a:lnTo>
                  <a:lnTo>
                    <a:pt x="561" y="8"/>
                  </a:lnTo>
                  <a:lnTo>
                    <a:pt x="544" y="8"/>
                  </a:lnTo>
                  <a:lnTo>
                    <a:pt x="544" y="0"/>
                  </a:lnTo>
                  <a:close/>
                  <a:moveTo>
                    <a:pt x="510" y="0"/>
                  </a:moveTo>
                  <a:lnTo>
                    <a:pt x="527" y="0"/>
                  </a:lnTo>
                  <a:lnTo>
                    <a:pt x="527" y="8"/>
                  </a:lnTo>
                  <a:lnTo>
                    <a:pt x="510" y="8"/>
                  </a:lnTo>
                  <a:lnTo>
                    <a:pt x="510" y="0"/>
                  </a:lnTo>
                  <a:close/>
                  <a:moveTo>
                    <a:pt x="476" y="0"/>
                  </a:moveTo>
                  <a:lnTo>
                    <a:pt x="493" y="0"/>
                  </a:lnTo>
                  <a:lnTo>
                    <a:pt x="493" y="8"/>
                  </a:lnTo>
                  <a:lnTo>
                    <a:pt x="476" y="8"/>
                  </a:lnTo>
                  <a:lnTo>
                    <a:pt x="476" y="0"/>
                  </a:lnTo>
                  <a:close/>
                  <a:moveTo>
                    <a:pt x="441" y="0"/>
                  </a:moveTo>
                  <a:lnTo>
                    <a:pt x="459" y="0"/>
                  </a:lnTo>
                  <a:lnTo>
                    <a:pt x="459" y="8"/>
                  </a:lnTo>
                  <a:lnTo>
                    <a:pt x="441" y="8"/>
                  </a:lnTo>
                  <a:lnTo>
                    <a:pt x="441" y="0"/>
                  </a:lnTo>
                  <a:close/>
                  <a:moveTo>
                    <a:pt x="408" y="0"/>
                  </a:moveTo>
                  <a:lnTo>
                    <a:pt x="425" y="0"/>
                  </a:lnTo>
                  <a:lnTo>
                    <a:pt x="425" y="8"/>
                  </a:lnTo>
                  <a:lnTo>
                    <a:pt x="408" y="8"/>
                  </a:lnTo>
                  <a:lnTo>
                    <a:pt x="408" y="0"/>
                  </a:lnTo>
                  <a:close/>
                  <a:moveTo>
                    <a:pt x="374" y="0"/>
                  </a:moveTo>
                  <a:lnTo>
                    <a:pt x="391" y="0"/>
                  </a:lnTo>
                  <a:lnTo>
                    <a:pt x="391" y="8"/>
                  </a:lnTo>
                  <a:lnTo>
                    <a:pt x="374" y="8"/>
                  </a:lnTo>
                  <a:lnTo>
                    <a:pt x="374" y="0"/>
                  </a:lnTo>
                  <a:close/>
                  <a:moveTo>
                    <a:pt x="340" y="0"/>
                  </a:moveTo>
                  <a:lnTo>
                    <a:pt x="357" y="0"/>
                  </a:lnTo>
                  <a:lnTo>
                    <a:pt x="357" y="8"/>
                  </a:lnTo>
                  <a:lnTo>
                    <a:pt x="340" y="8"/>
                  </a:lnTo>
                  <a:lnTo>
                    <a:pt x="340" y="0"/>
                  </a:lnTo>
                  <a:close/>
                  <a:moveTo>
                    <a:pt x="305" y="0"/>
                  </a:moveTo>
                  <a:lnTo>
                    <a:pt x="323" y="0"/>
                  </a:lnTo>
                  <a:lnTo>
                    <a:pt x="323" y="8"/>
                  </a:lnTo>
                  <a:lnTo>
                    <a:pt x="305" y="8"/>
                  </a:lnTo>
                  <a:lnTo>
                    <a:pt x="305" y="0"/>
                  </a:lnTo>
                  <a:close/>
                  <a:moveTo>
                    <a:pt x="272" y="0"/>
                  </a:moveTo>
                  <a:lnTo>
                    <a:pt x="289" y="0"/>
                  </a:lnTo>
                  <a:lnTo>
                    <a:pt x="289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8" y="0"/>
                  </a:moveTo>
                  <a:lnTo>
                    <a:pt x="255" y="0"/>
                  </a:lnTo>
                  <a:lnTo>
                    <a:pt x="255" y="8"/>
                  </a:lnTo>
                  <a:lnTo>
                    <a:pt x="238" y="8"/>
                  </a:lnTo>
                  <a:lnTo>
                    <a:pt x="238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69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6" y="0"/>
                  </a:moveTo>
                  <a:lnTo>
                    <a:pt x="153" y="0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5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5" y="8"/>
                  </a:lnTo>
                  <a:lnTo>
                    <a:pt x="35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8081963" y="5524500"/>
              <a:ext cx="20638" cy="20637"/>
            </a:xfrm>
            <a:custGeom>
              <a:avLst/>
              <a:gdLst>
                <a:gd name="T0" fmla="*/ 0 w 13"/>
                <a:gd name="T1" fmla="*/ 0 h 13"/>
                <a:gd name="T2" fmla="*/ 9 w 13"/>
                <a:gd name="T3" fmla="*/ 0 h 13"/>
                <a:gd name="T4" fmla="*/ 9 w 13"/>
                <a:gd name="T5" fmla="*/ 5 h 13"/>
                <a:gd name="T6" fmla="*/ 13 w 13"/>
                <a:gd name="T7" fmla="*/ 5 h 13"/>
                <a:gd name="T8" fmla="*/ 13 w 13"/>
                <a:gd name="T9" fmla="*/ 13 h 13"/>
                <a:gd name="T10" fmla="*/ 0 w 13"/>
                <a:gd name="T11" fmla="*/ 13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13" y="5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8081963" y="5383213"/>
              <a:ext cx="14288" cy="119062"/>
            </a:xfrm>
            <a:custGeom>
              <a:avLst/>
              <a:gdLst>
                <a:gd name="T0" fmla="*/ 0 w 9"/>
                <a:gd name="T1" fmla="*/ 60 h 75"/>
                <a:gd name="T2" fmla="*/ 9 w 9"/>
                <a:gd name="T3" fmla="*/ 60 h 75"/>
                <a:gd name="T4" fmla="*/ 9 w 9"/>
                <a:gd name="T5" fmla="*/ 75 h 75"/>
                <a:gd name="T6" fmla="*/ 0 w 9"/>
                <a:gd name="T7" fmla="*/ 75 h 75"/>
                <a:gd name="T8" fmla="*/ 0 w 9"/>
                <a:gd name="T9" fmla="*/ 60 h 75"/>
                <a:gd name="T10" fmla="*/ 0 w 9"/>
                <a:gd name="T11" fmla="*/ 31 h 75"/>
                <a:gd name="T12" fmla="*/ 9 w 9"/>
                <a:gd name="T13" fmla="*/ 31 h 75"/>
                <a:gd name="T14" fmla="*/ 9 w 9"/>
                <a:gd name="T15" fmla="*/ 45 h 75"/>
                <a:gd name="T16" fmla="*/ 0 w 9"/>
                <a:gd name="T17" fmla="*/ 45 h 75"/>
                <a:gd name="T18" fmla="*/ 0 w 9"/>
                <a:gd name="T19" fmla="*/ 31 h 75"/>
                <a:gd name="T20" fmla="*/ 0 w 9"/>
                <a:gd name="T21" fmla="*/ 0 h 75"/>
                <a:gd name="T22" fmla="*/ 9 w 9"/>
                <a:gd name="T23" fmla="*/ 0 h 75"/>
                <a:gd name="T24" fmla="*/ 9 w 9"/>
                <a:gd name="T25" fmla="*/ 15 h 75"/>
                <a:gd name="T26" fmla="*/ 0 w 9"/>
                <a:gd name="T27" fmla="*/ 15 h 75"/>
                <a:gd name="T28" fmla="*/ 0 w 9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75">
                  <a:moveTo>
                    <a:pt x="0" y="60"/>
                  </a:moveTo>
                  <a:lnTo>
                    <a:pt x="9" y="60"/>
                  </a:lnTo>
                  <a:lnTo>
                    <a:pt x="9" y="75"/>
                  </a:lnTo>
                  <a:lnTo>
                    <a:pt x="0" y="75"/>
                  </a:lnTo>
                  <a:lnTo>
                    <a:pt x="0" y="60"/>
                  </a:lnTo>
                  <a:close/>
                  <a:moveTo>
                    <a:pt x="0" y="31"/>
                  </a:moveTo>
                  <a:lnTo>
                    <a:pt x="9" y="31"/>
                  </a:lnTo>
                  <a:lnTo>
                    <a:pt x="9" y="45"/>
                  </a:lnTo>
                  <a:lnTo>
                    <a:pt x="0" y="45"/>
                  </a:lnTo>
                  <a:lnTo>
                    <a:pt x="0" y="31"/>
                  </a:lnTo>
                  <a:close/>
                  <a:moveTo>
                    <a:pt x="0" y="0"/>
                  </a:moveTo>
                  <a:lnTo>
                    <a:pt x="9" y="0"/>
                  </a:lnTo>
                  <a:lnTo>
                    <a:pt x="9" y="15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00B0F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8081963" y="5345113"/>
              <a:ext cx="14288" cy="14287"/>
            </a:xfrm>
            <a:prstGeom prst="rect">
              <a:avLst/>
            </a:prstGeom>
            <a:grpFill/>
            <a:ln w="0">
              <a:solidFill>
                <a:srgbClr val="00B0F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308475" y="1893536"/>
            <a:ext cx="4352925" cy="3155949"/>
            <a:chOff x="4308475" y="1747838"/>
            <a:chExt cx="4352925" cy="3155949"/>
          </a:xfrm>
          <a:solidFill>
            <a:srgbClr val="00B050"/>
          </a:solidFill>
        </p:grpSpPr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7162800" y="3367088"/>
              <a:ext cx="1358900" cy="889000"/>
            </a:xfrm>
            <a:custGeom>
              <a:avLst/>
              <a:gdLst>
                <a:gd name="T0" fmla="*/ 167 w 856"/>
                <a:gd name="T1" fmla="*/ 314 h 560"/>
                <a:gd name="T2" fmla="*/ 205 w 856"/>
                <a:gd name="T3" fmla="*/ 410 h 560"/>
                <a:gd name="T4" fmla="*/ 176 w 856"/>
                <a:gd name="T5" fmla="*/ 312 h 560"/>
                <a:gd name="T6" fmla="*/ 232 w 856"/>
                <a:gd name="T7" fmla="*/ 343 h 560"/>
                <a:gd name="T8" fmla="*/ 271 w 856"/>
                <a:gd name="T9" fmla="*/ 438 h 560"/>
                <a:gd name="T10" fmla="*/ 214 w 856"/>
                <a:gd name="T11" fmla="*/ 294 h 560"/>
                <a:gd name="T12" fmla="*/ 330 w 856"/>
                <a:gd name="T13" fmla="*/ 419 h 560"/>
                <a:gd name="T14" fmla="*/ 342 w 856"/>
                <a:gd name="T15" fmla="*/ 460 h 560"/>
                <a:gd name="T16" fmla="*/ 312 w 856"/>
                <a:gd name="T17" fmla="*/ 322 h 560"/>
                <a:gd name="T18" fmla="*/ 373 w 856"/>
                <a:gd name="T19" fmla="*/ 367 h 560"/>
                <a:gd name="T20" fmla="*/ 402 w 856"/>
                <a:gd name="T21" fmla="*/ 470 h 560"/>
                <a:gd name="T22" fmla="*/ 371 w 856"/>
                <a:gd name="T23" fmla="*/ 337 h 560"/>
                <a:gd name="T24" fmla="*/ 458 w 856"/>
                <a:gd name="T25" fmla="*/ 386 h 560"/>
                <a:gd name="T26" fmla="*/ 464 w 856"/>
                <a:gd name="T27" fmla="*/ 384 h 560"/>
                <a:gd name="T28" fmla="*/ 511 w 856"/>
                <a:gd name="T29" fmla="*/ 333 h 560"/>
                <a:gd name="T30" fmla="*/ 545 w 856"/>
                <a:gd name="T31" fmla="*/ 436 h 560"/>
                <a:gd name="T32" fmla="*/ 523 w 856"/>
                <a:gd name="T33" fmla="*/ 334 h 560"/>
                <a:gd name="T34" fmla="*/ 585 w 856"/>
                <a:gd name="T35" fmla="*/ 353 h 560"/>
                <a:gd name="T36" fmla="*/ 595 w 856"/>
                <a:gd name="T37" fmla="*/ 381 h 560"/>
                <a:gd name="T38" fmla="*/ 640 w 856"/>
                <a:gd name="T39" fmla="*/ 343 h 560"/>
                <a:gd name="T40" fmla="*/ 650 w 856"/>
                <a:gd name="T41" fmla="*/ 364 h 560"/>
                <a:gd name="T42" fmla="*/ 761 w 856"/>
                <a:gd name="T43" fmla="*/ 321 h 560"/>
                <a:gd name="T44" fmla="*/ 853 w 856"/>
                <a:gd name="T45" fmla="*/ 322 h 560"/>
                <a:gd name="T46" fmla="*/ 773 w 856"/>
                <a:gd name="T47" fmla="*/ 353 h 560"/>
                <a:gd name="T48" fmla="*/ 574 w 856"/>
                <a:gd name="T49" fmla="*/ 471 h 560"/>
                <a:gd name="T50" fmla="*/ 390 w 856"/>
                <a:gd name="T51" fmla="*/ 554 h 560"/>
                <a:gd name="T52" fmla="*/ 228 w 856"/>
                <a:gd name="T53" fmla="*/ 522 h 560"/>
                <a:gd name="T54" fmla="*/ 99 w 856"/>
                <a:gd name="T55" fmla="*/ 347 h 560"/>
                <a:gd name="T56" fmla="*/ 375 w 856"/>
                <a:gd name="T57" fmla="*/ 0 h 560"/>
                <a:gd name="T58" fmla="*/ 558 w 856"/>
                <a:gd name="T59" fmla="*/ 86 h 560"/>
                <a:gd name="T60" fmla="*/ 732 w 856"/>
                <a:gd name="T61" fmla="*/ 241 h 560"/>
                <a:gd name="T62" fmla="*/ 814 w 856"/>
                <a:gd name="T63" fmla="*/ 300 h 560"/>
                <a:gd name="T64" fmla="*/ 841 w 856"/>
                <a:gd name="T65" fmla="*/ 321 h 560"/>
                <a:gd name="T66" fmla="*/ 648 w 856"/>
                <a:gd name="T67" fmla="*/ 315 h 560"/>
                <a:gd name="T68" fmla="*/ 673 w 856"/>
                <a:gd name="T69" fmla="*/ 249 h 560"/>
                <a:gd name="T70" fmla="*/ 642 w 856"/>
                <a:gd name="T71" fmla="*/ 315 h 560"/>
                <a:gd name="T72" fmla="*/ 619 w 856"/>
                <a:gd name="T73" fmla="*/ 223 h 560"/>
                <a:gd name="T74" fmla="*/ 592 w 856"/>
                <a:gd name="T75" fmla="*/ 297 h 560"/>
                <a:gd name="T76" fmla="*/ 546 w 856"/>
                <a:gd name="T77" fmla="*/ 275 h 560"/>
                <a:gd name="T78" fmla="*/ 566 w 856"/>
                <a:gd name="T79" fmla="*/ 196 h 560"/>
                <a:gd name="T80" fmla="*/ 525 w 856"/>
                <a:gd name="T81" fmla="*/ 291 h 560"/>
                <a:gd name="T82" fmla="*/ 478 w 856"/>
                <a:gd name="T83" fmla="*/ 245 h 560"/>
                <a:gd name="T84" fmla="*/ 487 w 856"/>
                <a:gd name="T85" fmla="*/ 198 h 560"/>
                <a:gd name="T86" fmla="*/ 369 w 856"/>
                <a:gd name="T87" fmla="*/ 294 h 560"/>
                <a:gd name="T88" fmla="*/ 424 w 856"/>
                <a:gd name="T89" fmla="*/ 184 h 560"/>
                <a:gd name="T90" fmla="*/ 422 w 856"/>
                <a:gd name="T91" fmla="*/ 170 h 560"/>
                <a:gd name="T92" fmla="*/ 350 w 856"/>
                <a:gd name="T93" fmla="*/ 292 h 560"/>
                <a:gd name="T94" fmla="*/ 340 w 856"/>
                <a:gd name="T95" fmla="*/ 216 h 560"/>
                <a:gd name="T96" fmla="*/ 354 w 856"/>
                <a:gd name="T97" fmla="*/ 107 h 560"/>
                <a:gd name="T98" fmla="*/ 319 w 856"/>
                <a:gd name="T99" fmla="*/ 227 h 560"/>
                <a:gd name="T100" fmla="*/ 254 w 856"/>
                <a:gd name="T101" fmla="*/ 220 h 560"/>
                <a:gd name="T102" fmla="*/ 287 w 856"/>
                <a:gd name="T103" fmla="*/ 122 h 560"/>
                <a:gd name="T104" fmla="*/ 215 w 856"/>
                <a:gd name="T105" fmla="*/ 257 h 560"/>
                <a:gd name="T106" fmla="*/ 199 w 856"/>
                <a:gd name="T107" fmla="*/ 205 h 560"/>
                <a:gd name="T108" fmla="*/ 217 w 856"/>
                <a:gd name="T109" fmla="*/ 143 h 560"/>
                <a:gd name="T110" fmla="*/ 142 w 856"/>
                <a:gd name="T111" fmla="*/ 258 h 560"/>
                <a:gd name="T112" fmla="*/ 67 w 856"/>
                <a:gd name="T113" fmla="*/ 205 h 560"/>
                <a:gd name="T114" fmla="*/ 226 w 856"/>
                <a:gd name="T115" fmla="*/ 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6" h="560">
                  <a:moveTo>
                    <a:pt x="6" y="262"/>
                  </a:moveTo>
                  <a:lnTo>
                    <a:pt x="51" y="271"/>
                  </a:lnTo>
                  <a:lnTo>
                    <a:pt x="98" y="279"/>
                  </a:lnTo>
                  <a:lnTo>
                    <a:pt x="147" y="286"/>
                  </a:lnTo>
                  <a:lnTo>
                    <a:pt x="156" y="297"/>
                  </a:lnTo>
                  <a:lnTo>
                    <a:pt x="167" y="314"/>
                  </a:lnTo>
                  <a:lnTo>
                    <a:pt x="179" y="334"/>
                  </a:lnTo>
                  <a:lnTo>
                    <a:pt x="190" y="358"/>
                  </a:lnTo>
                  <a:lnTo>
                    <a:pt x="199" y="386"/>
                  </a:lnTo>
                  <a:lnTo>
                    <a:pt x="204" y="418"/>
                  </a:lnTo>
                  <a:lnTo>
                    <a:pt x="204" y="416"/>
                  </a:lnTo>
                  <a:lnTo>
                    <a:pt x="205" y="410"/>
                  </a:lnTo>
                  <a:lnTo>
                    <a:pt x="205" y="402"/>
                  </a:lnTo>
                  <a:lnTo>
                    <a:pt x="205" y="390"/>
                  </a:lnTo>
                  <a:lnTo>
                    <a:pt x="202" y="374"/>
                  </a:lnTo>
                  <a:lnTo>
                    <a:pt x="198" y="356"/>
                  </a:lnTo>
                  <a:lnTo>
                    <a:pt x="189" y="335"/>
                  </a:lnTo>
                  <a:lnTo>
                    <a:pt x="176" y="312"/>
                  </a:lnTo>
                  <a:lnTo>
                    <a:pt x="158" y="287"/>
                  </a:lnTo>
                  <a:lnTo>
                    <a:pt x="194" y="292"/>
                  </a:lnTo>
                  <a:lnTo>
                    <a:pt x="201" y="299"/>
                  </a:lnTo>
                  <a:lnTo>
                    <a:pt x="211" y="310"/>
                  </a:lnTo>
                  <a:lnTo>
                    <a:pt x="222" y="324"/>
                  </a:lnTo>
                  <a:lnTo>
                    <a:pt x="232" y="343"/>
                  </a:lnTo>
                  <a:lnTo>
                    <a:pt x="244" y="365"/>
                  </a:lnTo>
                  <a:lnTo>
                    <a:pt x="255" y="390"/>
                  </a:lnTo>
                  <a:lnTo>
                    <a:pt x="264" y="419"/>
                  </a:lnTo>
                  <a:lnTo>
                    <a:pt x="272" y="452"/>
                  </a:lnTo>
                  <a:lnTo>
                    <a:pt x="272" y="447"/>
                  </a:lnTo>
                  <a:lnTo>
                    <a:pt x="271" y="438"/>
                  </a:lnTo>
                  <a:lnTo>
                    <a:pt x="268" y="422"/>
                  </a:lnTo>
                  <a:lnTo>
                    <a:pt x="265" y="403"/>
                  </a:lnTo>
                  <a:lnTo>
                    <a:pt x="259" y="379"/>
                  </a:lnTo>
                  <a:lnTo>
                    <a:pt x="248" y="353"/>
                  </a:lnTo>
                  <a:lnTo>
                    <a:pt x="234" y="323"/>
                  </a:lnTo>
                  <a:lnTo>
                    <a:pt x="214" y="294"/>
                  </a:lnTo>
                  <a:lnTo>
                    <a:pt x="272" y="299"/>
                  </a:lnTo>
                  <a:lnTo>
                    <a:pt x="290" y="320"/>
                  </a:lnTo>
                  <a:lnTo>
                    <a:pt x="304" y="343"/>
                  </a:lnTo>
                  <a:lnTo>
                    <a:pt x="315" y="368"/>
                  </a:lnTo>
                  <a:lnTo>
                    <a:pt x="324" y="394"/>
                  </a:lnTo>
                  <a:lnTo>
                    <a:pt x="330" y="419"/>
                  </a:lnTo>
                  <a:lnTo>
                    <a:pt x="334" y="443"/>
                  </a:lnTo>
                  <a:lnTo>
                    <a:pt x="337" y="464"/>
                  </a:lnTo>
                  <a:lnTo>
                    <a:pt x="338" y="480"/>
                  </a:lnTo>
                  <a:lnTo>
                    <a:pt x="338" y="491"/>
                  </a:lnTo>
                  <a:lnTo>
                    <a:pt x="338" y="495"/>
                  </a:lnTo>
                  <a:lnTo>
                    <a:pt x="342" y="460"/>
                  </a:lnTo>
                  <a:lnTo>
                    <a:pt x="341" y="430"/>
                  </a:lnTo>
                  <a:lnTo>
                    <a:pt x="339" y="402"/>
                  </a:lnTo>
                  <a:lnTo>
                    <a:pt x="334" y="378"/>
                  </a:lnTo>
                  <a:lnTo>
                    <a:pt x="327" y="356"/>
                  </a:lnTo>
                  <a:lnTo>
                    <a:pt x="319" y="337"/>
                  </a:lnTo>
                  <a:lnTo>
                    <a:pt x="312" y="322"/>
                  </a:lnTo>
                  <a:lnTo>
                    <a:pt x="304" y="310"/>
                  </a:lnTo>
                  <a:lnTo>
                    <a:pt x="298" y="302"/>
                  </a:lnTo>
                  <a:lnTo>
                    <a:pt x="335" y="305"/>
                  </a:lnTo>
                  <a:lnTo>
                    <a:pt x="350" y="324"/>
                  </a:lnTo>
                  <a:lnTo>
                    <a:pt x="362" y="345"/>
                  </a:lnTo>
                  <a:lnTo>
                    <a:pt x="373" y="367"/>
                  </a:lnTo>
                  <a:lnTo>
                    <a:pt x="381" y="390"/>
                  </a:lnTo>
                  <a:lnTo>
                    <a:pt x="389" y="411"/>
                  </a:lnTo>
                  <a:lnTo>
                    <a:pt x="394" y="431"/>
                  </a:lnTo>
                  <a:lnTo>
                    <a:pt x="398" y="448"/>
                  </a:lnTo>
                  <a:lnTo>
                    <a:pt x="401" y="461"/>
                  </a:lnTo>
                  <a:lnTo>
                    <a:pt x="402" y="470"/>
                  </a:lnTo>
                  <a:lnTo>
                    <a:pt x="403" y="473"/>
                  </a:lnTo>
                  <a:lnTo>
                    <a:pt x="401" y="442"/>
                  </a:lnTo>
                  <a:lnTo>
                    <a:pt x="396" y="411"/>
                  </a:lnTo>
                  <a:lnTo>
                    <a:pt x="389" y="384"/>
                  </a:lnTo>
                  <a:lnTo>
                    <a:pt x="380" y="359"/>
                  </a:lnTo>
                  <a:lnTo>
                    <a:pt x="371" y="337"/>
                  </a:lnTo>
                  <a:lnTo>
                    <a:pt x="362" y="320"/>
                  </a:lnTo>
                  <a:lnTo>
                    <a:pt x="354" y="306"/>
                  </a:lnTo>
                  <a:lnTo>
                    <a:pt x="415" y="310"/>
                  </a:lnTo>
                  <a:lnTo>
                    <a:pt x="435" y="336"/>
                  </a:lnTo>
                  <a:lnTo>
                    <a:pt x="448" y="362"/>
                  </a:lnTo>
                  <a:lnTo>
                    <a:pt x="458" y="386"/>
                  </a:lnTo>
                  <a:lnTo>
                    <a:pt x="463" y="408"/>
                  </a:lnTo>
                  <a:lnTo>
                    <a:pt x="465" y="426"/>
                  </a:lnTo>
                  <a:lnTo>
                    <a:pt x="466" y="436"/>
                  </a:lnTo>
                  <a:lnTo>
                    <a:pt x="466" y="440"/>
                  </a:lnTo>
                  <a:lnTo>
                    <a:pt x="467" y="411"/>
                  </a:lnTo>
                  <a:lnTo>
                    <a:pt x="464" y="384"/>
                  </a:lnTo>
                  <a:lnTo>
                    <a:pt x="456" y="360"/>
                  </a:lnTo>
                  <a:lnTo>
                    <a:pt x="448" y="340"/>
                  </a:lnTo>
                  <a:lnTo>
                    <a:pt x="439" y="323"/>
                  </a:lnTo>
                  <a:lnTo>
                    <a:pt x="431" y="311"/>
                  </a:lnTo>
                  <a:lnTo>
                    <a:pt x="498" y="315"/>
                  </a:lnTo>
                  <a:lnTo>
                    <a:pt x="511" y="333"/>
                  </a:lnTo>
                  <a:lnTo>
                    <a:pt x="522" y="354"/>
                  </a:lnTo>
                  <a:lnTo>
                    <a:pt x="529" y="374"/>
                  </a:lnTo>
                  <a:lnTo>
                    <a:pt x="536" y="394"/>
                  </a:lnTo>
                  <a:lnTo>
                    <a:pt x="540" y="413"/>
                  </a:lnTo>
                  <a:lnTo>
                    <a:pt x="542" y="427"/>
                  </a:lnTo>
                  <a:lnTo>
                    <a:pt x="545" y="436"/>
                  </a:lnTo>
                  <a:lnTo>
                    <a:pt x="545" y="440"/>
                  </a:lnTo>
                  <a:lnTo>
                    <a:pt x="545" y="413"/>
                  </a:lnTo>
                  <a:lnTo>
                    <a:pt x="541" y="387"/>
                  </a:lnTo>
                  <a:lnTo>
                    <a:pt x="536" y="366"/>
                  </a:lnTo>
                  <a:lnTo>
                    <a:pt x="529" y="348"/>
                  </a:lnTo>
                  <a:lnTo>
                    <a:pt x="523" y="334"/>
                  </a:lnTo>
                  <a:lnTo>
                    <a:pt x="516" y="322"/>
                  </a:lnTo>
                  <a:lnTo>
                    <a:pt x="512" y="315"/>
                  </a:lnTo>
                  <a:lnTo>
                    <a:pt x="571" y="317"/>
                  </a:lnTo>
                  <a:lnTo>
                    <a:pt x="574" y="326"/>
                  </a:lnTo>
                  <a:lnTo>
                    <a:pt x="579" y="337"/>
                  </a:lnTo>
                  <a:lnTo>
                    <a:pt x="585" y="353"/>
                  </a:lnTo>
                  <a:lnTo>
                    <a:pt x="589" y="370"/>
                  </a:lnTo>
                  <a:lnTo>
                    <a:pt x="594" y="389"/>
                  </a:lnTo>
                  <a:lnTo>
                    <a:pt x="597" y="408"/>
                  </a:lnTo>
                  <a:lnTo>
                    <a:pt x="597" y="405"/>
                  </a:lnTo>
                  <a:lnTo>
                    <a:pt x="596" y="395"/>
                  </a:lnTo>
                  <a:lnTo>
                    <a:pt x="595" y="381"/>
                  </a:lnTo>
                  <a:lnTo>
                    <a:pt x="591" y="361"/>
                  </a:lnTo>
                  <a:lnTo>
                    <a:pt x="586" y="341"/>
                  </a:lnTo>
                  <a:lnTo>
                    <a:pt x="576" y="318"/>
                  </a:lnTo>
                  <a:lnTo>
                    <a:pt x="629" y="319"/>
                  </a:lnTo>
                  <a:lnTo>
                    <a:pt x="635" y="330"/>
                  </a:lnTo>
                  <a:lnTo>
                    <a:pt x="640" y="343"/>
                  </a:lnTo>
                  <a:lnTo>
                    <a:pt x="645" y="356"/>
                  </a:lnTo>
                  <a:lnTo>
                    <a:pt x="648" y="368"/>
                  </a:lnTo>
                  <a:lnTo>
                    <a:pt x="651" y="378"/>
                  </a:lnTo>
                  <a:lnTo>
                    <a:pt x="653" y="384"/>
                  </a:lnTo>
                  <a:lnTo>
                    <a:pt x="653" y="387"/>
                  </a:lnTo>
                  <a:lnTo>
                    <a:pt x="650" y="364"/>
                  </a:lnTo>
                  <a:lnTo>
                    <a:pt x="645" y="344"/>
                  </a:lnTo>
                  <a:lnTo>
                    <a:pt x="639" y="329"/>
                  </a:lnTo>
                  <a:lnTo>
                    <a:pt x="634" y="319"/>
                  </a:lnTo>
                  <a:lnTo>
                    <a:pt x="681" y="320"/>
                  </a:lnTo>
                  <a:lnTo>
                    <a:pt x="723" y="321"/>
                  </a:lnTo>
                  <a:lnTo>
                    <a:pt x="761" y="321"/>
                  </a:lnTo>
                  <a:lnTo>
                    <a:pt x="794" y="321"/>
                  </a:lnTo>
                  <a:lnTo>
                    <a:pt x="821" y="321"/>
                  </a:lnTo>
                  <a:lnTo>
                    <a:pt x="840" y="321"/>
                  </a:lnTo>
                  <a:lnTo>
                    <a:pt x="853" y="321"/>
                  </a:lnTo>
                  <a:lnTo>
                    <a:pt x="856" y="322"/>
                  </a:lnTo>
                  <a:lnTo>
                    <a:pt x="853" y="322"/>
                  </a:lnTo>
                  <a:lnTo>
                    <a:pt x="849" y="323"/>
                  </a:lnTo>
                  <a:lnTo>
                    <a:pt x="840" y="326"/>
                  </a:lnTo>
                  <a:lnTo>
                    <a:pt x="828" y="329"/>
                  </a:lnTo>
                  <a:lnTo>
                    <a:pt x="813" y="334"/>
                  </a:lnTo>
                  <a:lnTo>
                    <a:pt x="795" y="342"/>
                  </a:lnTo>
                  <a:lnTo>
                    <a:pt x="773" y="353"/>
                  </a:lnTo>
                  <a:lnTo>
                    <a:pt x="747" y="366"/>
                  </a:lnTo>
                  <a:lnTo>
                    <a:pt x="716" y="381"/>
                  </a:lnTo>
                  <a:lnTo>
                    <a:pt x="683" y="401"/>
                  </a:lnTo>
                  <a:lnTo>
                    <a:pt x="646" y="423"/>
                  </a:lnTo>
                  <a:lnTo>
                    <a:pt x="604" y="452"/>
                  </a:lnTo>
                  <a:lnTo>
                    <a:pt x="574" y="471"/>
                  </a:lnTo>
                  <a:lnTo>
                    <a:pt x="543" y="490"/>
                  </a:lnTo>
                  <a:lnTo>
                    <a:pt x="512" y="507"/>
                  </a:lnTo>
                  <a:lnTo>
                    <a:pt x="481" y="522"/>
                  </a:lnTo>
                  <a:lnTo>
                    <a:pt x="451" y="535"/>
                  </a:lnTo>
                  <a:lnTo>
                    <a:pt x="421" y="546"/>
                  </a:lnTo>
                  <a:lnTo>
                    <a:pt x="390" y="554"/>
                  </a:lnTo>
                  <a:lnTo>
                    <a:pt x="361" y="559"/>
                  </a:lnTo>
                  <a:lnTo>
                    <a:pt x="332" y="560"/>
                  </a:lnTo>
                  <a:lnTo>
                    <a:pt x="304" y="557"/>
                  </a:lnTo>
                  <a:lnTo>
                    <a:pt x="278" y="551"/>
                  </a:lnTo>
                  <a:lnTo>
                    <a:pt x="252" y="539"/>
                  </a:lnTo>
                  <a:lnTo>
                    <a:pt x="228" y="522"/>
                  </a:lnTo>
                  <a:lnTo>
                    <a:pt x="205" y="502"/>
                  </a:lnTo>
                  <a:lnTo>
                    <a:pt x="185" y="473"/>
                  </a:lnTo>
                  <a:lnTo>
                    <a:pt x="158" y="436"/>
                  </a:lnTo>
                  <a:lnTo>
                    <a:pt x="137" y="403"/>
                  </a:lnTo>
                  <a:lnTo>
                    <a:pt x="116" y="373"/>
                  </a:lnTo>
                  <a:lnTo>
                    <a:pt x="99" y="347"/>
                  </a:lnTo>
                  <a:lnTo>
                    <a:pt x="80" y="324"/>
                  </a:lnTo>
                  <a:lnTo>
                    <a:pt x="64" y="305"/>
                  </a:lnTo>
                  <a:lnTo>
                    <a:pt x="45" y="289"/>
                  </a:lnTo>
                  <a:lnTo>
                    <a:pt x="27" y="274"/>
                  </a:lnTo>
                  <a:lnTo>
                    <a:pt x="6" y="262"/>
                  </a:lnTo>
                  <a:close/>
                  <a:moveTo>
                    <a:pt x="375" y="0"/>
                  </a:moveTo>
                  <a:lnTo>
                    <a:pt x="406" y="5"/>
                  </a:lnTo>
                  <a:lnTo>
                    <a:pt x="438" y="13"/>
                  </a:lnTo>
                  <a:lnTo>
                    <a:pt x="470" y="26"/>
                  </a:lnTo>
                  <a:lnTo>
                    <a:pt x="500" y="43"/>
                  </a:lnTo>
                  <a:lnTo>
                    <a:pt x="529" y="62"/>
                  </a:lnTo>
                  <a:lnTo>
                    <a:pt x="558" y="86"/>
                  </a:lnTo>
                  <a:lnTo>
                    <a:pt x="596" y="121"/>
                  </a:lnTo>
                  <a:lnTo>
                    <a:pt x="629" y="151"/>
                  </a:lnTo>
                  <a:lnTo>
                    <a:pt x="660" y="179"/>
                  </a:lnTo>
                  <a:lnTo>
                    <a:pt x="687" y="203"/>
                  </a:lnTo>
                  <a:lnTo>
                    <a:pt x="711" y="223"/>
                  </a:lnTo>
                  <a:lnTo>
                    <a:pt x="732" y="241"/>
                  </a:lnTo>
                  <a:lnTo>
                    <a:pt x="751" y="256"/>
                  </a:lnTo>
                  <a:lnTo>
                    <a:pt x="768" y="268"/>
                  </a:lnTo>
                  <a:lnTo>
                    <a:pt x="782" y="279"/>
                  </a:lnTo>
                  <a:lnTo>
                    <a:pt x="794" y="287"/>
                  </a:lnTo>
                  <a:lnTo>
                    <a:pt x="805" y="294"/>
                  </a:lnTo>
                  <a:lnTo>
                    <a:pt x="814" y="300"/>
                  </a:lnTo>
                  <a:lnTo>
                    <a:pt x="823" y="305"/>
                  </a:lnTo>
                  <a:lnTo>
                    <a:pt x="832" y="309"/>
                  </a:lnTo>
                  <a:lnTo>
                    <a:pt x="839" y="314"/>
                  </a:lnTo>
                  <a:lnTo>
                    <a:pt x="846" y="317"/>
                  </a:lnTo>
                  <a:lnTo>
                    <a:pt x="853" y="321"/>
                  </a:lnTo>
                  <a:lnTo>
                    <a:pt x="841" y="321"/>
                  </a:lnTo>
                  <a:lnTo>
                    <a:pt x="823" y="321"/>
                  </a:lnTo>
                  <a:lnTo>
                    <a:pt x="798" y="320"/>
                  </a:lnTo>
                  <a:lnTo>
                    <a:pt x="768" y="319"/>
                  </a:lnTo>
                  <a:lnTo>
                    <a:pt x="733" y="318"/>
                  </a:lnTo>
                  <a:lnTo>
                    <a:pt x="692" y="317"/>
                  </a:lnTo>
                  <a:lnTo>
                    <a:pt x="648" y="315"/>
                  </a:lnTo>
                  <a:lnTo>
                    <a:pt x="651" y="309"/>
                  </a:lnTo>
                  <a:lnTo>
                    <a:pt x="657" y="299"/>
                  </a:lnTo>
                  <a:lnTo>
                    <a:pt x="663" y="285"/>
                  </a:lnTo>
                  <a:lnTo>
                    <a:pt x="669" y="267"/>
                  </a:lnTo>
                  <a:lnTo>
                    <a:pt x="674" y="246"/>
                  </a:lnTo>
                  <a:lnTo>
                    <a:pt x="673" y="249"/>
                  </a:lnTo>
                  <a:lnTo>
                    <a:pt x="671" y="256"/>
                  </a:lnTo>
                  <a:lnTo>
                    <a:pt x="666" y="267"/>
                  </a:lnTo>
                  <a:lnTo>
                    <a:pt x="662" y="279"/>
                  </a:lnTo>
                  <a:lnTo>
                    <a:pt x="656" y="292"/>
                  </a:lnTo>
                  <a:lnTo>
                    <a:pt x="649" y="304"/>
                  </a:lnTo>
                  <a:lnTo>
                    <a:pt x="642" y="315"/>
                  </a:lnTo>
                  <a:lnTo>
                    <a:pt x="590" y="311"/>
                  </a:lnTo>
                  <a:lnTo>
                    <a:pt x="602" y="290"/>
                  </a:lnTo>
                  <a:lnTo>
                    <a:pt x="610" y="268"/>
                  </a:lnTo>
                  <a:lnTo>
                    <a:pt x="615" y="248"/>
                  </a:lnTo>
                  <a:lnTo>
                    <a:pt x="617" y="234"/>
                  </a:lnTo>
                  <a:lnTo>
                    <a:pt x="619" y="223"/>
                  </a:lnTo>
                  <a:lnTo>
                    <a:pt x="619" y="220"/>
                  </a:lnTo>
                  <a:lnTo>
                    <a:pt x="615" y="238"/>
                  </a:lnTo>
                  <a:lnTo>
                    <a:pt x="610" y="256"/>
                  </a:lnTo>
                  <a:lnTo>
                    <a:pt x="604" y="271"/>
                  </a:lnTo>
                  <a:lnTo>
                    <a:pt x="598" y="286"/>
                  </a:lnTo>
                  <a:lnTo>
                    <a:pt x="592" y="297"/>
                  </a:lnTo>
                  <a:lnTo>
                    <a:pt x="588" y="306"/>
                  </a:lnTo>
                  <a:lnTo>
                    <a:pt x="585" y="311"/>
                  </a:lnTo>
                  <a:lnTo>
                    <a:pt x="526" y="307"/>
                  </a:lnTo>
                  <a:lnTo>
                    <a:pt x="532" y="300"/>
                  </a:lnTo>
                  <a:lnTo>
                    <a:pt x="538" y="290"/>
                  </a:lnTo>
                  <a:lnTo>
                    <a:pt x="546" y="275"/>
                  </a:lnTo>
                  <a:lnTo>
                    <a:pt x="553" y="258"/>
                  </a:lnTo>
                  <a:lnTo>
                    <a:pt x="561" y="237"/>
                  </a:lnTo>
                  <a:lnTo>
                    <a:pt x="565" y="213"/>
                  </a:lnTo>
                  <a:lnTo>
                    <a:pt x="569" y="186"/>
                  </a:lnTo>
                  <a:lnTo>
                    <a:pt x="569" y="188"/>
                  </a:lnTo>
                  <a:lnTo>
                    <a:pt x="566" y="196"/>
                  </a:lnTo>
                  <a:lnTo>
                    <a:pt x="563" y="208"/>
                  </a:lnTo>
                  <a:lnTo>
                    <a:pt x="559" y="222"/>
                  </a:lnTo>
                  <a:lnTo>
                    <a:pt x="552" y="238"/>
                  </a:lnTo>
                  <a:lnTo>
                    <a:pt x="545" y="256"/>
                  </a:lnTo>
                  <a:lnTo>
                    <a:pt x="536" y="274"/>
                  </a:lnTo>
                  <a:lnTo>
                    <a:pt x="525" y="291"/>
                  </a:lnTo>
                  <a:lnTo>
                    <a:pt x="512" y="307"/>
                  </a:lnTo>
                  <a:lnTo>
                    <a:pt x="445" y="302"/>
                  </a:lnTo>
                  <a:lnTo>
                    <a:pt x="451" y="292"/>
                  </a:lnTo>
                  <a:lnTo>
                    <a:pt x="460" y="280"/>
                  </a:lnTo>
                  <a:lnTo>
                    <a:pt x="470" y="264"/>
                  </a:lnTo>
                  <a:lnTo>
                    <a:pt x="478" y="245"/>
                  </a:lnTo>
                  <a:lnTo>
                    <a:pt x="486" y="223"/>
                  </a:lnTo>
                  <a:lnTo>
                    <a:pt x="490" y="199"/>
                  </a:lnTo>
                  <a:lnTo>
                    <a:pt x="491" y="173"/>
                  </a:lnTo>
                  <a:lnTo>
                    <a:pt x="491" y="177"/>
                  </a:lnTo>
                  <a:lnTo>
                    <a:pt x="490" y="185"/>
                  </a:lnTo>
                  <a:lnTo>
                    <a:pt x="487" y="198"/>
                  </a:lnTo>
                  <a:lnTo>
                    <a:pt x="481" y="216"/>
                  </a:lnTo>
                  <a:lnTo>
                    <a:pt x="474" y="235"/>
                  </a:lnTo>
                  <a:lnTo>
                    <a:pt x="463" y="256"/>
                  </a:lnTo>
                  <a:lnTo>
                    <a:pt x="448" y="278"/>
                  </a:lnTo>
                  <a:lnTo>
                    <a:pt x="429" y="299"/>
                  </a:lnTo>
                  <a:lnTo>
                    <a:pt x="369" y="294"/>
                  </a:lnTo>
                  <a:lnTo>
                    <a:pt x="376" y="284"/>
                  </a:lnTo>
                  <a:lnTo>
                    <a:pt x="385" y="271"/>
                  </a:lnTo>
                  <a:lnTo>
                    <a:pt x="394" y="254"/>
                  </a:lnTo>
                  <a:lnTo>
                    <a:pt x="405" y="233"/>
                  </a:lnTo>
                  <a:lnTo>
                    <a:pt x="415" y="210"/>
                  </a:lnTo>
                  <a:lnTo>
                    <a:pt x="424" y="184"/>
                  </a:lnTo>
                  <a:lnTo>
                    <a:pt x="430" y="157"/>
                  </a:lnTo>
                  <a:lnTo>
                    <a:pt x="434" y="128"/>
                  </a:lnTo>
                  <a:lnTo>
                    <a:pt x="434" y="131"/>
                  </a:lnTo>
                  <a:lnTo>
                    <a:pt x="430" y="140"/>
                  </a:lnTo>
                  <a:lnTo>
                    <a:pt x="427" y="153"/>
                  </a:lnTo>
                  <a:lnTo>
                    <a:pt x="422" y="170"/>
                  </a:lnTo>
                  <a:lnTo>
                    <a:pt x="414" y="190"/>
                  </a:lnTo>
                  <a:lnTo>
                    <a:pt x="405" y="211"/>
                  </a:lnTo>
                  <a:lnTo>
                    <a:pt x="394" y="233"/>
                  </a:lnTo>
                  <a:lnTo>
                    <a:pt x="381" y="255"/>
                  </a:lnTo>
                  <a:lnTo>
                    <a:pt x="367" y="274"/>
                  </a:lnTo>
                  <a:lnTo>
                    <a:pt x="350" y="292"/>
                  </a:lnTo>
                  <a:lnTo>
                    <a:pt x="298" y="286"/>
                  </a:lnTo>
                  <a:lnTo>
                    <a:pt x="303" y="280"/>
                  </a:lnTo>
                  <a:lnTo>
                    <a:pt x="312" y="269"/>
                  </a:lnTo>
                  <a:lnTo>
                    <a:pt x="322" y="255"/>
                  </a:lnTo>
                  <a:lnTo>
                    <a:pt x="331" y="237"/>
                  </a:lnTo>
                  <a:lnTo>
                    <a:pt x="340" y="216"/>
                  </a:lnTo>
                  <a:lnTo>
                    <a:pt x="348" y="192"/>
                  </a:lnTo>
                  <a:lnTo>
                    <a:pt x="353" y="162"/>
                  </a:lnTo>
                  <a:lnTo>
                    <a:pt x="356" y="131"/>
                  </a:lnTo>
                  <a:lnTo>
                    <a:pt x="356" y="95"/>
                  </a:lnTo>
                  <a:lnTo>
                    <a:pt x="355" y="98"/>
                  </a:lnTo>
                  <a:lnTo>
                    <a:pt x="354" y="107"/>
                  </a:lnTo>
                  <a:lnTo>
                    <a:pt x="352" y="121"/>
                  </a:lnTo>
                  <a:lnTo>
                    <a:pt x="349" y="138"/>
                  </a:lnTo>
                  <a:lnTo>
                    <a:pt x="344" y="158"/>
                  </a:lnTo>
                  <a:lnTo>
                    <a:pt x="338" y="181"/>
                  </a:lnTo>
                  <a:lnTo>
                    <a:pt x="330" y="204"/>
                  </a:lnTo>
                  <a:lnTo>
                    <a:pt x="319" y="227"/>
                  </a:lnTo>
                  <a:lnTo>
                    <a:pt x="306" y="248"/>
                  </a:lnTo>
                  <a:lnTo>
                    <a:pt x="291" y="268"/>
                  </a:lnTo>
                  <a:lnTo>
                    <a:pt x="274" y="284"/>
                  </a:lnTo>
                  <a:lnTo>
                    <a:pt x="214" y="277"/>
                  </a:lnTo>
                  <a:lnTo>
                    <a:pt x="237" y="248"/>
                  </a:lnTo>
                  <a:lnTo>
                    <a:pt x="254" y="220"/>
                  </a:lnTo>
                  <a:lnTo>
                    <a:pt x="267" y="194"/>
                  </a:lnTo>
                  <a:lnTo>
                    <a:pt x="276" y="171"/>
                  </a:lnTo>
                  <a:lnTo>
                    <a:pt x="282" y="150"/>
                  </a:lnTo>
                  <a:lnTo>
                    <a:pt x="285" y="135"/>
                  </a:lnTo>
                  <a:lnTo>
                    <a:pt x="287" y="125"/>
                  </a:lnTo>
                  <a:lnTo>
                    <a:pt x="287" y="122"/>
                  </a:lnTo>
                  <a:lnTo>
                    <a:pt x="277" y="154"/>
                  </a:lnTo>
                  <a:lnTo>
                    <a:pt x="266" y="182"/>
                  </a:lnTo>
                  <a:lnTo>
                    <a:pt x="253" y="206"/>
                  </a:lnTo>
                  <a:lnTo>
                    <a:pt x="240" y="227"/>
                  </a:lnTo>
                  <a:lnTo>
                    <a:pt x="227" y="244"/>
                  </a:lnTo>
                  <a:lnTo>
                    <a:pt x="215" y="257"/>
                  </a:lnTo>
                  <a:lnTo>
                    <a:pt x="204" y="268"/>
                  </a:lnTo>
                  <a:lnTo>
                    <a:pt x="197" y="274"/>
                  </a:lnTo>
                  <a:lnTo>
                    <a:pt x="144" y="267"/>
                  </a:lnTo>
                  <a:lnTo>
                    <a:pt x="168" y="244"/>
                  </a:lnTo>
                  <a:lnTo>
                    <a:pt x="186" y="223"/>
                  </a:lnTo>
                  <a:lnTo>
                    <a:pt x="199" y="205"/>
                  </a:lnTo>
                  <a:lnTo>
                    <a:pt x="207" y="187"/>
                  </a:lnTo>
                  <a:lnTo>
                    <a:pt x="213" y="172"/>
                  </a:lnTo>
                  <a:lnTo>
                    <a:pt x="216" y="160"/>
                  </a:lnTo>
                  <a:lnTo>
                    <a:pt x="217" y="150"/>
                  </a:lnTo>
                  <a:lnTo>
                    <a:pt x="217" y="145"/>
                  </a:lnTo>
                  <a:lnTo>
                    <a:pt x="217" y="143"/>
                  </a:lnTo>
                  <a:lnTo>
                    <a:pt x="207" y="171"/>
                  </a:lnTo>
                  <a:lnTo>
                    <a:pt x="195" y="195"/>
                  </a:lnTo>
                  <a:lnTo>
                    <a:pt x="181" y="216"/>
                  </a:lnTo>
                  <a:lnTo>
                    <a:pt x="167" y="233"/>
                  </a:lnTo>
                  <a:lnTo>
                    <a:pt x="154" y="247"/>
                  </a:lnTo>
                  <a:lnTo>
                    <a:pt x="142" y="258"/>
                  </a:lnTo>
                  <a:lnTo>
                    <a:pt x="133" y="265"/>
                  </a:lnTo>
                  <a:lnTo>
                    <a:pt x="0" y="242"/>
                  </a:lnTo>
                  <a:lnTo>
                    <a:pt x="14" y="236"/>
                  </a:lnTo>
                  <a:lnTo>
                    <a:pt x="29" y="229"/>
                  </a:lnTo>
                  <a:lnTo>
                    <a:pt x="48" y="219"/>
                  </a:lnTo>
                  <a:lnTo>
                    <a:pt x="67" y="205"/>
                  </a:lnTo>
                  <a:lnTo>
                    <a:pt x="90" y="187"/>
                  </a:lnTo>
                  <a:lnTo>
                    <a:pt x="114" y="166"/>
                  </a:lnTo>
                  <a:lnTo>
                    <a:pt x="140" y="141"/>
                  </a:lnTo>
                  <a:lnTo>
                    <a:pt x="168" y="110"/>
                  </a:lnTo>
                  <a:lnTo>
                    <a:pt x="200" y="75"/>
                  </a:lnTo>
                  <a:lnTo>
                    <a:pt x="226" y="49"/>
                  </a:lnTo>
                  <a:lnTo>
                    <a:pt x="254" y="30"/>
                  </a:lnTo>
                  <a:lnTo>
                    <a:pt x="282" y="16"/>
                  </a:lnTo>
                  <a:lnTo>
                    <a:pt x="313" y="6"/>
                  </a:lnTo>
                  <a:lnTo>
                    <a:pt x="344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6162675" y="1747838"/>
              <a:ext cx="1209675" cy="1841500"/>
            </a:xfrm>
            <a:custGeom>
              <a:avLst/>
              <a:gdLst>
                <a:gd name="T0" fmla="*/ 472 w 762"/>
                <a:gd name="T1" fmla="*/ 180 h 1160"/>
                <a:gd name="T2" fmla="*/ 393 w 762"/>
                <a:gd name="T3" fmla="*/ 247 h 1160"/>
                <a:gd name="T4" fmla="*/ 433 w 762"/>
                <a:gd name="T5" fmla="*/ 271 h 1160"/>
                <a:gd name="T6" fmla="*/ 357 w 762"/>
                <a:gd name="T7" fmla="*/ 318 h 1160"/>
                <a:gd name="T8" fmla="*/ 406 w 762"/>
                <a:gd name="T9" fmla="*/ 343 h 1160"/>
                <a:gd name="T10" fmla="*/ 418 w 762"/>
                <a:gd name="T11" fmla="*/ 432 h 1160"/>
                <a:gd name="T12" fmla="*/ 278 w 762"/>
                <a:gd name="T13" fmla="*/ 378 h 1160"/>
                <a:gd name="T14" fmla="*/ 397 w 762"/>
                <a:gd name="T15" fmla="*/ 434 h 1160"/>
                <a:gd name="T16" fmla="*/ 360 w 762"/>
                <a:gd name="T17" fmla="*/ 514 h 1160"/>
                <a:gd name="T18" fmla="*/ 277 w 762"/>
                <a:gd name="T19" fmla="*/ 487 h 1160"/>
                <a:gd name="T20" fmla="*/ 402 w 762"/>
                <a:gd name="T21" fmla="*/ 660 h 1160"/>
                <a:gd name="T22" fmla="*/ 250 w 762"/>
                <a:gd name="T23" fmla="*/ 571 h 1160"/>
                <a:gd name="T24" fmla="*/ 243 w 762"/>
                <a:gd name="T25" fmla="*/ 578 h 1160"/>
                <a:gd name="T26" fmla="*/ 398 w 762"/>
                <a:gd name="T27" fmla="*/ 685 h 1160"/>
                <a:gd name="T28" fmla="*/ 295 w 762"/>
                <a:gd name="T29" fmla="*/ 693 h 1160"/>
                <a:gd name="T30" fmla="*/ 140 w 762"/>
                <a:gd name="T31" fmla="*/ 659 h 1160"/>
                <a:gd name="T32" fmla="*/ 293 w 762"/>
                <a:gd name="T33" fmla="*/ 714 h 1160"/>
                <a:gd name="T34" fmla="*/ 303 w 762"/>
                <a:gd name="T35" fmla="*/ 819 h 1160"/>
                <a:gd name="T36" fmla="*/ 161 w 762"/>
                <a:gd name="T37" fmla="*/ 755 h 1160"/>
                <a:gd name="T38" fmla="*/ 325 w 762"/>
                <a:gd name="T39" fmla="*/ 855 h 1160"/>
                <a:gd name="T40" fmla="*/ 269 w 762"/>
                <a:gd name="T41" fmla="*/ 889 h 1160"/>
                <a:gd name="T42" fmla="*/ 179 w 762"/>
                <a:gd name="T43" fmla="*/ 852 h 1160"/>
                <a:gd name="T44" fmla="*/ 331 w 762"/>
                <a:gd name="T45" fmla="*/ 968 h 1160"/>
                <a:gd name="T46" fmla="*/ 261 w 762"/>
                <a:gd name="T47" fmla="*/ 1083 h 1160"/>
                <a:gd name="T48" fmla="*/ 86 w 762"/>
                <a:gd name="T49" fmla="*/ 868 h 1160"/>
                <a:gd name="T50" fmla="*/ 6 w 762"/>
                <a:gd name="T51" fmla="*/ 602 h 1160"/>
                <a:gd name="T52" fmla="*/ 183 w 762"/>
                <a:gd name="T53" fmla="*/ 341 h 1160"/>
                <a:gd name="T54" fmla="*/ 385 w 762"/>
                <a:gd name="T55" fmla="*/ 140 h 1160"/>
                <a:gd name="T56" fmla="*/ 463 w 762"/>
                <a:gd name="T57" fmla="*/ 45 h 1160"/>
                <a:gd name="T58" fmla="*/ 492 w 762"/>
                <a:gd name="T59" fmla="*/ 1 h 1160"/>
                <a:gd name="T60" fmla="*/ 522 w 762"/>
                <a:gd name="T61" fmla="*/ 111 h 1160"/>
                <a:gd name="T62" fmla="*/ 662 w 762"/>
                <a:gd name="T63" fmla="*/ 395 h 1160"/>
                <a:gd name="T64" fmla="*/ 759 w 762"/>
                <a:gd name="T65" fmla="*/ 661 h 1160"/>
                <a:gd name="T66" fmla="*/ 693 w 762"/>
                <a:gd name="T67" fmla="*/ 883 h 1160"/>
                <a:gd name="T68" fmla="*/ 443 w 762"/>
                <a:gd name="T69" fmla="*/ 1038 h 1160"/>
                <a:gd name="T70" fmla="*/ 337 w 762"/>
                <a:gd name="T71" fmla="*/ 1092 h 1160"/>
                <a:gd name="T72" fmla="*/ 482 w 762"/>
                <a:gd name="T73" fmla="*/ 907 h 1160"/>
                <a:gd name="T74" fmla="*/ 505 w 762"/>
                <a:gd name="T75" fmla="*/ 895 h 1160"/>
                <a:gd name="T76" fmla="*/ 389 w 762"/>
                <a:gd name="T77" fmla="*/ 891 h 1160"/>
                <a:gd name="T78" fmla="*/ 566 w 762"/>
                <a:gd name="T79" fmla="*/ 816 h 1160"/>
                <a:gd name="T80" fmla="*/ 494 w 762"/>
                <a:gd name="T81" fmla="*/ 823 h 1160"/>
                <a:gd name="T82" fmla="*/ 479 w 762"/>
                <a:gd name="T83" fmla="*/ 747 h 1160"/>
                <a:gd name="T84" fmla="*/ 658 w 762"/>
                <a:gd name="T85" fmla="*/ 722 h 1160"/>
                <a:gd name="T86" fmla="*/ 497 w 762"/>
                <a:gd name="T87" fmla="*/ 720 h 1160"/>
                <a:gd name="T88" fmla="*/ 438 w 762"/>
                <a:gd name="T89" fmla="*/ 692 h 1160"/>
                <a:gd name="T90" fmla="*/ 621 w 762"/>
                <a:gd name="T91" fmla="*/ 636 h 1160"/>
                <a:gd name="T92" fmla="*/ 509 w 762"/>
                <a:gd name="T93" fmla="*/ 647 h 1160"/>
                <a:gd name="T94" fmla="*/ 487 w 762"/>
                <a:gd name="T95" fmla="*/ 566 h 1160"/>
                <a:gd name="T96" fmla="*/ 611 w 762"/>
                <a:gd name="T97" fmla="*/ 543 h 1160"/>
                <a:gd name="T98" fmla="*/ 432 w 762"/>
                <a:gd name="T99" fmla="*/ 578 h 1160"/>
                <a:gd name="T100" fmla="*/ 588 w 762"/>
                <a:gd name="T101" fmla="*/ 438 h 1160"/>
                <a:gd name="T102" fmla="*/ 505 w 762"/>
                <a:gd name="T103" fmla="*/ 444 h 1160"/>
                <a:gd name="T104" fmla="*/ 483 w 762"/>
                <a:gd name="T105" fmla="*/ 379 h 1160"/>
                <a:gd name="T106" fmla="*/ 554 w 762"/>
                <a:gd name="T107" fmla="*/ 361 h 1160"/>
                <a:gd name="T108" fmla="*/ 492 w 762"/>
                <a:gd name="T109" fmla="*/ 297 h 1160"/>
                <a:gd name="T110" fmla="*/ 532 w 762"/>
                <a:gd name="T111" fmla="*/ 284 h 1160"/>
                <a:gd name="T112" fmla="*/ 479 w 762"/>
                <a:gd name="T113" fmla="*/ 147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2" h="1160">
                  <a:moveTo>
                    <a:pt x="489" y="2"/>
                  </a:moveTo>
                  <a:lnTo>
                    <a:pt x="488" y="16"/>
                  </a:lnTo>
                  <a:lnTo>
                    <a:pt x="486" y="37"/>
                  </a:lnTo>
                  <a:lnTo>
                    <a:pt x="484" y="64"/>
                  </a:lnTo>
                  <a:lnTo>
                    <a:pt x="481" y="97"/>
                  </a:lnTo>
                  <a:lnTo>
                    <a:pt x="476" y="136"/>
                  </a:lnTo>
                  <a:lnTo>
                    <a:pt x="472" y="180"/>
                  </a:lnTo>
                  <a:lnTo>
                    <a:pt x="467" y="229"/>
                  </a:lnTo>
                  <a:lnTo>
                    <a:pt x="460" y="282"/>
                  </a:lnTo>
                  <a:lnTo>
                    <a:pt x="453" y="278"/>
                  </a:lnTo>
                  <a:lnTo>
                    <a:pt x="444" y="271"/>
                  </a:lnTo>
                  <a:lnTo>
                    <a:pt x="431" y="263"/>
                  </a:lnTo>
                  <a:lnTo>
                    <a:pt x="413" y="255"/>
                  </a:lnTo>
                  <a:lnTo>
                    <a:pt x="393" y="247"/>
                  </a:lnTo>
                  <a:lnTo>
                    <a:pt x="369" y="239"/>
                  </a:lnTo>
                  <a:lnTo>
                    <a:pt x="372" y="241"/>
                  </a:lnTo>
                  <a:lnTo>
                    <a:pt x="378" y="244"/>
                  </a:lnTo>
                  <a:lnTo>
                    <a:pt x="390" y="248"/>
                  </a:lnTo>
                  <a:lnTo>
                    <a:pt x="403" y="255"/>
                  </a:lnTo>
                  <a:lnTo>
                    <a:pt x="419" y="262"/>
                  </a:lnTo>
                  <a:lnTo>
                    <a:pt x="433" y="271"/>
                  </a:lnTo>
                  <a:lnTo>
                    <a:pt x="447" y="281"/>
                  </a:lnTo>
                  <a:lnTo>
                    <a:pt x="459" y="289"/>
                  </a:lnTo>
                  <a:lnTo>
                    <a:pt x="449" y="360"/>
                  </a:lnTo>
                  <a:lnTo>
                    <a:pt x="424" y="345"/>
                  </a:lnTo>
                  <a:lnTo>
                    <a:pt x="399" y="332"/>
                  </a:lnTo>
                  <a:lnTo>
                    <a:pt x="376" y="323"/>
                  </a:lnTo>
                  <a:lnTo>
                    <a:pt x="357" y="318"/>
                  </a:lnTo>
                  <a:lnTo>
                    <a:pt x="341" y="313"/>
                  </a:lnTo>
                  <a:lnTo>
                    <a:pt x="331" y="312"/>
                  </a:lnTo>
                  <a:lnTo>
                    <a:pt x="327" y="311"/>
                  </a:lnTo>
                  <a:lnTo>
                    <a:pt x="348" y="318"/>
                  </a:lnTo>
                  <a:lnTo>
                    <a:pt x="369" y="325"/>
                  </a:lnTo>
                  <a:lnTo>
                    <a:pt x="388" y="334"/>
                  </a:lnTo>
                  <a:lnTo>
                    <a:pt x="406" y="343"/>
                  </a:lnTo>
                  <a:lnTo>
                    <a:pt x="421" y="350"/>
                  </a:lnTo>
                  <a:lnTo>
                    <a:pt x="433" y="358"/>
                  </a:lnTo>
                  <a:lnTo>
                    <a:pt x="443" y="363"/>
                  </a:lnTo>
                  <a:lnTo>
                    <a:pt x="448" y="368"/>
                  </a:lnTo>
                  <a:lnTo>
                    <a:pt x="437" y="448"/>
                  </a:lnTo>
                  <a:lnTo>
                    <a:pt x="428" y="441"/>
                  </a:lnTo>
                  <a:lnTo>
                    <a:pt x="418" y="432"/>
                  </a:lnTo>
                  <a:lnTo>
                    <a:pt x="402" y="422"/>
                  </a:lnTo>
                  <a:lnTo>
                    <a:pt x="385" y="411"/>
                  </a:lnTo>
                  <a:lnTo>
                    <a:pt x="362" y="400"/>
                  </a:lnTo>
                  <a:lnTo>
                    <a:pt x="337" y="391"/>
                  </a:lnTo>
                  <a:lnTo>
                    <a:pt x="308" y="383"/>
                  </a:lnTo>
                  <a:lnTo>
                    <a:pt x="275" y="376"/>
                  </a:lnTo>
                  <a:lnTo>
                    <a:pt x="278" y="378"/>
                  </a:lnTo>
                  <a:lnTo>
                    <a:pt x="286" y="381"/>
                  </a:lnTo>
                  <a:lnTo>
                    <a:pt x="299" y="385"/>
                  </a:lnTo>
                  <a:lnTo>
                    <a:pt x="315" y="391"/>
                  </a:lnTo>
                  <a:lnTo>
                    <a:pt x="335" y="399"/>
                  </a:lnTo>
                  <a:lnTo>
                    <a:pt x="355" y="409"/>
                  </a:lnTo>
                  <a:lnTo>
                    <a:pt x="376" y="420"/>
                  </a:lnTo>
                  <a:lnTo>
                    <a:pt x="397" y="434"/>
                  </a:lnTo>
                  <a:lnTo>
                    <a:pt x="417" y="449"/>
                  </a:lnTo>
                  <a:lnTo>
                    <a:pt x="434" y="466"/>
                  </a:lnTo>
                  <a:lnTo>
                    <a:pt x="420" y="558"/>
                  </a:lnTo>
                  <a:lnTo>
                    <a:pt x="410" y="549"/>
                  </a:lnTo>
                  <a:lnTo>
                    <a:pt x="397" y="539"/>
                  </a:lnTo>
                  <a:lnTo>
                    <a:pt x="380" y="525"/>
                  </a:lnTo>
                  <a:lnTo>
                    <a:pt x="360" y="514"/>
                  </a:lnTo>
                  <a:lnTo>
                    <a:pt x="336" y="502"/>
                  </a:lnTo>
                  <a:lnTo>
                    <a:pt x="310" y="491"/>
                  </a:lnTo>
                  <a:lnTo>
                    <a:pt x="282" y="484"/>
                  </a:lnTo>
                  <a:lnTo>
                    <a:pt x="250" y="480"/>
                  </a:lnTo>
                  <a:lnTo>
                    <a:pt x="253" y="481"/>
                  </a:lnTo>
                  <a:lnTo>
                    <a:pt x="263" y="483"/>
                  </a:lnTo>
                  <a:lnTo>
                    <a:pt x="277" y="487"/>
                  </a:lnTo>
                  <a:lnTo>
                    <a:pt x="296" y="494"/>
                  </a:lnTo>
                  <a:lnTo>
                    <a:pt x="318" y="503"/>
                  </a:lnTo>
                  <a:lnTo>
                    <a:pt x="341" y="516"/>
                  </a:lnTo>
                  <a:lnTo>
                    <a:pt x="366" y="533"/>
                  </a:lnTo>
                  <a:lnTo>
                    <a:pt x="392" y="554"/>
                  </a:lnTo>
                  <a:lnTo>
                    <a:pt x="417" y="579"/>
                  </a:lnTo>
                  <a:lnTo>
                    <a:pt x="402" y="660"/>
                  </a:lnTo>
                  <a:lnTo>
                    <a:pt x="392" y="652"/>
                  </a:lnTo>
                  <a:lnTo>
                    <a:pt x="376" y="640"/>
                  </a:lnTo>
                  <a:lnTo>
                    <a:pt x="358" y="627"/>
                  </a:lnTo>
                  <a:lnTo>
                    <a:pt x="335" y="612"/>
                  </a:lnTo>
                  <a:lnTo>
                    <a:pt x="310" y="597"/>
                  </a:lnTo>
                  <a:lnTo>
                    <a:pt x="281" y="584"/>
                  </a:lnTo>
                  <a:lnTo>
                    <a:pt x="250" y="571"/>
                  </a:lnTo>
                  <a:lnTo>
                    <a:pt x="216" y="561"/>
                  </a:lnTo>
                  <a:lnTo>
                    <a:pt x="182" y="555"/>
                  </a:lnTo>
                  <a:lnTo>
                    <a:pt x="184" y="555"/>
                  </a:lnTo>
                  <a:lnTo>
                    <a:pt x="192" y="558"/>
                  </a:lnTo>
                  <a:lnTo>
                    <a:pt x="206" y="562"/>
                  </a:lnTo>
                  <a:lnTo>
                    <a:pt x="223" y="569"/>
                  </a:lnTo>
                  <a:lnTo>
                    <a:pt x="243" y="578"/>
                  </a:lnTo>
                  <a:lnTo>
                    <a:pt x="264" y="587"/>
                  </a:lnTo>
                  <a:lnTo>
                    <a:pt x="288" y="599"/>
                  </a:lnTo>
                  <a:lnTo>
                    <a:pt x="312" y="614"/>
                  </a:lnTo>
                  <a:lnTo>
                    <a:pt x="336" y="629"/>
                  </a:lnTo>
                  <a:lnTo>
                    <a:pt x="359" y="646"/>
                  </a:lnTo>
                  <a:lnTo>
                    <a:pt x="380" y="665"/>
                  </a:lnTo>
                  <a:lnTo>
                    <a:pt x="398" y="685"/>
                  </a:lnTo>
                  <a:lnTo>
                    <a:pt x="384" y="757"/>
                  </a:lnTo>
                  <a:lnTo>
                    <a:pt x="377" y="750"/>
                  </a:lnTo>
                  <a:lnTo>
                    <a:pt x="366" y="741"/>
                  </a:lnTo>
                  <a:lnTo>
                    <a:pt x="353" y="729"/>
                  </a:lnTo>
                  <a:lnTo>
                    <a:pt x="337" y="717"/>
                  </a:lnTo>
                  <a:lnTo>
                    <a:pt x="318" y="705"/>
                  </a:lnTo>
                  <a:lnTo>
                    <a:pt x="295" y="693"/>
                  </a:lnTo>
                  <a:lnTo>
                    <a:pt x="269" y="682"/>
                  </a:lnTo>
                  <a:lnTo>
                    <a:pt x="239" y="672"/>
                  </a:lnTo>
                  <a:lnTo>
                    <a:pt x="207" y="665"/>
                  </a:lnTo>
                  <a:lnTo>
                    <a:pt x="170" y="659"/>
                  </a:lnTo>
                  <a:lnTo>
                    <a:pt x="128" y="657"/>
                  </a:lnTo>
                  <a:lnTo>
                    <a:pt x="132" y="658"/>
                  </a:lnTo>
                  <a:lnTo>
                    <a:pt x="140" y="659"/>
                  </a:lnTo>
                  <a:lnTo>
                    <a:pt x="154" y="663"/>
                  </a:lnTo>
                  <a:lnTo>
                    <a:pt x="172" y="667"/>
                  </a:lnTo>
                  <a:lnTo>
                    <a:pt x="194" y="673"/>
                  </a:lnTo>
                  <a:lnTo>
                    <a:pt x="216" y="680"/>
                  </a:lnTo>
                  <a:lnTo>
                    <a:pt x="241" y="690"/>
                  </a:lnTo>
                  <a:lnTo>
                    <a:pt x="268" y="701"/>
                  </a:lnTo>
                  <a:lnTo>
                    <a:pt x="293" y="714"/>
                  </a:lnTo>
                  <a:lnTo>
                    <a:pt x="318" y="730"/>
                  </a:lnTo>
                  <a:lnTo>
                    <a:pt x="340" y="747"/>
                  </a:lnTo>
                  <a:lnTo>
                    <a:pt x="361" y="767"/>
                  </a:lnTo>
                  <a:lnTo>
                    <a:pt x="377" y="789"/>
                  </a:lnTo>
                  <a:lnTo>
                    <a:pt x="361" y="869"/>
                  </a:lnTo>
                  <a:lnTo>
                    <a:pt x="333" y="842"/>
                  </a:lnTo>
                  <a:lnTo>
                    <a:pt x="303" y="819"/>
                  </a:lnTo>
                  <a:lnTo>
                    <a:pt x="275" y="800"/>
                  </a:lnTo>
                  <a:lnTo>
                    <a:pt x="248" y="785"/>
                  </a:lnTo>
                  <a:lnTo>
                    <a:pt x="224" y="773"/>
                  </a:lnTo>
                  <a:lnTo>
                    <a:pt x="202" y="766"/>
                  </a:lnTo>
                  <a:lnTo>
                    <a:pt x="184" y="760"/>
                  </a:lnTo>
                  <a:lnTo>
                    <a:pt x="170" y="756"/>
                  </a:lnTo>
                  <a:lnTo>
                    <a:pt x="161" y="755"/>
                  </a:lnTo>
                  <a:lnTo>
                    <a:pt x="158" y="754"/>
                  </a:lnTo>
                  <a:lnTo>
                    <a:pt x="196" y="768"/>
                  </a:lnTo>
                  <a:lnTo>
                    <a:pt x="229" y="784"/>
                  </a:lnTo>
                  <a:lnTo>
                    <a:pt x="260" y="803"/>
                  </a:lnTo>
                  <a:lnTo>
                    <a:pt x="285" y="820"/>
                  </a:lnTo>
                  <a:lnTo>
                    <a:pt x="307" y="839"/>
                  </a:lnTo>
                  <a:lnTo>
                    <a:pt x="325" y="855"/>
                  </a:lnTo>
                  <a:lnTo>
                    <a:pt x="339" y="870"/>
                  </a:lnTo>
                  <a:lnTo>
                    <a:pt x="349" y="883"/>
                  </a:lnTo>
                  <a:lnTo>
                    <a:pt x="357" y="893"/>
                  </a:lnTo>
                  <a:lnTo>
                    <a:pt x="340" y="964"/>
                  </a:lnTo>
                  <a:lnTo>
                    <a:pt x="315" y="932"/>
                  </a:lnTo>
                  <a:lnTo>
                    <a:pt x="291" y="908"/>
                  </a:lnTo>
                  <a:lnTo>
                    <a:pt x="269" y="889"/>
                  </a:lnTo>
                  <a:lnTo>
                    <a:pt x="248" y="875"/>
                  </a:lnTo>
                  <a:lnTo>
                    <a:pt x="228" y="865"/>
                  </a:lnTo>
                  <a:lnTo>
                    <a:pt x="212" y="858"/>
                  </a:lnTo>
                  <a:lnTo>
                    <a:pt x="199" y="854"/>
                  </a:lnTo>
                  <a:lnTo>
                    <a:pt x="188" y="852"/>
                  </a:lnTo>
                  <a:lnTo>
                    <a:pt x="182" y="852"/>
                  </a:lnTo>
                  <a:lnTo>
                    <a:pt x="179" y="852"/>
                  </a:lnTo>
                  <a:lnTo>
                    <a:pt x="212" y="865"/>
                  </a:lnTo>
                  <a:lnTo>
                    <a:pt x="241" y="881"/>
                  </a:lnTo>
                  <a:lnTo>
                    <a:pt x="266" y="900"/>
                  </a:lnTo>
                  <a:lnTo>
                    <a:pt x="287" y="918"/>
                  </a:lnTo>
                  <a:lnTo>
                    <a:pt x="306" y="937"/>
                  </a:lnTo>
                  <a:lnTo>
                    <a:pt x="320" y="954"/>
                  </a:lnTo>
                  <a:lnTo>
                    <a:pt x="331" y="968"/>
                  </a:lnTo>
                  <a:lnTo>
                    <a:pt x="337" y="979"/>
                  </a:lnTo>
                  <a:lnTo>
                    <a:pt x="315" y="1069"/>
                  </a:lnTo>
                  <a:lnTo>
                    <a:pt x="293" y="1160"/>
                  </a:lnTo>
                  <a:lnTo>
                    <a:pt x="288" y="1143"/>
                  </a:lnTo>
                  <a:lnTo>
                    <a:pt x="282" y="1126"/>
                  </a:lnTo>
                  <a:lnTo>
                    <a:pt x="272" y="1105"/>
                  </a:lnTo>
                  <a:lnTo>
                    <a:pt x="261" y="1083"/>
                  </a:lnTo>
                  <a:lnTo>
                    <a:pt x="247" y="1059"/>
                  </a:lnTo>
                  <a:lnTo>
                    <a:pt x="229" y="1033"/>
                  </a:lnTo>
                  <a:lnTo>
                    <a:pt x="209" y="1005"/>
                  </a:lnTo>
                  <a:lnTo>
                    <a:pt x="184" y="975"/>
                  </a:lnTo>
                  <a:lnTo>
                    <a:pt x="155" y="942"/>
                  </a:lnTo>
                  <a:lnTo>
                    <a:pt x="123" y="906"/>
                  </a:lnTo>
                  <a:lnTo>
                    <a:pt x="86" y="868"/>
                  </a:lnTo>
                  <a:lnTo>
                    <a:pt x="55" y="833"/>
                  </a:lnTo>
                  <a:lnTo>
                    <a:pt x="33" y="796"/>
                  </a:lnTo>
                  <a:lnTo>
                    <a:pt x="15" y="758"/>
                  </a:lnTo>
                  <a:lnTo>
                    <a:pt x="4" y="719"/>
                  </a:lnTo>
                  <a:lnTo>
                    <a:pt x="0" y="680"/>
                  </a:lnTo>
                  <a:lnTo>
                    <a:pt x="0" y="641"/>
                  </a:lnTo>
                  <a:lnTo>
                    <a:pt x="6" y="602"/>
                  </a:lnTo>
                  <a:lnTo>
                    <a:pt x="17" y="562"/>
                  </a:lnTo>
                  <a:lnTo>
                    <a:pt x="33" y="523"/>
                  </a:lnTo>
                  <a:lnTo>
                    <a:pt x="52" y="486"/>
                  </a:lnTo>
                  <a:lnTo>
                    <a:pt x="77" y="449"/>
                  </a:lnTo>
                  <a:lnTo>
                    <a:pt x="105" y="415"/>
                  </a:lnTo>
                  <a:lnTo>
                    <a:pt x="138" y="382"/>
                  </a:lnTo>
                  <a:lnTo>
                    <a:pt x="183" y="341"/>
                  </a:lnTo>
                  <a:lnTo>
                    <a:pt x="222" y="303"/>
                  </a:lnTo>
                  <a:lnTo>
                    <a:pt x="258" y="269"/>
                  </a:lnTo>
                  <a:lnTo>
                    <a:pt x="290" y="237"/>
                  </a:lnTo>
                  <a:lnTo>
                    <a:pt x="319" y="209"/>
                  </a:lnTo>
                  <a:lnTo>
                    <a:pt x="344" y="184"/>
                  </a:lnTo>
                  <a:lnTo>
                    <a:pt x="366" y="161"/>
                  </a:lnTo>
                  <a:lnTo>
                    <a:pt x="385" y="140"/>
                  </a:lnTo>
                  <a:lnTo>
                    <a:pt x="402" y="122"/>
                  </a:lnTo>
                  <a:lnTo>
                    <a:pt x="417" y="106"/>
                  </a:lnTo>
                  <a:lnTo>
                    <a:pt x="428" y="90"/>
                  </a:lnTo>
                  <a:lnTo>
                    <a:pt x="439" y="77"/>
                  </a:lnTo>
                  <a:lnTo>
                    <a:pt x="448" y="65"/>
                  </a:lnTo>
                  <a:lnTo>
                    <a:pt x="457" y="55"/>
                  </a:lnTo>
                  <a:lnTo>
                    <a:pt x="463" y="45"/>
                  </a:lnTo>
                  <a:lnTo>
                    <a:pt x="469" y="36"/>
                  </a:lnTo>
                  <a:lnTo>
                    <a:pt x="474" y="27"/>
                  </a:lnTo>
                  <a:lnTo>
                    <a:pt x="480" y="19"/>
                  </a:lnTo>
                  <a:lnTo>
                    <a:pt x="484" y="10"/>
                  </a:lnTo>
                  <a:lnTo>
                    <a:pt x="489" y="2"/>
                  </a:lnTo>
                  <a:close/>
                  <a:moveTo>
                    <a:pt x="490" y="0"/>
                  </a:moveTo>
                  <a:lnTo>
                    <a:pt x="492" y="1"/>
                  </a:lnTo>
                  <a:lnTo>
                    <a:pt x="492" y="7"/>
                  </a:lnTo>
                  <a:lnTo>
                    <a:pt x="493" y="14"/>
                  </a:lnTo>
                  <a:lnTo>
                    <a:pt x="496" y="26"/>
                  </a:lnTo>
                  <a:lnTo>
                    <a:pt x="499" y="43"/>
                  </a:lnTo>
                  <a:lnTo>
                    <a:pt x="505" y="61"/>
                  </a:lnTo>
                  <a:lnTo>
                    <a:pt x="512" y="84"/>
                  </a:lnTo>
                  <a:lnTo>
                    <a:pt x="522" y="111"/>
                  </a:lnTo>
                  <a:lnTo>
                    <a:pt x="534" y="142"/>
                  </a:lnTo>
                  <a:lnTo>
                    <a:pt x="549" y="176"/>
                  </a:lnTo>
                  <a:lnTo>
                    <a:pt x="567" y="216"/>
                  </a:lnTo>
                  <a:lnTo>
                    <a:pt x="587" y="258"/>
                  </a:lnTo>
                  <a:lnTo>
                    <a:pt x="612" y="305"/>
                  </a:lnTo>
                  <a:lnTo>
                    <a:pt x="641" y="356"/>
                  </a:lnTo>
                  <a:lnTo>
                    <a:pt x="662" y="395"/>
                  </a:lnTo>
                  <a:lnTo>
                    <a:pt x="682" y="433"/>
                  </a:lnTo>
                  <a:lnTo>
                    <a:pt x="700" y="472"/>
                  </a:lnTo>
                  <a:lnTo>
                    <a:pt x="718" y="510"/>
                  </a:lnTo>
                  <a:lnTo>
                    <a:pt x="732" y="549"/>
                  </a:lnTo>
                  <a:lnTo>
                    <a:pt x="744" y="586"/>
                  </a:lnTo>
                  <a:lnTo>
                    <a:pt x="754" y="624"/>
                  </a:lnTo>
                  <a:lnTo>
                    <a:pt x="759" y="661"/>
                  </a:lnTo>
                  <a:lnTo>
                    <a:pt x="762" y="697"/>
                  </a:lnTo>
                  <a:lnTo>
                    <a:pt x="761" y="731"/>
                  </a:lnTo>
                  <a:lnTo>
                    <a:pt x="757" y="765"/>
                  </a:lnTo>
                  <a:lnTo>
                    <a:pt x="748" y="797"/>
                  </a:lnTo>
                  <a:lnTo>
                    <a:pt x="734" y="828"/>
                  </a:lnTo>
                  <a:lnTo>
                    <a:pt x="716" y="856"/>
                  </a:lnTo>
                  <a:lnTo>
                    <a:pt x="693" y="883"/>
                  </a:lnTo>
                  <a:lnTo>
                    <a:pt x="663" y="908"/>
                  </a:lnTo>
                  <a:lnTo>
                    <a:pt x="629" y="931"/>
                  </a:lnTo>
                  <a:lnTo>
                    <a:pt x="584" y="956"/>
                  </a:lnTo>
                  <a:lnTo>
                    <a:pt x="543" y="979"/>
                  </a:lnTo>
                  <a:lnTo>
                    <a:pt x="506" y="1000"/>
                  </a:lnTo>
                  <a:lnTo>
                    <a:pt x="473" y="1019"/>
                  </a:lnTo>
                  <a:lnTo>
                    <a:pt x="443" y="1038"/>
                  </a:lnTo>
                  <a:lnTo>
                    <a:pt x="415" y="1055"/>
                  </a:lnTo>
                  <a:lnTo>
                    <a:pt x="392" y="1073"/>
                  </a:lnTo>
                  <a:lnTo>
                    <a:pt x="371" y="1090"/>
                  </a:lnTo>
                  <a:lnTo>
                    <a:pt x="352" y="1109"/>
                  </a:lnTo>
                  <a:lnTo>
                    <a:pt x="335" y="1129"/>
                  </a:lnTo>
                  <a:lnTo>
                    <a:pt x="321" y="1152"/>
                  </a:lnTo>
                  <a:lnTo>
                    <a:pt x="337" y="1092"/>
                  </a:lnTo>
                  <a:lnTo>
                    <a:pt x="353" y="1029"/>
                  </a:lnTo>
                  <a:lnTo>
                    <a:pt x="368" y="963"/>
                  </a:lnTo>
                  <a:lnTo>
                    <a:pt x="382" y="953"/>
                  </a:lnTo>
                  <a:lnTo>
                    <a:pt x="400" y="942"/>
                  </a:lnTo>
                  <a:lnTo>
                    <a:pt x="423" y="929"/>
                  </a:lnTo>
                  <a:lnTo>
                    <a:pt x="451" y="918"/>
                  </a:lnTo>
                  <a:lnTo>
                    <a:pt x="482" y="907"/>
                  </a:lnTo>
                  <a:lnTo>
                    <a:pt x="517" y="901"/>
                  </a:lnTo>
                  <a:lnTo>
                    <a:pt x="554" y="899"/>
                  </a:lnTo>
                  <a:lnTo>
                    <a:pt x="551" y="897"/>
                  </a:lnTo>
                  <a:lnTo>
                    <a:pt x="545" y="896"/>
                  </a:lnTo>
                  <a:lnTo>
                    <a:pt x="535" y="895"/>
                  </a:lnTo>
                  <a:lnTo>
                    <a:pt x="522" y="894"/>
                  </a:lnTo>
                  <a:lnTo>
                    <a:pt x="505" y="895"/>
                  </a:lnTo>
                  <a:lnTo>
                    <a:pt x="484" y="897"/>
                  </a:lnTo>
                  <a:lnTo>
                    <a:pt x="460" y="904"/>
                  </a:lnTo>
                  <a:lnTo>
                    <a:pt x="434" y="914"/>
                  </a:lnTo>
                  <a:lnTo>
                    <a:pt x="403" y="928"/>
                  </a:lnTo>
                  <a:lnTo>
                    <a:pt x="371" y="946"/>
                  </a:lnTo>
                  <a:lnTo>
                    <a:pt x="381" y="899"/>
                  </a:lnTo>
                  <a:lnTo>
                    <a:pt x="389" y="891"/>
                  </a:lnTo>
                  <a:lnTo>
                    <a:pt x="403" y="881"/>
                  </a:lnTo>
                  <a:lnTo>
                    <a:pt x="421" y="870"/>
                  </a:lnTo>
                  <a:lnTo>
                    <a:pt x="442" y="857"/>
                  </a:lnTo>
                  <a:lnTo>
                    <a:pt x="467" y="845"/>
                  </a:lnTo>
                  <a:lnTo>
                    <a:pt x="496" y="833"/>
                  </a:lnTo>
                  <a:lnTo>
                    <a:pt x="529" y="823"/>
                  </a:lnTo>
                  <a:lnTo>
                    <a:pt x="566" y="816"/>
                  </a:lnTo>
                  <a:lnTo>
                    <a:pt x="606" y="810"/>
                  </a:lnTo>
                  <a:lnTo>
                    <a:pt x="602" y="810"/>
                  </a:lnTo>
                  <a:lnTo>
                    <a:pt x="592" y="809"/>
                  </a:lnTo>
                  <a:lnTo>
                    <a:pt x="574" y="810"/>
                  </a:lnTo>
                  <a:lnTo>
                    <a:pt x="552" y="813"/>
                  </a:lnTo>
                  <a:lnTo>
                    <a:pt x="525" y="817"/>
                  </a:lnTo>
                  <a:lnTo>
                    <a:pt x="494" y="823"/>
                  </a:lnTo>
                  <a:lnTo>
                    <a:pt x="460" y="835"/>
                  </a:lnTo>
                  <a:lnTo>
                    <a:pt x="424" y="851"/>
                  </a:lnTo>
                  <a:lnTo>
                    <a:pt x="386" y="872"/>
                  </a:lnTo>
                  <a:lnTo>
                    <a:pt x="399" y="794"/>
                  </a:lnTo>
                  <a:lnTo>
                    <a:pt x="423" y="775"/>
                  </a:lnTo>
                  <a:lnTo>
                    <a:pt x="450" y="759"/>
                  </a:lnTo>
                  <a:lnTo>
                    <a:pt x="479" y="747"/>
                  </a:lnTo>
                  <a:lnTo>
                    <a:pt x="509" y="738"/>
                  </a:lnTo>
                  <a:lnTo>
                    <a:pt x="539" y="731"/>
                  </a:lnTo>
                  <a:lnTo>
                    <a:pt x="569" y="727"/>
                  </a:lnTo>
                  <a:lnTo>
                    <a:pt x="596" y="724"/>
                  </a:lnTo>
                  <a:lnTo>
                    <a:pt x="621" y="723"/>
                  </a:lnTo>
                  <a:lnTo>
                    <a:pt x="643" y="722"/>
                  </a:lnTo>
                  <a:lnTo>
                    <a:pt x="658" y="722"/>
                  </a:lnTo>
                  <a:lnTo>
                    <a:pt x="669" y="723"/>
                  </a:lnTo>
                  <a:lnTo>
                    <a:pt x="673" y="723"/>
                  </a:lnTo>
                  <a:lnTo>
                    <a:pt x="631" y="716"/>
                  </a:lnTo>
                  <a:lnTo>
                    <a:pt x="593" y="713"/>
                  </a:lnTo>
                  <a:lnTo>
                    <a:pt x="557" y="713"/>
                  </a:lnTo>
                  <a:lnTo>
                    <a:pt x="525" y="716"/>
                  </a:lnTo>
                  <a:lnTo>
                    <a:pt x="497" y="720"/>
                  </a:lnTo>
                  <a:lnTo>
                    <a:pt x="471" y="728"/>
                  </a:lnTo>
                  <a:lnTo>
                    <a:pt x="449" y="735"/>
                  </a:lnTo>
                  <a:lnTo>
                    <a:pt x="431" y="744"/>
                  </a:lnTo>
                  <a:lnTo>
                    <a:pt x="417" y="752"/>
                  </a:lnTo>
                  <a:lnTo>
                    <a:pt x="406" y="758"/>
                  </a:lnTo>
                  <a:lnTo>
                    <a:pt x="413" y="708"/>
                  </a:lnTo>
                  <a:lnTo>
                    <a:pt x="438" y="692"/>
                  </a:lnTo>
                  <a:lnTo>
                    <a:pt x="465" y="678"/>
                  </a:lnTo>
                  <a:lnTo>
                    <a:pt x="494" y="666"/>
                  </a:lnTo>
                  <a:lnTo>
                    <a:pt x="522" y="656"/>
                  </a:lnTo>
                  <a:lnTo>
                    <a:pt x="550" y="649"/>
                  </a:lnTo>
                  <a:lnTo>
                    <a:pt x="577" y="643"/>
                  </a:lnTo>
                  <a:lnTo>
                    <a:pt x="601" y="639"/>
                  </a:lnTo>
                  <a:lnTo>
                    <a:pt x="621" y="636"/>
                  </a:lnTo>
                  <a:lnTo>
                    <a:pt x="637" y="634"/>
                  </a:lnTo>
                  <a:lnTo>
                    <a:pt x="647" y="633"/>
                  </a:lnTo>
                  <a:lnTo>
                    <a:pt x="650" y="633"/>
                  </a:lnTo>
                  <a:lnTo>
                    <a:pt x="612" y="632"/>
                  </a:lnTo>
                  <a:lnTo>
                    <a:pt x="575" y="634"/>
                  </a:lnTo>
                  <a:lnTo>
                    <a:pt x="541" y="640"/>
                  </a:lnTo>
                  <a:lnTo>
                    <a:pt x="509" y="647"/>
                  </a:lnTo>
                  <a:lnTo>
                    <a:pt x="480" y="656"/>
                  </a:lnTo>
                  <a:lnTo>
                    <a:pt x="455" y="666"/>
                  </a:lnTo>
                  <a:lnTo>
                    <a:pt x="433" y="674"/>
                  </a:lnTo>
                  <a:lnTo>
                    <a:pt x="418" y="682"/>
                  </a:lnTo>
                  <a:lnTo>
                    <a:pt x="428" y="598"/>
                  </a:lnTo>
                  <a:lnTo>
                    <a:pt x="459" y="580"/>
                  </a:lnTo>
                  <a:lnTo>
                    <a:pt x="487" y="566"/>
                  </a:lnTo>
                  <a:lnTo>
                    <a:pt x="515" y="556"/>
                  </a:lnTo>
                  <a:lnTo>
                    <a:pt x="542" y="548"/>
                  </a:lnTo>
                  <a:lnTo>
                    <a:pt x="564" y="545"/>
                  </a:lnTo>
                  <a:lnTo>
                    <a:pt x="584" y="543"/>
                  </a:lnTo>
                  <a:lnTo>
                    <a:pt x="598" y="542"/>
                  </a:lnTo>
                  <a:lnTo>
                    <a:pt x="608" y="542"/>
                  </a:lnTo>
                  <a:lnTo>
                    <a:pt x="611" y="543"/>
                  </a:lnTo>
                  <a:lnTo>
                    <a:pt x="577" y="539"/>
                  </a:lnTo>
                  <a:lnTo>
                    <a:pt x="545" y="540"/>
                  </a:lnTo>
                  <a:lnTo>
                    <a:pt x="515" y="544"/>
                  </a:lnTo>
                  <a:lnTo>
                    <a:pt x="488" y="552"/>
                  </a:lnTo>
                  <a:lnTo>
                    <a:pt x="465" y="560"/>
                  </a:lnTo>
                  <a:lnTo>
                    <a:pt x="446" y="569"/>
                  </a:lnTo>
                  <a:lnTo>
                    <a:pt x="432" y="578"/>
                  </a:lnTo>
                  <a:lnTo>
                    <a:pt x="444" y="486"/>
                  </a:lnTo>
                  <a:lnTo>
                    <a:pt x="467" y="472"/>
                  </a:lnTo>
                  <a:lnTo>
                    <a:pt x="493" y="461"/>
                  </a:lnTo>
                  <a:lnTo>
                    <a:pt x="519" y="453"/>
                  </a:lnTo>
                  <a:lnTo>
                    <a:pt x="544" y="446"/>
                  </a:lnTo>
                  <a:lnTo>
                    <a:pt x="568" y="442"/>
                  </a:lnTo>
                  <a:lnTo>
                    <a:pt x="588" y="438"/>
                  </a:lnTo>
                  <a:lnTo>
                    <a:pt x="605" y="437"/>
                  </a:lnTo>
                  <a:lnTo>
                    <a:pt x="616" y="436"/>
                  </a:lnTo>
                  <a:lnTo>
                    <a:pt x="619" y="436"/>
                  </a:lnTo>
                  <a:lnTo>
                    <a:pt x="586" y="434"/>
                  </a:lnTo>
                  <a:lnTo>
                    <a:pt x="556" y="435"/>
                  </a:lnTo>
                  <a:lnTo>
                    <a:pt x="529" y="438"/>
                  </a:lnTo>
                  <a:lnTo>
                    <a:pt x="505" y="444"/>
                  </a:lnTo>
                  <a:lnTo>
                    <a:pt x="484" y="450"/>
                  </a:lnTo>
                  <a:lnTo>
                    <a:pt x="468" y="457"/>
                  </a:lnTo>
                  <a:lnTo>
                    <a:pt x="455" y="462"/>
                  </a:lnTo>
                  <a:lnTo>
                    <a:pt x="446" y="468"/>
                  </a:lnTo>
                  <a:lnTo>
                    <a:pt x="455" y="387"/>
                  </a:lnTo>
                  <a:lnTo>
                    <a:pt x="467" y="384"/>
                  </a:lnTo>
                  <a:lnTo>
                    <a:pt x="483" y="379"/>
                  </a:lnTo>
                  <a:lnTo>
                    <a:pt x="505" y="373"/>
                  </a:lnTo>
                  <a:lnTo>
                    <a:pt x="529" y="368"/>
                  </a:lnTo>
                  <a:lnTo>
                    <a:pt x="555" y="363"/>
                  </a:lnTo>
                  <a:lnTo>
                    <a:pt x="582" y="362"/>
                  </a:lnTo>
                  <a:lnTo>
                    <a:pt x="579" y="362"/>
                  </a:lnTo>
                  <a:lnTo>
                    <a:pt x="569" y="361"/>
                  </a:lnTo>
                  <a:lnTo>
                    <a:pt x="554" y="361"/>
                  </a:lnTo>
                  <a:lnTo>
                    <a:pt x="533" y="362"/>
                  </a:lnTo>
                  <a:lnTo>
                    <a:pt x="509" y="366"/>
                  </a:lnTo>
                  <a:lnTo>
                    <a:pt x="483" y="371"/>
                  </a:lnTo>
                  <a:lnTo>
                    <a:pt x="456" y="380"/>
                  </a:lnTo>
                  <a:lnTo>
                    <a:pt x="463" y="308"/>
                  </a:lnTo>
                  <a:lnTo>
                    <a:pt x="476" y="303"/>
                  </a:lnTo>
                  <a:lnTo>
                    <a:pt x="492" y="297"/>
                  </a:lnTo>
                  <a:lnTo>
                    <a:pt x="508" y="293"/>
                  </a:lnTo>
                  <a:lnTo>
                    <a:pt x="523" y="288"/>
                  </a:lnTo>
                  <a:lnTo>
                    <a:pt x="537" y="286"/>
                  </a:lnTo>
                  <a:lnTo>
                    <a:pt x="548" y="284"/>
                  </a:lnTo>
                  <a:lnTo>
                    <a:pt x="556" y="282"/>
                  </a:lnTo>
                  <a:lnTo>
                    <a:pt x="559" y="282"/>
                  </a:lnTo>
                  <a:lnTo>
                    <a:pt x="532" y="284"/>
                  </a:lnTo>
                  <a:lnTo>
                    <a:pt x="509" y="287"/>
                  </a:lnTo>
                  <a:lnTo>
                    <a:pt x="489" y="293"/>
                  </a:lnTo>
                  <a:lnTo>
                    <a:pt x="474" y="297"/>
                  </a:lnTo>
                  <a:lnTo>
                    <a:pt x="464" y="301"/>
                  </a:lnTo>
                  <a:lnTo>
                    <a:pt x="470" y="246"/>
                  </a:lnTo>
                  <a:lnTo>
                    <a:pt x="474" y="194"/>
                  </a:lnTo>
                  <a:lnTo>
                    <a:pt x="479" y="147"/>
                  </a:lnTo>
                  <a:lnTo>
                    <a:pt x="482" y="106"/>
                  </a:lnTo>
                  <a:lnTo>
                    <a:pt x="485" y="70"/>
                  </a:lnTo>
                  <a:lnTo>
                    <a:pt x="487" y="39"/>
                  </a:lnTo>
                  <a:lnTo>
                    <a:pt x="488" y="16"/>
                  </a:lnTo>
                  <a:lnTo>
                    <a:pt x="489" y="1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4319588" y="3300413"/>
              <a:ext cx="1228725" cy="808037"/>
            </a:xfrm>
            <a:custGeom>
              <a:avLst/>
              <a:gdLst>
                <a:gd name="T0" fmla="*/ 694 w 774"/>
                <a:gd name="T1" fmla="*/ 299 h 509"/>
                <a:gd name="T2" fmla="*/ 568 w 774"/>
                <a:gd name="T3" fmla="*/ 475 h 509"/>
                <a:gd name="T4" fmla="*/ 401 w 774"/>
                <a:gd name="T5" fmla="*/ 502 h 509"/>
                <a:gd name="T6" fmla="*/ 196 w 774"/>
                <a:gd name="T7" fmla="*/ 401 h 509"/>
                <a:gd name="T8" fmla="*/ 68 w 774"/>
                <a:gd name="T9" fmla="*/ 337 h 509"/>
                <a:gd name="T10" fmla="*/ 10 w 774"/>
                <a:gd name="T11" fmla="*/ 320 h 509"/>
                <a:gd name="T12" fmla="*/ 110 w 774"/>
                <a:gd name="T13" fmla="*/ 296 h 509"/>
                <a:gd name="T14" fmla="*/ 177 w 774"/>
                <a:gd name="T15" fmla="*/ 328 h 509"/>
                <a:gd name="T16" fmla="*/ 186 w 774"/>
                <a:gd name="T17" fmla="*/ 294 h 509"/>
                <a:gd name="T18" fmla="*/ 229 w 774"/>
                <a:gd name="T19" fmla="*/ 348 h 509"/>
                <a:gd name="T20" fmla="*/ 238 w 774"/>
                <a:gd name="T21" fmla="*/ 290 h 509"/>
                <a:gd name="T22" fmla="*/ 282 w 774"/>
                <a:gd name="T23" fmla="*/ 304 h 509"/>
                <a:gd name="T24" fmla="*/ 282 w 774"/>
                <a:gd name="T25" fmla="*/ 356 h 509"/>
                <a:gd name="T26" fmla="*/ 369 w 774"/>
                <a:gd name="T27" fmla="*/ 254 h 509"/>
                <a:gd name="T28" fmla="*/ 352 w 774"/>
                <a:gd name="T29" fmla="*/ 376 h 509"/>
                <a:gd name="T30" fmla="*/ 360 w 774"/>
                <a:gd name="T31" fmla="*/ 298 h 509"/>
                <a:gd name="T32" fmla="*/ 419 w 774"/>
                <a:gd name="T33" fmla="*/ 295 h 509"/>
                <a:gd name="T34" fmla="*/ 413 w 774"/>
                <a:gd name="T35" fmla="*/ 393 h 509"/>
                <a:gd name="T36" fmla="*/ 441 w 774"/>
                <a:gd name="T37" fmla="*/ 264 h 509"/>
                <a:gd name="T38" fmla="*/ 481 w 774"/>
                <a:gd name="T39" fmla="*/ 288 h 509"/>
                <a:gd name="T40" fmla="*/ 487 w 774"/>
                <a:gd name="T41" fmla="*/ 416 h 509"/>
                <a:gd name="T42" fmla="*/ 492 w 774"/>
                <a:gd name="T43" fmla="*/ 302 h 509"/>
                <a:gd name="T44" fmla="*/ 553 w 774"/>
                <a:gd name="T45" fmla="*/ 288 h 509"/>
                <a:gd name="T46" fmla="*/ 543 w 774"/>
                <a:gd name="T47" fmla="*/ 382 h 509"/>
                <a:gd name="T48" fmla="*/ 587 w 774"/>
                <a:gd name="T49" fmla="*/ 238 h 509"/>
                <a:gd name="T50" fmla="*/ 601 w 774"/>
                <a:gd name="T51" fmla="*/ 309 h 509"/>
                <a:gd name="T52" fmla="*/ 604 w 774"/>
                <a:gd name="T53" fmla="*/ 323 h 509"/>
                <a:gd name="T54" fmla="*/ 651 w 774"/>
                <a:gd name="T55" fmla="*/ 225 h 509"/>
                <a:gd name="T56" fmla="*/ 565 w 774"/>
                <a:gd name="T57" fmla="*/ 50 h 509"/>
                <a:gd name="T58" fmla="*/ 705 w 774"/>
                <a:gd name="T59" fmla="*/ 176 h 509"/>
                <a:gd name="T60" fmla="*/ 636 w 774"/>
                <a:gd name="T61" fmla="*/ 209 h 509"/>
                <a:gd name="T62" fmla="*/ 558 w 774"/>
                <a:gd name="T63" fmla="*/ 104 h 509"/>
                <a:gd name="T64" fmla="*/ 585 w 774"/>
                <a:gd name="T65" fmla="*/ 170 h 509"/>
                <a:gd name="T66" fmla="*/ 556 w 774"/>
                <a:gd name="T67" fmla="*/ 184 h 509"/>
                <a:gd name="T68" fmla="*/ 495 w 774"/>
                <a:gd name="T69" fmla="*/ 99 h 509"/>
                <a:gd name="T70" fmla="*/ 574 w 774"/>
                <a:gd name="T71" fmla="*/ 215 h 509"/>
                <a:gd name="T72" fmla="*/ 451 w 774"/>
                <a:gd name="T73" fmla="*/ 137 h 509"/>
                <a:gd name="T74" fmla="*/ 425 w 774"/>
                <a:gd name="T75" fmla="*/ 62 h 509"/>
                <a:gd name="T76" fmla="*/ 480 w 774"/>
                <a:gd name="T77" fmla="*/ 207 h 509"/>
                <a:gd name="T78" fmla="*/ 419 w 774"/>
                <a:gd name="T79" fmla="*/ 182 h 509"/>
                <a:gd name="T80" fmla="*/ 372 w 774"/>
                <a:gd name="T81" fmla="*/ 96 h 509"/>
                <a:gd name="T82" fmla="*/ 427 w 774"/>
                <a:gd name="T83" fmla="*/ 208 h 509"/>
                <a:gd name="T84" fmla="*/ 344 w 774"/>
                <a:gd name="T85" fmla="*/ 188 h 509"/>
                <a:gd name="T86" fmla="*/ 327 w 774"/>
                <a:gd name="T87" fmla="*/ 162 h 509"/>
                <a:gd name="T88" fmla="*/ 318 w 774"/>
                <a:gd name="T89" fmla="*/ 253 h 509"/>
                <a:gd name="T90" fmla="*/ 257 w 774"/>
                <a:gd name="T91" fmla="*/ 162 h 509"/>
                <a:gd name="T92" fmla="*/ 290 w 774"/>
                <a:gd name="T93" fmla="*/ 237 h 509"/>
                <a:gd name="T94" fmla="*/ 234 w 774"/>
                <a:gd name="T95" fmla="*/ 236 h 509"/>
                <a:gd name="T96" fmla="*/ 220 w 774"/>
                <a:gd name="T97" fmla="*/ 213 h 509"/>
                <a:gd name="T98" fmla="*/ 188 w 774"/>
                <a:gd name="T99" fmla="*/ 257 h 509"/>
                <a:gd name="T100" fmla="*/ 175 w 774"/>
                <a:gd name="T101" fmla="*/ 239 h 509"/>
                <a:gd name="T102" fmla="*/ 84 w 774"/>
                <a:gd name="T103" fmla="*/ 299 h 509"/>
                <a:gd name="T104" fmla="*/ 3 w 774"/>
                <a:gd name="T105" fmla="*/ 316 h 509"/>
                <a:gd name="T106" fmla="*/ 68 w 774"/>
                <a:gd name="T107" fmla="*/ 273 h 509"/>
                <a:gd name="T108" fmla="*/ 225 w 774"/>
                <a:gd name="T109" fmla="*/ 126 h 509"/>
                <a:gd name="T110" fmla="*/ 394 w 774"/>
                <a:gd name="T111" fmla="*/ 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74" h="509">
                  <a:moveTo>
                    <a:pt x="774" y="219"/>
                  </a:moveTo>
                  <a:lnTo>
                    <a:pt x="761" y="227"/>
                  </a:lnTo>
                  <a:lnTo>
                    <a:pt x="747" y="239"/>
                  </a:lnTo>
                  <a:lnTo>
                    <a:pt x="730" y="255"/>
                  </a:lnTo>
                  <a:lnTo>
                    <a:pt x="713" y="275"/>
                  </a:lnTo>
                  <a:lnTo>
                    <a:pt x="694" y="299"/>
                  </a:lnTo>
                  <a:lnTo>
                    <a:pt x="674" y="329"/>
                  </a:lnTo>
                  <a:lnTo>
                    <a:pt x="653" y="364"/>
                  </a:lnTo>
                  <a:lnTo>
                    <a:pt x="630" y="406"/>
                  </a:lnTo>
                  <a:lnTo>
                    <a:pt x="612" y="434"/>
                  </a:lnTo>
                  <a:lnTo>
                    <a:pt x="591" y="457"/>
                  </a:lnTo>
                  <a:lnTo>
                    <a:pt x="568" y="475"/>
                  </a:lnTo>
                  <a:lnTo>
                    <a:pt x="543" y="490"/>
                  </a:lnTo>
                  <a:lnTo>
                    <a:pt x="516" y="500"/>
                  </a:lnTo>
                  <a:lnTo>
                    <a:pt x="489" y="507"/>
                  </a:lnTo>
                  <a:lnTo>
                    <a:pt x="461" y="509"/>
                  </a:lnTo>
                  <a:lnTo>
                    <a:pt x="430" y="508"/>
                  </a:lnTo>
                  <a:lnTo>
                    <a:pt x="401" y="502"/>
                  </a:lnTo>
                  <a:lnTo>
                    <a:pt x="370" y="494"/>
                  </a:lnTo>
                  <a:lnTo>
                    <a:pt x="341" y="482"/>
                  </a:lnTo>
                  <a:lnTo>
                    <a:pt x="312" y="466"/>
                  </a:lnTo>
                  <a:lnTo>
                    <a:pt x="268" y="441"/>
                  </a:lnTo>
                  <a:lnTo>
                    <a:pt x="230" y="420"/>
                  </a:lnTo>
                  <a:lnTo>
                    <a:pt x="196" y="401"/>
                  </a:lnTo>
                  <a:lnTo>
                    <a:pt x="167" y="386"/>
                  </a:lnTo>
                  <a:lnTo>
                    <a:pt x="141" y="372"/>
                  </a:lnTo>
                  <a:lnTo>
                    <a:pt x="118" y="361"/>
                  </a:lnTo>
                  <a:lnTo>
                    <a:pt x="98" y="351"/>
                  </a:lnTo>
                  <a:lnTo>
                    <a:pt x="82" y="344"/>
                  </a:lnTo>
                  <a:lnTo>
                    <a:pt x="68" y="337"/>
                  </a:lnTo>
                  <a:lnTo>
                    <a:pt x="55" y="333"/>
                  </a:lnTo>
                  <a:lnTo>
                    <a:pt x="44" y="328"/>
                  </a:lnTo>
                  <a:lnTo>
                    <a:pt x="35" y="326"/>
                  </a:lnTo>
                  <a:lnTo>
                    <a:pt x="27" y="323"/>
                  </a:lnTo>
                  <a:lnTo>
                    <a:pt x="18" y="321"/>
                  </a:lnTo>
                  <a:lnTo>
                    <a:pt x="10" y="320"/>
                  </a:lnTo>
                  <a:lnTo>
                    <a:pt x="3" y="317"/>
                  </a:lnTo>
                  <a:lnTo>
                    <a:pt x="14" y="315"/>
                  </a:lnTo>
                  <a:lnTo>
                    <a:pt x="30" y="311"/>
                  </a:lnTo>
                  <a:lnTo>
                    <a:pt x="52" y="307"/>
                  </a:lnTo>
                  <a:lnTo>
                    <a:pt x="79" y="301"/>
                  </a:lnTo>
                  <a:lnTo>
                    <a:pt x="110" y="296"/>
                  </a:lnTo>
                  <a:lnTo>
                    <a:pt x="146" y="289"/>
                  </a:lnTo>
                  <a:lnTo>
                    <a:pt x="185" y="282"/>
                  </a:lnTo>
                  <a:lnTo>
                    <a:pt x="184" y="288"/>
                  </a:lnTo>
                  <a:lnTo>
                    <a:pt x="181" y="298"/>
                  </a:lnTo>
                  <a:lnTo>
                    <a:pt x="179" y="312"/>
                  </a:lnTo>
                  <a:lnTo>
                    <a:pt x="177" y="328"/>
                  </a:lnTo>
                  <a:lnTo>
                    <a:pt x="176" y="348"/>
                  </a:lnTo>
                  <a:lnTo>
                    <a:pt x="177" y="345"/>
                  </a:lnTo>
                  <a:lnTo>
                    <a:pt x="178" y="336"/>
                  </a:lnTo>
                  <a:lnTo>
                    <a:pt x="180" y="323"/>
                  </a:lnTo>
                  <a:lnTo>
                    <a:pt x="182" y="309"/>
                  </a:lnTo>
                  <a:lnTo>
                    <a:pt x="186" y="294"/>
                  </a:lnTo>
                  <a:lnTo>
                    <a:pt x="191" y="282"/>
                  </a:lnTo>
                  <a:lnTo>
                    <a:pt x="238" y="274"/>
                  </a:lnTo>
                  <a:lnTo>
                    <a:pt x="232" y="296"/>
                  </a:lnTo>
                  <a:lnTo>
                    <a:pt x="229" y="316"/>
                  </a:lnTo>
                  <a:lnTo>
                    <a:pt x="228" y="334"/>
                  </a:lnTo>
                  <a:lnTo>
                    <a:pt x="229" y="348"/>
                  </a:lnTo>
                  <a:lnTo>
                    <a:pt x="230" y="357"/>
                  </a:lnTo>
                  <a:lnTo>
                    <a:pt x="230" y="360"/>
                  </a:lnTo>
                  <a:lnTo>
                    <a:pt x="230" y="340"/>
                  </a:lnTo>
                  <a:lnTo>
                    <a:pt x="232" y="322"/>
                  </a:lnTo>
                  <a:lnTo>
                    <a:pt x="234" y="304"/>
                  </a:lnTo>
                  <a:lnTo>
                    <a:pt x="238" y="290"/>
                  </a:lnTo>
                  <a:lnTo>
                    <a:pt x="241" y="279"/>
                  </a:lnTo>
                  <a:lnTo>
                    <a:pt x="242" y="273"/>
                  </a:lnTo>
                  <a:lnTo>
                    <a:pt x="295" y="264"/>
                  </a:lnTo>
                  <a:lnTo>
                    <a:pt x="291" y="274"/>
                  </a:lnTo>
                  <a:lnTo>
                    <a:pt x="287" y="287"/>
                  </a:lnTo>
                  <a:lnTo>
                    <a:pt x="282" y="304"/>
                  </a:lnTo>
                  <a:lnTo>
                    <a:pt x="279" y="326"/>
                  </a:lnTo>
                  <a:lnTo>
                    <a:pt x="278" y="352"/>
                  </a:lnTo>
                  <a:lnTo>
                    <a:pt x="281" y="381"/>
                  </a:lnTo>
                  <a:lnTo>
                    <a:pt x="281" y="377"/>
                  </a:lnTo>
                  <a:lnTo>
                    <a:pt x="281" y="369"/>
                  </a:lnTo>
                  <a:lnTo>
                    <a:pt x="282" y="356"/>
                  </a:lnTo>
                  <a:lnTo>
                    <a:pt x="284" y="339"/>
                  </a:lnTo>
                  <a:lnTo>
                    <a:pt x="287" y="320"/>
                  </a:lnTo>
                  <a:lnTo>
                    <a:pt x="292" y="300"/>
                  </a:lnTo>
                  <a:lnTo>
                    <a:pt x="298" y="280"/>
                  </a:lnTo>
                  <a:lnTo>
                    <a:pt x="307" y="263"/>
                  </a:lnTo>
                  <a:lnTo>
                    <a:pt x="369" y="254"/>
                  </a:lnTo>
                  <a:lnTo>
                    <a:pt x="364" y="265"/>
                  </a:lnTo>
                  <a:lnTo>
                    <a:pt x="357" y="282"/>
                  </a:lnTo>
                  <a:lnTo>
                    <a:pt x="352" y="301"/>
                  </a:lnTo>
                  <a:lnTo>
                    <a:pt x="347" y="324"/>
                  </a:lnTo>
                  <a:lnTo>
                    <a:pt x="347" y="349"/>
                  </a:lnTo>
                  <a:lnTo>
                    <a:pt x="352" y="376"/>
                  </a:lnTo>
                  <a:lnTo>
                    <a:pt x="352" y="374"/>
                  </a:lnTo>
                  <a:lnTo>
                    <a:pt x="351" y="365"/>
                  </a:lnTo>
                  <a:lnTo>
                    <a:pt x="351" y="353"/>
                  </a:lnTo>
                  <a:lnTo>
                    <a:pt x="352" y="337"/>
                  </a:lnTo>
                  <a:lnTo>
                    <a:pt x="355" y="319"/>
                  </a:lnTo>
                  <a:lnTo>
                    <a:pt x="360" y="298"/>
                  </a:lnTo>
                  <a:lnTo>
                    <a:pt x="370" y="275"/>
                  </a:lnTo>
                  <a:lnTo>
                    <a:pt x="382" y="252"/>
                  </a:lnTo>
                  <a:lnTo>
                    <a:pt x="437" y="246"/>
                  </a:lnTo>
                  <a:lnTo>
                    <a:pt x="432" y="258"/>
                  </a:lnTo>
                  <a:lnTo>
                    <a:pt x="426" y="274"/>
                  </a:lnTo>
                  <a:lnTo>
                    <a:pt x="419" y="295"/>
                  </a:lnTo>
                  <a:lnTo>
                    <a:pt x="414" y="320"/>
                  </a:lnTo>
                  <a:lnTo>
                    <a:pt x="411" y="347"/>
                  </a:lnTo>
                  <a:lnTo>
                    <a:pt x="409" y="375"/>
                  </a:lnTo>
                  <a:lnTo>
                    <a:pt x="412" y="406"/>
                  </a:lnTo>
                  <a:lnTo>
                    <a:pt x="413" y="402"/>
                  </a:lnTo>
                  <a:lnTo>
                    <a:pt x="413" y="393"/>
                  </a:lnTo>
                  <a:lnTo>
                    <a:pt x="414" y="377"/>
                  </a:lnTo>
                  <a:lnTo>
                    <a:pt x="416" y="358"/>
                  </a:lnTo>
                  <a:lnTo>
                    <a:pt x="419" y="336"/>
                  </a:lnTo>
                  <a:lnTo>
                    <a:pt x="425" y="312"/>
                  </a:lnTo>
                  <a:lnTo>
                    <a:pt x="431" y="288"/>
                  </a:lnTo>
                  <a:lnTo>
                    <a:pt x="441" y="264"/>
                  </a:lnTo>
                  <a:lnTo>
                    <a:pt x="454" y="244"/>
                  </a:lnTo>
                  <a:lnTo>
                    <a:pt x="502" y="238"/>
                  </a:lnTo>
                  <a:lnTo>
                    <a:pt x="498" y="246"/>
                  </a:lnTo>
                  <a:lnTo>
                    <a:pt x="492" y="257"/>
                  </a:lnTo>
                  <a:lnTo>
                    <a:pt x="487" y="271"/>
                  </a:lnTo>
                  <a:lnTo>
                    <a:pt x="481" y="288"/>
                  </a:lnTo>
                  <a:lnTo>
                    <a:pt x="478" y="309"/>
                  </a:lnTo>
                  <a:lnTo>
                    <a:pt x="476" y="333"/>
                  </a:lnTo>
                  <a:lnTo>
                    <a:pt x="476" y="359"/>
                  </a:lnTo>
                  <a:lnTo>
                    <a:pt x="480" y="388"/>
                  </a:lnTo>
                  <a:lnTo>
                    <a:pt x="488" y="420"/>
                  </a:lnTo>
                  <a:lnTo>
                    <a:pt x="487" y="416"/>
                  </a:lnTo>
                  <a:lnTo>
                    <a:pt x="487" y="407"/>
                  </a:lnTo>
                  <a:lnTo>
                    <a:pt x="486" y="391"/>
                  </a:lnTo>
                  <a:lnTo>
                    <a:pt x="484" y="373"/>
                  </a:lnTo>
                  <a:lnTo>
                    <a:pt x="486" y="351"/>
                  </a:lnTo>
                  <a:lnTo>
                    <a:pt x="488" y="327"/>
                  </a:lnTo>
                  <a:lnTo>
                    <a:pt x="492" y="302"/>
                  </a:lnTo>
                  <a:lnTo>
                    <a:pt x="500" y="278"/>
                  </a:lnTo>
                  <a:lnTo>
                    <a:pt x="509" y="255"/>
                  </a:lnTo>
                  <a:lnTo>
                    <a:pt x="523" y="236"/>
                  </a:lnTo>
                  <a:lnTo>
                    <a:pt x="577" y="230"/>
                  </a:lnTo>
                  <a:lnTo>
                    <a:pt x="563" y="261"/>
                  </a:lnTo>
                  <a:lnTo>
                    <a:pt x="553" y="288"/>
                  </a:lnTo>
                  <a:lnTo>
                    <a:pt x="546" y="314"/>
                  </a:lnTo>
                  <a:lnTo>
                    <a:pt x="543" y="337"/>
                  </a:lnTo>
                  <a:lnTo>
                    <a:pt x="542" y="356"/>
                  </a:lnTo>
                  <a:lnTo>
                    <a:pt x="542" y="370"/>
                  </a:lnTo>
                  <a:lnTo>
                    <a:pt x="543" y="378"/>
                  </a:lnTo>
                  <a:lnTo>
                    <a:pt x="543" y="382"/>
                  </a:lnTo>
                  <a:lnTo>
                    <a:pt x="545" y="348"/>
                  </a:lnTo>
                  <a:lnTo>
                    <a:pt x="552" y="317"/>
                  </a:lnTo>
                  <a:lnTo>
                    <a:pt x="560" y="291"/>
                  </a:lnTo>
                  <a:lnTo>
                    <a:pt x="569" y="270"/>
                  </a:lnTo>
                  <a:lnTo>
                    <a:pt x="578" y="251"/>
                  </a:lnTo>
                  <a:lnTo>
                    <a:pt x="587" y="238"/>
                  </a:lnTo>
                  <a:lnTo>
                    <a:pt x="593" y="229"/>
                  </a:lnTo>
                  <a:lnTo>
                    <a:pt x="641" y="226"/>
                  </a:lnTo>
                  <a:lnTo>
                    <a:pt x="625" y="250"/>
                  </a:lnTo>
                  <a:lnTo>
                    <a:pt x="613" y="272"/>
                  </a:lnTo>
                  <a:lnTo>
                    <a:pt x="605" y="291"/>
                  </a:lnTo>
                  <a:lnTo>
                    <a:pt x="601" y="309"/>
                  </a:lnTo>
                  <a:lnTo>
                    <a:pt x="599" y="323"/>
                  </a:lnTo>
                  <a:lnTo>
                    <a:pt x="599" y="334"/>
                  </a:lnTo>
                  <a:lnTo>
                    <a:pt x="600" y="342"/>
                  </a:lnTo>
                  <a:lnTo>
                    <a:pt x="600" y="348"/>
                  </a:lnTo>
                  <a:lnTo>
                    <a:pt x="601" y="349"/>
                  </a:lnTo>
                  <a:lnTo>
                    <a:pt x="604" y="323"/>
                  </a:lnTo>
                  <a:lnTo>
                    <a:pt x="610" y="299"/>
                  </a:lnTo>
                  <a:lnTo>
                    <a:pt x="618" y="278"/>
                  </a:lnTo>
                  <a:lnTo>
                    <a:pt x="627" y="260"/>
                  </a:lnTo>
                  <a:lnTo>
                    <a:pt x="637" y="245"/>
                  </a:lnTo>
                  <a:lnTo>
                    <a:pt x="644" y="233"/>
                  </a:lnTo>
                  <a:lnTo>
                    <a:pt x="651" y="225"/>
                  </a:lnTo>
                  <a:lnTo>
                    <a:pt x="774" y="219"/>
                  </a:lnTo>
                  <a:close/>
                  <a:moveTo>
                    <a:pt x="452" y="0"/>
                  </a:moveTo>
                  <a:lnTo>
                    <a:pt x="480" y="3"/>
                  </a:lnTo>
                  <a:lnTo>
                    <a:pt x="508" y="12"/>
                  </a:lnTo>
                  <a:lnTo>
                    <a:pt x="537" y="27"/>
                  </a:lnTo>
                  <a:lnTo>
                    <a:pt x="565" y="50"/>
                  </a:lnTo>
                  <a:lnTo>
                    <a:pt x="594" y="78"/>
                  </a:lnTo>
                  <a:lnTo>
                    <a:pt x="620" y="103"/>
                  </a:lnTo>
                  <a:lnTo>
                    <a:pt x="644" y="126"/>
                  </a:lnTo>
                  <a:lnTo>
                    <a:pt x="666" y="146"/>
                  </a:lnTo>
                  <a:lnTo>
                    <a:pt x="686" y="162"/>
                  </a:lnTo>
                  <a:lnTo>
                    <a:pt x="705" y="176"/>
                  </a:lnTo>
                  <a:lnTo>
                    <a:pt x="724" y="187"/>
                  </a:lnTo>
                  <a:lnTo>
                    <a:pt x="743" y="196"/>
                  </a:lnTo>
                  <a:lnTo>
                    <a:pt x="764" y="202"/>
                  </a:lnTo>
                  <a:lnTo>
                    <a:pt x="723" y="203"/>
                  </a:lnTo>
                  <a:lnTo>
                    <a:pt x="680" y="205"/>
                  </a:lnTo>
                  <a:lnTo>
                    <a:pt x="636" y="209"/>
                  </a:lnTo>
                  <a:lnTo>
                    <a:pt x="625" y="201"/>
                  </a:lnTo>
                  <a:lnTo>
                    <a:pt x="612" y="189"/>
                  </a:lnTo>
                  <a:lnTo>
                    <a:pt x="596" y="173"/>
                  </a:lnTo>
                  <a:lnTo>
                    <a:pt x="582" y="153"/>
                  </a:lnTo>
                  <a:lnTo>
                    <a:pt x="569" y="130"/>
                  </a:lnTo>
                  <a:lnTo>
                    <a:pt x="558" y="104"/>
                  </a:lnTo>
                  <a:lnTo>
                    <a:pt x="558" y="106"/>
                  </a:lnTo>
                  <a:lnTo>
                    <a:pt x="558" y="112"/>
                  </a:lnTo>
                  <a:lnTo>
                    <a:pt x="561" y="122"/>
                  </a:lnTo>
                  <a:lnTo>
                    <a:pt x="565" y="136"/>
                  </a:lnTo>
                  <a:lnTo>
                    <a:pt x="574" y="151"/>
                  </a:lnTo>
                  <a:lnTo>
                    <a:pt x="585" y="170"/>
                  </a:lnTo>
                  <a:lnTo>
                    <a:pt x="602" y="189"/>
                  </a:lnTo>
                  <a:lnTo>
                    <a:pt x="625" y="210"/>
                  </a:lnTo>
                  <a:lnTo>
                    <a:pt x="592" y="213"/>
                  </a:lnTo>
                  <a:lnTo>
                    <a:pt x="583" y="208"/>
                  </a:lnTo>
                  <a:lnTo>
                    <a:pt x="570" y="198"/>
                  </a:lnTo>
                  <a:lnTo>
                    <a:pt x="556" y="184"/>
                  </a:lnTo>
                  <a:lnTo>
                    <a:pt x="540" y="166"/>
                  </a:lnTo>
                  <a:lnTo>
                    <a:pt x="523" y="145"/>
                  </a:lnTo>
                  <a:lnTo>
                    <a:pt x="506" y="118"/>
                  </a:lnTo>
                  <a:lnTo>
                    <a:pt x="492" y="87"/>
                  </a:lnTo>
                  <a:lnTo>
                    <a:pt x="493" y="90"/>
                  </a:lnTo>
                  <a:lnTo>
                    <a:pt x="495" y="99"/>
                  </a:lnTo>
                  <a:lnTo>
                    <a:pt x="500" y="112"/>
                  </a:lnTo>
                  <a:lnTo>
                    <a:pt x="507" y="129"/>
                  </a:lnTo>
                  <a:lnTo>
                    <a:pt x="518" y="149"/>
                  </a:lnTo>
                  <a:lnTo>
                    <a:pt x="532" y="171"/>
                  </a:lnTo>
                  <a:lnTo>
                    <a:pt x="551" y="192"/>
                  </a:lnTo>
                  <a:lnTo>
                    <a:pt x="574" y="215"/>
                  </a:lnTo>
                  <a:lnTo>
                    <a:pt x="521" y="222"/>
                  </a:lnTo>
                  <a:lnTo>
                    <a:pt x="504" y="209"/>
                  </a:lnTo>
                  <a:lnTo>
                    <a:pt x="488" y="193"/>
                  </a:lnTo>
                  <a:lnTo>
                    <a:pt x="474" y="175"/>
                  </a:lnTo>
                  <a:lnTo>
                    <a:pt x="462" y="157"/>
                  </a:lnTo>
                  <a:lnTo>
                    <a:pt x="451" y="137"/>
                  </a:lnTo>
                  <a:lnTo>
                    <a:pt x="443" y="117"/>
                  </a:lnTo>
                  <a:lnTo>
                    <a:pt x="436" y="100"/>
                  </a:lnTo>
                  <a:lnTo>
                    <a:pt x="431" y="85"/>
                  </a:lnTo>
                  <a:lnTo>
                    <a:pt x="427" y="73"/>
                  </a:lnTo>
                  <a:lnTo>
                    <a:pt x="425" y="65"/>
                  </a:lnTo>
                  <a:lnTo>
                    <a:pt x="425" y="62"/>
                  </a:lnTo>
                  <a:lnTo>
                    <a:pt x="429" y="97"/>
                  </a:lnTo>
                  <a:lnTo>
                    <a:pt x="436" y="126"/>
                  </a:lnTo>
                  <a:lnTo>
                    <a:pt x="445" y="152"/>
                  </a:lnTo>
                  <a:lnTo>
                    <a:pt x="456" y="174"/>
                  </a:lnTo>
                  <a:lnTo>
                    <a:pt x="468" y="192"/>
                  </a:lnTo>
                  <a:lnTo>
                    <a:pt x="480" y="207"/>
                  </a:lnTo>
                  <a:lnTo>
                    <a:pt x="490" y="217"/>
                  </a:lnTo>
                  <a:lnTo>
                    <a:pt x="499" y="225"/>
                  </a:lnTo>
                  <a:lnTo>
                    <a:pt x="465" y="229"/>
                  </a:lnTo>
                  <a:lnTo>
                    <a:pt x="449" y="215"/>
                  </a:lnTo>
                  <a:lnTo>
                    <a:pt x="432" y="199"/>
                  </a:lnTo>
                  <a:lnTo>
                    <a:pt x="419" y="182"/>
                  </a:lnTo>
                  <a:lnTo>
                    <a:pt x="407" y="163"/>
                  </a:lnTo>
                  <a:lnTo>
                    <a:pt x="396" y="146"/>
                  </a:lnTo>
                  <a:lnTo>
                    <a:pt x="388" y="129"/>
                  </a:lnTo>
                  <a:lnTo>
                    <a:pt x="381" y="115"/>
                  </a:lnTo>
                  <a:lnTo>
                    <a:pt x="376" y="103"/>
                  </a:lnTo>
                  <a:lnTo>
                    <a:pt x="372" y="96"/>
                  </a:lnTo>
                  <a:lnTo>
                    <a:pt x="371" y="93"/>
                  </a:lnTo>
                  <a:lnTo>
                    <a:pt x="379" y="121"/>
                  </a:lnTo>
                  <a:lnTo>
                    <a:pt x="390" y="147"/>
                  </a:lnTo>
                  <a:lnTo>
                    <a:pt x="402" y="170"/>
                  </a:lnTo>
                  <a:lnTo>
                    <a:pt x="415" y="190"/>
                  </a:lnTo>
                  <a:lnTo>
                    <a:pt x="427" y="208"/>
                  </a:lnTo>
                  <a:lnTo>
                    <a:pt x="438" y="222"/>
                  </a:lnTo>
                  <a:lnTo>
                    <a:pt x="447" y="232"/>
                  </a:lnTo>
                  <a:lnTo>
                    <a:pt x="392" y="240"/>
                  </a:lnTo>
                  <a:lnTo>
                    <a:pt x="372" y="224"/>
                  </a:lnTo>
                  <a:lnTo>
                    <a:pt x="357" y="205"/>
                  </a:lnTo>
                  <a:lnTo>
                    <a:pt x="344" y="188"/>
                  </a:lnTo>
                  <a:lnTo>
                    <a:pt x="335" y="172"/>
                  </a:lnTo>
                  <a:lnTo>
                    <a:pt x="329" y="158"/>
                  </a:lnTo>
                  <a:lnTo>
                    <a:pt x="325" y="146"/>
                  </a:lnTo>
                  <a:lnTo>
                    <a:pt x="322" y="138"/>
                  </a:lnTo>
                  <a:lnTo>
                    <a:pt x="321" y="136"/>
                  </a:lnTo>
                  <a:lnTo>
                    <a:pt x="327" y="162"/>
                  </a:lnTo>
                  <a:lnTo>
                    <a:pt x="335" y="185"/>
                  </a:lnTo>
                  <a:lnTo>
                    <a:pt x="346" y="204"/>
                  </a:lnTo>
                  <a:lnTo>
                    <a:pt x="358" y="221"/>
                  </a:lnTo>
                  <a:lnTo>
                    <a:pt x="369" y="234"/>
                  </a:lnTo>
                  <a:lnTo>
                    <a:pt x="378" y="242"/>
                  </a:lnTo>
                  <a:lnTo>
                    <a:pt x="318" y="253"/>
                  </a:lnTo>
                  <a:lnTo>
                    <a:pt x="304" y="239"/>
                  </a:lnTo>
                  <a:lnTo>
                    <a:pt x="291" y="223"/>
                  </a:lnTo>
                  <a:lnTo>
                    <a:pt x="279" y="207"/>
                  </a:lnTo>
                  <a:lnTo>
                    <a:pt x="270" y="190"/>
                  </a:lnTo>
                  <a:lnTo>
                    <a:pt x="263" y="175"/>
                  </a:lnTo>
                  <a:lnTo>
                    <a:pt x="257" y="162"/>
                  </a:lnTo>
                  <a:lnTo>
                    <a:pt x="254" y="154"/>
                  </a:lnTo>
                  <a:lnTo>
                    <a:pt x="253" y="151"/>
                  </a:lnTo>
                  <a:lnTo>
                    <a:pt x="259" y="179"/>
                  </a:lnTo>
                  <a:lnTo>
                    <a:pt x="269" y="203"/>
                  </a:lnTo>
                  <a:lnTo>
                    <a:pt x="280" y="222"/>
                  </a:lnTo>
                  <a:lnTo>
                    <a:pt x="290" y="237"/>
                  </a:lnTo>
                  <a:lnTo>
                    <a:pt x="300" y="248"/>
                  </a:lnTo>
                  <a:lnTo>
                    <a:pt x="306" y="255"/>
                  </a:lnTo>
                  <a:lnTo>
                    <a:pt x="254" y="265"/>
                  </a:lnTo>
                  <a:lnTo>
                    <a:pt x="248" y="259"/>
                  </a:lnTo>
                  <a:lnTo>
                    <a:pt x="242" y="249"/>
                  </a:lnTo>
                  <a:lnTo>
                    <a:pt x="234" y="236"/>
                  </a:lnTo>
                  <a:lnTo>
                    <a:pt x="227" y="222"/>
                  </a:lnTo>
                  <a:lnTo>
                    <a:pt x="219" y="205"/>
                  </a:lnTo>
                  <a:lnTo>
                    <a:pt x="213" y="189"/>
                  </a:lnTo>
                  <a:lnTo>
                    <a:pt x="214" y="192"/>
                  </a:lnTo>
                  <a:lnTo>
                    <a:pt x="216" y="201"/>
                  </a:lnTo>
                  <a:lnTo>
                    <a:pt x="220" y="213"/>
                  </a:lnTo>
                  <a:lnTo>
                    <a:pt x="227" y="229"/>
                  </a:lnTo>
                  <a:lnTo>
                    <a:pt x="237" y="247"/>
                  </a:lnTo>
                  <a:lnTo>
                    <a:pt x="248" y="265"/>
                  </a:lnTo>
                  <a:lnTo>
                    <a:pt x="202" y="275"/>
                  </a:lnTo>
                  <a:lnTo>
                    <a:pt x="194" y="266"/>
                  </a:lnTo>
                  <a:lnTo>
                    <a:pt x="188" y="257"/>
                  </a:lnTo>
                  <a:lnTo>
                    <a:pt x="181" y="246"/>
                  </a:lnTo>
                  <a:lnTo>
                    <a:pt x="176" y="236"/>
                  </a:lnTo>
                  <a:lnTo>
                    <a:pt x="170" y="227"/>
                  </a:lnTo>
                  <a:lnTo>
                    <a:pt x="168" y="222"/>
                  </a:lnTo>
                  <a:lnTo>
                    <a:pt x="167" y="220"/>
                  </a:lnTo>
                  <a:lnTo>
                    <a:pt x="175" y="239"/>
                  </a:lnTo>
                  <a:lnTo>
                    <a:pt x="183" y="255"/>
                  </a:lnTo>
                  <a:lnTo>
                    <a:pt x="191" y="269"/>
                  </a:lnTo>
                  <a:lnTo>
                    <a:pt x="197" y="276"/>
                  </a:lnTo>
                  <a:lnTo>
                    <a:pt x="156" y="284"/>
                  </a:lnTo>
                  <a:lnTo>
                    <a:pt x="118" y="291"/>
                  </a:lnTo>
                  <a:lnTo>
                    <a:pt x="84" y="299"/>
                  </a:lnTo>
                  <a:lnTo>
                    <a:pt x="56" y="306"/>
                  </a:lnTo>
                  <a:lnTo>
                    <a:pt x="32" y="311"/>
                  </a:lnTo>
                  <a:lnTo>
                    <a:pt x="14" y="314"/>
                  </a:lnTo>
                  <a:lnTo>
                    <a:pt x="3" y="317"/>
                  </a:lnTo>
                  <a:lnTo>
                    <a:pt x="0" y="316"/>
                  </a:lnTo>
                  <a:lnTo>
                    <a:pt x="3" y="316"/>
                  </a:lnTo>
                  <a:lnTo>
                    <a:pt x="6" y="314"/>
                  </a:lnTo>
                  <a:lnTo>
                    <a:pt x="14" y="311"/>
                  </a:lnTo>
                  <a:lnTo>
                    <a:pt x="23" y="306"/>
                  </a:lnTo>
                  <a:lnTo>
                    <a:pt x="35" y="297"/>
                  </a:lnTo>
                  <a:lnTo>
                    <a:pt x="51" y="287"/>
                  </a:lnTo>
                  <a:lnTo>
                    <a:pt x="68" y="273"/>
                  </a:lnTo>
                  <a:lnTo>
                    <a:pt x="89" y="257"/>
                  </a:lnTo>
                  <a:lnTo>
                    <a:pt x="113" y="237"/>
                  </a:lnTo>
                  <a:lnTo>
                    <a:pt x="138" y="213"/>
                  </a:lnTo>
                  <a:lnTo>
                    <a:pt x="167" y="185"/>
                  </a:lnTo>
                  <a:lnTo>
                    <a:pt x="198" y="153"/>
                  </a:lnTo>
                  <a:lnTo>
                    <a:pt x="225" y="126"/>
                  </a:lnTo>
                  <a:lnTo>
                    <a:pt x="252" y="100"/>
                  </a:lnTo>
                  <a:lnTo>
                    <a:pt x="279" y="76"/>
                  </a:lnTo>
                  <a:lnTo>
                    <a:pt x="307" y="54"/>
                  </a:lnTo>
                  <a:lnTo>
                    <a:pt x="335" y="36"/>
                  </a:lnTo>
                  <a:lnTo>
                    <a:pt x="365" y="21"/>
                  </a:lnTo>
                  <a:lnTo>
                    <a:pt x="394" y="9"/>
                  </a:lnTo>
                  <a:lnTo>
                    <a:pt x="422" y="2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4308475" y="4148138"/>
              <a:ext cx="923925" cy="601662"/>
            </a:xfrm>
            <a:custGeom>
              <a:avLst/>
              <a:gdLst>
                <a:gd name="T0" fmla="*/ 163 w 582"/>
                <a:gd name="T1" fmla="*/ 237 h 379"/>
                <a:gd name="T2" fmla="*/ 180 w 582"/>
                <a:gd name="T3" fmla="*/ 183 h 379"/>
                <a:gd name="T4" fmla="*/ 205 w 582"/>
                <a:gd name="T5" fmla="*/ 214 h 379"/>
                <a:gd name="T6" fmla="*/ 203 w 582"/>
                <a:gd name="T7" fmla="*/ 238 h 379"/>
                <a:gd name="T8" fmla="*/ 278 w 582"/>
                <a:gd name="T9" fmla="*/ 178 h 379"/>
                <a:gd name="T10" fmla="*/ 251 w 582"/>
                <a:gd name="T11" fmla="*/ 266 h 379"/>
                <a:gd name="T12" fmla="*/ 273 w 582"/>
                <a:gd name="T13" fmla="*/ 200 h 379"/>
                <a:gd name="T14" fmla="*/ 308 w 582"/>
                <a:gd name="T15" fmla="*/ 223 h 379"/>
                <a:gd name="T16" fmla="*/ 295 w 582"/>
                <a:gd name="T17" fmla="*/ 284 h 379"/>
                <a:gd name="T18" fmla="*/ 329 w 582"/>
                <a:gd name="T19" fmla="*/ 197 h 379"/>
                <a:gd name="T20" fmla="*/ 361 w 582"/>
                <a:gd name="T21" fmla="*/ 210 h 379"/>
                <a:gd name="T22" fmla="*/ 346 w 582"/>
                <a:gd name="T23" fmla="*/ 315 h 379"/>
                <a:gd name="T24" fmla="*/ 356 w 582"/>
                <a:gd name="T25" fmla="*/ 254 h 379"/>
                <a:gd name="T26" fmla="*/ 435 w 582"/>
                <a:gd name="T27" fmla="*/ 187 h 379"/>
                <a:gd name="T28" fmla="*/ 393 w 582"/>
                <a:gd name="T29" fmla="*/ 283 h 379"/>
                <a:gd name="T30" fmla="*/ 420 w 582"/>
                <a:gd name="T31" fmla="*/ 221 h 379"/>
                <a:gd name="T32" fmla="*/ 464 w 582"/>
                <a:gd name="T33" fmla="*/ 211 h 379"/>
                <a:gd name="T34" fmla="*/ 438 w 582"/>
                <a:gd name="T35" fmla="*/ 275 h 379"/>
                <a:gd name="T36" fmla="*/ 474 w 582"/>
                <a:gd name="T37" fmla="*/ 207 h 379"/>
                <a:gd name="T38" fmla="*/ 556 w 582"/>
                <a:gd name="T39" fmla="*/ 216 h 379"/>
                <a:gd name="T40" fmla="*/ 452 w 582"/>
                <a:gd name="T41" fmla="*/ 322 h 379"/>
                <a:gd name="T42" fmla="*/ 336 w 582"/>
                <a:gd name="T43" fmla="*/ 379 h 379"/>
                <a:gd name="T44" fmla="*/ 210 w 582"/>
                <a:gd name="T45" fmla="*/ 328 h 379"/>
                <a:gd name="T46" fmla="*/ 85 w 582"/>
                <a:gd name="T47" fmla="*/ 229 h 379"/>
                <a:gd name="T48" fmla="*/ 27 w 582"/>
                <a:gd name="T49" fmla="*/ 192 h 379"/>
                <a:gd name="T50" fmla="*/ 11 w 582"/>
                <a:gd name="T51" fmla="*/ 180 h 379"/>
                <a:gd name="T52" fmla="*/ 140 w 582"/>
                <a:gd name="T53" fmla="*/ 177 h 379"/>
                <a:gd name="T54" fmla="*/ 126 w 582"/>
                <a:gd name="T55" fmla="*/ 222 h 379"/>
                <a:gd name="T56" fmla="*/ 145 w 582"/>
                <a:gd name="T57" fmla="*/ 177 h 379"/>
                <a:gd name="T58" fmla="*/ 408 w 582"/>
                <a:gd name="T59" fmla="*/ 15 h 379"/>
                <a:gd name="T60" fmla="*/ 502 w 582"/>
                <a:gd name="T61" fmla="*/ 124 h 379"/>
                <a:gd name="T62" fmla="*/ 576 w 582"/>
                <a:gd name="T63" fmla="*/ 188 h 379"/>
                <a:gd name="T64" fmla="*/ 451 w 582"/>
                <a:gd name="T65" fmla="*/ 137 h 379"/>
                <a:gd name="T66" fmla="*/ 437 w 582"/>
                <a:gd name="T67" fmla="*/ 109 h 379"/>
                <a:gd name="T68" fmla="*/ 448 w 582"/>
                <a:gd name="T69" fmla="*/ 175 h 379"/>
                <a:gd name="T70" fmla="*/ 398 w 582"/>
                <a:gd name="T71" fmla="*/ 99 h 379"/>
                <a:gd name="T72" fmla="*/ 399 w 582"/>
                <a:gd name="T73" fmla="*/ 112 h 379"/>
                <a:gd name="T74" fmla="*/ 381 w 582"/>
                <a:gd name="T75" fmla="*/ 159 h 379"/>
                <a:gd name="T76" fmla="*/ 346 w 582"/>
                <a:gd name="T77" fmla="*/ 68 h 379"/>
                <a:gd name="T78" fmla="*/ 345 w 582"/>
                <a:gd name="T79" fmla="*/ 99 h 379"/>
                <a:gd name="T80" fmla="*/ 377 w 582"/>
                <a:gd name="T81" fmla="*/ 173 h 379"/>
                <a:gd name="T82" fmla="*/ 312 w 582"/>
                <a:gd name="T83" fmla="*/ 102 h 379"/>
                <a:gd name="T84" fmla="*/ 303 w 582"/>
                <a:gd name="T85" fmla="*/ 85 h 379"/>
                <a:gd name="T86" fmla="*/ 339 w 582"/>
                <a:gd name="T87" fmla="*/ 172 h 379"/>
                <a:gd name="T88" fmla="*/ 260 w 582"/>
                <a:gd name="T89" fmla="*/ 99 h 379"/>
                <a:gd name="T90" fmla="*/ 272 w 582"/>
                <a:gd name="T91" fmla="*/ 148 h 379"/>
                <a:gd name="T92" fmla="*/ 223 w 582"/>
                <a:gd name="T93" fmla="*/ 142 h 379"/>
                <a:gd name="T94" fmla="*/ 205 w 582"/>
                <a:gd name="T95" fmla="*/ 89 h 379"/>
                <a:gd name="T96" fmla="*/ 228 w 582"/>
                <a:gd name="T97" fmla="*/ 166 h 379"/>
                <a:gd name="T98" fmla="*/ 179 w 582"/>
                <a:gd name="T99" fmla="*/ 142 h 379"/>
                <a:gd name="T100" fmla="*/ 175 w 582"/>
                <a:gd name="T101" fmla="*/ 138 h 379"/>
                <a:gd name="T102" fmla="*/ 143 w 582"/>
                <a:gd name="T103" fmla="*/ 155 h 379"/>
                <a:gd name="T104" fmla="*/ 137 w 582"/>
                <a:gd name="T105" fmla="*/ 145 h 379"/>
                <a:gd name="T106" fmla="*/ 80 w 582"/>
                <a:gd name="T107" fmla="*/ 176 h 379"/>
                <a:gd name="T108" fmla="*/ 0 w 582"/>
                <a:gd name="T109" fmla="*/ 180 h 379"/>
                <a:gd name="T110" fmla="*/ 40 w 582"/>
                <a:gd name="T111" fmla="*/ 164 h 379"/>
                <a:gd name="T112" fmla="*/ 165 w 582"/>
                <a:gd name="T113" fmla="*/ 84 h 379"/>
                <a:gd name="T114" fmla="*/ 290 w 582"/>
                <a:gd name="T115" fmla="*/ 1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2" h="379">
                  <a:moveTo>
                    <a:pt x="179" y="177"/>
                  </a:moveTo>
                  <a:lnTo>
                    <a:pt x="172" y="196"/>
                  </a:lnTo>
                  <a:lnTo>
                    <a:pt x="166" y="213"/>
                  </a:lnTo>
                  <a:lnTo>
                    <a:pt x="164" y="227"/>
                  </a:lnTo>
                  <a:lnTo>
                    <a:pt x="163" y="237"/>
                  </a:lnTo>
                  <a:lnTo>
                    <a:pt x="163" y="240"/>
                  </a:lnTo>
                  <a:lnTo>
                    <a:pt x="166" y="223"/>
                  </a:lnTo>
                  <a:lnTo>
                    <a:pt x="171" y="207"/>
                  </a:lnTo>
                  <a:lnTo>
                    <a:pt x="176" y="193"/>
                  </a:lnTo>
                  <a:lnTo>
                    <a:pt x="180" y="183"/>
                  </a:lnTo>
                  <a:lnTo>
                    <a:pt x="183" y="177"/>
                  </a:lnTo>
                  <a:lnTo>
                    <a:pt x="223" y="177"/>
                  </a:lnTo>
                  <a:lnTo>
                    <a:pt x="218" y="185"/>
                  </a:lnTo>
                  <a:lnTo>
                    <a:pt x="212" y="198"/>
                  </a:lnTo>
                  <a:lnTo>
                    <a:pt x="205" y="214"/>
                  </a:lnTo>
                  <a:lnTo>
                    <a:pt x="200" y="236"/>
                  </a:lnTo>
                  <a:lnTo>
                    <a:pt x="199" y="261"/>
                  </a:lnTo>
                  <a:lnTo>
                    <a:pt x="199" y="259"/>
                  </a:lnTo>
                  <a:lnTo>
                    <a:pt x="201" y="250"/>
                  </a:lnTo>
                  <a:lnTo>
                    <a:pt x="203" y="238"/>
                  </a:lnTo>
                  <a:lnTo>
                    <a:pt x="208" y="223"/>
                  </a:lnTo>
                  <a:lnTo>
                    <a:pt x="214" y="208"/>
                  </a:lnTo>
                  <a:lnTo>
                    <a:pt x="222" y="191"/>
                  </a:lnTo>
                  <a:lnTo>
                    <a:pt x="233" y="177"/>
                  </a:lnTo>
                  <a:lnTo>
                    <a:pt x="278" y="178"/>
                  </a:lnTo>
                  <a:lnTo>
                    <a:pt x="272" y="188"/>
                  </a:lnTo>
                  <a:lnTo>
                    <a:pt x="264" y="202"/>
                  </a:lnTo>
                  <a:lnTo>
                    <a:pt x="257" y="221"/>
                  </a:lnTo>
                  <a:lnTo>
                    <a:pt x="252" y="242"/>
                  </a:lnTo>
                  <a:lnTo>
                    <a:pt x="251" y="266"/>
                  </a:lnTo>
                  <a:lnTo>
                    <a:pt x="251" y="263"/>
                  </a:lnTo>
                  <a:lnTo>
                    <a:pt x="253" y="253"/>
                  </a:lnTo>
                  <a:lnTo>
                    <a:pt x="257" y="238"/>
                  </a:lnTo>
                  <a:lnTo>
                    <a:pt x="263" y="220"/>
                  </a:lnTo>
                  <a:lnTo>
                    <a:pt x="273" y="200"/>
                  </a:lnTo>
                  <a:lnTo>
                    <a:pt x="289" y="179"/>
                  </a:lnTo>
                  <a:lnTo>
                    <a:pt x="329" y="180"/>
                  </a:lnTo>
                  <a:lnTo>
                    <a:pt x="324" y="190"/>
                  </a:lnTo>
                  <a:lnTo>
                    <a:pt x="315" y="204"/>
                  </a:lnTo>
                  <a:lnTo>
                    <a:pt x="308" y="223"/>
                  </a:lnTo>
                  <a:lnTo>
                    <a:pt x="300" y="245"/>
                  </a:lnTo>
                  <a:lnTo>
                    <a:pt x="295" y="270"/>
                  </a:lnTo>
                  <a:lnTo>
                    <a:pt x="292" y="296"/>
                  </a:lnTo>
                  <a:lnTo>
                    <a:pt x="292" y="292"/>
                  </a:lnTo>
                  <a:lnTo>
                    <a:pt x="295" y="284"/>
                  </a:lnTo>
                  <a:lnTo>
                    <a:pt x="298" y="270"/>
                  </a:lnTo>
                  <a:lnTo>
                    <a:pt x="303" y="252"/>
                  </a:lnTo>
                  <a:lnTo>
                    <a:pt x="310" y="234"/>
                  </a:lnTo>
                  <a:lnTo>
                    <a:pt x="319" y="215"/>
                  </a:lnTo>
                  <a:lnTo>
                    <a:pt x="329" y="197"/>
                  </a:lnTo>
                  <a:lnTo>
                    <a:pt x="342" y="182"/>
                  </a:lnTo>
                  <a:lnTo>
                    <a:pt x="378" y="183"/>
                  </a:lnTo>
                  <a:lnTo>
                    <a:pt x="374" y="189"/>
                  </a:lnTo>
                  <a:lnTo>
                    <a:pt x="367" y="198"/>
                  </a:lnTo>
                  <a:lnTo>
                    <a:pt x="361" y="210"/>
                  </a:lnTo>
                  <a:lnTo>
                    <a:pt x="354" y="225"/>
                  </a:lnTo>
                  <a:lnTo>
                    <a:pt x="349" y="242"/>
                  </a:lnTo>
                  <a:lnTo>
                    <a:pt x="346" y="263"/>
                  </a:lnTo>
                  <a:lnTo>
                    <a:pt x="345" y="288"/>
                  </a:lnTo>
                  <a:lnTo>
                    <a:pt x="346" y="315"/>
                  </a:lnTo>
                  <a:lnTo>
                    <a:pt x="346" y="312"/>
                  </a:lnTo>
                  <a:lnTo>
                    <a:pt x="347" y="302"/>
                  </a:lnTo>
                  <a:lnTo>
                    <a:pt x="348" y="289"/>
                  </a:lnTo>
                  <a:lnTo>
                    <a:pt x="351" y="273"/>
                  </a:lnTo>
                  <a:lnTo>
                    <a:pt x="356" y="254"/>
                  </a:lnTo>
                  <a:lnTo>
                    <a:pt x="361" y="235"/>
                  </a:lnTo>
                  <a:lnTo>
                    <a:pt x="370" y="216"/>
                  </a:lnTo>
                  <a:lnTo>
                    <a:pt x="381" y="199"/>
                  </a:lnTo>
                  <a:lnTo>
                    <a:pt x="395" y="184"/>
                  </a:lnTo>
                  <a:lnTo>
                    <a:pt x="435" y="187"/>
                  </a:lnTo>
                  <a:lnTo>
                    <a:pt x="419" y="210"/>
                  </a:lnTo>
                  <a:lnTo>
                    <a:pt x="408" y="232"/>
                  </a:lnTo>
                  <a:lnTo>
                    <a:pt x="400" y="251"/>
                  </a:lnTo>
                  <a:lnTo>
                    <a:pt x="395" y="269"/>
                  </a:lnTo>
                  <a:lnTo>
                    <a:pt x="393" y="283"/>
                  </a:lnTo>
                  <a:lnTo>
                    <a:pt x="391" y="291"/>
                  </a:lnTo>
                  <a:lnTo>
                    <a:pt x="391" y="294"/>
                  </a:lnTo>
                  <a:lnTo>
                    <a:pt x="399" y="265"/>
                  </a:lnTo>
                  <a:lnTo>
                    <a:pt x="409" y="241"/>
                  </a:lnTo>
                  <a:lnTo>
                    <a:pt x="420" y="221"/>
                  </a:lnTo>
                  <a:lnTo>
                    <a:pt x="431" y="205"/>
                  </a:lnTo>
                  <a:lnTo>
                    <a:pt x="440" y="195"/>
                  </a:lnTo>
                  <a:lnTo>
                    <a:pt x="447" y="188"/>
                  </a:lnTo>
                  <a:lnTo>
                    <a:pt x="483" y="190"/>
                  </a:lnTo>
                  <a:lnTo>
                    <a:pt x="464" y="211"/>
                  </a:lnTo>
                  <a:lnTo>
                    <a:pt x="451" y="229"/>
                  </a:lnTo>
                  <a:lnTo>
                    <a:pt x="444" y="245"/>
                  </a:lnTo>
                  <a:lnTo>
                    <a:pt x="439" y="259"/>
                  </a:lnTo>
                  <a:lnTo>
                    <a:pt x="438" y="269"/>
                  </a:lnTo>
                  <a:lnTo>
                    <a:pt x="438" y="275"/>
                  </a:lnTo>
                  <a:lnTo>
                    <a:pt x="438" y="277"/>
                  </a:lnTo>
                  <a:lnTo>
                    <a:pt x="445" y="254"/>
                  </a:lnTo>
                  <a:lnTo>
                    <a:pt x="453" y="236"/>
                  </a:lnTo>
                  <a:lnTo>
                    <a:pt x="464" y="220"/>
                  </a:lnTo>
                  <a:lnTo>
                    <a:pt x="474" y="207"/>
                  </a:lnTo>
                  <a:lnTo>
                    <a:pt x="484" y="198"/>
                  </a:lnTo>
                  <a:lnTo>
                    <a:pt x="490" y="191"/>
                  </a:lnTo>
                  <a:lnTo>
                    <a:pt x="582" y="201"/>
                  </a:lnTo>
                  <a:lnTo>
                    <a:pt x="570" y="208"/>
                  </a:lnTo>
                  <a:lnTo>
                    <a:pt x="556" y="216"/>
                  </a:lnTo>
                  <a:lnTo>
                    <a:pt x="539" y="228"/>
                  </a:lnTo>
                  <a:lnTo>
                    <a:pt x="521" y="245"/>
                  </a:lnTo>
                  <a:lnTo>
                    <a:pt x="500" y="265"/>
                  </a:lnTo>
                  <a:lnTo>
                    <a:pt x="477" y="290"/>
                  </a:lnTo>
                  <a:lnTo>
                    <a:pt x="452" y="322"/>
                  </a:lnTo>
                  <a:lnTo>
                    <a:pt x="432" y="344"/>
                  </a:lnTo>
                  <a:lnTo>
                    <a:pt x="410" y="360"/>
                  </a:lnTo>
                  <a:lnTo>
                    <a:pt x="386" y="371"/>
                  </a:lnTo>
                  <a:lnTo>
                    <a:pt x="362" y="377"/>
                  </a:lnTo>
                  <a:lnTo>
                    <a:pt x="336" y="379"/>
                  </a:lnTo>
                  <a:lnTo>
                    <a:pt x="311" y="376"/>
                  </a:lnTo>
                  <a:lnTo>
                    <a:pt x="285" y="370"/>
                  </a:lnTo>
                  <a:lnTo>
                    <a:pt x="259" y="360"/>
                  </a:lnTo>
                  <a:lnTo>
                    <a:pt x="234" y="346"/>
                  </a:lnTo>
                  <a:lnTo>
                    <a:pt x="210" y="328"/>
                  </a:lnTo>
                  <a:lnTo>
                    <a:pt x="178" y="302"/>
                  </a:lnTo>
                  <a:lnTo>
                    <a:pt x="149" y="279"/>
                  </a:lnTo>
                  <a:lnTo>
                    <a:pt x="125" y="260"/>
                  </a:lnTo>
                  <a:lnTo>
                    <a:pt x="103" y="244"/>
                  </a:lnTo>
                  <a:lnTo>
                    <a:pt x="85" y="229"/>
                  </a:lnTo>
                  <a:lnTo>
                    <a:pt x="69" y="219"/>
                  </a:lnTo>
                  <a:lnTo>
                    <a:pt x="56" y="210"/>
                  </a:lnTo>
                  <a:lnTo>
                    <a:pt x="46" y="203"/>
                  </a:lnTo>
                  <a:lnTo>
                    <a:pt x="36" y="197"/>
                  </a:lnTo>
                  <a:lnTo>
                    <a:pt x="27" y="192"/>
                  </a:lnTo>
                  <a:lnTo>
                    <a:pt x="19" y="189"/>
                  </a:lnTo>
                  <a:lnTo>
                    <a:pt x="13" y="186"/>
                  </a:lnTo>
                  <a:lnTo>
                    <a:pt x="7" y="184"/>
                  </a:lnTo>
                  <a:lnTo>
                    <a:pt x="1" y="180"/>
                  </a:lnTo>
                  <a:lnTo>
                    <a:pt x="11" y="180"/>
                  </a:lnTo>
                  <a:lnTo>
                    <a:pt x="27" y="179"/>
                  </a:lnTo>
                  <a:lnTo>
                    <a:pt x="48" y="179"/>
                  </a:lnTo>
                  <a:lnTo>
                    <a:pt x="75" y="178"/>
                  </a:lnTo>
                  <a:lnTo>
                    <a:pt x="105" y="177"/>
                  </a:lnTo>
                  <a:lnTo>
                    <a:pt x="140" y="177"/>
                  </a:lnTo>
                  <a:lnTo>
                    <a:pt x="137" y="183"/>
                  </a:lnTo>
                  <a:lnTo>
                    <a:pt x="133" y="192"/>
                  </a:lnTo>
                  <a:lnTo>
                    <a:pt x="128" y="207"/>
                  </a:lnTo>
                  <a:lnTo>
                    <a:pt x="125" y="225"/>
                  </a:lnTo>
                  <a:lnTo>
                    <a:pt x="126" y="222"/>
                  </a:lnTo>
                  <a:lnTo>
                    <a:pt x="127" y="215"/>
                  </a:lnTo>
                  <a:lnTo>
                    <a:pt x="130" y="207"/>
                  </a:lnTo>
                  <a:lnTo>
                    <a:pt x="135" y="196"/>
                  </a:lnTo>
                  <a:lnTo>
                    <a:pt x="139" y="186"/>
                  </a:lnTo>
                  <a:lnTo>
                    <a:pt x="145" y="177"/>
                  </a:lnTo>
                  <a:lnTo>
                    <a:pt x="179" y="177"/>
                  </a:lnTo>
                  <a:close/>
                  <a:moveTo>
                    <a:pt x="339" y="0"/>
                  </a:moveTo>
                  <a:lnTo>
                    <a:pt x="363" y="0"/>
                  </a:lnTo>
                  <a:lnTo>
                    <a:pt x="386" y="5"/>
                  </a:lnTo>
                  <a:lnTo>
                    <a:pt x="408" y="15"/>
                  </a:lnTo>
                  <a:lnTo>
                    <a:pt x="428" y="30"/>
                  </a:lnTo>
                  <a:lnTo>
                    <a:pt x="448" y="52"/>
                  </a:lnTo>
                  <a:lnTo>
                    <a:pt x="469" y="79"/>
                  </a:lnTo>
                  <a:lnTo>
                    <a:pt x="486" y="103"/>
                  </a:lnTo>
                  <a:lnTo>
                    <a:pt x="502" y="124"/>
                  </a:lnTo>
                  <a:lnTo>
                    <a:pt x="518" y="142"/>
                  </a:lnTo>
                  <a:lnTo>
                    <a:pt x="532" y="158"/>
                  </a:lnTo>
                  <a:lnTo>
                    <a:pt x="545" y="170"/>
                  </a:lnTo>
                  <a:lnTo>
                    <a:pt x="560" y="180"/>
                  </a:lnTo>
                  <a:lnTo>
                    <a:pt x="576" y="188"/>
                  </a:lnTo>
                  <a:lnTo>
                    <a:pt x="530" y="182"/>
                  </a:lnTo>
                  <a:lnTo>
                    <a:pt x="481" y="177"/>
                  </a:lnTo>
                  <a:lnTo>
                    <a:pt x="472" y="168"/>
                  </a:lnTo>
                  <a:lnTo>
                    <a:pt x="462" y="154"/>
                  </a:lnTo>
                  <a:lnTo>
                    <a:pt x="451" y="137"/>
                  </a:lnTo>
                  <a:lnTo>
                    <a:pt x="443" y="115"/>
                  </a:lnTo>
                  <a:lnTo>
                    <a:pt x="436" y="90"/>
                  </a:lnTo>
                  <a:lnTo>
                    <a:pt x="436" y="92"/>
                  </a:lnTo>
                  <a:lnTo>
                    <a:pt x="436" y="99"/>
                  </a:lnTo>
                  <a:lnTo>
                    <a:pt x="437" y="109"/>
                  </a:lnTo>
                  <a:lnTo>
                    <a:pt x="439" y="122"/>
                  </a:lnTo>
                  <a:lnTo>
                    <a:pt x="446" y="138"/>
                  </a:lnTo>
                  <a:lnTo>
                    <a:pt x="457" y="157"/>
                  </a:lnTo>
                  <a:lnTo>
                    <a:pt x="472" y="177"/>
                  </a:lnTo>
                  <a:lnTo>
                    <a:pt x="448" y="175"/>
                  </a:lnTo>
                  <a:lnTo>
                    <a:pt x="441" y="168"/>
                  </a:lnTo>
                  <a:lnTo>
                    <a:pt x="432" y="158"/>
                  </a:lnTo>
                  <a:lnTo>
                    <a:pt x="420" y="142"/>
                  </a:lnTo>
                  <a:lnTo>
                    <a:pt x="409" y="123"/>
                  </a:lnTo>
                  <a:lnTo>
                    <a:pt x="398" y="99"/>
                  </a:lnTo>
                  <a:lnTo>
                    <a:pt x="390" y="71"/>
                  </a:lnTo>
                  <a:lnTo>
                    <a:pt x="390" y="74"/>
                  </a:lnTo>
                  <a:lnTo>
                    <a:pt x="391" y="83"/>
                  </a:lnTo>
                  <a:lnTo>
                    <a:pt x="394" y="96"/>
                  </a:lnTo>
                  <a:lnTo>
                    <a:pt x="399" y="112"/>
                  </a:lnTo>
                  <a:lnTo>
                    <a:pt x="407" y="131"/>
                  </a:lnTo>
                  <a:lnTo>
                    <a:pt x="419" y="152"/>
                  </a:lnTo>
                  <a:lnTo>
                    <a:pt x="435" y="175"/>
                  </a:lnTo>
                  <a:lnTo>
                    <a:pt x="395" y="173"/>
                  </a:lnTo>
                  <a:lnTo>
                    <a:pt x="381" y="159"/>
                  </a:lnTo>
                  <a:lnTo>
                    <a:pt x="370" y="141"/>
                  </a:lnTo>
                  <a:lnTo>
                    <a:pt x="361" y="123"/>
                  </a:lnTo>
                  <a:lnTo>
                    <a:pt x="354" y="103"/>
                  </a:lnTo>
                  <a:lnTo>
                    <a:pt x="349" y="85"/>
                  </a:lnTo>
                  <a:lnTo>
                    <a:pt x="346" y="68"/>
                  </a:lnTo>
                  <a:lnTo>
                    <a:pt x="344" y="55"/>
                  </a:lnTo>
                  <a:lnTo>
                    <a:pt x="342" y="47"/>
                  </a:lnTo>
                  <a:lnTo>
                    <a:pt x="342" y="43"/>
                  </a:lnTo>
                  <a:lnTo>
                    <a:pt x="341" y="73"/>
                  </a:lnTo>
                  <a:lnTo>
                    <a:pt x="345" y="99"/>
                  </a:lnTo>
                  <a:lnTo>
                    <a:pt x="350" y="121"/>
                  </a:lnTo>
                  <a:lnTo>
                    <a:pt x="357" y="139"/>
                  </a:lnTo>
                  <a:lnTo>
                    <a:pt x="364" y="153"/>
                  </a:lnTo>
                  <a:lnTo>
                    <a:pt x="372" y="165"/>
                  </a:lnTo>
                  <a:lnTo>
                    <a:pt x="377" y="173"/>
                  </a:lnTo>
                  <a:lnTo>
                    <a:pt x="352" y="172"/>
                  </a:lnTo>
                  <a:lnTo>
                    <a:pt x="339" y="157"/>
                  </a:lnTo>
                  <a:lnTo>
                    <a:pt x="328" y="139"/>
                  </a:lnTo>
                  <a:lnTo>
                    <a:pt x="319" y="120"/>
                  </a:lnTo>
                  <a:lnTo>
                    <a:pt x="312" y="102"/>
                  </a:lnTo>
                  <a:lnTo>
                    <a:pt x="307" y="86"/>
                  </a:lnTo>
                  <a:lnTo>
                    <a:pt x="303" y="73"/>
                  </a:lnTo>
                  <a:lnTo>
                    <a:pt x="301" y="63"/>
                  </a:lnTo>
                  <a:lnTo>
                    <a:pt x="300" y="61"/>
                  </a:lnTo>
                  <a:lnTo>
                    <a:pt x="303" y="85"/>
                  </a:lnTo>
                  <a:lnTo>
                    <a:pt x="309" y="109"/>
                  </a:lnTo>
                  <a:lnTo>
                    <a:pt x="316" y="129"/>
                  </a:lnTo>
                  <a:lnTo>
                    <a:pt x="325" y="147"/>
                  </a:lnTo>
                  <a:lnTo>
                    <a:pt x="333" y="161"/>
                  </a:lnTo>
                  <a:lnTo>
                    <a:pt x="339" y="172"/>
                  </a:lnTo>
                  <a:lnTo>
                    <a:pt x="298" y="172"/>
                  </a:lnTo>
                  <a:lnTo>
                    <a:pt x="282" y="151"/>
                  </a:lnTo>
                  <a:lnTo>
                    <a:pt x="271" y="131"/>
                  </a:lnTo>
                  <a:lnTo>
                    <a:pt x="264" y="114"/>
                  </a:lnTo>
                  <a:lnTo>
                    <a:pt x="260" y="99"/>
                  </a:lnTo>
                  <a:lnTo>
                    <a:pt x="259" y="89"/>
                  </a:lnTo>
                  <a:lnTo>
                    <a:pt x="258" y="86"/>
                  </a:lnTo>
                  <a:lnTo>
                    <a:pt x="259" y="109"/>
                  </a:lnTo>
                  <a:lnTo>
                    <a:pt x="264" y="130"/>
                  </a:lnTo>
                  <a:lnTo>
                    <a:pt x="272" y="148"/>
                  </a:lnTo>
                  <a:lnTo>
                    <a:pt x="279" y="162"/>
                  </a:lnTo>
                  <a:lnTo>
                    <a:pt x="287" y="172"/>
                  </a:lnTo>
                  <a:lnTo>
                    <a:pt x="241" y="172"/>
                  </a:lnTo>
                  <a:lnTo>
                    <a:pt x="230" y="158"/>
                  </a:lnTo>
                  <a:lnTo>
                    <a:pt x="223" y="142"/>
                  </a:lnTo>
                  <a:lnTo>
                    <a:pt x="216" y="127"/>
                  </a:lnTo>
                  <a:lnTo>
                    <a:pt x="211" y="112"/>
                  </a:lnTo>
                  <a:lnTo>
                    <a:pt x="208" y="100"/>
                  </a:lnTo>
                  <a:lnTo>
                    <a:pt x="205" y="91"/>
                  </a:lnTo>
                  <a:lnTo>
                    <a:pt x="205" y="89"/>
                  </a:lnTo>
                  <a:lnTo>
                    <a:pt x="208" y="110"/>
                  </a:lnTo>
                  <a:lnTo>
                    <a:pt x="211" y="129"/>
                  </a:lnTo>
                  <a:lnTo>
                    <a:pt x="216" y="145"/>
                  </a:lnTo>
                  <a:lnTo>
                    <a:pt x="223" y="157"/>
                  </a:lnTo>
                  <a:lnTo>
                    <a:pt x="228" y="166"/>
                  </a:lnTo>
                  <a:lnTo>
                    <a:pt x="233" y="172"/>
                  </a:lnTo>
                  <a:lnTo>
                    <a:pt x="192" y="173"/>
                  </a:lnTo>
                  <a:lnTo>
                    <a:pt x="189" y="166"/>
                  </a:lnTo>
                  <a:lnTo>
                    <a:pt x="185" y="155"/>
                  </a:lnTo>
                  <a:lnTo>
                    <a:pt x="179" y="142"/>
                  </a:lnTo>
                  <a:lnTo>
                    <a:pt x="175" y="127"/>
                  </a:lnTo>
                  <a:lnTo>
                    <a:pt x="172" y="112"/>
                  </a:lnTo>
                  <a:lnTo>
                    <a:pt x="172" y="115"/>
                  </a:lnTo>
                  <a:lnTo>
                    <a:pt x="173" y="124"/>
                  </a:lnTo>
                  <a:lnTo>
                    <a:pt x="175" y="138"/>
                  </a:lnTo>
                  <a:lnTo>
                    <a:pt x="180" y="154"/>
                  </a:lnTo>
                  <a:lnTo>
                    <a:pt x="189" y="173"/>
                  </a:lnTo>
                  <a:lnTo>
                    <a:pt x="153" y="174"/>
                  </a:lnTo>
                  <a:lnTo>
                    <a:pt x="148" y="165"/>
                  </a:lnTo>
                  <a:lnTo>
                    <a:pt x="143" y="155"/>
                  </a:lnTo>
                  <a:lnTo>
                    <a:pt x="139" y="146"/>
                  </a:lnTo>
                  <a:lnTo>
                    <a:pt x="136" y="137"/>
                  </a:lnTo>
                  <a:lnTo>
                    <a:pt x="135" y="130"/>
                  </a:lnTo>
                  <a:lnTo>
                    <a:pt x="134" y="128"/>
                  </a:lnTo>
                  <a:lnTo>
                    <a:pt x="137" y="145"/>
                  </a:lnTo>
                  <a:lnTo>
                    <a:pt x="141" y="158"/>
                  </a:lnTo>
                  <a:lnTo>
                    <a:pt x="146" y="167"/>
                  </a:lnTo>
                  <a:lnTo>
                    <a:pt x="149" y="174"/>
                  </a:lnTo>
                  <a:lnTo>
                    <a:pt x="113" y="175"/>
                  </a:lnTo>
                  <a:lnTo>
                    <a:pt x="80" y="176"/>
                  </a:lnTo>
                  <a:lnTo>
                    <a:pt x="52" y="178"/>
                  </a:lnTo>
                  <a:lnTo>
                    <a:pt x="29" y="179"/>
                  </a:lnTo>
                  <a:lnTo>
                    <a:pt x="12" y="180"/>
                  </a:lnTo>
                  <a:lnTo>
                    <a:pt x="1" y="180"/>
                  </a:lnTo>
                  <a:lnTo>
                    <a:pt x="0" y="180"/>
                  </a:lnTo>
                  <a:lnTo>
                    <a:pt x="1" y="179"/>
                  </a:lnTo>
                  <a:lnTo>
                    <a:pt x="6" y="178"/>
                  </a:lnTo>
                  <a:lnTo>
                    <a:pt x="14" y="176"/>
                  </a:lnTo>
                  <a:lnTo>
                    <a:pt x="25" y="171"/>
                  </a:lnTo>
                  <a:lnTo>
                    <a:pt x="40" y="164"/>
                  </a:lnTo>
                  <a:lnTo>
                    <a:pt x="58" y="154"/>
                  </a:lnTo>
                  <a:lnTo>
                    <a:pt x="79" y="142"/>
                  </a:lnTo>
                  <a:lnTo>
                    <a:pt x="104" y="126"/>
                  </a:lnTo>
                  <a:lnTo>
                    <a:pt x="133" y="106"/>
                  </a:lnTo>
                  <a:lnTo>
                    <a:pt x="165" y="84"/>
                  </a:lnTo>
                  <a:lnTo>
                    <a:pt x="189" y="65"/>
                  </a:lnTo>
                  <a:lnTo>
                    <a:pt x="214" y="48"/>
                  </a:lnTo>
                  <a:lnTo>
                    <a:pt x="240" y="33"/>
                  </a:lnTo>
                  <a:lnTo>
                    <a:pt x="265" y="21"/>
                  </a:lnTo>
                  <a:lnTo>
                    <a:pt x="290" y="10"/>
                  </a:lnTo>
                  <a:lnTo>
                    <a:pt x="315" y="3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7696200" y="4273550"/>
              <a:ext cx="965200" cy="630237"/>
            </a:xfrm>
            <a:custGeom>
              <a:avLst/>
              <a:gdLst>
                <a:gd name="T0" fmla="*/ 341 w 608"/>
                <a:gd name="T1" fmla="*/ 268 h 397"/>
                <a:gd name="T2" fmla="*/ 335 w 608"/>
                <a:gd name="T3" fmla="*/ 224 h 397"/>
                <a:gd name="T4" fmla="*/ 376 w 608"/>
                <a:gd name="T5" fmla="*/ 205 h 397"/>
                <a:gd name="T6" fmla="*/ 397 w 608"/>
                <a:gd name="T7" fmla="*/ 275 h 397"/>
                <a:gd name="T8" fmla="*/ 384 w 608"/>
                <a:gd name="T9" fmla="*/ 207 h 397"/>
                <a:gd name="T10" fmla="*/ 422 w 608"/>
                <a:gd name="T11" fmla="*/ 204 h 397"/>
                <a:gd name="T12" fmla="*/ 436 w 608"/>
                <a:gd name="T13" fmla="*/ 254 h 397"/>
                <a:gd name="T14" fmla="*/ 458 w 608"/>
                <a:gd name="T15" fmla="*/ 192 h 397"/>
                <a:gd name="T16" fmla="*/ 475 w 608"/>
                <a:gd name="T17" fmla="*/ 240 h 397"/>
                <a:gd name="T18" fmla="*/ 462 w 608"/>
                <a:gd name="T19" fmla="*/ 193 h 397"/>
                <a:gd name="T20" fmla="*/ 597 w 608"/>
                <a:gd name="T21" fmla="*/ 200 h 397"/>
                <a:gd name="T22" fmla="*/ 581 w 608"/>
                <a:gd name="T23" fmla="*/ 211 h 397"/>
                <a:gd name="T24" fmla="*/ 527 w 608"/>
                <a:gd name="T25" fmla="*/ 242 h 397"/>
                <a:gd name="T26" fmla="*/ 416 w 608"/>
                <a:gd name="T27" fmla="*/ 323 h 397"/>
                <a:gd name="T28" fmla="*/ 277 w 608"/>
                <a:gd name="T29" fmla="*/ 395 h 397"/>
                <a:gd name="T30" fmla="*/ 151 w 608"/>
                <a:gd name="T31" fmla="*/ 357 h 397"/>
                <a:gd name="T32" fmla="*/ 53 w 608"/>
                <a:gd name="T33" fmla="*/ 241 h 397"/>
                <a:gd name="T34" fmla="*/ 95 w 608"/>
                <a:gd name="T35" fmla="*/ 196 h 397"/>
                <a:gd name="T36" fmla="*/ 141 w 608"/>
                <a:gd name="T37" fmla="*/ 263 h 397"/>
                <a:gd name="T38" fmla="*/ 144 w 608"/>
                <a:gd name="T39" fmla="*/ 261 h 397"/>
                <a:gd name="T40" fmla="*/ 141 w 608"/>
                <a:gd name="T41" fmla="*/ 194 h 397"/>
                <a:gd name="T42" fmla="*/ 189 w 608"/>
                <a:gd name="T43" fmla="*/ 277 h 397"/>
                <a:gd name="T44" fmla="*/ 188 w 608"/>
                <a:gd name="T45" fmla="*/ 261 h 397"/>
                <a:gd name="T46" fmla="*/ 210 w 608"/>
                <a:gd name="T47" fmla="*/ 207 h 397"/>
                <a:gd name="T48" fmla="*/ 240 w 608"/>
                <a:gd name="T49" fmla="*/ 303 h 397"/>
                <a:gd name="T50" fmla="*/ 244 w 608"/>
                <a:gd name="T51" fmla="*/ 275 h 397"/>
                <a:gd name="T52" fmla="*/ 217 w 608"/>
                <a:gd name="T53" fmla="*/ 197 h 397"/>
                <a:gd name="T54" fmla="*/ 283 w 608"/>
                <a:gd name="T55" fmla="*/ 246 h 397"/>
                <a:gd name="T56" fmla="*/ 299 w 608"/>
                <a:gd name="T57" fmla="*/ 311 h 397"/>
                <a:gd name="T58" fmla="*/ 269 w 608"/>
                <a:gd name="T59" fmla="*/ 200 h 397"/>
                <a:gd name="T60" fmla="*/ 285 w 608"/>
                <a:gd name="T61" fmla="*/ 5 h 397"/>
                <a:gd name="T62" fmla="*/ 414 w 608"/>
                <a:gd name="T63" fmla="*/ 74 h 397"/>
                <a:gd name="T64" fmla="*/ 548 w 608"/>
                <a:gd name="T65" fmla="*/ 172 h 397"/>
                <a:gd name="T66" fmla="*/ 607 w 608"/>
                <a:gd name="T67" fmla="*/ 199 h 397"/>
                <a:gd name="T68" fmla="*/ 553 w 608"/>
                <a:gd name="T69" fmla="*/ 196 h 397"/>
                <a:gd name="T70" fmla="*/ 461 w 608"/>
                <a:gd name="T71" fmla="*/ 172 h 397"/>
                <a:gd name="T72" fmla="*/ 463 w 608"/>
                <a:gd name="T73" fmla="*/ 159 h 397"/>
                <a:gd name="T74" fmla="*/ 421 w 608"/>
                <a:gd name="T75" fmla="*/ 168 h 397"/>
                <a:gd name="T76" fmla="*/ 427 w 608"/>
                <a:gd name="T77" fmla="*/ 140 h 397"/>
                <a:gd name="T78" fmla="*/ 365 w 608"/>
                <a:gd name="T79" fmla="*/ 184 h 397"/>
                <a:gd name="T80" fmla="*/ 393 w 608"/>
                <a:gd name="T81" fmla="*/ 120 h 397"/>
                <a:gd name="T82" fmla="*/ 384 w 608"/>
                <a:gd name="T83" fmla="*/ 137 h 397"/>
                <a:gd name="T84" fmla="*/ 316 w 608"/>
                <a:gd name="T85" fmla="*/ 172 h 397"/>
                <a:gd name="T86" fmla="*/ 341 w 608"/>
                <a:gd name="T87" fmla="*/ 96 h 397"/>
                <a:gd name="T88" fmla="*/ 313 w 608"/>
                <a:gd name="T89" fmla="*/ 163 h 397"/>
                <a:gd name="T90" fmla="*/ 279 w 608"/>
                <a:gd name="T91" fmla="*/ 136 h 397"/>
                <a:gd name="T92" fmla="*/ 296 w 608"/>
                <a:gd name="T93" fmla="*/ 75 h 397"/>
                <a:gd name="T94" fmla="*/ 264 w 608"/>
                <a:gd name="T95" fmla="*/ 150 h 397"/>
                <a:gd name="T96" fmla="*/ 228 w 608"/>
                <a:gd name="T97" fmla="*/ 160 h 397"/>
                <a:gd name="T98" fmla="*/ 254 w 608"/>
                <a:gd name="T99" fmla="*/ 46 h 397"/>
                <a:gd name="T100" fmla="*/ 241 w 608"/>
                <a:gd name="T101" fmla="*/ 109 h 397"/>
                <a:gd name="T102" fmla="*/ 154 w 608"/>
                <a:gd name="T103" fmla="*/ 180 h 397"/>
                <a:gd name="T104" fmla="*/ 203 w 608"/>
                <a:gd name="T105" fmla="*/ 85 h 397"/>
                <a:gd name="T106" fmla="*/ 171 w 608"/>
                <a:gd name="T107" fmla="*/ 147 h 397"/>
                <a:gd name="T108" fmla="*/ 132 w 608"/>
                <a:gd name="T109" fmla="*/ 160 h 397"/>
                <a:gd name="T110" fmla="*/ 155 w 608"/>
                <a:gd name="T111" fmla="*/ 95 h 397"/>
                <a:gd name="T112" fmla="*/ 123 w 608"/>
                <a:gd name="T113" fmla="*/ 163 h 397"/>
                <a:gd name="T114" fmla="*/ 24 w 608"/>
                <a:gd name="T115" fmla="*/ 182 h 397"/>
                <a:gd name="T116" fmla="*/ 103 w 608"/>
                <a:gd name="T117" fmla="*/ 104 h 397"/>
                <a:gd name="T118" fmla="*/ 211 w 608"/>
                <a:gd name="T119" fmla="*/ 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" h="397">
                  <a:moveTo>
                    <a:pt x="306" y="190"/>
                  </a:moveTo>
                  <a:lnTo>
                    <a:pt x="322" y="211"/>
                  </a:lnTo>
                  <a:lnTo>
                    <a:pt x="333" y="233"/>
                  </a:lnTo>
                  <a:lnTo>
                    <a:pt x="338" y="253"/>
                  </a:lnTo>
                  <a:lnTo>
                    <a:pt x="341" y="268"/>
                  </a:lnTo>
                  <a:lnTo>
                    <a:pt x="342" y="279"/>
                  </a:lnTo>
                  <a:lnTo>
                    <a:pt x="342" y="282"/>
                  </a:lnTo>
                  <a:lnTo>
                    <a:pt x="343" y="261"/>
                  </a:lnTo>
                  <a:lnTo>
                    <a:pt x="340" y="242"/>
                  </a:lnTo>
                  <a:lnTo>
                    <a:pt x="335" y="224"/>
                  </a:lnTo>
                  <a:lnTo>
                    <a:pt x="329" y="209"/>
                  </a:lnTo>
                  <a:lnTo>
                    <a:pt x="323" y="197"/>
                  </a:lnTo>
                  <a:lnTo>
                    <a:pt x="317" y="190"/>
                  </a:lnTo>
                  <a:lnTo>
                    <a:pt x="365" y="190"/>
                  </a:lnTo>
                  <a:lnTo>
                    <a:pt x="376" y="205"/>
                  </a:lnTo>
                  <a:lnTo>
                    <a:pt x="384" y="221"/>
                  </a:lnTo>
                  <a:lnTo>
                    <a:pt x="389" y="238"/>
                  </a:lnTo>
                  <a:lnTo>
                    <a:pt x="393" y="254"/>
                  </a:lnTo>
                  <a:lnTo>
                    <a:pt x="396" y="267"/>
                  </a:lnTo>
                  <a:lnTo>
                    <a:pt x="397" y="275"/>
                  </a:lnTo>
                  <a:lnTo>
                    <a:pt x="398" y="279"/>
                  </a:lnTo>
                  <a:lnTo>
                    <a:pt x="397" y="256"/>
                  </a:lnTo>
                  <a:lnTo>
                    <a:pt x="395" y="236"/>
                  </a:lnTo>
                  <a:lnTo>
                    <a:pt x="389" y="220"/>
                  </a:lnTo>
                  <a:lnTo>
                    <a:pt x="384" y="207"/>
                  </a:lnTo>
                  <a:lnTo>
                    <a:pt x="379" y="196"/>
                  </a:lnTo>
                  <a:lnTo>
                    <a:pt x="375" y="190"/>
                  </a:lnTo>
                  <a:lnTo>
                    <a:pt x="417" y="191"/>
                  </a:lnTo>
                  <a:lnTo>
                    <a:pt x="418" y="195"/>
                  </a:lnTo>
                  <a:lnTo>
                    <a:pt x="422" y="204"/>
                  </a:lnTo>
                  <a:lnTo>
                    <a:pt x="426" y="215"/>
                  </a:lnTo>
                  <a:lnTo>
                    <a:pt x="430" y="228"/>
                  </a:lnTo>
                  <a:lnTo>
                    <a:pt x="434" y="242"/>
                  </a:lnTo>
                  <a:lnTo>
                    <a:pt x="435" y="257"/>
                  </a:lnTo>
                  <a:lnTo>
                    <a:pt x="436" y="254"/>
                  </a:lnTo>
                  <a:lnTo>
                    <a:pt x="435" y="244"/>
                  </a:lnTo>
                  <a:lnTo>
                    <a:pt x="433" y="229"/>
                  </a:lnTo>
                  <a:lnTo>
                    <a:pt x="428" y="211"/>
                  </a:lnTo>
                  <a:lnTo>
                    <a:pt x="421" y="191"/>
                  </a:lnTo>
                  <a:lnTo>
                    <a:pt x="458" y="192"/>
                  </a:lnTo>
                  <a:lnTo>
                    <a:pt x="462" y="201"/>
                  </a:lnTo>
                  <a:lnTo>
                    <a:pt x="466" y="212"/>
                  </a:lnTo>
                  <a:lnTo>
                    <a:pt x="471" y="223"/>
                  </a:lnTo>
                  <a:lnTo>
                    <a:pt x="473" y="233"/>
                  </a:lnTo>
                  <a:lnTo>
                    <a:pt x="475" y="240"/>
                  </a:lnTo>
                  <a:lnTo>
                    <a:pt x="476" y="243"/>
                  </a:lnTo>
                  <a:lnTo>
                    <a:pt x="473" y="224"/>
                  </a:lnTo>
                  <a:lnTo>
                    <a:pt x="469" y="209"/>
                  </a:lnTo>
                  <a:lnTo>
                    <a:pt x="464" y="198"/>
                  </a:lnTo>
                  <a:lnTo>
                    <a:pt x="462" y="193"/>
                  </a:lnTo>
                  <a:lnTo>
                    <a:pt x="498" y="194"/>
                  </a:lnTo>
                  <a:lnTo>
                    <a:pt x="531" y="196"/>
                  </a:lnTo>
                  <a:lnTo>
                    <a:pt x="558" y="197"/>
                  </a:lnTo>
                  <a:lnTo>
                    <a:pt x="579" y="198"/>
                  </a:lnTo>
                  <a:lnTo>
                    <a:pt x="597" y="200"/>
                  </a:lnTo>
                  <a:lnTo>
                    <a:pt x="607" y="200"/>
                  </a:lnTo>
                  <a:lnTo>
                    <a:pt x="600" y="204"/>
                  </a:lnTo>
                  <a:lnTo>
                    <a:pt x="595" y="206"/>
                  </a:lnTo>
                  <a:lnTo>
                    <a:pt x="588" y="208"/>
                  </a:lnTo>
                  <a:lnTo>
                    <a:pt x="581" y="211"/>
                  </a:lnTo>
                  <a:lnTo>
                    <a:pt x="573" y="216"/>
                  </a:lnTo>
                  <a:lnTo>
                    <a:pt x="564" y="220"/>
                  </a:lnTo>
                  <a:lnTo>
                    <a:pt x="553" y="225"/>
                  </a:lnTo>
                  <a:lnTo>
                    <a:pt x="541" y="233"/>
                  </a:lnTo>
                  <a:lnTo>
                    <a:pt x="527" y="242"/>
                  </a:lnTo>
                  <a:lnTo>
                    <a:pt x="511" y="254"/>
                  </a:lnTo>
                  <a:lnTo>
                    <a:pt x="492" y="267"/>
                  </a:lnTo>
                  <a:lnTo>
                    <a:pt x="470" y="282"/>
                  </a:lnTo>
                  <a:lnTo>
                    <a:pt x="445" y="302"/>
                  </a:lnTo>
                  <a:lnTo>
                    <a:pt x="416" y="323"/>
                  </a:lnTo>
                  <a:lnTo>
                    <a:pt x="384" y="348"/>
                  </a:lnTo>
                  <a:lnTo>
                    <a:pt x="358" y="366"/>
                  </a:lnTo>
                  <a:lnTo>
                    <a:pt x="331" y="379"/>
                  </a:lnTo>
                  <a:lnTo>
                    <a:pt x="304" y="390"/>
                  </a:lnTo>
                  <a:lnTo>
                    <a:pt x="277" y="395"/>
                  </a:lnTo>
                  <a:lnTo>
                    <a:pt x="250" y="397"/>
                  </a:lnTo>
                  <a:lnTo>
                    <a:pt x="224" y="394"/>
                  </a:lnTo>
                  <a:lnTo>
                    <a:pt x="198" y="386"/>
                  </a:lnTo>
                  <a:lnTo>
                    <a:pt x="174" y="374"/>
                  </a:lnTo>
                  <a:lnTo>
                    <a:pt x="151" y="357"/>
                  </a:lnTo>
                  <a:lnTo>
                    <a:pt x="130" y="333"/>
                  </a:lnTo>
                  <a:lnTo>
                    <a:pt x="109" y="304"/>
                  </a:lnTo>
                  <a:lnTo>
                    <a:pt x="89" y="279"/>
                  </a:lnTo>
                  <a:lnTo>
                    <a:pt x="70" y="258"/>
                  </a:lnTo>
                  <a:lnTo>
                    <a:pt x="53" y="241"/>
                  </a:lnTo>
                  <a:lnTo>
                    <a:pt x="38" y="228"/>
                  </a:lnTo>
                  <a:lnTo>
                    <a:pt x="24" y="217"/>
                  </a:lnTo>
                  <a:lnTo>
                    <a:pt x="11" y="209"/>
                  </a:lnTo>
                  <a:lnTo>
                    <a:pt x="0" y="204"/>
                  </a:lnTo>
                  <a:lnTo>
                    <a:pt x="95" y="196"/>
                  </a:lnTo>
                  <a:lnTo>
                    <a:pt x="103" y="203"/>
                  </a:lnTo>
                  <a:lnTo>
                    <a:pt x="112" y="212"/>
                  </a:lnTo>
                  <a:lnTo>
                    <a:pt x="123" y="227"/>
                  </a:lnTo>
                  <a:lnTo>
                    <a:pt x="132" y="244"/>
                  </a:lnTo>
                  <a:lnTo>
                    <a:pt x="141" y="263"/>
                  </a:lnTo>
                  <a:lnTo>
                    <a:pt x="148" y="287"/>
                  </a:lnTo>
                  <a:lnTo>
                    <a:pt x="148" y="285"/>
                  </a:lnTo>
                  <a:lnTo>
                    <a:pt x="148" y="280"/>
                  </a:lnTo>
                  <a:lnTo>
                    <a:pt x="148" y="272"/>
                  </a:lnTo>
                  <a:lnTo>
                    <a:pt x="144" y="261"/>
                  </a:lnTo>
                  <a:lnTo>
                    <a:pt x="140" y="247"/>
                  </a:lnTo>
                  <a:lnTo>
                    <a:pt x="132" y="232"/>
                  </a:lnTo>
                  <a:lnTo>
                    <a:pt x="120" y="215"/>
                  </a:lnTo>
                  <a:lnTo>
                    <a:pt x="104" y="195"/>
                  </a:lnTo>
                  <a:lnTo>
                    <a:pt x="141" y="194"/>
                  </a:lnTo>
                  <a:lnTo>
                    <a:pt x="148" y="200"/>
                  </a:lnTo>
                  <a:lnTo>
                    <a:pt x="157" y="212"/>
                  </a:lnTo>
                  <a:lnTo>
                    <a:pt x="168" y="229"/>
                  </a:lnTo>
                  <a:lnTo>
                    <a:pt x="179" y="250"/>
                  </a:lnTo>
                  <a:lnTo>
                    <a:pt x="189" y="277"/>
                  </a:lnTo>
                  <a:lnTo>
                    <a:pt x="196" y="306"/>
                  </a:lnTo>
                  <a:lnTo>
                    <a:pt x="196" y="303"/>
                  </a:lnTo>
                  <a:lnTo>
                    <a:pt x="194" y="294"/>
                  </a:lnTo>
                  <a:lnTo>
                    <a:pt x="192" y="280"/>
                  </a:lnTo>
                  <a:lnTo>
                    <a:pt x="188" y="261"/>
                  </a:lnTo>
                  <a:lnTo>
                    <a:pt x="181" y="241"/>
                  </a:lnTo>
                  <a:lnTo>
                    <a:pt x="169" y="217"/>
                  </a:lnTo>
                  <a:lnTo>
                    <a:pt x="153" y="193"/>
                  </a:lnTo>
                  <a:lnTo>
                    <a:pt x="196" y="192"/>
                  </a:lnTo>
                  <a:lnTo>
                    <a:pt x="210" y="207"/>
                  </a:lnTo>
                  <a:lnTo>
                    <a:pt x="221" y="225"/>
                  </a:lnTo>
                  <a:lnTo>
                    <a:pt x="229" y="246"/>
                  </a:lnTo>
                  <a:lnTo>
                    <a:pt x="235" y="266"/>
                  </a:lnTo>
                  <a:lnTo>
                    <a:pt x="238" y="285"/>
                  </a:lnTo>
                  <a:lnTo>
                    <a:pt x="240" y="303"/>
                  </a:lnTo>
                  <a:lnTo>
                    <a:pt x="241" y="317"/>
                  </a:lnTo>
                  <a:lnTo>
                    <a:pt x="242" y="327"/>
                  </a:lnTo>
                  <a:lnTo>
                    <a:pt x="242" y="330"/>
                  </a:lnTo>
                  <a:lnTo>
                    <a:pt x="246" y="302"/>
                  </a:lnTo>
                  <a:lnTo>
                    <a:pt x="244" y="275"/>
                  </a:lnTo>
                  <a:lnTo>
                    <a:pt x="241" y="254"/>
                  </a:lnTo>
                  <a:lnTo>
                    <a:pt x="236" y="235"/>
                  </a:lnTo>
                  <a:lnTo>
                    <a:pt x="230" y="219"/>
                  </a:lnTo>
                  <a:lnTo>
                    <a:pt x="224" y="207"/>
                  </a:lnTo>
                  <a:lnTo>
                    <a:pt x="217" y="197"/>
                  </a:lnTo>
                  <a:lnTo>
                    <a:pt x="213" y="191"/>
                  </a:lnTo>
                  <a:lnTo>
                    <a:pt x="250" y="190"/>
                  </a:lnTo>
                  <a:lnTo>
                    <a:pt x="263" y="207"/>
                  </a:lnTo>
                  <a:lnTo>
                    <a:pt x="274" y="227"/>
                  </a:lnTo>
                  <a:lnTo>
                    <a:pt x="283" y="246"/>
                  </a:lnTo>
                  <a:lnTo>
                    <a:pt x="289" y="266"/>
                  </a:lnTo>
                  <a:lnTo>
                    <a:pt x="293" y="284"/>
                  </a:lnTo>
                  <a:lnTo>
                    <a:pt x="297" y="298"/>
                  </a:lnTo>
                  <a:lnTo>
                    <a:pt x="299" y="308"/>
                  </a:lnTo>
                  <a:lnTo>
                    <a:pt x="299" y="311"/>
                  </a:lnTo>
                  <a:lnTo>
                    <a:pt x="298" y="283"/>
                  </a:lnTo>
                  <a:lnTo>
                    <a:pt x="292" y="258"/>
                  </a:lnTo>
                  <a:lnTo>
                    <a:pt x="286" y="235"/>
                  </a:lnTo>
                  <a:lnTo>
                    <a:pt x="277" y="216"/>
                  </a:lnTo>
                  <a:lnTo>
                    <a:pt x="269" y="200"/>
                  </a:lnTo>
                  <a:lnTo>
                    <a:pt x="264" y="190"/>
                  </a:lnTo>
                  <a:lnTo>
                    <a:pt x="306" y="190"/>
                  </a:lnTo>
                  <a:close/>
                  <a:moveTo>
                    <a:pt x="235" y="0"/>
                  </a:moveTo>
                  <a:lnTo>
                    <a:pt x="260" y="0"/>
                  </a:lnTo>
                  <a:lnTo>
                    <a:pt x="285" y="5"/>
                  </a:lnTo>
                  <a:lnTo>
                    <a:pt x="310" y="13"/>
                  </a:lnTo>
                  <a:lnTo>
                    <a:pt x="336" y="24"/>
                  </a:lnTo>
                  <a:lnTo>
                    <a:pt x="362" y="38"/>
                  </a:lnTo>
                  <a:lnTo>
                    <a:pt x="388" y="56"/>
                  </a:lnTo>
                  <a:lnTo>
                    <a:pt x="414" y="74"/>
                  </a:lnTo>
                  <a:lnTo>
                    <a:pt x="439" y="94"/>
                  </a:lnTo>
                  <a:lnTo>
                    <a:pt x="472" y="119"/>
                  </a:lnTo>
                  <a:lnTo>
                    <a:pt x="501" y="141"/>
                  </a:lnTo>
                  <a:lnTo>
                    <a:pt x="526" y="158"/>
                  </a:lnTo>
                  <a:lnTo>
                    <a:pt x="548" y="172"/>
                  </a:lnTo>
                  <a:lnTo>
                    <a:pt x="566" y="182"/>
                  </a:lnTo>
                  <a:lnTo>
                    <a:pt x="582" y="190"/>
                  </a:lnTo>
                  <a:lnTo>
                    <a:pt x="594" y="195"/>
                  </a:lnTo>
                  <a:lnTo>
                    <a:pt x="601" y="198"/>
                  </a:lnTo>
                  <a:lnTo>
                    <a:pt x="607" y="199"/>
                  </a:lnTo>
                  <a:lnTo>
                    <a:pt x="608" y="200"/>
                  </a:lnTo>
                  <a:lnTo>
                    <a:pt x="607" y="200"/>
                  </a:lnTo>
                  <a:lnTo>
                    <a:pt x="596" y="199"/>
                  </a:lnTo>
                  <a:lnTo>
                    <a:pt x="577" y="198"/>
                  </a:lnTo>
                  <a:lnTo>
                    <a:pt x="553" y="196"/>
                  </a:lnTo>
                  <a:lnTo>
                    <a:pt x="524" y="194"/>
                  </a:lnTo>
                  <a:lnTo>
                    <a:pt x="490" y="191"/>
                  </a:lnTo>
                  <a:lnTo>
                    <a:pt x="452" y="188"/>
                  </a:lnTo>
                  <a:lnTo>
                    <a:pt x="455" y="182"/>
                  </a:lnTo>
                  <a:lnTo>
                    <a:pt x="461" y="172"/>
                  </a:lnTo>
                  <a:lnTo>
                    <a:pt x="465" y="158"/>
                  </a:lnTo>
                  <a:lnTo>
                    <a:pt x="470" y="142"/>
                  </a:lnTo>
                  <a:lnTo>
                    <a:pt x="470" y="144"/>
                  </a:lnTo>
                  <a:lnTo>
                    <a:pt x="466" y="150"/>
                  </a:lnTo>
                  <a:lnTo>
                    <a:pt x="463" y="159"/>
                  </a:lnTo>
                  <a:lnTo>
                    <a:pt x="459" y="169"/>
                  </a:lnTo>
                  <a:lnTo>
                    <a:pt x="454" y="180"/>
                  </a:lnTo>
                  <a:lnTo>
                    <a:pt x="449" y="188"/>
                  </a:lnTo>
                  <a:lnTo>
                    <a:pt x="411" y="186"/>
                  </a:lnTo>
                  <a:lnTo>
                    <a:pt x="421" y="168"/>
                  </a:lnTo>
                  <a:lnTo>
                    <a:pt x="426" y="150"/>
                  </a:lnTo>
                  <a:lnTo>
                    <a:pt x="429" y="136"/>
                  </a:lnTo>
                  <a:lnTo>
                    <a:pt x="430" y="126"/>
                  </a:lnTo>
                  <a:lnTo>
                    <a:pt x="430" y="123"/>
                  </a:lnTo>
                  <a:lnTo>
                    <a:pt x="427" y="140"/>
                  </a:lnTo>
                  <a:lnTo>
                    <a:pt x="422" y="155"/>
                  </a:lnTo>
                  <a:lnTo>
                    <a:pt x="416" y="168"/>
                  </a:lnTo>
                  <a:lnTo>
                    <a:pt x="411" y="179"/>
                  </a:lnTo>
                  <a:lnTo>
                    <a:pt x="408" y="186"/>
                  </a:lnTo>
                  <a:lnTo>
                    <a:pt x="365" y="184"/>
                  </a:lnTo>
                  <a:lnTo>
                    <a:pt x="371" y="178"/>
                  </a:lnTo>
                  <a:lnTo>
                    <a:pt x="376" y="169"/>
                  </a:lnTo>
                  <a:lnTo>
                    <a:pt x="383" y="156"/>
                  </a:lnTo>
                  <a:lnTo>
                    <a:pt x="389" y="140"/>
                  </a:lnTo>
                  <a:lnTo>
                    <a:pt x="393" y="120"/>
                  </a:lnTo>
                  <a:lnTo>
                    <a:pt x="397" y="98"/>
                  </a:lnTo>
                  <a:lnTo>
                    <a:pt x="396" y="101"/>
                  </a:lnTo>
                  <a:lnTo>
                    <a:pt x="393" y="110"/>
                  </a:lnTo>
                  <a:lnTo>
                    <a:pt x="390" y="122"/>
                  </a:lnTo>
                  <a:lnTo>
                    <a:pt x="384" y="137"/>
                  </a:lnTo>
                  <a:lnTo>
                    <a:pt x="377" y="154"/>
                  </a:lnTo>
                  <a:lnTo>
                    <a:pt x="367" y="169"/>
                  </a:lnTo>
                  <a:lnTo>
                    <a:pt x="355" y="183"/>
                  </a:lnTo>
                  <a:lnTo>
                    <a:pt x="309" y="182"/>
                  </a:lnTo>
                  <a:lnTo>
                    <a:pt x="316" y="172"/>
                  </a:lnTo>
                  <a:lnTo>
                    <a:pt x="325" y="157"/>
                  </a:lnTo>
                  <a:lnTo>
                    <a:pt x="334" y="140"/>
                  </a:lnTo>
                  <a:lnTo>
                    <a:pt x="339" y="118"/>
                  </a:lnTo>
                  <a:lnTo>
                    <a:pt x="341" y="93"/>
                  </a:lnTo>
                  <a:lnTo>
                    <a:pt x="341" y="96"/>
                  </a:lnTo>
                  <a:lnTo>
                    <a:pt x="340" y="104"/>
                  </a:lnTo>
                  <a:lnTo>
                    <a:pt x="337" y="116"/>
                  </a:lnTo>
                  <a:lnTo>
                    <a:pt x="331" y="130"/>
                  </a:lnTo>
                  <a:lnTo>
                    <a:pt x="324" y="146"/>
                  </a:lnTo>
                  <a:lnTo>
                    <a:pt x="313" y="163"/>
                  </a:lnTo>
                  <a:lnTo>
                    <a:pt x="298" y="181"/>
                  </a:lnTo>
                  <a:lnTo>
                    <a:pt x="254" y="180"/>
                  </a:lnTo>
                  <a:lnTo>
                    <a:pt x="261" y="170"/>
                  </a:lnTo>
                  <a:lnTo>
                    <a:pt x="269" y="155"/>
                  </a:lnTo>
                  <a:lnTo>
                    <a:pt x="279" y="136"/>
                  </a:lnTo>
                  <a:lnTo>
                    <a:pt x="288" y="116"/>
                  </a:lnTo>
                  <a:lnTo>
                    <a:pt x="294" y="92"/>
                  </a:lnTo>
                  <a:lnTo>
                    <a:pt x="299" y="66"/>
                  </a:lnTo>
                  <a:lnTo>
                    <a:pt x="298" y="68"/>
                  </a:lnTo>
                  <a:lnTo>
                    <a:pt x="296" y="75"/>
                  </a:lnTo>
                  <a:lnTo>
                    <a:pt x="292" y="86"/>
                  </a:lnTo>
                  <a:lnTo>
                    <a:pt x="288" y="100"/>
                  </a:lnTo>
                  <a:lnTo>
                    <a:pt x="281" y="117"/>
                  </a:lnTo>
                  <a:lnTo>
                    <a:pt x="274" y="133"/>
                  </a:lnTo>
                  <a:lnTo>
                    <a:pt x="264" y="150"/>
                  </a:lnTo>
                  <a:lnTo>
                    <a:pt x="253" y="166"/>
                  </a:lnTo>
                  <a:lnTo>
                    <a:pt x="240" y="180"/>
                  </a:lnTo>
                  <a:lnTo>
                    <a:pt x="214" y="180"/>
                  </a:lnTo>
                  <a:lnTo>
                    <a:pt x="221" y="172"/>
                  </a:lnTo>
                  <a:lnTo>
                    <a:pt x="228" y="160"/>
                  </a:lnTo>
                  <a:lnTo>
                    <a:pt x="237" y="145"/>
                  </a:lnTo>
                  <a:lnTo>
                    <a:pt x="244" y="126"/>
                  </a:lnTo>
                  <a:lnTo>
                    <a:pt x="251" y="104"/>
                  </a:lnTo>
                  <a:lnTo>
                    <a:pt x="254" y="78"/>
                  </a:lnTo>
                  <a:lnTo>
                    <a:pt x="254" y="46"/>
                  </a:lnTo>
                  <a:lnTo>
                    <a:pt x="254" y="49"/>
                  </a:lnTo>
                  <a:lnTo>
                    <a:pt x="253" y="59"/>
                  </a:lnTo>
                  <a:lnTo>
                    <a:pt x="250" y="73"/>
                  </a:lnTo>
                  <a:lnTo>
                    <a:pt x="247" y="89"/>
                  </a:lnTo>
                  <a:lnTo>
                    <a:pt x="241" y="109"/>
                  </a:lnTo>
                  <a:lnTo>
                    <a:pt x="234" y="129"/>
                  </a:lnTo>
                  <a:lnTo>
                    <a:pt x="223" y="148"/>
                  </a:lnTo>
                  <a:lnTo>
                    <a:pt x="211" y="166"/>
                  </a:lnTo>
                  <a:lnTo>
                    <a:pt x="196" y="180"/>
                  </a:lnTo>
                  <a:lnTo>
                    <a:pt x="154" y="180"/>
                  </a:lnTo>
                  <a:lnTo>
                    <a:pt x="172" y="158"/>
                  </a:lnTo>
                  <a:lnTo>
                    <a:pt x="185" y="136"/>
                  </a:lnTo>
                  <a:lnTo>
                    <a:pt x="193" y="116"/>
                  </a:lnTo>
                  <a:lnTo>
                    <a:pt x="200" y="98"/>
                  </a:lnTo>
                  <a:lnTo>
                    <a:pt x="203" y="85"/>
                  </a:lnTo>
                  <a:lnTo>
                    <a:pt x="204" y="76"/>
                  </a:lnTo>
                  <a:lnTo>
                    <a:pt x="204" y="73"/>
                  </a:lnTo>
                  <a:lnTo>
                    <a:pt x="196" y="103"/>
                  </a:lnTo>
                  <a:lnTo>
                    <a:pt x="184" y="128"/>
                  </a:lnTo>
                  <a:lnTo>
                    <a:pt x="171" y="147"/>
                  </a:lnTo>
                  <a:lnTo>
                    <a:pt x="159" y="162"/>
                  </a:lnTo>
                  <a:lnTo>
                    <a:pt x="148" y="174"/>
                  </a:lnTo>
                  <a:lnTo>
                    <a:pt x="140" y="181"/>
                  </a:lnTo>
                  <a:lnTo>
                    <a:pt x="115" y="181"/>
                  </a:lnTo>
                  <a:lnTo>
                    <a:pt x="132" y="160"/>
                  </a:lnTo>
                  <a:lnTo>
                    <a:pt x="143" y="142"/>
                  </a:lnTo>
                  <a:lnTo>
                    <a:pt x="151" y="124"/>
                  </a:lnTo>
                  <a:lnTo>
                    <a:pt x="154" y="111"/>
                  </a:lnTo>
                  <a:lnTo>
                    <a:pt x="155" y="101"/>
                  </a:lnTo>
                  <a:lnTo>
                    <a:pt x="155" y="95"/>
                  </a:lnTo>
                  <a:lnTo>
                    <a:pt x="155" y="93"/>
                  </a:lnTo>
                  <a:lnTo>
                    <a:pt x="150" y="114"/>
                  </a:lnTo>
                  <a:lnTo>
                    <a:pt x="142" y="133"/>
                  </a:lnTo>
                  <a:lnTo>
                    <a:pt x="132" y="150"/>
                  </a:lnTo>
                  <a:lnTo>
                    <a:pt x="123" y="163"/>
                  </a:lnTo>
                  <a:lnTo>
                    <a:pt x="114" y="174"/>
                  </a:lnTo>
                  <a:lnTo>
                    <a:pt x="106" y="182"/>
                  </a:lnTo>
                  <a:lnTo>
                    <a:pt x="54" y="185"/>
                  </a:lnTo>
                  <a:lnTo>
                    <a:pt x="6" y="190"/>
                  </a:lnTo>
                  <a:lnTo>
                    <a:pt x="24" y="182"/>
                  </a:lnTo>
                  <a:lnTo>
                    <a:pt x="39" y="172"/>
                  </a:lnTo>
                  <a:lnTo>
                    <a:pt x="54" y="159"/>
                  </a:lnTo>
                  <a:lnTo>
                    <a:pt x="69" y="144"/>
                  </a:lnTo>
                  <a:lnTo>
                    <a:pt x="85" y="125"/>
                  </a:lnTo>
                  <a:lnTo>
                    <a:pt x="103" y="104"/>
                  </a:lnTo>
                  <a:lnTo>
                    <a:pt x="123" y="80"/>
                  </a:lnTo>
                  <a:lnTo>
                    <a:pt x="144" y="51"/>
                  </a:lnTo>
                  <a:lnTo>
                    <a:pt x="165" y="30"/>
                  </a:lnTo>
                  <a:lnTo>
                    <a:pt x="188" y="14"/>
                  </a:lnTo>
                  <a:lnTo>
                    <a:pt x="211" y="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5149850" y="2082800"/>
              <a:ext cx="919163" cy="1255712"/>
            </a:xfrm>
            <a:custGeom>
              <a:avLst/>
              <a:gdLst>
                <a:gd name="T0" fmla="*/ 85 w 579"/>
                <a:gd name="T1" fmla="*/ 89 h 791"/>
                <a:gd name="T2" fmla="*/ 112 w 579"/>
                <a:gd name="T3" fmla="*/ 189 h 791"/>
                <a:gd name="T4" fmla="*/ 107 w 579"/>
                <a:gd name="T5" fmla="*/ 195 h 791"/>
                <a:gd name="T6" fmla="*/ 134 w 579"/>
                <a:gd name="T7" fmla="*/ 244 h 791"/>
                <a:gd name="T8" fmla="*/ 103 w 579"/>
                <a:gd name="T9" fmla="*/ 258 h 791"/>
                <a:gd name="T10" fmla="*/ 214 w 579"/>
                <a:gd name="T11" fmla="*/ 295 h 791"/>
                <a:gd name="T12" fmla="*/ 82 w 579"/>
                <a:gd name="T13" fmla="*/ 331 h 791"/>
                <a:gd name="T14" fmla="*/ 157 w 579"/>
                <a:gd name="T15" fmla="*/ 309 h 791"/>
                <a:gd name="T16" fmla="*/ 223 w 579"/>
                <a:gd name="T17" fmla="*/ 369 h 791"/>
                <a:gd name="T18" fmla="*/ 127 w 579"/>
                <a:gd name="T19" fmla="*/ 400 h 791"/>
                <a:gd name="T20" fmla="*/ 238 w 579"/>
                <a:gd name="T21" fmla="*/ 380 h 791"/>
                <a:gd name="T22" fmla="*/ 207 w 579"/>
                <a:gd name="T23" fmla="*/ 447 h 791"/>
                <a:gd name="T24" fmla="*/ 134 w 579"/>
                <a:gd name="T25" fmla="*/ 474 h 791"/>
                <a:gd name="T26" fmla="*/ 259 w 579"/>
                <a:gd name="T27" fmla="*/ 452 h 791"/>
                <a:gd name="T28" fmla="*/ 283 w 579"/>
                <a:gd name="T29" fmla="*/ 505 h 791"/>
                <a:gd name="T30" fmla="*/ 133 w 579"/>
                <a:gd name="T31" fmla="*/ 569 h 791"/>
                <a:gd name="T32" fmla="*/ 227 w 579"/>
                <a:gd name="T33" fmla="*/ 531 h 791"/>
                <a:gd name="T34" fmla="*/ 374 w 579"/>
                <a:gd name="T35" fmla="*/ 583 h 791"/>
                <a:gd name="T36" fmla="*/ 218 w 579"/>
                <a:gd name="T37" fmla="*/ 603 h 791"/>
                <a:gd name="T38" fmla="*/ 301 w 579"/>
                <a:gd name="T39" fmla="*/ 592 h 791"/>
                <a:gd name="T40" fmla="*/ 377 w 579"/>
                <a:gd name="T41" fmla="*/ 644 h 791"/>
                <a:gd name="T42" fmla="*/ 269 w 579"/>
                <a:gd name="T43" fmla="*/ 654 h 791"/>
                <a:gd name="T44" fmla="*/ 341 w 579"/>
                <a:gd name="T45" fmla="*/ 648 h 791"/>
                <a:gd name="T46" fmla="*/ 460 w 579"/>
                <a:gd name="T47" fmla="*/ 781 h 791"/>
                <a:gd name="T48" fmla="*/ 301 w 579"/>
                <a:gd name="T49" fmla="*/ 730 h 791"/>
                <a:gd name="T50" fmla="*/ 88 w 579"/>
                <a:gd name="T51" fmla="*/ 668 h 791"/>
                <a:gd name="T52" fmla="*/ 3 w 579"/>
                <a:gd name="T53" fmla="*/ 505 h 791"/>
                <a:gd name="T54" fmla="*/ 22 w 579"/>
                <a:gd name="T55" fmla="*/ 248 h 791"/>
                <a:gd name="T56" fmla="*/ 34 w 579"/>
                <a:gd name="T57" fmla="*/ 82 h 791"/>
                <a:gd name="T58" fmla="*/ 29 w 579"/>
                <a:gd name="T59" fmla="*/ 12 h 791"/>
                <a:gd name="T60" fmla="*/ 55 w 579"/>
                <a:gd name="T61" fmla="*/ 23 h 791"/>
                <a:gd name="T62" fmla="*/ 238 w 579"/>
                <a:gd name="T63" fmla="*/ 120 h 791"/>
                <a:gd name="T64" fmla="*/ 456 w 579"/>
                <a:gd name="T65" fmla="*/ 223 h 791"/>
                <a:gd name="T66" fmla="*/ 573 w 579"/>
                <a:gd name="T67" fmla="*/ 363 h 791"/>
                <a:gd name="T68" fmla="*/ 530 w 579"/>
                <a:gd name="T69" fmla="*/ 574 h 791"/>
                <a:gd name="T70" fmla="*/ 485 w 579"/>
                <a:gd name="T71" fmla="*/ 747 h 791"/>
                <a:gd name="T72" fmla="*/ 435 w 579"/>
                <a:gd name="T73" fmla="*/ 602 h 791"/>
                <a:gd name="T74" fmla="*/ 495 w 579"/>
                <a:gd name="T75" fmla="*/ 510 h 791"/>
                <a:gd name="T76" fmla="*/ 428 w 579"/>
                <a:gd name="T77" fmla="*/ 595 h 791"/>
                <a:gd name="T78" fmla="*/ 426 w 579"/>
                <a:gd name="T79" fmla="*/ 515 h 791"/>
                <a:gd name="T80" fmla="*/ 472 w 579"/>
                <a:gd name="T81" fmla="*/ 445 h 791"/>
                <a:gd name="T82" fmla="*/ 389 w 579"/>
                <a:gd name="T83" fmla="*/ 573 h 791"/>
                <a:gd name="T84" fmla="*/ 413 w 579"/>
                <a:gd name="T85" fmla="*/ 415 h 791"/>
                <a:gd name="T86" fmla="*/ 486 w 579"/>
                <a:gd name="T87" fmla="*/ 346 h 791"/>
                <a:gd name="T88" fmla="*/ 375 w 579"/>
                <a:gd name="T89" fmla="*/ 438 h 791"/>
                <a:gd name="T90" fmla="*/ 332 w 579"/>
                <a:gd name="T91" fmla="*/ 440 h 791"/>
                <a:gd name="T92" fmla="*/ 404 w 579"/>
                <a:gd name="T93" fmla="*/ 330 h 791"/>
                <a:gd name="T94" fmla="*/ 381 w 579"/>
                <a:gd name="T95" fmla="*/ 345 h 791"/>
                <a:gd name="T96" fmla="*/ 282 w 579"/>
                <a:gd name="T97" fmla="*/ 388 h 791"/>
                <a:gd name="T98" fmla="*/ 348 w 579"/>
                <a:gd name="T99" fmla="*/ 280 h 791"/>
                <a:gd name="T100" fmla="*/ 307 w 579"/>
                <a:gd name="T101" fmla="*/ 314 h 791"/>
                <a:gd name="T102" fmla="*/ 242 w 579"/>
                <a:gd name="T103" fmla="*/ 297 h 791"/>
                <a:gd name="T104" fmla="*/ 303 w 579"/>
                <a:gd name="T105" fmla="*/ 212 h 791"/>
                <a:gd name="T106" fmla="*/ 252 w 579"/>
                <a:gd name="T107" fmla="*/ 259 h 791"/>
                <a:gd name="T108" fmla="*/ 207 w 579"/>
                <a:gd name="T109" fmla="*/ 231 h 791"/>
                <a:gd name="T110" fmla="*/ 250 w 579"/>
                <a:gd name="T111" fmla="*/ 180 h 791"/>
                <a:gd name="T112" fmla="*/ 162 w 579"/>
                <a:gd name="T113" fmla="*/ 198 h 791"/>
                <a:gd name="T114" fmla="*/ 204 w 579"/>
                <a:gd name="T115" fmla="*/ 138 h 791"/>
                <a:gd name="T116" fmla="*/ 158 w 579"/>
                <a:gd name="T117" fmla="*/ 194 h 791"/>
                <a:gd name="T118" fmla="*/ 45 w 579"/>
                <a:gd name="T119" fmla="*/ 26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9" h="791">
                  <a:moveTo>
                    <a:pt x="28" y="2"/>
                  </a:moveTo>
                  <a:lnTo>
                    <a:pt x="34" y="12"/>
                  </a:lnTo>
                  <a:lnTo>
                    <a:pt x="43" y="25"/>
                  </a:lnTo>
                  <a:lnTo>
                    <a:pt x="55" y="43"/>
                  </a:lnTo>
                  <a:lnTo>
                    <a:pt x="69" y="64"/>
                  </a:lnTo>
                  <a:lnTo>
                    <a:pt x="85" y="89"/>
                  </a:lnTo>
                  <a:lnTo>
                    <a:pt x="104" y="118"/>
                  </a:lnTo>
                  <a:lnTo>
                    <a:pt x="125" y="149"/>
                  </a:lnTo>
                  <a:lnTo>
                    <a:pt x="146" y="185"/>
                  </a:lnTo>
                  <a:lnTo>
                    <a:pt x="140" y="185"/>
                  </a:lnTo>
                  <a:lnTo>
                    <a:pt x="128" y="186"/>
                  </a:lnTo>
                  <a:lnTo>
                    <a:pt x="112" y="189"/>
                  </a:lnTo>
                  <a:lnTo>
                    <a:pt x="92" y="195"/>
                  </a:lnTo>
                  <a:lnTo>
                    <a:pt x="71" y="204"/>
                  </a:lnTo>
                  <a:lnTo>
                    <a:pt x="73" y="202"/>
                  </a:lnTo>
                  <a:lnTo>
                    <a:pt x="82" y="200"/>
                  </a:lnTo>
                  <a:lnTo>
                    <a:pt x="93" y="197"/>
                  </a:lnTo>
                  <a:lnTo>
                    <a:pt x="107" y="195"/>
                  </a:lnTo>
                  <a:lnTo>
                    <a:pt x="121" y="192"/>
                  </a:lnTo>
                  <a:lnTo>
                    <a:pt x="137" y="190"/>
                  </a:lnTo>
                  <a:lnTo>
                    <a:pt x="150" y="189"/>
                  </a:lnTo>
                  <a:lnTo>
                    <a:pt x="178" y="236"/>
                  </a:lnTo>
                  <a:lnTo>
                    <a:pt x="155" y="239"/>
                  </a:lnTo>
                  <a:lnTo>
                    <a:pt x="134" y="244"/>
                  </a:lnTo>
                  <a:lnTo>
                    <a:pt x="117" y="250"/>
                  </a:lnTo>
                  <a:lnTo>
                    <a:pt x="102" y="256"/>
                  </a:lnTo>
                  <a:lnTo>
                    <a:pt x="91" y="261"/>
                  </a:lnTo>
                  <a:lnTo>
                    <a:pt x="84" y="266"/>
                  </a:lnTo>
                  <a:lnTo>
                    <a:pt x="81" y="267"/>
                  </a:lnTo>
                  <a:lnTo>
                    <a:pt x="103" y="258"/>
                  </a:lnTo>
                  <a:lnTo>
                    <a:pt x="124" y="251"/>
                  </a:lnTo>
                  <a:lnTo>
                    <a:pt x="143" y="247"/>
                  </a:lnTo>
                  <a:lnTo>
                    <a:pt x="161" y="244"/>
                  </a:lnTo>
                  <a:lnTo>
                    <a:pt x="174" y="243"/>
                  </a:lnTo>
                  <a:lnTo>
                    <a:pt x="181" y="242"/>
                  </a:lnTo>
                  <a:lnTo>
                    <a:pt x="214" y="295"/>
                  </a:lnTo>
                  <a:lnTo>
                    <a:pt x="202" y="295"/>
                  </a:lnTo>
                  <a:lnTo>
                    <a:pt x="186" y="295"/>
                  </a:lnTo>
                  <a:lnTo>
                    <a:pt x="164" y="298"/>
                  </a:lnTo>
                  <a:lnTo>
                    <a:pt x="140" y="305"/>
                  </a:lnTo>
                  <a:lnTo>
                    <a:pt x="112" y="314"/>
                  </a:lnTo>
                  <a:lnTo>
                    <a:pt x="82" y="331"/>
                  </a:lnTo>
                  <a:lnTo>
                    <a:pt x="85" y="330"/>
                  </a:lnTo>
                  <a:lnTo>
                    <a:pt x="93" y="326"/>
                  </a:lnTo>
                  <a:lnTo>
                    <a:pt x="104" y="323"/>
                  </a:lnTo>
                  <a:lnTo>
                    <a:pt x="120" y="318"/>
                  </a:lnTo>
                  <a:lnTo>
                    <a:pt x="138" y="313"/>
                  </a:lnTo>
                  <a:lnTo>
                    <a:pt x="157" y="309"/>
                  </a:lnTo>
                  <a:lnTo>
                    <a:pt x="178" y="306"/>
                  </a:lnTo>
                  <a:lnTo>
                    <a:pt x="200" y="306"/>
                  </a:lnTo>
                  <a:lnTo>
                    <a:pt x="220" y="307"/>
                  </a:lnTo>
                  <a:lnTo>
                    <a:pt x="257" y="370"/>
                  </a:lnTo>
                  <a:lnTo>
                    <a:pt x="242" y="369"/>
                  </a:lnTo>
                  <a:lnTo>
                    <a:pt x="223" y="369"/>
                  </a:lnTo>
                  <a:lnTo>
                    <a:pt x="199" y="371"/>
                  </a:lnTo>
                  <a:lnTo>
                    <a:pt x="172" y="378"/>
                  </a:lnTo>
                  <a:lnTo>
                    <a:pt x="145" y="388"/>
                  </a:lnTo>
                  <a:lnTo>
                    <a:pt x="118" y="405"/>
                  </a:lnTo>
                  <a:lnTo>
                    <a:pt x="120" y="404"/>
                  </a:lnTo>
                  <a:lnTo>
                    <a:pt x="127" y="400"/>
                  </a:lnTo>
                  <a:lnTo>
                    <a:pt x="138" y="396"/>
                  </a:lnTo>
                  <a:lnTo>
                    <a:pt x="152" y="391"/>
                  </a:lnTo>
                  <a:lnTo>
                    <a:pt x="169" y="386"/>
                  </a:lnTo>
                  <a:lnTo>
                    <a:pt x="190" y="382"/>
                  </a:lnTo>
                  <a:lnTo>
                    <a:pt x="213" y="380"/>
                  </a:lnTo>
                  <a:lnTo>
                    <a:pt x="238" y="380"/>
                  </a:lnTo>
                  <a:lnTo>
                    <a:pt x="265" y="383"/>
                  </a:lnTo>
                  <a:lnTo>
                    <a:pt x="296" y="438"/>
                  </a:lnTo>
                  <a:lnTo>
                    <a:pt x="281" y="438"/>
                  </a:lnTo>
                  <a:lnTo>
                    <a:pt x="261" y="440"/>
                  </a:lnTo>
                  <a:lnTo>
                    <a:pt x="236" y="442"/>
                  </a:lnTo>
                  <a:lnTo>
                    <a:pt x="207" y="447"/>
                  </a:lnTo>
                  <a:lnTo>
                    <a:pt x="176" y="455"/>
                  </a:lnTo>
                  <a:lnTo>
                    <a:pt x="144" y="467"/>
                  </a:lnTo>
                  <a:lnTo>
                    <a:pt x="113" y="483"/>
                  </a:lnTo>
                  <a:lnTo>
                    <a:pt x="115" y="482"/>
                  </a:lnTo>
                  <a:lnTo>
                    <a:pt x="122" y="479"/>
                  </a:lnTo>
                  <a:lnTo>
                    <a:pt x="134" y="474"/>
                  </a:lnTo>
                  <a:lnTo>
                    <a:pt x="150" y="470"/>
                  </a:lnTo>
                  <a:lnTo>
                    <a:pt x="168" y="465"/>
                  </a:lnTo>
                  <a:lnTo>
                    <a:pt x="189" y="460"/>
                  </a:lnTo>
                  <a:lnTo>
                    <a:pt x="212" y="456"/>
                  </a:lnTo>
                  <a:lnTo>
                    <a:pt x="236" y="453"/>
                  </a:lnTo>
                  <a:lnTo>
                    <a:pt x="259" y="452"/>
                  </a:lnTo>
                  <a:lnTo>
                    <a:pt x="282" y="453"/>
                  </a:lnTo>
                  <a:lnTo>
                    <a:pt x="305" y="456"/>
                  </a:lnTo>
                  <a:lnTo>
                    <a:pt x="332" y="506"/>
                  </a:lnTo>
                  <a:lnTo>
                    <a:pt x="321" y="504"/>
                  </a:lnTo>
                  <a:lnTo>
                    <a:pt x="304" y="504"/>
                  </a:lnTo>
                  <a:lnTo>
                    <a:pt x="283" y="505"/>
                  </a:lnTo>
                  <a:lnTo>
                    <a:pt x="258" y="508"/>
                  </a:lnTo>
                  <a:lnTo>
                    <a:pt x="230" y="516"/>
                  </a:lnTo>
                  <a:lnTo>
                    <a:pt x="199" y="528"/>
                  </a:lnTo>
                  <a:lnTo>
                    <a:pt x="166" y="545"/>
                  </a:lnTo>
                  <a:lnTo>
                    <a:pt x="131" y="570"/>
                  </a:lnTo>
                  <a:lnTo>
                    <a:pt x="133" y="569"/>
                  </a:lnTo>
                  <a:lnTo>
                    <a:pt x="141" y="565"/>
                  </a:lnTo>
                  <a:lnTo>
                    <a:pt x="152" y="559"/>
                  </a:lnTo>
                  <a:lnTo>
                    <a:pt x="167" y="553"/>
                  </a:lnTo>
                  <a:lnTo>
                    <a:pt x="184" y="545"/>
                  </a:lnTo>
                  <a:lnTo>
                    <a:pt x="204" y="537"/>
                  </a:lnTo>
                  <a:lnTo>
                    <a:pt x="227" y="531"/>
                  </a:lnTo>
                  <a:lnTo>
                    <a:pt x="250" y="525"/>
                  </a:lnTo>
                  <a:lnTo>
                    <a:pt x="274" y="522"/>
                  </a:lnTo>
                  <a:lnTo>
                    <a:pt x="298" y="520"/>
                  </a:lnTo>
                  <a:lnTo>
                    <a:pt x="321" y="522"/>
                  </a:lnTo>
                  <a:lnTo>
                    <a:pt x="344" y="528"/>
                  </a:lnTo>
                  <a:lnTo>
                    <a:pt x="374" y="583"/>
                  </a:lnTo>
                  <a:lnTo>
                    <a:pt x="339" y="581"/>
                  </a:lnTo>
                  <a:lnTo>
                    <a:pt x="308" y="582"/>
                  </a:lnTo>
                  <a:lnTo>
                    <a:pt x="280" y="585"/>
                  </a:lnTo>
                  <a:lnTo>
                    <a:pt x="255" y="591"/>
                  </a:lnTo>
                  <a:lnTo>
                    <a:pt x="234" y="596"/>
                  </a:lnTo>
                  <a:lnTo>
                    <a:pt x="218" y="603"/>
                  </a:lnTo>
                  <a:lnTo>
                    <a:pt x="206" y="608"/>
                  </a:lnTo>
                  <a:lnTo>
                    <a:pt x="199" y="612"/>
                  </a:lnTo>
                  <a:lnTo>
                    <a:pt x="196" y="614"/>
                  </a:lnTo>
                  <a:lnTo>
                    <a:pt x="233" y="602"/>
                  </a:lnTo>
                  <a:lnTo>
                    <a:pt x="269" y="594"/>
                  </a:lnTo>
                  <a:lnTo>
                    <a:pt x="301" y="592"/>
                  </a:lnTo>
                  <a:lnTo>
                    <a:pt x="329" y="592"/>
                  </a:lnTo>
                  <a:lnTo>
                    <a:pt x="352" y="594"/>
                  </a:lnTo>
                  <a:lnTo>
                    <a:pt x="369" y="597"/>
                  </a:lnTo>
                  <a:lnTo>
                    <a:pt x="382" y="599"/>
                  </a:lnTo>
                  <a:lnTo>
                    <a:pt x="407" y="649"/>
                  </a:lnTo>
                  <a:lnTo>
                    <a:pt x="377" y="644"/>
                  </a:lnTo>
                  <a:lnTo>
                    <a:pt x="351" y="641"/>
                  </a:lnTo>
                  <a:lnTo>
                    <a:pt x="328" y="641"/>
                  </a:lnTo>
                  <a:lnTo>
                    <a:pt x="308" y="642"/>
                  </a:lnTo>
                  <a:lnTo>
                    <a:pt x="292" y="645"/>
                  </a:lnTo>
                  <a:lnTo>
                    <a:pt x="279" y="649"/>
                  </a:lnTo>
                  <a:lnTo>
                    <a:pt x="269" y="654"/>
                  </a:lnTo>
                  <a:lnTo>
                    <a:pt x="262" y="657"/>
                  </a:lnTo>
                  <a:lnTo>
                    <a:pt x="257" y="660"/>
                  </a:lnTo>
                  <a:lnTo>
                    <a:pt x="256" y="661"/>
                  </a:lnTo>
                  <a:lnTo>
                    <a:pt x="286" y="653"/>
                  </a:lnTo>
                  <a:lnTo>
                    <a:pt x="314" y="648"/>
                  </a:lnTo>
                  <a:lnTo>
                    <a:pt x="341" y="648"/>
                  </a:lnTo>
                  <a:lnTo>
                    <a:pt x="365" y="651"/>
                  </a:lnTo>
                  <a:lnTo>
                    <a:pt x="385" y="654"/>
                  </a:lnTo>
                  <a:lnTo>
                    <a:pt x="401" y="657"/>
                  </a:lnTo>
                  <a:lnTo>
                    <a:pt x="413" y="660"/>
                  </a:lnTo>
                  <a:lnTo>
                    <a:pt x="474" y="791"/>
                  </a:lnTo>
                  <a:lnTo>
                    <a:pt x="460" y="781"/>
                  </a:lnTo>
                  <a:lnTo>
                    <a:pt x="443" y="772"/>
                  </a:lnTo>
                  <a:lnTo>
                    <a:pt x="424" y="763"/>
                  </a:lnTo>
                  <a:lnTo>
                    <a:pt x="400" y="754"/>
                  </a:lnTo>
                  <a:lnTo>
                    <a:pt x="372" y="745"/>
                  </a:lnTo>
                  <a:lnTo>
                    <a:pt x="339" y="736"/>
                  </a:lnTo>
                  <a:lnTo>
                    <a:pt x="301" y="730"/>
                  </a:lnTo>
                  <a:lnTo>
                    <a:pt x="257" y="722"/>
                  </a:lnTo>
                  <a:lnTo>
                    <a:pt x="208" y="717"/>
                  </a:lnTo>
                  <a:lnTo>
                    <a:pt x="172" y="710"/>
                  </a:lnTo>
                  <a:lnTo>
                    <a:pt x="141" y="699"/>
                  </a:lnTo>
                  <a:lnTo>
                    <a:pt x="113" y="685"/>
                  </a:lnTo>
                  <a:lnTo>
                    <a:pt x="88" y="668"/>
                  </a:lnTo>
                  <a:lnTo>
                    <a:pt x="65" y="646"/>
                  </a:lnTo>
                  <a:lnTo>
                    <a:pt x="46" y="622"/>
                  </a:lnTo>
                  <a:lnTo>
                    <a:pt x="31" y="596"/>
                  </a:lnTo>
                  <a:lnTo>
                    <a:pt x="18" y="568"/>
                  </a:lnTo>
                  <a:lnTo>
                    <a:pt x="8" y="537"/>
                  </a:lnTo>
                  <a:lnTo>
                    <a:pt x="3" y="505"/>
                  </a:lnTo>
                  <a:lnTo>
                    <a:pt x="0" y="471"/>
                  </a:lnTo>
                  <a:lnTo>
                    <a:pt x="0" y="436"/>
                  </a:lnTo>
                  <a:lnTo>
                    <a:pt x="3" y="400"/>
                  </a:lnTo>
                  <a:lnTo>
                    <a:pt x="10" y="344"/>
                  </a:lnTo>
                  <a:lnTo>
                    <a:pt x="17" y="293"/>
                  </a:lnTo>
                  <a:lnTo>
                    <a:pt x="22" y="248"/>
                  </a:lnTo>
                  <a:lnTo>
                    <a:pt x="27" y="210"/>
                  </a:lnTo>
                  <a:lnTo>
                    <a:pt x="30" y="175"/>
                  </a:lnTo>
                  <a:lnTo>
                    <a:pt x="32" y="147"/>
                  </a:lnTo>
                  <a:lnTo>
                    <a:pt x="33" y="121"/>
                  </a:lnTo>
                  <a:lnTo>
                    <a:pt x="34" y="100"/>
                  </a:lnTo>
                  <a:lnTo>
                    <a:pt x="34" y="82"/>
                  </a:lnTo>
                  <a:lnTo>
                    <a:pt x="34" y="67"/>
                  </a:lnTo>
                  <a:lnTo>
                    <a:pt x="34" y="52"/>
                  </a:lnTo>
                  <a:lnTo>
                    <a:pt x="33" y="41"/>
                  </a:lnTo>
                  <a:lnTo>
                    <a:pt x="32" y="31"/>
                  </a:lnTo>
                  <a:lnTo>
                    <a:pt x="30" y="21"/>
                  </a:lnTo>
                  <a:lnTo>
                    <a:pt x="29" y="12"/>
                  </a:lnTo>
                  <a:lnTo>
                    <a:pt x="28" y="2"/>
                  </a:lnTo>
                  <a:close/>
                  <a:moveTo>
                    <a:pt x="28" y="0"/>
                  </a:moveTo>
                  <a:lnTo>
                    <a:pt x="29" y="2"/>
                  </a:lnTo>
                  <a:lnTo>
                    <a:pt x="34" y="7"/>
                  </a:lnTo>
                  <a:lnTo>
                    <a:pt x="42" y="13"/>
                  </a:lnTo>
                  <a:lnTo>
                    <a:pt x="55" y="23"/>
                  </a:lnTo>
                  <a:lnTo>
                    <a:pt x="71" y="34"/>
                  </a:lnTo>
                  <a:lnTo>
                    <a:pt x="93" y="48"/>
                  </a:lnTo>
                  <a:lnTo>
                    <a:pt x="120" y="63"/>
                  </a:lnTo>
                  <a:lnTo>
                    <a:pt x="153" y="81"/>
                  </a:lnTo>
                  <a:lnTo>
                    <a:pt x="192" y="99"/>
                  </a:lnTo>
                  <a:lnTo>
                    <a:pt x="238" y="120"/>
                  </a:lnTo>
                  <a:lnTo>
                    <a:pt x="291" y="140"/>
                  </a:lnTo>
                  <a:lnTo>
                    <a:pt x="327" y="155"/>
                  </a:lnTo>
                  <a:lnTo>
                    <a:pt x="361" y="170"/>
                  </a:lnTo>
                  <a:lnTo>
                    <a:pt x="394" y="186"/>
                  </a:lnTo>
                  <a:lnTo>
                    <a:pt x="427" y="205"/>
                  </a:lnTo>
                  <a:lnTo>
                    <a:pt x="456" y="223"/>
                  </a:lnTo>
                  <a:lnTo>
                    <a:pt x="484" y="243"/>
                  </a:lnTo>
                  <a:lnTo>
                    <a:pt x="509" y="264"/>
                  </a:lnTo>
                  <a:lnTo>
                    <a:pt x="530" y="286"/>
                  </a:lnTo>
                  <a:lnTo>
                    <a:pt x="549" y="311"/>
                  </a:lnTo>
                  <a:lnTo>
                    <a:pt x="563" y="336"/>
                  </a:lnTo>
                  <a:lnTo>
                    <a:pt x="573" y="363"/>
                  </a:lnTo>
                  <a:lnTo>
                    <a:pt x="578" y="393"/>
                  </a:lnTo>
                  <a:lnTo>
                    <a:pt x="579" y="423"/>
                  </a:lnTo>
                  <a:lnTo>
                    <a:pt x="574" y="456"/>
                  </a:lnTo>
                  <a:lnTo>
                    <a:pt x="563" y="491"/>
                  </a:lnTo>
                  <a:lnTo>
                    <a:pt x="546" y="535"/>
                  </a:lnTo>
                  <a:lnTo>
                    <a:pt x="530" y="574"/>
                  </a:lnTo>
                  <a:lnTo>
                    <a:pt x="516" y="610"/>
                  </a:lnTo>
                  <a:lnTo>
                    <a:pt x="505" y="642"/>
                  </a:lnTo>
                  <a:lnTo>
                    <a:pt x="495" y="670"/>
                  </a:lnTo>
                  <a:lnTo>
                    <a:pt x="489" y="697"/>
                  </a:lnTo>
                  <a:lnTo>
                    <a:pt x="485" y="722"/>
                  </a:lnTo>
                  <a:lnTo>
                    <a:pt x="485" y="747"/>
                  </a:lnTo>
                  <a:lnTo>
                    <a:pt x="487" y="772"/>
                  </a:lnTo>
                  <a:lnTo>
                    <a:pt x="468" y="729"/>
                  </a:lnTo>
                  <a:lnTo>
                    <a:pt x="447" y="683"/>
                  </a:lnTo>
                  <a:lnTo>
                    <a:pt x="423" y="636"/>
                  </a:lnTo>
                  <a:lnTo>
                    <a:pt x="427" y="621"/>
                  </a:lnTo>
                  <a:lnTo>
                    <a:pt x="435" y="602"/>
                  </a:lnTo>
                  <a:lnTo>
                    <a:pt x="444" y="579"/>
                  </a:lnTo>
                  <a:lnTo>
                    <a:pt x="460" y="555"/>
                  </a:lnTo>
                  <a:lnTo>
                    <a:pt x="478" y="531"/>
                  </a:lnTo>
                  <a:lnTo>
                    <a:pt x="502" y="507"/>
                  </a:lnTo>
                  <a:lnTo>
                    <a:pt x="500" y="508"/>
                  </a:lnTo>
                  <a:lnTo>
                    <a:pt x="495" y="510"/>
                  </a:lnTo>
                  <a:lnTo>
                    <a:pt x="487" y="516"/>
                  </a:lnTo>
                  <a:lnTo>
                    <a:pt x="477" y="523"/>
                  </a:lnTo>
                  <a:lnTo>
                    <a:pt x="465" y="535"/>
                  </a:lnTo>
                  <a:lnTo>
                    <a:pt x="453" y="550"/>
                  </a:lnTo>
                  <a:lnTo>
                    <a:pt x="440" y="570"/>
                  </a:lnTo>
                  <a:lnTo>
                    <a:pt x="428" y="595"/>
                  </a:lnTo>
                  <a:lnTo>
                    <a:pt x="417" y="626"/>
                  </a:lnTo>
                  <a:lnTo>
                    <a:pt x="400" y="592"/>
                  </a:lnTo>
                  <a:lnTo>
                    <a:pt x="402" y="580"/>
                  </a:lnTo>
                  <a:lnTo>
                    <a:pt x="406" y="562"/>
                  </a:lnTo>
                  <a:lnTo>
                    <a:pt x="415" y="540"/>
                  </a:lnTo>
                  <a:lnTo>
                    <a:pt x="426" y="515"/>
                  </a:lnTo>
                  <a:lnTo>
                    <a:pt x="442" y="487"/>
                  </a:lnTo>
                  <a:lnTo>
                    <a:pt x="464" y="458"/>
                  </a:lnTo>
                  <a:lnTo>
                    <a:pt x="491" y="430"/>
                  </a:lnTo>
                  <a:lnTo>
                    <a:pt x="489" y="431"/>
                  </a:lnTo>
                  <a:lnTo>
                    <a:pt x="482" y="436"/>
                  </a:lnTo>
                  <a:lnTo>
                    <a:pt x="472" y="445"/>
                  </a:lnTo>
                  <a:lnTo>
                    <a:pt x="460" y="457"/>
                  </a:lnTo>
                  <a:lnTo>
                    <a:pt x="445" y="472"/>
                  </a:lnTo>
                  <a:lnTo>
                    <a:pt x="430" y="492"/>
                  </a:lnTo>
                  <a:lnTo>
                    <a:pt x="416" y="515"/>
                  </a:lnTo>
                  <a:lnTo>
                    <a:pt x="402" y="542"/>
                  </a:lnTo>
                  <a:lnTo>
                    <a:pt x="389" y="573"/>
                  </a:lnTo>
                  <a:lnTo>
                    <a:pt x="360" y="520"/>
                  </a:lnTo>
                  <a:lnTo>
                    <a:pt x="364" y="497"/>
                  </a:lnTo>
                  <a:lnTo>
                    <a:pt x="373" y="474"/>
                  </a:lnTo>
                  <a:lnTo>
                    <a:pt x="385" y="454"/>
                  </a:lnTo>
                  <a:lnTo>
                    <a:pt x="398" y="433"/>
                  </a:lnTo>
                  <a:lnTo>
                    <a:pt x="413" y="415"/>
                  </a:lnTo>
                  <a:lnTo>
                    <a:pt x="428" y="397"/>
                  </a:lnTo>
                  <a:lnTo>
                    <a:pt x="443" y="382"/>
                  </a:lnTo>
                  <a:lnTo>
                    <a:pt x="457" y="370"/>
                  </a:lnTo>
                  <a:lnTo>
                    <a:pt x="469" y="359"/>
                  </a:lnTo>
                  <a:lnTo>
                    <a:pt x="479" y="351"/>
                  </a:lnTo>
                  <a:lnTo>
                    <a:pt x="486" y="346"/>
                  </a:lnTo>
                  <a:lnTo>
                    <a:pt x="489" y="345"/>
                  </a:lnTo>
                  <a:lnTo>
                    <a:pt x="456" y="362"/>
                  </a:lnTo>
                  <a:lnTo>
                    <a:pt x="430" y="381"/>
                  </a:lnTo>
                  <a:lnTo>
                    <a:pt x="407" y="400"/>
                  </a:lnTo>
                  <a:lnTo>
                    <a:pt x="390" y="419"/>
                  </a:lnTo>
                  <a:lnTo>
                    <a:pt x="375" y="438"/>
                  </a:lnTo>
                  <a:lnTo>
                    <a:pt x="364" y="456"/>
                  </a:lnTo>
                  <a:lnTo>
                    <a:pt x="355" y="472"/>
                  </a:lnTo>
                  <a:lnTo>
                    <a:pt x="350" y="485"/>
                  </a:lnTo>
                  <a:lnTo>
                    <a:pt x="345" y="496"/>
                  </a:lnTo>
                  <a:lnTo>
                    <a:pt x="326" y="462"/>
                  </a:lnTo>
                  <a:lnTo>
                    <a:pt x="332" y="440"/>
                  </a:lnTo>
                  <a:lnTo>
                    <a:pt x="342" y="419"/>
                  </a:lnTo>
                  <a:lnTo>
                    <a:pt x="353" y="397"/>
                  </a:lnTo>
                  <a:lnTo>
                    <a:pt x="366" y="378"/>
                  </a:lnTo>
                  <a:lnTo>
                    <a:pt x="379" y="360"/>
                  </a:lnTo>
                  <a:lnTo>
                    <a:pt x="392" y="344"/>
                  </a:lnTo>
                  <a:lnTo>
                    <a:pt x="404" y="330"/>
                  </a:lnTo>
                  <a:lnTo>
                    <a:pt x="415" y="318"/>
                  </a:lnTo>
                  <a:lnTo>
                    <a:pt x="424" y="309"/>
                  </a:lnTo>
                  <a:lnTo>
                    <a:pt x="429" y="304"/>
                  </a:lnTo>
                  <a:lnTo>
                    <a:pt x="431" y="301"/>
                  </a:lnTo>
                  <a:lnTo>
                    <a:pt x="405" y="322"/>
                  </a:lnTo>
                  <a:lnTo>
                    <a:pt x="381" y="345"/>
                  </a:lnTo>
                  <a:lnTo>
                    <a:pt x="362" y="368"/>
                  </a:lnTo>
                  <a:lnTo>
                    <a:pt x="345" y="391"/>
                  </a:lnTo>
                  <a:lnTo>
                    <a:pt x="332" y="411"/>
                  </a:lnTo>
                  <a:lnTo>
                    <a:pt x="323" y="430"/>
                  </a:lnTo>
                  <a:lnTo>
                    <a:pt x="316" y="444"/>
                  </a:lnTo>
                  <a:lnTo>
                    <a:pt x="282" y="388"/>
                  </a:lnTo>
                  <a:lnTo>
                    <a:pt x="291" y="363"/>
                  </a:lnTo>
                  <a:lnTo>
                    <a:pt x="301" y="341"/>
                  </a:lnTo>
                  <a:lnTo>
                    <a:pt x="313" y="321"/>
                  </a:lnTo>
                  <a:lnTo>
                    <a:pt x="325" y="305"/>
                  </a:lnTo>
                  <a:lnTo>
                    <a:pt x="337" y="291"/>
                  </a:lnTo>
                  <a:lnTo>
                    <a:pt x="348" y="280"/>
                  </a:lnTo>
                  <a:lnTo>
                    <a:pt x="356" y="272"/>
                  </a:lnTo>
                  <a:lnTo>
                    <a:pt x="362" y="268"/>
                  </a:lnTo>
                  <a:lnTo>
                    <a:pt x="364" y="267"/>
                  </a:lnTo>
                  <a:lnTo>
                    <a:pt x="341" y="281"/>
                  </a:lnTo>
                  <a:lnTo>
                    <a:pt x="323" y="297"/>
                  </a:lnTo>
                  <a:lnTo>
                    <a:pt x="307" y="314"/>
                  </a:lnTo>
                  <a:lnTo>
                    <a:pt x="294" y="332"/>
                  </a:lnTo>
                  <a:lnTo>
                    <a:pt x="286" y="348"/>
                  </a:lnTo>
                  <a:lnTo>
                    <a:pt x="278" y="363"/>
                  </a:lnTo>
                  <a:lnTo>
                    <a:pt x="274" y="374"/>
                  </a:lnTo>
                  <a:lnTo>
                    <a:pt x="236" y="314"/>
                  </a:lnTo>
                  <a:lnTo>
                    <a:pt x="242" y="297"/>
                  </a:lnTo>
                  <a:lnTo>
                    <a:pt x="251" y="280"/>
                  </a:lnTo>
                  <a:lnTo>
                    <a:pt x="261" y="263"/>
                  </a:lnTo>
                  <a:lnTo>
                    <a:pt x="271" y="248"/>
                  </a:lnTo>
                  <a:lnTo>
                    <a:pt x="282" y="234"/>
                  </a:lnTo>
                  <a:lnTo>
                    <a:pt x="293" y="222"/>
                  </a:lnTo>
                  <a:lnTo>
                    <a:pt x="303" y="212"/>
                  </a:lnTo>
                  <a:lnTo>
                    <a:pt x="310" y="206"/>
                  </a:lnTo>
                  <a:lnTo>
                    <a:pt x="315" y="200"/>
                  </a:lnTo>
                  <a:lnTo>
                    <a:pt x="317" y="199"/>
                  </a:lnTo>
                  <a:lnTo>
                    <a:pt x="290" y="219"/>
                  </a:lnTo>
                  <a:lnTo>
                    <a:pt x="268" y="239"/>
                  </a:lnTo>
                  <a:lnTo>
                    <a:pt x="252" y="259"/>
                  </a:lnTo>
                  <a:lnTo>
                    <a:pt x="241" y="277"/>
                  </a:lnTo>
                  <a:lnTo>
                    <a:pt x="232" y="292"/>
                  </a:lnTo>
                  <a:lnTo>
                    <a:pt x="228" y="303"/>
                  </a:lnTo>
                  <a:lnTo>
                    <a:pt x="194" y="250"/>
                  </a:lnTo>
                  <a:lnTo>
                    <a:pt x="200" y="242"/>
                  </a:lnTo>
                  <a:lnTo>
                    <a:pt x="207" y="231"/>
                  </a:lnTo>
                  <a:lnTo>
                    <a:pt x="217" y="217"/>
                  </a:lnTo>
                  <a:lnTo>
                    <a:pt x="229" y="202"/>
                  </a:lnTo>
                  <a:lnTo>
                    <a:pt x="243" y="187"/>
                  </a:lnTo>
                  <a:lnTo>
                    <a:pt x="258" y="173"/>
                  </a:lnTo>
                  <a:lnTo>
                    <a:pt x="256" y="174"/>
                  </a:lnTo>
                  <a:lnTo>
                    <a:pt x="250" y="180"/>
                  </a:lnTo>
                  <a:lnTo>
                    <a:pt x="241" y="186"/>
                  </a:lnTo>
                  <a:lnTo>
                    <a:pt x="229" y="197"/>
                  </a:lnTo>
                  <a:lnTo>
                    <a:pt x="217" y="210"/>
                  </a:lnTo>
                  <a:lnTo>
                    <a:pt x="204" y="226"/>
                  </a:lnTo>
                  <a:lnTo>
                    <a:pt x="192" y="245"/>
                  </a:lnTo>
                  <a:lnTo>
                    <a:pt x="162" y="198"/>
                  </a:lnTo>
                  <a:lnTo>
                    <a:pt x="167" y="187"/>
                  </a:lnTo>
                  <a:lnTo>
                    <a:pt x="175" y="175"/>
                  </a:lnTo>
                  <a:lnTo>
                    <a:pt x="183" y="163"/>
                  </a:lnTo>
                  <a:lnTo>
                    <a:pt x="192" y="152"/>
                  </a:lnTo>
                  <a:lnTo>
                    <a:pt x="199" y="144"/>
                  </a:lnTo>
                  <a:lnTo>
                    <a:pt x="204" y="138"/>
                  </a:lnTo>
                  <a:lnTo>
                    <a:pt x="205" y="136"/>
                  </a:lnTo>
                  <a:lnTo>
                    <a:pt x="191" y="150"/>
                  </a:lnTo>
                  <a:lnTo>
                    <a:pt x="179" y="164"/>
                  </a:lnTo>
                  <a:lnTo>
                    <a:pt x="169" y="176"/>
                  </a:lnTo>
                  <a:lnTo>
                    <a:pt x="163" y="186"/>
                  </a:lnTo>
                  <a:lnTo>
                    <a:pt x="158" y="194"/>
                  </a:lnTo>
                  <a:lnTo>
                    <a:pt x="134" y="158"/>
                  </a:lnTo>
                  <a:lnTo>
                    <a:pt x="113" y="125"/>
                  </a:lnTo>
                  <a:lnTo>
                    <a:pt x="92" y="95"/>
                  </a:lnTo>
                  <a:lnTo>
                    <a:pt x="73" y="69"/>
                  </a:lnTo>
                  <a:lnTo>
                    <a:pt x="58" y="46"/>
                  </a:lnTo>
                  <a:lnTo>
                    <a:pt x="45" y="26"/>
                  </a:lnTo>
                  <a:lnTo>
                    <a:pt x="34" y="1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Freeform 46"/>
          <p:cNvSpPr/>
          <p:nvPr/>
        </p:nvSpPr>
        <p:spPr bwMode="auto">
          <a:xfrm>
            <a:off x="5243513" y="3487386"/>
            <a:ext cx="2432050" cy="3154362"/>
          </a:xfrm>
          <a:custGeom>
            <a:avLst/>
            <a:gdLst>
              <a:gd name="T0" fmla="*/ 480 w 1532"/>
              <a:gd name="T1" fmla="*/ 71 h 1987"/>
              <a:gd name="T2" fmla="*/ 541 w 1532"/>
              <a:gd name="T3" fmla="*/ 73 h 1987"/>
              <a:gd name="T4" fmla="*/ 504 w 1532"/>
              <a:gd name="T5" fmla="*/ 119 h 1987"/>
              <a:gd name="T6" fmla="*/ 523 w 1532"/>
              <a:gd name="T7" fmla="*/ 313 h 1987"/>
              <a:gd name="T8" fmla="*/ 668 w 1532"/>
              <a:gd name="T9" fmla="*/ 543 h 1987"/>
              <a:gd name="T10" fmla="*/ 741 w 1532"/>
              <a:gd name="T11" fmla="*/ 554 h 1987"/>
              <a:gd name="T12" fmla="*/ 701 w 1532"/>
              <a:gd name="T13" fmla="*/ 358 h 1987"/>
              <a:gd name="T14" fmla="*/ 689 w 1532"/>
              <a:gd name="T15" fmla="*/ 323 h 1987"/>
              <a:gd name="T16" fmla="*/ 769 w 1532"/>
              <a:gd name="T17" fmla="*/ 375 h 1987"/>
              <a:gd name="T18" fmla="*/ 857 w 1532"/>
              <a:gd name="T19" fmla="*/ 321 h 1987"/>
              <a:gd name="T20" fmla="*/ 883 w 1532"/>
              <a:gd name="T21" fmla="*/ 165 h 1987"/>
              <a:gd name="T22" fmla="*/ 885 w 1532"/>
              <a:gd name="T23" fmla="*/ 247 h 1987"/>
              <a:gd name="T24" fmla="*/ 1005 w 1532"/>
              <a:gd name="T25" fmla="*/ 276 h 1987"/>
              <a:gd name="T26" fmla="*/ 1096 w 1532"/>
              <a:gd name="T27" fmla="*/ 188 h 1987"/>
              <a:gd name="T28" fmla="*/ 1178 w 1532"/>
              <a:gd name="T29" fmla="*/ 259 h 1987"/>
              <a:gd name="T30" fmla="*/ 1058 w 1532"/>
              <a:gd name="T31" fmla="*/ 287 h 1987"/>
              <a:gd name="T32" fmla="*/ 876 w 1532"/>
              <a:gd name="T33" fmla="*/ 378 h 1987"/>
              <a:gd name="T34" fmla="*/ 757 w 1532"/>
              <a:gd name="T35" fmla="*/ 827 h 1987"/>
              <a:gd name="T36" fmla="*/ 776 w 1532"/>
              <a:gd name="T37" fmla="*/ 1130 h 1987"/>
              <a:gd name="T38" fmla="*/ 882 w 1532"/>
              <a:gd name="T39" fmla="*/ 1217 h 1987"/>
              <a:gd name="T40" fmla="*/ 1030 w 1532"/>
              <a:gd name="T41" fmla="*/ 1016 h 1987"/>
              <a:gd name="T42" fmla="*/ 1077 w 1532"/>
              <a:gd name="T43" fmla="*/ 867 h 1987"/>
              <a:gd name="T44" fmla="*/ 1060 w 1532"/>
              <a:gd name="T45" fmla="*/ 729 h 1987"/>
              <a:gd name="T46" fmla="*/ 1089 w 1532"/>
              <a:gd name="T47" fmla="*/ 781 h 1987"/>
              <a:gd name="T48" fmla="*/ 1172 w 1532"/>
              <a:gd name="T49" fmla="*/ 788 h 1987"/>
              <a:gd name="T50" fmla="*/ 1096 w 1532"/>
              <a:gd name="T51" fmla="*/ 825 h 1987"/>
              <a:gd name="T52" fmla="*/ 1118 w 1532"/>
              <a:gd name="T53" fmla="*/ 927 h 1987"/>
              <a:gd name="T54" fmla="*/ 1297 w 1532"/>
              <a:gd name="T55" fmla="*/ 787 h 1987"/>
              <a:gd name="T56" fmla="*/ 1327 w 1532"/>
              <a:gd name="T57" fmla="*/ 696 h 1987"/>
              <a:gd name="T58" fmla="*/ 1324 w 1532"/>
              <a:gd name="T59" fmla="*/ 806 h 1987"/>
              <a:gd name="T60" fmla="*/ 1424 w 1532"/>
              <a:gd name="T61" fmla="*/ 760 h 1987"/>
              <a:gd name="T62" fmla="*/ 1464 w 1532"/>
              <a:gd name="T63" fmla="*/ 775 h 1987"/>
              <a:gd name="T64" fmla="*/ 1460 w 1532"/>
              <a:gd name="T65" fmla="*/ 797 h 1987"/>
              <a:gd name="T66" fmla="*/ 1292 w 1532"/>
              <a:gd name="T67" fmla="*/ 859 h 1987"/>
              <a:gd name="T68" fmla="*/ 1149 w 1532"/>
              <a:gd name="T69" fmla="*/ 972 h 1987"/>
              <a:gd name="T70" fmla="*/ 1003 w 1532"/>
              <a:gd name="T71" fmla="*/ 1154 h 1987"/>
              <a:gd name="T72" fmla="*/ 862 w 1532"/>
              <a:gd name="T73" fmla="*/ 1381 h 1987"/>
              <a:gd name="T74" fmla="*/ 882 w 1532"/>
              <a:gd name="T75" fmla="*/ 1668 h 1987"/>
              <a:gd name="T76" fmla="*/ 891 w 1532"/>
              <a:gd name="T77" fmla="*/ 1972 h 1987"/>
              <a:gd name="T78" fmla="*/ 652 w 1532"/>
              <a:gd name="T79" fmla="*/ 1867 h 1987"/>
              <a:gd name="T80" fmla="*/ 650 w 1532"/>
              <a:gd name="T81" fmla="*/ 1416 h 1987"/>
              <a:gd name="T82" fmla="*/ 516 w 1532"/>
              <a:gd name="T83" fmla="*/ 984 h 1987"/>
              <a:gd name="T84" fmla="*/ 196 w 1532"/>
              <a:gd name="T85" fmla="*/ 769 h 1987"/>
              <a:gd name="T86" fmla="*/ 0 w 1532"/>
              <a:gd name="T87" fmla="*/ 703 h 1987"/>
              <a:gd name="T88" fmla="*/ 90 w 1532"/>
              <a:gd name="T89" fmla="*/ 703 h 1987"/>
              <a:gd name="T90" fmla="*/ 112 w 1532"/>
              <a:gd name="T91" fmla="*/ 608 h 1987"/>
              <a:gd name="T92" fmla="*/ 227 w 1532"/>
              <a:gd name="T93" fmla="*/ 747 h 1987"/>
              <a:gd name="T94" fmla="*/ 347 w 1532"/>
              <a:gd name="T95" fmla="*/ 793 h 1987"/>
              <a:gd name="T96" fmla="*/ 345 w 1532"/>
              <a:gd name="T97" fmla="*/ 734 h 1987"/>
              <a:gd name="T98" fmla="*/ 240 w 1532"/>
              <a:gd name="T99" fmla="*/ 630 h 1987"/>
              <a:gd name="T100" fmla="*/ 335 w 1532"/>
              <a:gd name="T101" fmla="*/ 658 h 1987"/>
              <a:gd name="T102" fmla="*/ 383 w 1532"/>
              <a:gd name="T103" fmla="*/ 626 h 1987"/>
              <a:gd name="T104" fmla="*/ 400 w 1532"/>
              <a:gd name="T105" fmla="*/ 750 h 1987"/>
              <a:gd name="T106" fmla="*/ 566 w 1532"/>
              <a:gd name="T107" fmla="*/ 919 h 1987"/>
              <a:gd name="T108" fmla="*/ 656 w 1532"/>
              <a:gd name="T109" fmla="*/ 866 h 1987"/>
              <a:gd name="T110" fmla="*/ 678 w 1532"/>
              <a:gd name="T111" fmla="*/ 656 h 1987"/>
              <a:gd name="T112" fmla="*/ 565 w 1532"/>
              <a:gd name="T113" fmla="*/ 480 h 1987"/>
              <a:gd name="T114" fmla="*/ 427 w 1532"/>
              <a:gd name="T115" fmla="*/ 244 h 1987"/>
              <a:gd name="T116" fmla="*/ 218 w 1532"/>
              <a:gd name="T117" fmla="*/ 181 h 1987"/>
              <a:gd name="T118" fmla="*/ 331 w 1532"/>
              <a:gd name="T119" fmla="*/ 156 h 1987"/>
              <a:gd name="T120" fmla="*/ 451 w 1532"/>
              <a:gd name="T121" fmla="*/ 159 h 1987"/>
              <a:gd name="T122" fmla="*/ 432 w 1532"/>
              <a:gd name="T123" fmla="*/ 21 h 1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2" h="1987">
                <a:moveTo>
                  <a:pt x="421" y="0"/>
                </a:moveTo>
                <a:lnTo>
                  <a:pt x="423" y="2"/>
                </a:lnTo>
                <a:lnTo>
                  <a:pt x="428" y="8"/>
                </a:lnTo>
                <a:lnTo>
                  <a:pt x="435" y="15"/>
                </a:lnTo>
                <a:lnTo>
                  <a:pt x="444" y="26"/>
                </a:lnTo>
                <a:lnTo>
                  <a:pt x="454" y="37"/>
                </a:lnTo>
                <a:lnTo>
                  <a:pt x="464" y="49"/>
                </a:lnTo>
                <a:lnTo>
                  <a:pt x="472" y="60"/>
                </a:lnTo>
                <a:lnTo>
                  <a:pt x="480" y="71"/>
                </a:lnTo>
                <a:lnTo>
                  <a:pt x="485" y="79"/>
                </a:lnTo>
                <a:lnTo>
                  <a:pt x="489" y="86"/>
                </a:lnTo>
                <a:lnTo>
                  <a:pt x="492" y="89"/>
                </a:lnTo>
                <a:lnTo>
                  <a:pt x="498" y="90"/>
                </a:lnTo>
                <a:lnTo>
                  <a:pt x="506" y="88"/>
                </a:lnTo>
                <a:lnTo>
                  <a:pt x="516" y="86"/>
                </a:lnTo>
                <a:lnTo>
                  <a:pt x="525" y="82"/>
                </a:lnTo>
                <a:lnTo>
                  <a:pt x="534" y="77"/>
                </a:lnTo>
                <a:lnTo>
                  <a:pt x="541" y="73"/>
                </a:lnTo>
                <a:lnTo>
                  <a:pt x="546" y="71"/>
                </a:lnTo>
                <a:lnTo>
                  <a:pt x="549" y="70"/>
                </a:lnTo>
                <a:lnTo>
                  <a:pt x="552" y="72"/>
                </a:lnTo>
                <a:lnTo>
                  <a:pt x="550" y="74"/>
                </a:lnTo>
                <a:lnTo>
                  <a:pt x="544" y="77"/>
                </a:lnTo>
                <a:lnTo>
                  <a:pt x="537" y="85"/>
                </a:lnTo>
                <a:lnTo>
                  <a:pt x="527" y="94"/>
                </a:lnTo>
                <a:lnTo>
                  <a:pt x="515" y="105"/>
                </a:lnTo>
                <a:lnTo>
                  <a:pt x="504" y="119"/>
                </a:lnTo>
                <a:lnTo>
                  <a:pt x="493" y="135"/>
                </a:lnTo>
                <a:lnTo>
                  <a:pt x="483" y="153"/>
                </a:lnTo>
                <a:lnTo>
                  <a:pt x="478" y="170"/>
                </a:lnTo>
                <a:lnTo>
                  <a:pt x="478" y="189"/>
                </a:lnTo>
                <a:lnTo>
                  <a:pt x="481" y="211"/>
                </a:lnTo>
                <a:lnTo>
                  <a:pt x="488" y="235"/>
                </a:lnTo>
                <a:lnTo>
                  <a:pt x="497" y="260"/>
                </a:lnTo>
                <a:lnTo>
                  <a:pt x="509" y="286"/>
                </a:lnTo>
                <a:lnTo>
                  <a:pt x="523" y="313"/>
                </a:lnTo>
                <a:lnTo>
                  <a:pt x="539" y="342"/>
                </a:lnTo>
                <a:lnTo>
                  <a:pt x="555" y="370"/>
                </a:lnTo>
                <a:lnTo>
                  <a:pt x="572" y="398"/>
                </a:lnTo>
                <a:lnTo>
                  <a:pt x="588" y="424"/>
                </a:lnTo>
                <a:lnTo>
                  <a:pt x="604" y="449"/>
                </a:lnTo>
                <a:lnTo>
                  <a:pt x="620" y="475"/>
                </a:lnTo>
                <a:lnTo>
                  <a:pt x="637" y="499"/>
                </a:lnTo>
                <a:lnTo>
                  <a:pt x="653" y="522"/>
                </a:lnTo>
                <a:lnTo>
                  <a:pt x="668" y="543"/>
                </a:lnTo>
                <a:lnTo>
                  <a:pt x="681" y="561"/>
                </a:lnTo>
                <a:lnTo>
                  <a:pt x="693" y="575"/>
                </a:lnTo>
                <a:lnTo>
                  <a:pt x="704" y="587"/>
                </a:lnTo>
                <a:lnTo>
                  <a:pt x="712" y="595"/>
                </a:lnTo>
                <a:lnTo>
                  <a:pt x="718" y="597"/>
                </a:lnTo>
                <a:lnTo>
                  <a:pt x="724" y="595"/>
                </a:lnTo>
                <a:lnTo>
                  <a:pt x="729" y="586"/>
                </a:lnTo>
                <a:lnTo>
                  <a:pt x="736" y="572"/>
                </a:lnTo>
                <a:lnTo>
                  <a:pt x="741" y="554"/>
                </a:lnTo>
                <a:lnTo>
                  <a:pt x="745" y="533"/>
                </a:lnTo>
                <a:lnTo>
                  <a:pt x="749" y="509"/>
                </a:lnTo>
                <a:lnTo>
                  <a:pt x="750" y="485"/>
                </a:lnTo>
                <a:lnTo>
                  <a:pt x="750" y="460"/>
                </a:lnTo>
                <a:lnTo>
                  <a:pt x="748" y="436"/>
                </a:lnTo>
                <a:lnTo>
                  <a:pt x="741" y="411"/>
                </a:lnTo>
                <a:lnTo>
                  <a:pt x="731" y="389"/>
                </a:lnTo>
                <a:lnTo>
                  <a:pt x="717" y="372"/>
                </a:lnTo>
                <a:lnTo>
                  <a:pt x="701" y="358"/>
                </a:lnTo>
                <a:lnTo>
                  <a:pt x="681" y="347"/>
                </a:lnTo>
                <a:lnTo>
                  <a:pt x="658" y="340"/>
                </a:lnTo>
                <a:lnTo>
                  <a:pt x="633" y="337"/>
                </a:lnTo>
                <a:lnTo>
                  <a:pt x="606" y="338"/>
                </a:lnTo>
                <a:lnTo>
                  <a:pt x="606" y="334"/>
                </a:lnTo>
                <a:lnTo>
                  <a:pt x="676" y="322"/>
                </a:lnTo>
                <a:lnTo>
                  <a:pt x="681" y="237"/>
                </a:lnTo>
                <a:lnTo>
                  <a:pt x="684" y="237"/>
                </a:lnTo>
                <a:lnTo>
                  <a:pt x="689" y="323"/>
                </a:lnTo>
                <a:lnTo>
                  <a:pt x="691" y="324"/>
                </a:lnTo>
                <a:lnTo>
                  <a:pt x="698" y="327"/>
                </a:lnTo>
                <a:lnTo>
                  <a:pt x="706" y="333"/>
                </a:lnTo>
                <a:lnTo>
                  <a:pt x="717" y="339"/>
                </a:lnTo>
                <a:lnTo>
                  <a:pt x="729" y="346"/>
                </a:lnTo>
                <a:lnTo>
                  <a:pt x="741" y="353"/>
                </a:lnTo>
                <a:lnTo>
                  <a:pt x="752" y="361"/>
                </a:lnTo>
                <a:lnTo>
                  <a:pt x="762" y="369"/>
                </a:lnTo>
                <a:lnTo>
                  <a:pt x="769" y="375"/>
                </a:lnTo>
                <a:lnTo>
                  <a:pt x="777" y="380"/>
                </a:lnTo>
                <a:lnTo>
                  <a:pt x="787" y="381"/>
                </a:lnTo>
                <a:lnTo>
                  <a:pt x="799" y="377"/>
                </a:lnTo>
                <a:lnTo>
                  <a:pt x="812" y="373"/>
                </a:lnTo>
                <a:lnTo>
                  <a:pt x="825" y="365"/>
                </a:lnTo>
                <a:lnTo>
                  <a:pt x="837" y="356"/>
                </a:lnTo>
                <a:lnTo>
                  <a:pt x="847" y="345"/>
                </a:lnTo>
                <a:lnTo>
                  <a:pt x="853" y="333"/>
                </a:lnTo>
                <a:lnTo>
                  <a:pt x="857" y="321"/>
                </a:lnTo>
                <a:lnTo>
                  <a:pt x="858" y="307"/>
                </a:lnTo>
                <a:lnTo>
                  <a:pt x="861" y="289"/>
                </a:lnTo>
                <a:lnTo>
                  <a:pt x="864" y="269"/>
                </a:lnTo>
                <a:lnTo>
                  <a:pt x="868" y="248"/>
                </a:lnTo>
                <a:lnTo>
                  <a:pt x="872" y="226"/>
                </a:lnTo>
                <a:lnTo>
                  <a:pt x="876" y="207"/>
                </a:lnTo>
                <a:lnTo>
                  <a:pt x="879" y="188"/>
                </a:lnTo>
                <a:lnTo>
                  <a:pt x="882" y="174"/>
                </a:lnTo>
                <a:lnTo>
                  <a:pt x="883" y="165"/>
                </a:lnTo>
                <a:lnTo>
                  <a:pt x="885" y="162"/>
                </a:lnTo>
                <a:lnTo>
                  <a:pt x="886" y="163"/>
                </a:lnTo>
                <a:lnTo>
                  <a:pt x="886" y="166"/>
                </a:lnTo>
                <a:lnTo>
                  <a:pt x="885" y="174"/>
                </a:lnTo>
                <a:lnTo>
                  <a:pt x="883" y="185"/>
                </a:lnTo>
                <a:lnTo>
                  <a:pt x="882" y="199"/>
                </a:lnTo>
                <a:lnTo>
                  <a:pt x="882" y="214"/>
                </a:lnTo>
                <a:lnTo>
                  <a:pt x="882" y="231"/>
                </a:lnTo>
                <a:lnTo>
                  <a:pt x="885" y="247"/>
                </a:lnTo>
                <a:lnTo>
                  <a:pt x="887" y="261"/>
                </a:lnTo>
                <a:lnTo>
                  <a:pt x="892" y="273"/>
                </a:lnTo>
                <a:lnTo>
                  <a:pt x="899" y="282"/>
                </a:lnTo>
                <a:lnTo>
                  <a:pt x="909" y="285"/>
                </a:lnTo>
                <a:lnTo>
                  <a:pt x="922" y="286"/>
                </a:lnTo>
                <a:lnTo>
                  <a:pt x="940" y="286"/>
                </a:lnTo>
                <a:lnTo>
                  <a:pt x="961" y="284"/>
                </a:lnTo>
                <a:lnTo>
                  <a:pt x="982" y="281"/>
                </a:lnTo>
                <a:lnTo>
                  <a:pt x="1005" y="276"/>
                </a:lnTo>
                <a:lnTo>
                  <a:pt x="1027" y="271"/>
                </a:lnTo>
                <a:lnTo>
                  <a:pt x="1047" y="264"/>
                </a:lnTo>
                <a:lnTo>
                  <a:pt x="1063" y="257"/>
                </a:lnTo>
                <a:lnTo>
                  <a:pt x="1076" y="248"/>
                </a:lnTo>
                <a:lnTo>
                  <a:pt x="1084" y="237"/>
                </a:lnTo>
                <a:lnTo>
                  <a:pt x="1090" y="219"/>
                </a:lnTo>
                <a:lnTo>
                  <a:pt x="1093" y="203"/>
                </a:lnTo>
                <a:lnTo>
                  <a:pt x="1094" y="194"/>
                </a:lnTo>
                <a:lnTo>
                  <a:pt x="1096" y="188"/>
                </a:lnTo>
                <a:lnTo>
                  <a:pt x="1096" y="186"/>
                </a:lnTo>
                <a:lnTo>
                  <a:pt x="1099" y="187"/>
                </a:lnTo>
                <a:lnTo>
                  <a:pt x="1091" y="253"/>
                </a:lnTo>
                <a:lnTo>
                  <a:pt x="1094" y="252"/>
                </a:lnTo>
                <a:lnTo>
                  <a:pt x="1104" y="252"/>
                </a:lnTo>
                <a:lnTo>
                  <a:pt x="1118" y="253"/>
                </a:lnTo>
                <a:lnTo>
                  <a:pt x="1137" y="254"/>
                </a:lnTo>
                <a:lnTo>
                  <a:pt x="1156" y="256"/>
                </a:lnTo>
                <a:lnTo>
                  <a:pt x="1178" y="259"/>
                </a:lnTo>
                <a:lnTo>
                  <a:pt x="1199" y="264"/>
                </a:lnTo>
                <a:lnTo>
                  <a:pt x="1196" y="264"/>
                </a:lnTo>
                <a:lnTo>
                  <a:pt x="1187" y="264"/>
                </a:lnTo>
                <a:lnTo>
                  <a:pt x="1173" y="266"/>
                </a:lnTo>
                <a:lnTo>
                  <a:pt x="1153" y="269"/>
                </a:lnTo>
                <a:lnTo>
                  <a:pt x="1130" y="272"/>
                </a:lnTo>
                <a:lnTo>
                  <a:pt x="1104" y="276"/>
                </a:lnTo>
                <a:lnTo>
                  <a:pt x="1076" y="283"/>
                </a:lnTo>
                <a:lnTo>
                  <a:pt x="1058" y="287"/>
                </a:lnTo>
                <a:lnTo>
                  <a:pt x="1039" y="290"/>
                </a:lnTo>
                <a:lnTo>
                  <a:pt x="1018" y="294"/>
                </a:lnTo>
                <a:lnTo>
                  <a:pt x="998" y="298"/>
                </a:lnTo>
                <a:lnTo>
                  <a:pt x="977" y="303"/>
                </a:lnTo>
                <a:lnTo>
                  <a:pt x="956" y="311"/>
                </a:lnTo>
                <a:lnTo>
                  <a:pt x="936" y="322"/>
                </a:lnTo>
                <a:lnTo>
                  <a:pt x="915" y="336"/>
                </a:lnTo>
                <a:lnTo>
                  <a:pt x="895" y="355"/>
                </a:lnTo>
                <a:lnTo>
                  <a:pt x="876" y="378"/>
                </a:lnTo>
                <a:lnTo>
                  <a:pt x="858" y="407"/>
                </a:lnTo>
                <a:lnTo>
                  <a:pt x="842" y="443"/>
                </a:lnTo>
                <a:lnTo>
                  <a:pt x="823" y="496"/>
                </a:lnTo>
                <a:lnTo>
                  <a:pt x="805" y="550"/>
                </a:lnTo>
                <a:lnTo>
                  <a:pt x="791" y="607"/>
                </a:lnTo>
                <a:lnTo>
                  <a:pt x="779" y="665"/>
                </a:lnTo>
                <a:lnTo>
                  <a:pt x="769" y="720"/>
                </a:lnTo>
                <a:lnTo>
                  <a:pt x="763" y="774"/>
                </a:lnTo>
                <a:lnTo>
                  <a:pt x="757" y="827"/>
                </a:lnTo>
                <a:lnTo>
                  <a:pt x="755" y="874"/>
                </a:lnTo>
                <a:lnTo>
                  <a:pt x="754" y="919"/>
                </a:lnTo>
                <a:lnTo>
                  <a:pt x="755" y="946"/>
                </a:lnTo>
                <a:lnTo>
                  <a:pt x="756" y="977"/>
                </a:lnTo>
                <a:lnTo>
                  <a:pt x="758" y="1007"/>
                </a:lnTo>
                <a:lnTo>
                  <a:pt x="762" y="1039"/>
                </a:lnTo>
                <a:lnTo>
                  <a:pt x="765" y="1070"/>
                </a:lnTo>
                <a:lnTo>
                  <a:pt x="770" y="1102"/>
                </a:lnTo>
                <a:lnTo>
                  <a:pt x="776" y="1130"/>
                </a:lnTo>
                <a:lnTo>
                  <a:pt x="783" y="1157"/>
                </a:lnTo>
                <a:lnTo>
                  <a:pt x="791" y="1181"/>
                </a:lnTo>
                <a:lnTo>
                  <a:pt x="801" y="1202"/>
                </a:lnTo>
                <a:lnTo>
                  <a:pt x="812" y="1218"/>
                </a:lnTo>
                <a:lnTo>
                  <a:pt x="825" y="1229"/>
                </a:lnTo>
                <a:lnTo>
                  <a:pt x="838" y="1234"/>
                </a:lnTo>
                <a:lnTo>
                  <a:pt x="853" y="1233"/>
                </a:lnTo>
                <a:lnTo>
                  <a:pt x="867" y="1227"/>
                </a:lnTo>
                <a:lnTo>
                  <a:pt x="882" y="1217"/>
                </a:lnTo>
                <a:lnTo>
                  <a:pt x="899" y="1202"/>
                </a:lnTo>
                <a:lnTo>
                  <a:pt x="916" y="1184"/>
                </a:lnTo>
                <a:lnTo>
                  <a:pt x="932" y="1164"/>
                </a:lnTo>
                <a:lnTo>
                  <a:pt x="951" y="1141"/>
                </a:lnTo>
                <a:lnTo>
                  <a:pt x="967" y="1117"/>
                </a:lnTo>
                <a:lnTo>
                  <a:pt x="985" y="1092"/>
                </a:lnTo>
                <a:lnTo>
                  <a:pt x="1001" y="1066"/>
                </a:lnTo>
                <a:lnTo>
                  <a:pt x="1016" y="1041"/>
                </a:lnTo>
                <a:lnTo>
                  <a:pt x="1030" y="1016"/>
                </a:lnTo>
                <a:lnTo>
                  <a:pt x="1043" y="992"/>
                </a:lnTo>
                <a:lnTo>
                  <a:pt x="1054" y="971"/>
                </a:lnTo>
                <a:lnTo>
                  <a:pt x="1063" y="952"/>
                </a:lnTo>
                <a:lnTo>
                  <a:pt x="1071" y="935"/>
                </a:lnTo>
                <a:lnTo>
                  <a:pt x="1075" y="923"/>
                </a:lnTo>
                <a:lnTo>
                  <a:pt x="1076" y="916"/>
                </a:lnTo>
                <a:lnTo>
                  <a:pt x="1076" y="904"/>
                </a:lnTo>
                <a:lnTo>
                  <a:pt x="1076" y="886"/>
                </a:lnTo>
                <a:lnTo>
                  <a:pt x="1077" y="867"/>
                </a:lnTo>
                <a:lnTo>
                  <a:pt x="1077" y="845"/>
                </a:lnTo>
                <a:lnTo>
                  <a:pt x="1076" y="822"/>
                </a:lnTo>
                <a:lnTo>
                  <a:pt x="1075" y="798"/>
                </a:lnTo>
                <a:lnTo>
                  <a:pt x="1072" y="778"/>
                </a:lnTo>
                <a:lnTo>
                  <a:pt x="1068" y="758"/>
                </a:lnTo>
                <a:lnTo>
                  <a:pt x="1063" y="742"/>
                </a:lnTo>
                <a:lnTo>
                  <a:pt x="1056" y="731"/>
                </a:lnTo>
                <a:lnTo>
                  <a:pt x="1058" y="730"/>
                </a:lnTo>
                <a:lnTo>
                  <a:pt x="1060" y="729"/>
                </a:lnTo>
                <a:lnTo>
                  <a:pt x="1061" y="729"/>
                </a:lnTo>
                <a:lnTo>
                  <a:pt x="1062" y="729"/>
                </a:lnTo>
                <a:lnTo>
                  <a:pt x="1062" y="729"/>
                </a:lnTo>
                <a:lnTo>
                  <a:pt x="1063" y="731"/>
                </a:lnTo>
                <a:lnTo>
                  <a:pt x="1067" y="735"/>
                </a:lnTo>
                <a:lnTo>
                  <a:pt x="1073" y="744"/>
                </a:lnTo>
                <a:lnTo>
                  <a:pt x="1079" y="754"/>
                </a:lnTo>
                <a:lnTo>
                  <a:pt x="1085" y="767"/>
                </a:lnTo>
                <a:lnTo>
                  <a:pt x="1089" y="781"/>
                </a:lnTo>
                <a:lnTo>
                  <a:pt x="1092" y="796"/>
                </a:lnTo>
                <a:lnTo>
                  <a:pt x="1094" y="799"/>
                </a:lnTo>
                <a:lnTo>
                  <a:pt x="1099" y="802"/>
                </a:lnTo>
                <a:lnTo>
                  <a:pt x="1106" y="803"/>
                </a:lnTo>
                <a:lnTo>
                  <a:pt x="1117" y="802"/>
                </a:lnTo>
                <a:lnTo>
                  <a:pt x="1131" y="798"/>
                </a:lnTo>
                <a:lnTo>
                  <a:pt x="1149" y="793"/>
                </a:lnTo>
                <a:lnTo>
                  <a:pt x="1171" y="785"/>
                </a:lnTo>
                <a:lnTo>
                  <a:pt x="1172" y="788"/>
                </a:lnTo>
                <a:lnTo>
                  <a:pt x="1170" y="790"/>
                </a:lnTo>
                <a:lnTo>
                  <a:pt x="1162" y="793"/>
                </a:lnTo>
                <a:lnTo>
                  <a:pt x="1152" y="797"/>
                </a:lnTo>
                <a:lnTo>
                  <a:pt x="1140" y="802"/>
                </a:lnTo>
                <a:lnTo>
                  <a:pt x="1126" y="806"/>
                </a:lnTo>
                <a:lnTo>
                  <a:pt x="1111" y="810"/>
                </a:lnTo>
                <a:lnTo>
                  <a:pt x="1096" y="811"/>
                </a:lnTo>
                <a:lnTo>
                  <a:pt x="1096" y="816"/>
                </a:lnTo>
                <a:lnTo>
                  <a:pt x="1096" y="825"/>
                </a:lnTo>
                <a:lnTo>
                  <a:pt x="1096" y="840"/>
                </a:lnTo>
                <a:lnTo>
                  <a:pt x="1096" y="856"/>
                </a:lnTo>
                <a:lnTo>
                  <a:pt x="1096" y="872"/>
                </a:lnTo>
                <a:lnTo>
                  <a:pt x="1096" y="887"/>
                </a:lnTo>
                <a:lnTo>
                  <a:pt x="1096" y="899"/>
                </a:lnTo>
                <a:lnTo>
                  <a:pt x="1097" y="908"/>
                </a:lnTo>
                <a:lnTo>
                  <a:pt x="1101" y="916"/>
                </a:lnTo>
                <a:lnTo>
                  <a:pt x="1108" y="922"/>
                </a:lnTo>
                <a:lnTo>
                  <a:pt x="1118" y="927"/>
                </a:lnTo>
                <a:lnTo>
                  <a:pt x="1131" y="929"/>
                </a:lnTo>
                <a:lnTo>
                  <a:pt x="1147" y="927"/>
                </a:lnTo>
                <a:lnTo>
                  <a:pt x="1164" y="919"/>
                </a:lnTo>
                <a:lnTo>
                  <a:pt x="1184" y="907"/>
                </a:lnTo>
                <a:lnTo>
                  <a:pt x="1216" y="883"/>
                </a:lnTo>
                <a:lnTo>
                  <a:pt x="1245" y="860"/>
                </a:lnTo>
                <a:lnTo>
                  <a:pt x="1267" y="836"/>
                </a:lnTo>
                <a:lnTo>
                  <a:pt x="1286" y="812"/>
                </a:lnTo>
                <a:lnTo>
                  <a:pt x="1297" y="787"/>
                </a:lnTo>
                <a:lnTo>
                  <a:pt x="1302" y="770"/>
                </a:lnTo>
                <a:lnTo>
                  <a:pt x="1308" y="752"/>
                </a:lnTo>
                <a:lnTo>
                  <a:pt x="1313" y="734"/>
                </a:lnTo>
                <a:lnTo>
                  <a:pt x="1317" y="718"/>
                </a:lnTo>
                <a:lnTo>
                  <a:pt x="1322" y="706"/>
                </a:lnTo>
                <a:lnTo>
                  <a:pt x="1324" y="697"/>
                </a:lnTo>
                <a:lnTo>
                  <a:pt x="1325" y="694"/>
                </a:lnTo>
                <a:lnTo>
                  <a:pt x="1327" y="693"/>
                </a:lnTo>
                <a:lnTo>
                  <a:pt x="1327" y="696"/>
                </a:lnTo>
                <a:lnTo>
                  <a:pt x="1327" y="706"/>
                </a:lnTo>
                <a:lnTo>
                  <a:pt x="1327" y="719"/>
                </a:lnTo>
                <a:lnTo>
                  <a:pt x="1326" y="735"/>
                </a:lnTo>
                <a:lnTo>
                  <a:pt x="1324" y="754"/>
                </a:lnTo>
                <a:lnTo>
                  <a:pt x="1322" y="772"/>
                </a:lnTo>
                <a:lnTo>
                  <a:pt x="1317" y="792"/>
                </a:lnTo>
                <a:lnTo>
                  <a:pt x="1312" y="808"/>
                </a:lnTo>
                <a:lnTo>
                  <a:pt x="1315" y="808"/>
                </a:lnTo>
                <a:lnTo>
                  <a:pt x="1324" y="806"/>
                </a:lnTo>
                <a:lnTo>
                  <a:pt x="1337" y="804"/>
                </a:lnTo>
                <a:lnTo>
                  <a:pt x="1352" y="800"/>
                </a:lnTo>
                <a:lnTo>
                  <a:pt x="1367" y="796"/>
                </a:lnTo>
                <a:lnTo>
                  <a:pt x="1383" y="793"/>
                </a:lnTo>
                <a:lnTo>
                  <a:pt x="1395" y="788"/>
                </a:lnTo>
                <a:lnTo>
                  <a:pt x="1403" y="784"/>
                </a:lnTo>
                <a:lnTo>
                  <a:pt x="1410" y="779"/>
                </a:lnTo>
                <a:lnTo>
                  <a:pt x="1418" y="770"/>
                </a:lnTo>
                <a:lnTo>
                  <a:pt x="1424" y="760"/>
                </a:lnTo>
                <a:lnTo>
                  <a:pt x="1431" y="749"/>
                </a:lnTo>
                <a:lnTo>
                  <a:pt x="1435" y="741"/>
                </a:lnTo>
                <a:lnTo>
                  <a:pt x="1438" y="735"/>
                </a:lnTo>
                <a:lnTo>
                  <a:pt x="1439" y="733"/>
                </a:lnTo>
                <a:lnTo>
                  <a:pt x="1441" y="733"/>
                </a:lnTo>
                <a:lnTo>
                  <a:pt x="1435" y="777"/>
                </a:lnTo>
                <a:lnTo>
                  <a:pt x="1439" y="777"/>
                </a:lnTo>
                <a:lnTo>
                  <a:pt x="1449" y="775"/>
                </a:lnTo>
                <a:lnTo>
                  <a:pt x="1464" y="775"/>
                </a:lnTo>
                <a:lnTo>
                  <a:pt x="1484" y="777"/>
                </a:lnTo>
                <a:lnTo>
                  <a:pt x="1507" y="779"/>
                </a:lnTo>
                <a:lnTo>
                  <a:pt x="1532" y="783"/>
                </a:lnTo>
                <a:lnTo>
                  <a:pt x="1531" y="784"/>
                </a:lnTo>
                <a:lnTo>
                  <a:pt x="1527" y="784"/>
                </a:lnTo>
                <a:lnTo>
                  <a:pt x="1518" y="785"/>
                </a:lnTo>
                <a:lnTo>
                  <a:pt x="1502" y="787"/>
                </a:lnTo>
                <a:lnTo>
                  <a:pt x="1483" y="792"/>
                </a:lnTo>
                <a:lnTo>
                  <a:pt x="1460" y="797"/>
                </a:lnTo>
                <a:lnTo>
                  <a:pt x="1435" y="804"/>
                </a:lnTo>
                <a:lnTo>
                  <a:pt x="1408" y="811"/>
                </a:lnTo>
                <a:lnTo>
                  <a:pt x="1388" y="818"/>
                </a:lnTo>
                <a:lnTo>
                  <a:pt x="1372" y="823"/>
                </a:lnTo>
                <a:lnTo>
                  <a:pt x="1356" y="828"/>
                </a:lnTo>
                <a:lnTo>
                  <a:pt x="1340" y="833"/>
                </a:lnTo>
                <a:lnTo>
                  <a:pt x="1324" y="840"/>
                </a:lnTo>
                <a:lnTo>
                  <a:pt x="1309" y="848"/>
                </a:lnTo>
                <a:lnTo>
                  <a:pt x="1292" y="859"/>
                </a:lnTo>
                <a:lnTo>
                  <a:pt x="1274" y="872"/>
                </a:lnTo>
                <a:lnTo>
                  <a:pt x="1254" y="890"/>
                </a:lnTo>
                <a:lnTo>
                  <a:pt x="1233" y="911"/>
                </a:lnTo>
                <a:lnTo>
                  <a:pt x="1217" y="926"/>
                </a:lnTo>
                <a:lnTo>
                  <a:pt x="1202" y="939"/>
                </a:lnTo>
                <a:lnTo>
                  <a:pt x="1188" y="948"/>
                </a:lnTo>
                <a:lnTo>
                  <a:pt x="1175" y="957"/>
                </a:lnTo>
                <a:lnTo>
                  <a:pt x="1162" y="965"/>
                </a:lnTo>
                <a:lnTo>
                  <a:pt x="1149" y="972"/>
                </a:lnTo>
                <a:lnTo>
                  <a:pt x="1136" y="981"/>
                </a:lnTo>
                <a:lnTo>
                  <a:pt x="1123" y="991"/>
                </a:lnTo>
                <a:lnTo>
                  <a:pt x="1109" y="1002"/>
                </a:lnTo>
                <a:lnTo>
                  <a:pt x="1094" y="1017"/>
                </a:lnTo>
                <a:lnTo>
                  <a:pt x="1079" y="1034"/>
                </a:lnTo>
                <a:lnTo>
                  <a:pt x="1063" y="1056"/>
                </a:lnTo>
                <a:lnTo>
                  <a:pt x="1046" y="1082"/>
                </a:lnTo>
                <a:lnTo>
                  <a:pt x="1027" y="1115"/>
                </a:lnTo>
                <a:lnTo>
                  <a:pt x="1003" y="1154"/>
                </a:lnTo>
                <a:lnTo>
                  <a:pt x="981" y="1188"/>
                </a:lnTo>
                <a:lnTo>
                  <a:pt x="960" y="1218"/>
                </a:lnTo>
                <a:lnTo>
                  <a:pt x="939" y="1245"/>
                </a:lnTo>
                <a:lnTo>
                  <a:pt x="919" y="1270"/>
                </a:lnTo>
                <a:lnTo>
                  <a:pt x="903" y="1293"/>
                </a:lnTo>
                <a:lnTo>
                  <a:pt x="888" y="1315"/>
                </a:lnTo>
                <a:lnTo>
                  <a:pt x="876" y="1337"/>
                </a:lnTo>
                <a:lnTo>
                  <a:pt x="867" y="1358"/>
                </a:lnTo>
                <a:lnTo>
                  <a:pt x="862" y="1381"/>
                </a:lnTo>
                <a:lnTo>
                  <a:pt x="861" y="1406"/>
                </a:lnTo>
                <a:lnTo>
                  <a:pt x="864" y="1432"/>
                </a:lnTo>
                <a:lnTo>
                  <a:pt x="867" y="1454"/>
                </a:lnTo>
                <a:lnTo>
                  <a:pt x="870" y="1481"/>
                </a:lnTo>
                <a:lnTo>
                  <a:pt x="873" y="1513"/>
                </a:lnTo>
                <a:lnTo>
                  <a:pt x="876" y="1549"/>
                </a:lnTo>
                <a:lnTo>
                  <a:pt x="878" y="1587"/>
                </a:lnTo>
                <a:lnTo>
                  <a:pt x="880" y="1627"/>
                </a:lnTo>
                <a:lnTo>
                  <a:pt x="882" y="1668"/>
                </a:lnTo>
                <a:lnTo>
                  <a:pt x="883" y="1711"/>
                </a:lnTo>
                <a:lnTo>
                  <a:pt x="886" y="1752"/>
                </a:lnTo>
                <a:lnTo>
                  <a:pt x="887" y="1793"/>
                </a:lnTo>
                <a:lnTo>
                  <a:pt x="888" y="1833"/>
                </a:lnTo>
                <a:lnTo>
                  <a:pt x="889" y="1868"/>
                </a:lnTo>
                <a:lnTo>
                  <a:pt x="890" y="1901"/>
                </a:lnTo>
                <a:lnTo>
                  <a:pt x="890" y="1930"/>
                </a:lnTo>
                <a:lnTo>
                  <a:pt x="891" y="1954"/>
                </a:lnTo>
                <a:lnTo>
                  <a:pt x="891" y="1972"/>
                </a:lnTo>
                <a:lnTo>
                  <a:pt x="891" y="1984"/>
                </a:lnTo>
                <a:lnTo>
                  <a:pt x="891" y="1987"/>
                </a:lnTo>
                <a:lnTo>
                  <a:pt x="641" y="1987"/>
                </a:lnTo>
                <a:lnTo>
                  <a:pt x="641" y="1984"/>
                </a:lnTo>
                <a:lnTo>
                  <a:pt x="642" y="1973"/>
                </a:lnTo>
                <a:lnTo>
                  <a:pt x="644" y="1954"/>
                </a:lnTo>
                <a:lnTo>
                  <a:pt x="646" y="1932"/>
                </a:lnTo>
                <a:lnTo>
                  <a:pt x="649" y="1901"/>
                </a:lnTo>
                <a:lnTo>
                  <a:pt x="652" y="1867"/>
                </a:lnTo>
                <a:lnTo>
                  <a:pt x="654" y="1828"/>
                </a:lnTo>
                <a:lnTo>
                  <a:pt x="656" y="1785"/>
                </a:lnTo>
                <a:lnTo>
                  <a:pt x="658" y="1738"/>
                </a:lnTo>
                <a:lnTo>
                  <a:pt x="659" y="1689"/>
                </a:lnTo>
                <a:lnTo>
                  <a:pt x="659" y="1637"/>
                </a:lnTo>
                <a:lnTo>
                  <a:pt x="658" y="1584"/>
                </a:lnTo>
                <a:lnTo>
                  <a:pt x="657" y="1528"/>
                </a:lnTo>
                <a:lnTo>
                  <a:pt x="654" y="1471"/>
                </a:lnTo>
                <a:lnTo>
                  <a:pt x="650" y="1416"/>
                </a:lnTo>
                <a:lnTo>
                  <a:pt x="644" y="1359"/>
                </a:lnTo>
                <a:lnTo>
                  <a:pt x="636" y="1304"/>
                </a:lnTo>
                <a:lnTo>
                  <a:pt x="626" y="1251"/>
                </a:lnTo>
                <a:lnTo>
                  <a:pt x="614" y="1199"/>
                </a:lnTo>
                <a:lnTo>
                  <a:pt x="600" y="1148"/>
                </a:lnTo>
                <a:lnTo>
                  <a:pt x="583" y="1102"/>
                </a:lnTo>
                <a:lnTo>
                  <a:pt x="564" y="1058"/>
                </a:lnTo>
                <a:lnTo>
                  <a:pt x="541" y="1019"/>
                </a:lnTo>
                <a:lnTo>
                  <a:pt x="516" y="984"/>
                </a:lnTo>
                <a:lnTo>
                  <a:pt x="488" y="952"/>
                </a:lnTo>
                <a:lnTo>
                  <a:pt x="455" y="922"/>
                </a:lnTo>
                <a:lnTo>
                  <a:pt x="421" y="894"/>
                </a:lnTo>
                <a:lnTo>
                  <a:pt x="385" y="868"/>
                </a:lnTo>
                <a:lnTo>
                  <a:pt x="347" y="845"/>
                </a:lnTo>
                <a:lnTo>
                  <a:pt x="309" y="822"/>
                </a:lnTo>
                <a:lnTo>
                  <a:pt x="271" y="803"/>
                </a:lnTo>
                <a:lnTo>
                  <a:pt x="233" y="785"/>
                </a:lnTo>
                <a:lnTo>
                  <a:pt x="196" y="769"/>
                </a:lnTo>
                <a:lnTo>
                  <a:pt x="161" y="755"/>
                </a:lnTo>
                <a:lnTo>
                  <a:pt x="128" y="742"/>
                </a:lnTo>
                <a:lnTo>
                  <a:pt x="97" y="731"/>
                </a:lnTo>
                <a:lnTo>
                  <a:pt x="70" y="722"/>
                </a:lnTo>
                <a:lnTo>
                  <a:pt x="46" y="715"/>
                </a:lnTo>
                <a:lnTo>
                  <a:pt x="26" y="709"/>
                </a:lnTo>
                <a:lnTo>
                  <a:pt x="12" y="706"/>
                </a:lnTo>
                <a:lnTo>
                  <a:pt x="4" y="703"/>
                </a:lnTo>
                <a:lnTo>
                  <a:pt x="0" y="703"/>
                </a:lnTo>
                <a:lnTo>
                  <a:pt x="0" y="699"/>
                </a:lnTo>
                <a:lnTo>
                  <a:pt x="4" y="699"/>
                </a:lnTo>
                <a:lnTo>
                  <a:pt x="13" y="700"/>
                </a:lnTo>
                <a:lnTo>
                  <a:pt x="29" y="700"/>
                </a:lnTo>
                <a:lnTo>
                  <a:pt x="46" y="700"/>
                </a:lnTo>
                <a:lnTo>
                  <a:pt x="66" y="701"/>
                </a:lnTo>
                <a:lnTo>
                  <a:pt x="84" y="703"/>
                </a:lnTo>
                <a:lnTo>
                  <a:pt x="85" y="703"/>
                </a:lnTo>
                <a:lnTo>
                  <a:pt x="90" y="703"/>
                </a:lnTo>
                <a:lnTo>
                  <a:pt x="94" y="699"/>
                </a:lnTo>
                <a:lnTo>
                  <a:pt x="99" y="693"/>
                </a:lnTo>
                <a:lnTo>
                  <a:pt x="105" y="682"/>
                </a:lnTo>
                <a:lnTo>
                  <a:pt x="108" y="668"/>
                </a:lnTo>
                <a:lnTo>
                  <a:pt x="110" y="651"/>
                </a:lnTo>
                <a:lnTo>
                  <a:pt x="111" y="636"/>
                </a:lnTo>
                <a:lnTo>
                  <a:pt x="111" y="622"/>
                </a:lnTo>
                <a:lnTo>
                  <a:pt x="112" y="612"/>
                </a:lnTo>
                <a:lnTo>
                  <a:pt x="112" y="608"/>
                </a:lnTo>
                <a:lnTo>
                  <a:pt x="115" y="609"/>
                </a:lnTo>
                <a:lnTo>
                  <a:pt x="120" y="710"/>
                </a:lnTo>
                <a:lnTo>
                  <a:pt x="122" y="711"/>
                </a:lnTo>
                <a:lnTo>
                  <a:pt x="131" y="715"/>
                </a:lnTo>
                <a:lnTo>
                  <a:pt x="145" y="719"/>
                </a:lnTo>
                <a:lnTo>
                  <a:pt x="161" y="724"/>
                </a:lnTo>
                <a:lnTo>
                  <a:pt x="182" y="731"/>
                </a:lnTo>
                <a:lnTo>
                  <a:pt x="204" y="738"/>
                </a:lnTo>
                <a:lnTo>
                  <a:pt x="227" y="747"/>
                </a:lnTo>
                <a:lnTo>
                  <a:pt x="251" y="756"/>
                </a:lnTo>
                <a:lnTo>
                  <a:pt x="272" y="763"/>
                </a:lnTo>
                <a:lnTo>
                  <a:pt x="294" y="772"/>
                </a:lnTo>
                <a:lnTo>
                  <a:pt x="313" y="780"/>
                </a:lnTo>
                <a:lnTo>
                  <a:pt x="328" y="786"/>
                </a:lnTo>
                <a:lnTo>
                  <a:pt x="330" y="787"/>
                </a:lnTo>
                <a:lnTo>
                  <a:pt x="334" y="788"/>
                </a:lnTo>
                <a:lnTo>
                  <a:pt x="340" y="791"/>
                </a:lnTo>
                <a:lnTo>
                  <a:pt x="347" y="793"/>
                </a:lnTo>
                <a:lnTo>
                  <a:pt x="355" y="794"/>
                </a:lnTo>
                <a:lnTo>
                  <a:pt x="363" y="794"/>
                </a:lnTo>
                <a:lnTo>
                  <a:pt x="368" y="792"/>
                </a:lnTo>
                <a:lnTo>
                  <a:pt x="371" y="787"/>
                </a:lnTo>
                <a:lnTo>
                  <a:pt x="372" y="781"/>
                </a:lnTo>
                <a:lnTo>
                  <a:pt x="370" y="774"/>
                </a:lnTo>
                <a:lnTo>
                  <a:pt x="365" y="765"/>
                </a:lnTo>
                <a:lnTo>
                  <a:pt x="356" y="750"/>
                </a:lnTo>
                <a:lnTo>
                  <a:pt x="345" y="734"/>
                </a:lnTo>
                <a:lnTo>
                  <a:pt x="331" y="717"/>
                </a:lnTo>
                <a:lnTo>
                  <a:pt x="314" y="697"/>
                </a:lnTo>
                <a:lnTo>
                  <a:pt x="295" y="679"/>
                </a:lnTo>
                <a:lnTo>
                  <a:pt x="274" y="660"/>
                </a:lnTo>
                <a:lnTo>
                  <a:pt x="253" y="643"/>
                </a:lnTo>
                <a:lnTo>
                  <a:pt x="230" y="628"/>
                </a:lnTo>
                <a:lnTo>
                  <a:pt x="230" y="625"/>
                </a:lnTo>
                <a:lnTo>
                  <a:pt x="232" y="626"/>
                </a:lnTo>
                <a:lnTo>
                  <a:pt x="240" y="630"/>
                </a:lnTo>
                <a:lnTo>
                  <a:pt x="251" y="634"/>
                </a:lnTo>
                <a:lnTo>
                  <a:pt x="264" y="641"/>
                </a:lnTo>
                <a:lnTo>
                  <a:pt x="278" y="646"/>
                </a:lnTo>
                <a:lnTo>
                  <a:pt x="291" y="653"/>
                </a:lnTo>
                <a:lnTo>
                  <a:pt x="304" y="658"/>
                </a:lnTo>
                <a:lnTo>
                  <a:pt x="315" y="662"/>
                </a:lnTo>
                <a:lnTo>
                  <a:pt x="321" y="663"/>
                </a:lnTo>
                <a:lnTo>
                  <a:pt x="329" y="661"/>
                </a:lnTo>
                <a:lnTo>
                  <a:pt x="335" y="658"/>
                </a:lnTo>
                <a:lnTo>
                  <a:pt x="341" y="654"/>
                </a:lnTo>
                <a:lnTo>
                  <a:pt x="345" y="650"/>
                </a:lnTo>
                <a:lnTo>
                  <a:pt x="346" y="649"/>
                </a:lnTo>
                <a:lnTo>
                  <a:pt x="407" y="593"/>
                </a:lnTo>
                <a:lnTo>
                  <a:pt x="406" y="598"/>
                </a:lnTo>
                <a:lnTo>
                  <a:pt x="404" y="600"/>
                </a:lnTo>
                <a:lnTo>
                  <a:pt x="400" y="607"/>
                </a:lnTo>
                <a:lnTo>
                  <a:pt x="392" y="616"/>
                </a:lnTo>
                <a:lnTo>
                  <a:pt x="383" y="626"/>
                </a:lnTo>
                <a:lnTo>
                  <a:pt x="376" y="639"/>
                </a:lnTo>
                <a:lnTo>
                  <a:pt x="368" y="654"/>
                </a:lnTo>
                <a:lnTo>
                  <a:pt x="363" y="667"/>
                </a:lnTo>
                <a:lnTo>
                  <a:pt x="360" y="680"/>
                </a:lnTo>
                <a:lnTo>
                  <a:pt x="363" y="692"/>
                </a:lnTo>
                <a:lnTo>
                  <a:pt x="367" y="701"/>
                </a:lnTo>
                <a:lnTo>
                  <a:pt x="376" y="715"/>
                </a:lnTo>
                <a:lnTo>
                  <a:pt x="386" y="731"/>
                </a:lnTo>
                <a:lnTo>
                  <a:pt x="400" y="750"/>
                </a:lnTo>
                <a:lnTo>
                  <a:pt x="415" y="772"/>
                </a:lnTo>
                <a:lnTo>
                  <a:pt x="432" y="794"/>
                </a:lnTo>
                <a:lnTo>
                  <a:pt x="451" y="817"/>
                </a:lnTo>
                <a:lnTo>
                  <a:pt x="469" y="839"/>
                </a:lnTo>
                <a:lnTo>
                  <a:pt x="490" y="859"/>
                </a:lnTo>
                <a:lnTo>
                  <a:pt x="509" y="879"/>
                </a:lnTo>
                <a:lnTo>
                  <a:pt x="529" y="896"/>
                </a:lnTo>
                <a:lnTo>
                  <a:pt x="549" y="909"/>
                </a:lnTo>
                <a:lnTo>
                  <a:pt x="566" y="919"/>
                </a:lnTo>
                <a:lnTo>
                  <a:pt x="585" y="926"/>
                </a:lnTo>
                <a:lnTo>
                  <a:pt x="601" y="928"/>
                </a:lnTo>
                <a:lnTo>
                  <a:pt x="614" y="928"/>
                </a:lnTo>
                <a:lnTo>
                  <a:pt x="625" y="923"/>
                </a:lnTo>
                <a:lnTo>
                  <a:pt x="633" y="917"/>
                </a:lnTo>
                <a:lnTo>
                  <a:pt x="640" y="907"/>
                </a:lnTo>
                <a:lnTo>
                  <a:pt x="646" y="895"/>
                </a:lnTo>
                <a:lnTo>
                  <a:pt x="651" y="881"/>
                </a:lnTo>
                <a:lnTo>
                  <a:pt x="656" y="866"/>
                </a:lnTo>
                <a:lnTo>
                  <a:pt x="661" y="849"/>
                </a:lnTo>
                <a:lnTo>
                  <a:pt x="666" y="832"/>
                </a:lnTo>
                <a:lnTo>
                  <a:pt x="672" y="807"/>
                </a:lnTo>
                <a:lnTo>
                  <a:pt x="677" y="780"/>
                </a:lnTo>
                <a:lnTo>
                  <a:pt x="680" y="752"/>
                </a:lnTo>
                <a:lnTo>
                  <a:pt x="682" y="724"/>
                </a:lnTo>
                <a:lnTo>
                  <a:pt x="682" y="698"/>
                </a:lnTo>
                <a:lnTo>
                  <a:pt x="681" y="675"/>
                </a:lnTo>
                <a:lnTo>
                  <a:pt x="678" y="656"/>
                </a:lnTo>
                <a:lnTo>
                  <a:pt x="672" y="642"/>
                </a:lnTo>
                <a:lnTo>
                  <a:pt x="667" y="633"/>
                </a:lnTo>
                <a:lnTo>
                  <a:pt x="658" y="621"/>
                </a:lnTo>
                <a:lnTo>
                  <a:pt x="647" y="604"/>
                </a:lnTo>
                <a:lnTo>
                  <a:pt x="633" y="583"/>
                </a:lnTo>
                <a:lnTo>
                  <a:pt x="618" y="560"/>
                </a:lnTo>
                <a:lnTo>
                  <a:pt x="602" y="535"/>
                </a:lnTo>
                <a:lnTo>
                  <a:pt x="583" y="508"/>
                </a:lnTo>
                <a:lnTo>
                  <a:pt x="565" y="480"/>
                </a:lnTo>
                <a:lnTo>
                  <a:pt x="546" y="450"/>
                </a:lnTo>
                <a:lnTo>
                  <a:pt x="528" y="421"/>
                </a:lnTo>
                <a:lnTo>
                  <a:pt x="509" y="392"/>
                </a:lnTo>
                <a:lnTo>
                  <a:pt x="493" y="362"/>
                </a:lnTo>
                <a:lnTo>
                  <a:pt x="478" y="335"/>
                </a:lnTo>
                <a:lnTo>
                  <a:pt x="465" y="310"/>
                </a:lnTo>
                <a:lnTo>
                  <a:pt x="455" y="286"/>
                </a:lnTo>
                <a:lnTo>
                  <a:pt x="442" y="263"/>
                </a:lnTo>
                <a:lnTo>
                  <a:pt x="427" y="244"/>
                </a:lnTo>
                <a:lnTo>
                  <a:pt x="408" y="227"/>
                </a:lnTo>
                <a:lnTo>
                  <a:pt x="389" y="213"/>
                </a:lnTo>
                <a:lnTo>
                  <a:pt x="366" y="202"/>
                </a:lnTo>
                <a:lnTo>
                  <a:pt x="342" y="195"/>
                </a:lnTo>
                <a:lnTo>
                  <a:pt x="318" y="188"/>
                </a:lnTo>
                <a:lnTo>
                  <a:pt x="292" y="184"/>
                </a:lnTo>
                <a:lnTo>
                  <a:pt x="267" y="182"/>
                </a:lnTo>
                <a:lnTo>
                  <a:pt x="242" y="181"/>
                </a:lnTo>
                <a:lnTo>
                  <a:pt x="218" y="181"/>
                </a:lnTo>
                <a:lnTo>
                  <a:pt x="315" y="164"/>
                </a:lnTo>
                <a:lnTo>
                  <a:pt x="321" y="97"/>
                </a:lnTo>
                <a:lnTo>
                  <a:pt x="323" y="97"/>
                </a:lnTo>
                <a:lnTo>
                  <a:pt x="323" y="100"/>
                </a:lnTo>
                <a:lnTo>
                  <a:pt x="323" y="108"/>
                </a:lnTo>
                <a:lnTo>
                  <a:pt x="323" y="119"/>
                </a:lnTo>
                <a:lnTo>
                  <a:pt x="324" y="132"/>
                </a:lnTo>
                <a:lnTo>
                  <a:pt x="327" y="145"/>
                </a:lnTo>
                <a:lnTo>
                  <a:pt x="331" y="156"/>
                </a:lnTo>
                <a:lnTo>
                  <a:pt x="338" y="164"/>
                </a:lnTo>
                <a:lnTo>
                  <a:pt x="351" y="173"/>
                </a:lnTo>
                <a:lnTo>
                  <a:pt x="366" y="181"/>
                </a:lnTo>
                <a:lnTo>
                  <a:pt x="383" y="186"/>
                </a:lnTo>
                <a:lnTo>
                  <a:pt x="401" y="188"/>
                </a:lnTo>
                <a:lnTo>
                  <a:pt x="416" y="187"/>
                </a:lnTo>
                <a:lnTo>
                  <a:pt x="428" y="183"/>
                </a:lnTo>
                <a:lnTo>
                  <a:pt x="440" y="173"/>
                </a:lnTo>
                <a:lnTo>
                  <a:pt x="451" y="159"/>
                </a:lnTo>
                <a:lnTo>
                  <a:pt x="458" y="144"/>
                </a:lnTo>
                <a:lnTo>
                  <a:pt x="464" y="126"/>
                </a:lnTo>
                <a:lnTo>
                  <a:pt x="464" y="109"/>
                </a:lnTo>
                <a:lnTo>
                  <a:pt x="462" y="96"/>
                </a:lnTo>
                <a:lnTo>
                  <a:pt x="457" y="82"/>
                </a:lnTo>
                <a:lnTo>
                  <a:pt x="451" y="65"/>
                </a:lnTo>
                <a:lnTo>
                  <a:pt x="444" y="49"/>
                </a:lnTo>
                <a:lnTo>
                  <a:pt x="438" y="34"/>
                </a:lnTo>
                <a:lnTo>
                  <a:pt x="432" y="21"/>
                </a:lnTo>
                <a:lnTo>
                  <a:pt x="427" y="10"/>
                </a:lnTo>
                <a:lnTo>
                  <a:pt x="423" y="2"/>
                </a:lnTo>
                <a:lnTo>
                  <a:pt x="421" y="0"/>
                </a:lnTo>
                <a:close/>
              </a:path>
            </a:pathLst>
          </a:custGeom>
          <a:solidFill>
            <a:srgbClr val="00B05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TextBox 23"/>
          <p:cNvSpPr txBox="1"/>
          <p:nvPr/>
        </p:nvSpPr>
        <p:spPr>
          <a:xfrm>
            <a:off x="1030998" y="2637329"/>
            <a:ext cx="245923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051686" y="2319639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2" name="TextBox 23"/>
          <p:cNvSpPr txBox="1"/>
          <p:nvPr/>
        </p:nvSpPr>
        <p:spPr>
          <a:xfrm>
            <a:off x="1030998" y="4037504"/>
            <a:ext cx="245923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885316" y="3748389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1030998" y="5409104"/>
            <a:ext cx="245923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1052321" y="5048869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9365373" y="2637329"/>
            <a:ext cx="245923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9365373" y="2346944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8" name="TextBox 23"/>
          <p:cNvSpPr txBox="1"/>
          <p:nvPr/>
        </p:nvSpPr>
        <p:spPr>
          <a:xfrm>
            <a:off x="9365373" y="4037504"/>
            <a:ext cx="245923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59" name="TextBox 24"/>
          <p:cNvSpPr txBox="1"/>
          <p:nvPr/>
        </p:nvSpPr>
        <p:spPr>
          <a:xfrm>
            <a:off x="9365373" y="3747119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60" name="TextBox 23"/>
          <p:cNvSpPr txBox="1"/>
          <p:nvPr/>
        </p:nvSpPr>
        <p:spPr>
          <a:xfrm>
            <a:off x="9365373" y="5409104"/>
            <a:ext cx="2459232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Please replace contentPlease replace contentPlease replace contentPlease replace content</a:t>
            </a:r>
            <a:endParaRPr lang="zh-CN" altLang="en-US" sz="9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61" name="TextBox 24"/>
          <p:cNvSpPr txBox="1"/>
          <p:nvPr/>
        </p:nvSpPr>
        <p:spPr>
          <a:xfrm>
            <a:off x="9365373" y="5118719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rgbClr val="00B0F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63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25945" y="0"/>
            <a:ext cx="8232780" cy="72326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49834" y="2870804"/>
            <a:ext cx="3905631" cy="126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595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Thanks</a:t>
            </a:r>
            <a:endParaRPr lang="zh-CN" altLang="en-US" sz="7595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19286" y="1721741"/>
            <a:ext cx="890080" cy="890080"/>
            <a:chOff x="1778875" y="2310647"/>
            <a:chExt cx="1497724" cy="1497724"/>
          </a:xfrm>
        </p:grpSpPr>
        <p:sp>
          <p:nvSpPr>
            <p:cNvPr id="9" name="椭圆 8"/>
            <p:cNvSpPr/>
            <p:nvPr/>
          </p:nvSpPr>
          <p:spPr>
            <a:xfrm>
              <a:off x="1778875" y="2310647"/>
              <a:ext cx="1497724" cy="14977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email"/>
            <a:srcRect/>
            <a:stretch>
              <a:fillRect/>
            </a:stretch>
          </p:blipFill>
          <p:spPr>
            <a:xfrm>
              <a:off x="2062654" y="2611259"/>
              <a:ext cx="930165" cy="8964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组合 10"/>
          <p:cNvGrpSpPr/>
          <p:nvPr/>
        </p:nvGrpSpPr>
        <p:grpSpPr>
          <a:xfrm>
            <a:off x="3565385" y="1721741"/>
            <a:ext cx="890080" cy="890080"/>
            <a:chOff x="5347138" y="2310647"/>
            <a:chExt cx="1497724" cy="1497724"/>
          </a:xfrm>
        </p:grpSpPr>
        <p:sp>
          <p:nvSpPr>
            <p:cNvPr id="12" name="椭圆 11"/>
            <p:cNvSpPr/>
            <p:nvPr/>
          </p:nvSpPr>
          <p:spPr>
            <a:xfrm>
              <a:off x="5347138" y="2310647"/>
              <a:ext cx="1497724" cy="149772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email"/>
            <a:srcRect/>
            <a:stretch>
              <a:fillRect/>
            </a:stretch>
          </p:blipFill>
          <p:spPr>
            <a:xfrm>
              <a:off x="5630917" y="2611258"/>
              <a:ext cx="930165" cy="8964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4" name="组合 13"/>
          <p:cNvGrpSpPr/>
          <p:nvPr/>
        </p:nvGrpSpPr>
        <p:grpSpPr>
          <a:xfrm>
            <a:off x="1942335" y="1721741"/>
            <a:ext cx="890080" cy="890080"/>
            <a:chOff x="8915401" y="2310647"/>
            <a:chExt cx="1497724" cy="1497724"/>
          </a:xfrm>
        </p:grpSpPr>
        <p:sp>
          <p:nvSpPr>
            <p:cNvPr id="15" name="椭圆 14"/>
            <p:cNvSpPr/>
            <p:nvPr/>
          </p:nvSpPr>
          <p:spPr>
            <a:xfrm>
              <a:off x="8915401" y="2310647"/>
              <a:ext cx="1497724" cy="14977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email"/>
            <a:srcRect/>
            <a:stretch>
              <a:fillRect/>
            </a:stretch>
          </p:blipFill>
          <p:spPr>
            <a:xfrm>
              <a:off x="9199180" y="2571842"/>
              <a:ext cx="930165" cy="8964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 spd="slow" advTm="604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34" presetClass="emph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264" y="318772"/>
            <a:ext cx="7912162" cy="182334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53" y="2568037"/>
            <a:ext cx="12858044" cy="466997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81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81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25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25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25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81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81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81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81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25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25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25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25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26" name="Freeform 7"/>
          <p:cNvSpPr/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9"/>
          <p:cNvSpPr/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0"/>
          <p:cNvSpPr/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1"/>
          <p:cNvSpPr/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/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4"/>
          <p:cNvSpPr/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6"/>
          <p:cNvSpPr/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/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12200" i="0" dirty="0">
              <a:solidFill>
                <a:srgbClr val="FF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90632" y="3408340"/>
            <a:ext cx="317884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3200" i="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9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4708028" y="1084933"/>
            <a:ext cx="8150370" cy="6147717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611" y="2494782"/>
            <a:ext cx="3925222" cy="42735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900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611" y="3433949"/>
            <a:ext cx="3469536" cy="427355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900" dirty="0" smtClean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613" y="4359797"/>
            <a:ext cx="3304846" cy="510540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612" y="5328511"/>
            <a:ext cx="3014515" cy="593090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900" dirty="0" smtClean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5718529" y="2914229"/>
            <a:ext cx="2222628" cy="964353"/>
            <a:chOff x="5621315" y="2514600"/>
            <a:chExt cx="2107496" cy="914400"/>
          </a:xfrm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0665" hangingPunct="0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sym typeface="Gill Sans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6288848" y="1644154"/>
            <a:ext cx="2222628" cy="964353"/>
            <a:chOff x="6162090" y="1310315"/>
            <a:chExt cx="2107496" cy="914400"/>
          </a:xfrm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 sz="154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 sz="154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4487459" y="5454379"/>
            <a:ext cx="2222628" cy="964353"/>
            <a:chOff x="4454013" y="4923170"/>
            <a:chExt cx="2107496" cy="914400"/>
          </a:xfrm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5107833" y="4184304"/>
            <a:ext cx="2222628" cy="964353"/>
            <a:chOff x="5042252" y="3718885"/>
            <a:chExt cx="2107496" cy="914400"/>
          </a:xfrm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 sz="154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 sz="154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0665" hangingPunct="0"/>
                <a:endParaRPr lang="en-US" sz="1545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Please replace content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9" grpId="0"/>
      <p:bldP spid="141" grpId="0"/>
      <p:bldP spid="143" grpId="0"/>
      <p:bldP spid="14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54660" y="2291956"/>
            <a:ext cx="4218959" cy="4163854"/>
            <a:chOff x="954660" y="2291956"/>
            <a:chExt cx="4218959" cy="4163854"/>
          </a:xfrm>
          <a:solidFill>
            <a:srgbClr val="FF0000"/>
          </a:solidFill>
        </p:grpSpPr>
        <p:sp>
          <p:nvSpPr>
            <p:cNvPr id="30" name="椭圆 29"/>
            <p:cNvSpPr/>
            <p:nvPr/>
          </p:nvSpPr>
          <p:spPr>
            <a:xfrm>
              <a:off x="954660" y="2291956"/>
              <a:ext cx="3990404" cy="41638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19949068">
              <a:off x="4259307" y="3661655"/>
              <a:ext cx="884534" cy="1424456"/>
            </a:xfrm>
            <a:custGeom>
              <a:avLst/>
              <a:gdLst>
                <a:gd name="connsiteX0" fmla="*/ 0 w 745310"/>
                <a:gd name="connsiteY0" fmla="*/ 1191225 h 1191225"/>
                <a:gd name="connsiteX1" fmla="*/ 372655 w 745310"/>
                <a:gd name="connsiteY1" fmla="*/ 0 h 1191225"/>
                <a:gd name="connsiteX2" fmla="*/ 745310 w 745310"/>
                <a:gd name="connsiteY2" fmla="*/ 1191225 h 1191225"/>
                <a:gd name="connsiteX3" fmla="*/ 0 w 745310"/>
                <a:gd name="connsiteY3" fmla="*/ 1191225 h 1191225"/>
                <a:gd name="connsiteX0-1" fmla="*/ 0 w 838715"/>
                <a:gd name="connsiteY0-2" fmla="*/ 1343046 h 1343046"/>
                <a:gd name="connsiteX1-3" fmla="*/ 466060 w 838715"/>
                <a:gd name="connsiteY1-4" fmla="*/ 0 h 1343046"/>
                <a:gd name="connsiteX2-5" fmla="*/ 838715 w 838715"/>
                <a:gd name="connsiteY2-6" fmla="*/ 1191225 h 1343046"/>
                <a:gd name="connsiteX3-7" fmla="*/ 0 w 838715"/>
                <a:gd name="connsiteY3-8" fmla="*/ 1343046 h 1343046"/>
                <a:gd name="connsiteX0-9" fmla="*/ 0 w 838715"/>
                <a:gd name="connsiteY0-10" fmla="*/ 1350669 h 1350669"/>
                <a:gd name="connsiteX1-11" fmla="*/ 520150 w 838715"/>
                <a:gd name="connsiteY1-12" fmla="*/ 0 h 1350669"/>
                <a:gd name="connsiteX2-13" fmla="*/ 838715 w 838715"/>
                <a:gd name="connsiteY2-14" fmla="*/ 1198848 h 1350669"/>
                <a:gd name="connsiteX3-15" fmla="*/ 0 w 838715"/>
                <a:gd name="connsiteY3-16" fmla="*/ 1350669 h 13506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38715" h="1350669">
                  <a:moveTo>
                    <a:pt x="0" y="1350669"/>
                  </a:moveTo>
                  <a:lnTo>
                    <a:pt x="520150" y="0"/>
                  </a:lnTo>
                  <a:lnTo>
                    <a:pt x="838715" y="1198848"/>
                  </a:lnTo>
                  <a:lnTo>
                    <a:pt x="0" y="13506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" name="半闭框 31"/>
            <p:cNvSpPr/>
            <p:nvPr/>
          </p:nvSpPr>
          <p:spPr>
            <a:xfrm rot="8348192">
              <a:off x="4587855" y="4352799"/>
              <a:ext cx="585764" cy="549069"/>
            </a:xfrm>
            <a:prstGeom prst="halfFrame">
              <a:avLst>
                <a:gd name="adj1" fmla="val 13332"/>
                <a:gd name="adj2" fmla="val 1264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345725" y="4048373"/>
            <a:ext cx="3133897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3"/>
          <p:cNvSpPr txBox="1"/>
          <p:nvPr/>
        </p:nvSpPr>
        <p:spPr>
          <a:xfrm>
            <a:off x="1237543" y="4173128"/>
            <a:ext cx="3464033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237543" y="354328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6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r>
              <a:rPr lang="zh-CN" altLang="en-US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请替换文字</a:t>
            </a:r>
            <a:r>
              <a:rPr lang="zh-CN" altLang="en-US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内容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948677" y="2060518"/>
            <a:ext cx="219659" cy="21965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75423" y="4870775"/>
            <a:ext cx="219659" cy="2196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1388815" y="2865616"/>
            <a:ext cx="2305229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1388815" y="2464197"/>
            <a:ext cx="589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1388815" y="5460226"/>
            <a:ext cx="230522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9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9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1388815" y="5121672"/>
            <a:ext cx="589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09095" y="0"/>
            <a:ext cx="8949655" cy="723265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702">
        <p14:prism/>
      </p:transition>
    </mc:Choice>
    <mc:Fallback>
      <p:transition spd="slow" advTm="57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14" grpId="0"/>
      <p:bldP spid="15" grpId="0"/>
      <p:bldP spid="16" grpId="0"/>
      <p:bldP spid="19" grpId="0"/>
      <p:bldP spid="3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4312962" y="1780597"/>
            <a:ext cx="4005783" cy="4005783"/>
            <a:chOff x="1801408" y="2944628"/>
            <a:chExt cx="2090618" cy="2090618"/>
          </a:xfr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/>
        </p:grpSpPr>
        <p:sp>
          <p:nvSpPr>
            <p:cNvPr id="70" name="椭圆 69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786878" y="3814065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5" name="椭圆 10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C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08863" y="4757574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5" name="椭圆 34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00B0F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608935" y="4757574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9" name="椭圆 38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00B05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662060" y="3814065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638853" y="2460422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椭圆 46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C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781704" y="2460422"/>
            <a:ext cx="1182766" cy="1182766"/>
            <a:chOff x="1801408" y="2944628"/>
            <a:chExt cx="2090618" cy="2090618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1" name="椭圆 50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TextBox 18"/>
          <p:cNvSpPr txBox="1"/>
          <p:nvPr/>
        </p:nvSpPr>
        <p:spPr>
          <a:xfrm>
            <a:off x="839470" y="2460625"/>
            <a:ext cx="294195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lt"/>
                <a:sym typeface="+mn-ea"/>
              </a:rPr>
              <a:t>PLEASE ADD YOUR TITLE HERE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6" name="TextBox 18"/>
          <p:cNvSpPr txBox="1"/>
          <p:nvPr/>
        </p:nvSpPr>
        <p:spPr>
          <a:xfrm>
            <a:off x="1130300" y="4075430"/>
            <a:ext cx="19589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lt"/>
                <a:sym typeface="+mn-ea"/>
              </a:rPr>
              <a:t>PLEASE ADD YOUR TITLE HERE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8" name="TextBox 18"/>
          <p:cNvSpPr txBox="1"/>
          <p:nvPr/>
        </p:nvSpPr>
        <p:spPr>
          <a:xfrm>
            <a:off x="1130300" y="5561330"/>
            <a:ext cx="19589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lt"/>
                <a:sym typeface="+mn-ea"/>
              </a:rPr>
              <a:t>PLEASE ADD YOUR TITLE HERE</a:t>
            </a:r>
            <a:endParaRPr lang="zh-CN" altLang="en-US" sz="1600" dirty="0">
              <a:solidFill>
                <a:srgbClr val="00B0F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63" name="TextBox 18"/>
          <p:cNvSpPr txBox="1"/>
          <p:nvPr/>
        </p:nvSpPr>
        <p:spPr>
          <a:xfrm>
            <a:off x="8858885" y="5561330"/>
            <a:ext cx="19589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lt"/>
                <a:sym typeface="+mn-ea"/>
              </a:rPr>
              <a:t>PLEASE ADD YOUR TITLE HERE</a:t>
            </a:r>
            <a:endParaRPr lang="zh-CN" altLang="en-US" sz="1600" dirty="0">
              <a:solidFill>
                <a:srgbClr val="00B05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82" name="TextBox 18"/>
          <p:cNvSpPr txBox="1"/>
          <p:nvPr/>
        </p:nvSpPr>
        <p:spPr>
          <a:xfrm>
            <a:off x="8858885" y="4116705"/>
            <a:ext cx="19589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lt"/>
                <a:sym typeface="+mn-ea"/>
              </a:rPr>
              <a:t>PLEASE ADD YOUR TITLE HERE</a:t>
            </a:r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84" name="TextBox 18"/>
          <p:cNvSpPr txBox="1"/>
          <p:nvPr/>
        </p:nvSpPr>
        <p:spPr>
          <a:xfrm>
            <a:off x="8858885" y="2388870"/>
            <a:ext cx="19589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lt"/>
                <a:sym typeface="+mn-ea"/>
              </a:rPr>
              <a:t>PLEASE ADD YOUR TITLE HERE</a:t>
            </a:r>
            <a:endParaRPr lang="zh-CN" altLang="en-US" sz="160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39897" y="0"/>
            <a:ext cx="673275" cy="1224136"/>
          </a:xfrm>
          <a:prstGeom prst="rect">
            <a:avLst/>
          </a:prstGeom>
        </p:spPr>
      </p:pic>
      <p:sp>
        <p:nvSpPr>
          <p:cNvPr id="61" name="TextBox 19"/>
          <p:cNvSpPr txBox="1">
            <a:spLocks noChangeArrowheads="1"/>
          </p:cNvSpPr>
          <p:nvPr/>
        </p:nvSpPr>
        <p:spPr bwMode="auto">
          <a:xfrm>
            <a:off x="1172791" y="455481"/>
            <a:ext cx="2130626" cy="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65" tIns="65583" rIns="131165" bIns="65583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The education </a:t>
            </a:r>
            <a:r>
              <a:rPr lang="en-US" altLang="zh-CN" sz="1600" dirty="0" smtClean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teaching</a:t>
            </a:r>
            <a:endParaRPr lang="en-US" altLang="zh-CN" sz="1600" dirty="0" smtClean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endParaRPr lang="zh-CN" altLang="en-US" sz="1600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1316807" y="1096045"/>
            <a:ext cx="4716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2"/>
          <p:cNvSpPr>
            <a:spLocks noChangeArrowheads="1"/>
          </p:cNvSpPr>
          <p:nvPr/>
        </p:nvSpPr>
        <p:spPr bwMode="auto">
          <a:xfrm>
            <a:off x="10320618" y="4047687"/>
            <a:ext cx="2085695" cy="2592825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327" tIns="36164" rIns="72327" bIns="36164" spcCol="0" rtlCol="0" anchor="ctr"/>
          <a:lstStyle/>
          <a:p>
            <a:pPr algn="ctr"/>
            <a:endParaRPr lang="zh-CN" altLang="zh-CN" sz="2530">
              <a:solidFill>
                <a:schemeClr val="tx2">
                  <a:lumMod val="75000"/>
                </a:schemeClr>
              </a:solidFill>
              <a:latin typeface="+mn-lt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42" name="矩形 37"/>
          <p:cNvSpPr>
            <a:spLocks noChangeArrowheads="1"/>
          </p:cNvSpPr>
          <p:nvPr/>
        </p:nvSpPr>
        <p:spPr bwMode="auto">
          <a:xfrm>
            <a:off x="5268645" y="4047687"/>
            <a:ext cx="4922219" cy="259282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327" tIns="36164" rIns="72327" bIns="36164" spcCol="0" rtlCol="0" anchor="ctr"/>
          <a:lstStyle/>
          <a:p>
            <a:pPr algn="ctr"/>
            <a:endParaRPr lang="zh-CN" altLang="zh-CN" sz="2530">
              <a:solidFill>
                <a:schemeClr val="tx2">
                  <a:lumMod val="75000"/>
                </a:schemeClr>
              </a:solidFill>
              <a:latin typeface="+mn-lt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43" name="矩形 46"/>
          <p:cNvSpPr>
            <a:spLocks noChangeAspect="1" noChangeArrowheads="1"/>
          </p:cNvSpPr>
          <p:nvPr/>
        </p:nvSpPr>
        <p:spPr bwMode="auto">
          <a:xfrm>
            <a:off x="452438" y="4047687"/>
            <a:ext cx="4688683" cy="2592825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txBody>
          <a:bodyPr lIns="128572" tIns="64286" rIns="128572" bIns="6428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53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44" name="矩形 47"/>
          <p:cNvSpPr>
            <a:spLocks noChangeAspect="1" noChangeArrowheads="1"/>
          </p:cNvSpPr>
          <p:nvPr/>
        </p:nvSpPr>
        <p:spPr bwMode="auto">
          <a:xfrm>
            <a:off x="4046455" y="823018"/>
            <a:ext cx="3575032" cy="3126171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txBody>
          <a:bodyPr lIns="128572" tIns="64286" rIns="128572" bIns="6428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53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45" name="矩形 1"/>
          <p:cNvSpPr>
            <a:spLocks noChangeArrowheads="1"/>
          </p:cNvSpPr>
          <p:nvPr/>
        </p:nvSpPr>
        <p:spPr bwMode="auto">
          <a:xfrm>
            <a:off x="452438" y="823018"/>
            <a:ext cx="3498869" cy="312616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327" tIns="36164" rIns="72327" bIns="36164" spcCol="0" rtlCol="0" anchor="ctr"/>
          <a:lstStyle/>
          <a:p>
            <a:pPr algn="ctr"/>
            <a:endParaRPr lang="zh-CN" altLang="zh-CN" sz="2530">
              <a:solidFill>
                <a:schemeClr val="tx2">
                  <a:lumMod val="75000"/>
                </a:schemeClr>
              </a:solidFill>
              <a:latin typeface="+mn-lt"/>
              <a:ea typeface="+mn-ea"/>
              <a:sym typeface="微软雅黑" panose="020B0503020204020204" pitchFamily="34" charset="-122"/>
            </a:endParaRPr>
          </a:p>
        </p:txBody>
      </p:sp>
      <p:sp>
        <p:nvSpPr>
          <p:cNvPr id="46" name="矩形 59"/>
          <p:cNvSpPr>
            <a:spLocks noChangeAspect="1" noChangeArrowheads="1"/>
          </p:cNvSpPr>
          <p:nvPr/>
        </p:nvSpPr>
        <p:spPr bwMode="auto">
          <a:xfrm>
            <a:off x="7719989" y="823018"/>
            <a:ext cx="4686324" cy="3126168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>
            <a:noFill/>
          </a:ln>
        </p:spPr>
        <p:txBody>
          <a:bodyPr lIns="128572" tIns="64286" rIns="128572" bIns="6428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53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47" name="矩形 56"/>
          <p:cNvSpPr>
            <a:spLocks noChangeArrowheads="1"/>
          </p:cNvSpPr>
          <p:nvPr/>
        </p:nvSpPr>
        <p:spPr bwMode="auto">
          <a:xfrm>
            <a:off x="1316990" y="1562735"/>
            <a:ext cx="2181225" cy="37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48" name="矩形 57"/>
          <p:cNvSpPr>
            <a:spLocks noChangeArrowheads="1"/>
          </p:cNvSpPr>
          <p:nvPr/>
        </p:nvSpPr>
        <p:spPr bwMode="auto">
          <a:xfrm>
            <a:off x="1316807" y="2174776"/>
            <a:ext cx="2520095" cy="33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49" name="矩形 44"/>
          <p:cNvSpPr>
            <a:spLocks noChangeArrowheads="1"/>
          </p:cNvSpPr>
          <p:nvPr/>
        </p:nvSpPr>
        <p:spPr bwMode="auto">
          <a:xfrm>
            <a:off x="5406895" y="4528887"/>
            <a:ext cx="3267933" cy="37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16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50" name="矩形 45"/>
          <p:cNvSpPr>
            <a:spLocks noChangeArrowheads="1"/>
          </p:cNvSpPr>
          <p:nvPr/>
        </p:nvSpPr>
        <p:spPr bwMode="auto">
          <a:xfrm>
            <a:off x="5406895" y="4904936"/>
            <a:ext cx="4514566" cy="33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8572" tIns="64286" rIns="128572" bIns="6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sz="900" dirty="0">
                <a:solidFill>
                  <a:schemeClr val="bg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+mn-ea"/>
                <a:sym typeface="+mn-lt"/>
              </a:rPr>
              <a:t>TEXT</a:t>
            </a:r>
            <a:endParaRPr lang="en-US" sz="900" dirty="0">
              <a:solidFill>
                <a:schemeClr val="bg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bldLvl="0" animBg="1"/>
      <p:bldP spid="46" grpId="0" animBg="1"/>
      <p:bldP spid="47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" y="754"/>
            <a:ext cx="12860091" cy="7231895"/>
          </a:xfrm>
          <a:prstGeom prst="rect">
            <a:avLst/>
          </a:prstGeom>
        </p:spPr>
      </p:pic>
      <p:sp>
        <p:nvSpPr>
          <p:cNvPr id="26" name="Freeform 7"/>
          <p:cNvSpPr/>
          <p:nvPr/>
        </p:nvSpPr>
        <p:spPr bwMode="auto">
          <a:xfrm>
            <a:off x="-11114" y="4657557"/>
            <a:ext cx="4098662" cy="2575092"/>
          </a:xfrm>
          <a:custGeom>
            <a:avLst/>
            <a:gdLst>
              <a:gd name="T0" fmla="*/ 1015 w 2564"/>
              <a:gd name="T1" fmla="*/ 0 h 1610"/>
              <a:gd name="T2" fmla="*/ 2564 w 2564"/>
              <a:gd name="T3" fmla="*/ 1610 h 1610"/>
              <a:gd name="T4" fmla="*/ 0 w 2564"/>
              <a:gd name="T5" fmla="*/ 1610 h 1610"/>
              <a:gd name="T6" fmla="*/ 34 w 2564"/>
              <a:gd name="T7" fmla="*/ 1549 h 1610"/>
              <a:gd name="T8" fmla="*/ 1015 w 2564"/>
              <a:gd name="T9" fmla="*/ 0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4" h="1610">
                <a:moveTo>
                  <a:pt x="1015" y="0"/>
                </a:moveTo>
                <a:lnTo>
                  <a:pt x="2564" y="1610"/>
                </a:lnTo>
                <a:lnTo>
                  <a:pt x="0" y="1610"/>
                </a:lnTo>
                <a:lnTo>
                  <a:pt x="34" y="1549"/>
                </a:lnTo>
                <a:lnTo>
                  <a:pt x="1015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-4720" y="2456733"/>
            <a:ext cx="1592148" cy="4598379"/>
          </a:xfrm>
          <a:custGeom>
            <a:avLst/>
            <a:gdLst>
              <a:gd name="T0" fmla="*/ 0 w 996"/>
              <a:gd name="T1" fmla="*/ 0 h 2875"/>
              <a:gd name="T2" fmla="*/ 996 w 996"/>
              <a:gd name="T3" fmla="*/ 1310 h 2875"/>
              <a:gd name="T4" fmla="*/ 0 w 996"/>
              <a:gd name="T5" fmla="*/ 2875 h 2875"/>
              <a:gd name="T6" fmla="*/ 0 w 996"/>
              <a:gd name="T7" fmla="*/ 0 h 2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6" h="2875">
                <a:moveTo>
                  <a:pt x="0" y="0"/>
                </a:moveTo>
                <a:lnTo>
                  <a:pt x="996" y="1310"/>
                </a:lnTo>
                <a:lnTo>
                  <a:pt x="0" y="287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9"/>
          <p:cNvSpPr/>
          <p:nvPr/>
        </p:nvSpPr>
        <p:spPr bwMode="auto">
          <a:xfrm>
            <a:off x="-11114" y="1890533"/>
            <a:ext cx="2840610" cy="2554300"/>
          </a:xfrm>
          <a:custGeom>
            <a:avLst/>
            <a:gdLst>
              <a:gd name="T0" fmla="*/ 1777 w 1777"/>
              <a:gd name="T1" fmla="*/ 0 h 1597"/>
              <a:gd name="T2" fmla="*/ 1003 w 1777"/>
              <a:gd name="T3" fmla="*/ 1597 h 1597"/>
              <a:gd name="T4" fmla="*/ 0 w 1777"/>
              <a:gd name="T5" fmla="*/ 278 h 1597"/>
              <a:gd name="T6" fmla="*/ 1777 w 1777"/>
              <a:gd name="T7" fmla="*/ 0 h 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7">
                <a:moveTo>
                  <a:pt x="1777" y="0"/>
                </a:moveTo>
                <a:lnTo>
                  <a:pt x="1003" y="1597"/>
                </a:lnTo>
                <a:lnTo>
                  <a:pt x="0" y="278"/>
                </a:lnTo>
                <a:lnTo>
                  <a:pt x="1777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0"/>
          <p:cNvSpPr/>
          <p:nvPr/>
        </p:nvSpPr>
        <p:spPr bwMode="auto">
          <a:xfrm>
            <a:off x="-4720" y="59180"/>
            <a:ext cx="1748805" cy="2173634"/>
          </a:xfrm>
          <a:custGeom>
            <a:avLst/>
            <a:gdLst>
              <a:gd name="T0" fmla="*/ 0 w 1094"/>
              <a:gd name="T1" fmla="*/ 0 h 1359"/>
              <a:gd name="T2" fmla="*/ 1094 w 1094"/>
              <a:gd name="T3" fmla="*/ 1189 h 1359"/>
              <a:gd name="T4" fmla="*/ 0 w 1094"/>
              <a:gd name="T5" fmla="*/ 1359 h 1359"/>
              <a:gd name="T6" fmla="*/ 0 w 1094"/>
              <a:gd name="T7" fmla="*/ 0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94" h="1359">
                <a:moveTo>
                  <a:pt x="0" y="0"/>
                </a:moveTo>
                <a:lnTo>
                  <a:pt x="1094" y="1189"/>
                </a:lnTo>
                <a:lnTo>
                  <a:pt x="0" y="135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1"/>
          <p:cNvSpPr/>
          <p:nvPr/>
        </p:nvSpPr>
        <p:spPr bwMode="auto">
          <a:xfrm>
            <a:off x="11266" y="0"/>
            <a:ext cx="1870294" cy="806116"/>
          </a:xfrm>
          <a:custGeom>
            <a:avLst/>
            <a:gdLst>
              <a:gd name="T0" fmla="*/ 0 w 1170"/>
              <a:gd name="T1" fmla="*/ 0 h 504"/>
              <a:gd name="T2" fmla="*/ 1170 w 1170"/>
              <a:gd name="T3" fmla="*/ 0 h 504"/>
              <a:gd name="T4" fmla="*/ 465 w 1170"/>
              <a:gd name="T5" fmla="*/ 504 h 504"/>
              <a:gd name="T6" fmla="*/ 0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0" y="0"/>
                </a:moveTo>
                <a:lnTo>
                  <a:pt x="1170" y="0"/>
                </a:lnTo>
                <a:lnTo>
                  <a:pt x="465" y="5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12"/>
          <p:cNvSpPr/>
          <p:nvPr/>
        </p:nvSpPr>
        <p:spPr bwMode="auto">
          <a:xfrm>
            <a:off x="8696145" y="0"/>
            <a:ext cx="4098662" cy="2551101"/>
          </a:xfrm>
          <a:custGeom>
            <a:avLst/>
            <a:gdLst>
              <a:gd name="T0" fmla="*/ 0 w 2564"/>
              <a:gd name="T1" fmla="*/ 0 h 1595"/>
              <a:gd name="T2" fmla="*/ 2564 w 2564"/>
              <a:gd name="T3" fmla="*/ 0 h 1595"/>
              <a:gd name="T4" fmla="*/ 1549 w 2564"/>
              <a:gd name="T5" fmla="*/ 1595 h 1595"/>
              <a:gd name="T6" fmla="*/ 0 w 2564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4" h="1595">
                <a:moveTo>
                  <a:pt x="0" y="0"/>
                </a:moveTo>
                <a:lnTo>
                  <a:pt x="2564" y="0"/>
                </a:lnTo>
                <a:lnTo>
                  <a:pt x="1549" y="159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11255412" y="105563"/>
            <a:ext cx="1603338" cy="4599978"/>
          </a:xfrm>
          <a:custGeom>
            <a:avLst/>
            <a:gdLst>
              <a:gd name="T0" fmla="*/ 1003 w 1003"/>
              <a:gd name="T1" fmla="*/ 0 h 2876"/>
              <a:gd name="T2" fmla="*/ 1003 w 1003"/>
              <a:gd name="T3" fmla="*/ 2876 h 2876"/>
              <a:gd name="T4" fmla="*/ 322 w 1003"/>
              <a:gd name="T5" fmla="*/ 1988 h 2876"/>
              <a:gd name="T6" fmla="*/ 0 w 1003"/>
              <a:gd name="T7" fmla="*/ 1566 h 2876"/>
              <a:gd name="T8" fmla="*/ 398 w 1003"/>
              <a:gd name="T9" fmla="*/ 941 h 2876"/>
              <a:gd name="T10" fmla="*/ 1003 w 1003"/>
              <a:gd name="T11" fmla="*/ 0 h 2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3" h="2876">
                <a:moveTo>
                  <a:pt x="1003" y="0"/>
                </a:moveTo>
                <a:lnTo>
                  <a:pt x="1003" y="2876"/>
                </a:lnTo>
                <a:lnTo>
                  <a:pt x="322" y="1988"/>
                </a:lnTo>
                <a:lnTo>
                  <a:pt x="0" y="1566"/>
                </a:lnTo>
                <a:lnTo>
                  <a:pt x="398" y="941"/>
                </a:lnTo>
                <a:lnTo>
                  <a:pt x="1003" y="0"/>
                </a:lnTo>
                <a:close/>
              </a:path>
            </a:pathLst>
          </a:custGeom>
          <a:solidFill>
            <a:srgbClr val="00B0F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4"/>
          <p:cNvSpPr/>
          <p:nvPr/>
        </p:nvSpPr>
        <p:spPr bwMode="auto">
          <a:xfrm>
            <a:off x="9954198" y="2715842"/>
            <a:ext cx="2840610" cy="2551101"/>
          </a:xfrm>
          <a:custGeom>
            <a:avLst/>
            <a:gdLst>
              <a:gd name="T0" fmla="*/ 774 w 1777"/>
              <a:gd name="T1" fmla="*/ 0 h 1595"/>
              <a:gd name="T2" fmla="*/ 1777 w 1777"/>
              <a:gd name="T3" fmla="*/ 1317 h 1595"/>
              <a:gd name="T4" fmla="*/ 0 w 1777"/>
              <a:gd name="T5" fmla="*/ 1595 h 1595"/>
              <a:gd name="T6" fmla="*/ 774 w 1777"/>
              <a:gd name="T7" fmla="*/ 0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7" h="1595">
                <a:moveTo>
                  <a:pt x="774" y="0"/>
                </a:moveTo>
                <a:lnTo>
                  <a:pt x="1777" y="1317"/>
                </a:lnTo>
                <a:lnTo>
                  <a:pt x="0" y="1595"/>
                </a:lnTo>
                <a:lnTo>
                  <a:pt x="774" y="0"/>
                </a:lnTo>
                <a:close/>
              </a:path>
            </a:pathLst>
          </a:custGeom>
          <a:solidFill>
            <a:srgbClr val="EDC678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6"/>
          <p:cNvSpPr/>
          <p:nvPr/>
        </p:nvSpPr>
        <p:spPr bwMode="auto">
          <a:xfrm>
            <a:off x="11101952" y="4924664"/>
            <a:ext cx="1756798" cy="2178432"/>
          </a:xfrm>
          <a:custGeom>
            <a:avLst/>
            <a:gdLst>
              <a:gd name="T0" fmla="*/ 1099 w 1099"/>
              <a:gd name="T1" fmla="*/ 0 h 1362"/>
              <a:gd name="T2" fmla="*/ 1099 w 1099"/>
              <a:gd name="T3" fmla="*/ 1362 h 1362"/>
              <a:gd name="T4" fmla="*/ 617 w 1099"/>
              <a:gd name="T5" fmla="*/ 878 h 1362"/>
              <a:gd name="T6" fmla="*/ 612 w 1099"/>
              <a:gd name="T7" fmla="*/ 878 h 1362"/>
              <a:gd name="T8" fmla="*/ 0 w 1099"/>
              <a:gd name="T9" fmla="*/ 190 h 1362"/>
              <a:gd name="T10" fmla="*/ 1099 w 1099"/>
              <a:gd name="T11" fmla="*/ 0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9" h="1362">
                <a:moveTo>
                  <a:pt x="1099" y="0"/>
                </a:moveTo>
                <a:lnTo>
                  <a:pt x="1099" y="1362"/>
                </a:lnTo>
                <a:lnTo>
                  <a:pt x="617" y="878"/>
                </a:lnTo>
                <a:lnTo>
                  <a:pt x="612" y="878"/>
                </a:lnTo>
                <a:lnTo>
                  <a:pt x="0" y="190"/>
                </a:lnTo>
                <a:lnTo>
                  <a:pt x="1099" y="0"/>
                </a:lnTo>
                <a:close/>
              </a:path>
            </a:pathLst>
          </a:custGeom>
          <a:solidFill>
            <a:srgbClr val="FF0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5" name="Freeform 17"/>
          <p:cNvSpPr/>
          <p:nvPr/>
        </p:nvSpPr>
        <p:spPr bwMode="auto">
          <a:xfrm>
            <a:off x="10900535" y="6426533"/>
            <a:ext cx="1870294" cy="806116"/>
          </a:xfrm>
          <a:custGeom>
            <a:avLst/>
            <a:gdLst>
              <a:gd name="T0" fmla="*/ 706 w 1170"/>
              <a:gd name="T1" fmla="*/ 0 h 504"/>
              <a:gd name="T2" fmla="*/ 1170 w 1170"/>
              <a:gd name="T3" fmla="*/ 504 h 504"/>
              <a:gd name="T4" fmla="*/ 0 w 1170"/>
              <a:gd name="T5" fmla="*/ 504 h 504"/>
              <a:gd name="T6" fmla="*/ 706 w 1170"/>
              <a:gd name="T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0" h="504">
                <a:moveTo>
                  <a:pt x="706" y="0"/>
                </a:moveTo>
                <a:lnTo>
                  <a:pt x="1170" y="504"/>
                </a:lnTo>
                <a:lnTo>
                  <a:pt x="0" y="504"/>
                </a:lnTo>
                <a:lnTo>
                  <a:pt x="706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78033" y="2715842"/>
            <a:ext cx="5975678" cy="19697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478033" y="2715842"/>
            <a:ext cx="221299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ctr"/>
            <a:r>
              <a:rPr lang="en-US" altLang="zh-CN" sz="12200" i="0" dirty="0" smtClean="0">
                <a:solidFill>
                  <a:srgbClr val="FFC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12200" i="0" dirty="0">
              <a:solidFill>
                <a:srgbClr val="FFC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90632" y="3408340"/>
            <a:ext cx="317884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rgbClr val="FFC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TEXT</a:t>
            </a:r>
            <a:endParaRPr lang="en-US" altLang="zh-CN" sz="3200" i="0" dirty="0">
              <a:solidFill>
                <a:srgbClr val="FFC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15" grpId="0" animBg="1"/>
      <p:bldP spid="16" grpId="0"/>
      <p:bldP spid="17" grpId="0"/>
    </p:bldLst>
  </p:timing>
</p:sld>
</file>

<file path=ppt/theme/theme1.xml><?xml version="1.0" encoding="utf-8"?>
<a:theme xmlns:a="http://schemas.openxmlformats.org/drawingml/2006/main" name="www.freeppt7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5433</Words>
  <Application>WPS 演示</Application>
  <PresentationFormat>自定义</PresentationFormat>
  <Paragraphs>373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0" baseType="lpstr">
      <vt:lpstr>Arial</vt:lpstr>
      <vt:lpstr>宋体</vt:lpstr>
      <vt:lpstr>Wingdings</vt:lpstr>
      <vt:lpstr>Calibri</vt:lpstr>
      <vt:lpstr>方正稚艺简体</vt:lpstr>
      <vt:lpstr>Open Sans</vt:lpstr>
      <vt:lpstr>Haettenschweiler</vt:lpstr>
      <vt:lpstr>微软雅黑</vt:lpstr>
      <vt:lpstr>Gill Sans</vt:lpstr>
      <vt:lpstr>等线</vt:lpstr>
      <vt:lpstr>Arial Unicode MS</vt:lpstr>
      <vt:lpstr>等线 Light</vt:lpstr>
      <vt:lpstr>Helvetica</vt:lpstr>
      <vt:lpstr>SimSun-ExtB</vt:lpstr>
      <vt:lpstr>冬青黑体简体中文 W3</vt:lpstr>
      <vt:lpstr>Ebrima</vt:lpstr>
      <vt:lpstr>DFMincho-SU</vt:lpstr>
      <vt:lpstr>Arial</vt:lpstr>
      <vt:lpstr>Wingdings</vt:lpstr>
      <vt:lpstr>Segoe Print</vt:lpstr>
      <vt:lpstr>黑体</vt:lpstr>
      <vt:lpstr>MS UI Gothic</vt:lpstr>
      <vt:lpstr>www.freeppt7.com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教育培训</dc:title>
  <dc:creator/>
  <cp:keywords>第一PPT www.1ppt.com</cp:keywords>
  <cp:lastModifiedBy>kwl6163com</cp:lastModifiedBy>
  <cp:revision>12</cp:revision>
  <dcterms:created xsi:type="dcterms:W3CDTF">2016-09-18T14:22:00Z</dcterms:created>
  <dcterms:modified xsi:type="dcterms:W3CDTF">2018-05-09T09:59:05Z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