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4537"/>
    <p:restoredTop sz="94622"/>
  </p:normalViewPr>
  <p:slideViewPr>
    <p:cSldViewPr showGuides="1">
      <p:cViewPr varScale="1">
        <p:scale>
          <a:sx n="77" d="100"/>
          <a:sy n="77" d="100"/>
        </p:scale>
        <p:origin x="-12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3346" name="新月形 13345"/>
          <p:cNvSpPr/>
          <p:nvPr/>
        </p:nvSpPr>
        <p:spPr>
          <a:xfrm rot="2065405" flipH="1">
            <a:off x="2382838" y="-2427287"/>
            <a:ext cx="5116512" cy="10223500"/>
          </a:xfrm>
          <a:prstGeom prst="moon">
            <a:avLst>
              <a:gd name="adj" fmla="val 870"/>
            </a:avLst>
          </a:pr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347" name="新月形 13346"/>
          <p:cNvSpPr/>
          <p:nvPr/>
        </p:nvSpPr>
        <p:spPr>
          <a:xfrm rot="2065405" flipH="1">
            <a:off x="2643188" y="-2940050"/>
            <a:ext cx="5389562" cy="11033125"/>
          </a:xfrm>
          <a:prstGeom prst="moon">
            <a:avLst>
              <a:gd name="adj" fmla="val 745"/>
            </a:avLst>
          </a:pr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348" name="新月形 13347"/>
          <p:cNvSpPr/>
          <p:nvPr/>
        </p:nvSpPr>
        <p:spPr>
          <a:xfrm rot="2065405" flipH="1">
            <a:off x="2740025" y="-3408362"/>
            <a:ext cx="5837238" cy="11742737"/>
          </a:xfrm>
          <a:prstGeom prst="moon">
            <a:avLst>
              <a:gd name="adj" fmla="val 894"/>
            </a:avLst>
          </a:pr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349" name="新月形 13348"/>
          <p:cNvSpPr/>
          <p:nvPr/>
        </p:nvSpPr>
        <p:spPr>
          <a:xfrm rot="14939785" flipH="1">
            <a:off x="508000" y="-577850"/>
            <a:ext cx="1922463" cy="3544888"/>
          </a:xfrm>
          <a:prstGeom prst="moon">
            <a:avLst>
              <a:gd name="adj" fmla="val 870"/>
            </a:avLst>
          </a:pr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350" name="新月形 13349"/>
          <p:cNvSpPr/>
          <p:nvPr/>
        </p:nvSpPr>
        <p:spPr>
          <a:xfrm rot="14939785" flipH="1">
            <a:off x="539750" y="-500062"/>
            <a:ext cx="1927225" cy="3544887"/>
          </a:xfrm>
          <a:prstGeom prst="moon">
            <a:avLst>
              <a:gd name="adj" fmla="val 870"/>
            </a:avLst>
          </a:pr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351" name="新月形 13350"/>
          <p:cNvSpPr/>
          <p:nvPr/>
        </p:nvSpPr>
        <p:spPr>
          <a:xfrm rot="14939785" flipH="1">
            <a:off x="574675" y="-420687"/>
            <a:ext cx="1927225" cy="3544887"/>
          </a:xfrm>
          <a:prstGeom prst="moon">
            <a:avLst>
              <a:gd name="adj" fmla="val 870"/>
            </a:avLst>
          </a:prstGeom>
          <a:solidFill>
            <a:schemeClr val="tx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333" name="标题 13332"/>
          <p:cNvSpPr>
            <a:spLocks noGrp="1"/>
          </p:cNvSpPr>
          <p:nvPr>
            <p:ph type="ctrTitle" sz="quarter"/>
          </p:nvPr>
        </p:nvSpPr>
        <p:spPr>
          <a:xfrm>
            <a:off x="495300" y="2759075"/>
            <a:ext cx="8153400" cy="6699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ctr">
              <a:defRPr sz="3600"/>
            </a:lvl1pPr>
          </a:lstStyle>
          <a:p>
            <a:pPr lvl="0"/>
            <a:r>
              <a:rPr lang="en-US" altLang="ko-KR" dirty="0"/>
              <a:t>Click to edit Master title style</a:t>
            </a:r>
            <a:endParaRPr lang="en-US" altLang="ko-KR" dirty="0"/>
          </a:p>
        </p:txBody>
      </p:sp>
      <p:sp>
        <p:nvSpPr>
          <p:cNvPr id="13334" name="副标题 13333"/>
          <p:cNvSpPr>
            <a:spLocks noGrp="1"/>
          </p:cNvSpPr>
          <p:nvPr>
            <p:ph type="subTitle" sz="quarter" idx="1"/>
          </p:nvPr>
        </p:nvSpPr>
        <p:spPr>
          <a:xfrm>
            <a:off x="1371600" y="3581400"/>
            <a:ext cx="6400800" cy="533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 sz="1800"/>
            </a:lvl1pPr>
            <a:lvl2pPr marL="457200" lvl="1" indent="0" algn="ctr">
              <a:buNone/>
              <a:defRPr sz="18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800"/>
            </a:lvl4pPr>
            <a:lvl5pPr marL="1828800" lvl="4" indent="0" algn="ctr">
              <a:buNone/>
              <a:defRPr sz="1800"/>
            </a:lvl5pPr>
          </a:lstStyle>
          <a:p>
            <a:pPr lvl="0"/>
            <a:r>
              <a:rPr lang="en-US" altLang="ko-KR" dirty="0"/>
              <a:t>Click to edit Master subtitle style</a:t>
            </a:r>
            <a:endParaRPr lang="en-US" altLang="ko-KR" dirty="0"/>
          </a:p>
        </p:txBody>
      </p:sp>
      <p:pic>
        <p:nvPicPr>
          <p:cNvPr id="13356" name="图片 13355" descr="bal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63" y="4508500"/>
            <a:ext cx="3825875" cy="1663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90978" y="98425"/>
            <a:ext cx="1953022" cy="61690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331913" y="98425"/>
            <a:ext cx="5745847" cy="61690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03350" y="1314450"/>
            <a:ext cx="3792919" cy="4953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51082" y="1314450"/>
            <a:ext cx="3792919" cy="4953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emf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2309" name="标题 12308"/>
          <p:cNvSpPr>
            <a:spLocks noGrp="1"/>
          </p:cNvSpPr>
          <p:nvPr>
            <p:ph type="title"/>
          </p:nvPr>
        </p:nvSpPr>
        <p:spPr>
          <a:xfrm>
            <a:off x="1331913" y="98425"/>
            <a:ext cx="6929437" cy="609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ko-KR" dirty="0"/>
              <a:t>Click to edit Master title</a:t>
            </a:r>
            <a:endParaRPr lang="en-US" altLang="ko-KR" dirty="0"/>
          </a:p>
        </p:txBody>
      </p:sp>
      <p:sp>
        <p:nvSpPr>
          <p:cNvPr id="12310" name="文本占位符 12309"/>
          <p:cNvSpPr>
            <a:spLocks noGrp="1"/>
          </p:cNvSpPr>
          <p:nvPr>
            <p:ph type="body" idx="1"/>
          </p:nvPr>
        </p:nvSpPr>
        <p:spPr>
          <a:xfrm>
            <a:off x="1403350" y="1314450"/>
            <a:ext cx="774065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ko-KR" dirty="0"/>
              <a:t>Click to edit Master text styles</a:t>
            </a:r>
            <a:endParaRPr lang="en-US" altLang="ko-KR" dirty="0"/>
          </a:p>
          <a:p>
            <a:pPr lvl="1"/>
            <a:r>
              <a:rPr lang="en-US" altLang="ko-KR" dirty="0"/>
              <a:t>Second level</a:t>
            </a:r>
            <a:endParaRPr lang="en-US" altLang="ko-KR" dirty="0"/>
          </a:p>
          <a:p>
            <a:pPr lvl="2"/>
            <a:r>
              <a:rPr lang="en-US" altLang="ko-KR" dirty="0"/>
              <a:t>Third level</a:t>
            </a:r>
            <a:endParaRPr lang="en-US" altLang="ko-KR" dirty="0"/>
          </a:p>
          <a:p>
            <a:pPr lvl="3"/>
            <a:r>
              <a:rPr lang="en-US" altLang="ko-KR" dirty="0"/>
              <a:t>Fourth level</a:t>
            </a:r>
            <a:endParaRPr lang="en-US" altLang="ko-KR" dirty="0"/>
          </a:p>
          <a:p>
            <a:pPr lvl="4"/>
            <a:r>
              <a:rPr lang="en-US" altLang="ko-KR" dirty="0"/>
              <a:t>Fifth level</a:t>
            </a:r>
            <a:endParaRPr lang="en-US" altLang="ko-KR" dirty="0"/>
          </a:p>
        </p:txBody>
      </p:sp>
      <p:sp>
        <p:nvSpPr>
          <p:cNvPr id="12321" name="文本框 12320"/>
          <p:cNvSpPr txBox="1"/>
          <p:nvPr/>
        </p:nvSpPr>
        <p:spPr>
          <a:xfrm>
            <a:off x="6958013" y="6583363"/>
            <a:ext cx="2185987" cy="274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r" eaLnBrk="1" latinLnBrk="1" hangingPunct="1"/>
            <a:r>
              <a:rPr lang="en-US" altLang="ko-KR" sz="1200">
                <a:solidFill>
                  <a:srgbClr val="FFFFFF"/>
                </a:solidFill>
                <a:latin typeface="Verdana" panose="020B0604030504040204" pitchFamily="34" charset="0"/>
                <a:ea typeface="HY견고딕" pitchFamily="18" charset="-127"/>
              </a:rPr>
              <a:t>Your site here</a:t>
            </a:r>
            <a:endParaRPr lang="en-US" altLang="ko-KR" sz="1200">
              <a:solidFill>
                <a:srgbClr val="FFFFFF"/>
              </a:solidFill>
              <a:latin typeface="Verdana" panose="020B0604030504040204" pitchFamily="34" charset="0"/>
              <a:ea typeface="HY견고딕" pitchFamily="18" charset="-127"/>
            </a:endParaRPr>
          </a:p>
        </p:txBody>
      </p:sp>
      <p:sp>
        <p:nvSpPr>
          <p:cNvPr id="12322" name="矩形 12321"/>
          <p:cNvSpPr/>
          <p:nvPr/>
        </p:nvSpPr>
        <p:spPr>
          <a:xfrm>
            <a:off x="0" y="0"/>
            <a:ext cx="1196975" cy="68580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0"/>
                  <a:invGamma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25400">
            <a:noFill/>
          </a:ln>
        </p:spPr>
        <p:txBody>
          <a:bodyPr wrap="none" anchor="ctr"/>
          <a:p>
            <a:pPr lvl="0" algn="ctr" eaLnBrk="0" hangingPunct="0"/>
            <a:endParaRPr lang="ko-KR" altLang="en-US">
              <a:latin typeface="Verdana" panose="020B0604030504040204" pitchFamily="34" charset="0"/>
              <a:ea typeface="Gulim" panose="020B0600000101010101" pitchFamily="34" charset="-127"/>
            </a:endParaRPr>
          </a:p>
        </p:txBody>
      </p:sp>
      <p:sp>
        <p:nvSpPr>
          <p:cNvPr id="12323" name="新月形 12322"/>
          <p:cNvSpPr/>
          <p:nvPr/>
        </p:nvSpPr>
        <p:spPr>
          <a:xfrm rot="102648127" flipH="1">
            <a:off x="4392613" y="-3525837"/>
            <a:ext cx="358775" cy="9139237"/>
          </a:xfrm>
          <a:prstGeom prst="moon">
            <a:avLst>
              <a:gd name="adj" fmla="val 7106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46275"/>
                  <a:invGamma/>
                </a:srgbClr>
              </a:gs>
            </a:gsLst>
            <a:lin ang="54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2324" name="文本框 12323"/>
          <p:cNvSpPr txBox="1"/>
          <p:nvPr/>
        </p:nvSpPr>
        <p:spPr>
          <a:xfrm>
            <a:off x="0" y="233363"/>
            <a:ext cx="119697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latinLnBrk="1" hangingPunct="1"/>
            <a:r>
              <a:rPr lang="en-US" altLang="ko-KR" sz="2000">
                <a:latin typeface="Lucida Sans Unicode" panose="020B0602030504020204" pitchFamily="34" charset="0"/>
                <a:ea typeface="Gulim" panose="020B0600000101010101" pitchFamily="34" charset="-127"/>
              </a:rPr>
              <a:t>LOGO</a:t>
            </a:r>
            <a:endParaRPr lang="en-US" altLang="ko-KR" sz="2000">
              <a:latin typeface="Lucida Sans Unicode" panose="020B0602030504020204" pitchFamily="34" charset="0"/>
              <a:ea typeface="Gulim" panose="020B0600000101010101" pitchFamily="34" charset="-127"/>
            </a:endParaRPr>
          </a:p>
        </p:txBody>
      </p:sp>
      <p:pic>
        <p:nvPicPr>
          <p:cNvPr id="12340" name="图片 12339" descr="ball_many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51838" y="219075"/>
            <a:ext cx="630237" cy="465138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914400" lvl="2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371600" lvl="3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1828800" lvl="4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286000" lvl="5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6pPr>
      <a:lvl7pPr marL="2743200" lvl="6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7pPr>
      <a:lvl8pPr marL="3200400" lvl="7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8pPr>
      <a:lvl9pPr marL="3657600" lvl="8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hyperlink" Target="https://www.freeppt7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6.emf"/><Relationship Id="rId1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7.emf"/><Relationship Id="rId1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标题 31745"/>
          <p:cNvSpPr>
            <a:spLocks noGrp="1"/>
          </p:cNvSpPr>
          <p:nvPr>
            <p:ph type="ctrTitle"/>
          </p:nvPr>
        </p:nvSpPr>
        <p:spPr>
          <a:xfrm>
            <a:off x="206375" y="2327275"/>
            <a:ext cx="7288213" cy="1079500"/>
          </a:xfrm>
          <a:ln/>
        </p:spPr>
        <p:txBody>
          <a:bodyPr anchor="ctr"/>
          <a:p>
            <a:pPr defTabSz="914400">
              <a:buSzPct val="100000"/>
            </a:pPr>
            <a:r>
              <a:rPr lang="en-US" altLang="ko-KR" sz="2800" kern="1200" baseline="0">
                <a:latin typeface="Verdana" panose="020B0604030504040204" pitchFamily="34" charset="0"/>
                <a:ea typeface="Gulim" panose="020B0600000101010101" pitchFamily="34" charset="-127"/>
              </a:rPr>
              <a:t>PowerPoint</a:t>
            </a:r>
            <a:r>
              <a:rPr lang="en-US" altLang="ko-KR" kern="1200" baseline="0">
                <a:latin typeface="Verdana" panose="020B0604030504040204" pitchFamily="34" charset="0"/>
                <a:ea typeface="Gulim" panose="020B0600000101010101" pitchFamily="34" charset="-127"/>
              </a:rPr>
              <a:t> </a:t>
            </a:r>
            <a:r>
              <a:rPr lang="en-US" altLang="ko-KR" kern="1200" baseline="0">
                <a:solidFill>
                  <a:schemeClr val="folHlink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rPr>
              <a:t>Template</a:t>
            </a:r>
            <a:endParaRPr lang="en-US" altLang="ko-KR" kern="1200" baseline="0">
              <a:solidFill>
                <a:schemeClr val="folHlink"/>
              </a:solidFill>
              <a:effectLst>
                <a:outerShdw blurRad="38100" dist="38100" dir="2700000">
                  <a:srgbClr val="C0C0C0"/>
                </a:outerShdw>
              </a:effectLst>
              <a:latin typeface="Verdana" panose="020B0604030504040204" pitchFamily="34" charset="0"/>
              <a:ea typeface="Gulim" panose="020B0600000101010101" pitchFamily="34" charset="-127"/>
            </a:endParaRPr>
          </a:p>
        </p:txBody>
      </p:sp>
      <p:sp>
        <p:nvSpPr>
          <p:cNvPr id="31747" name="副标题 31746"/>
          <p:cNvSpPr>
            <a:spLocks noGrp="1"/>
          </p:cNvSpPr>
          <p:nvPr>
            <p:ph type="subTitle" idx="1"/>
          </p:nvPr>
        </p:nvSpPr>
        <p:spPr>
          <a:xfrm>
            <a:off x="611188" y="3429000"/>
            <a:ext cx="6400800" cy="495300"/>
          </a:xfrm>
          <a:ln/>
        </p:spPr>
        <p:txBody>
          <a:bodyPr anchor="t"/>
          <a:p>
            <a:pPr defTabSz="914400">
              <a:buSzPct val="100000"/>
            </a:pPr>
            <a:r>
              <a:rPr lang="en-US" altLang="ko-KR" sz="1600" kern="1200" baseline="0">
                <a:latin typeface="Verdana" panose="020B0604030504040204" pitchFamily="34" charset="0"/>
                <a:ea typeface="Gulim" panose="020B0600000101010101" pitchFamily="34" charset="-127"/>
              </a:rPr>
              <a:t>Your company slogan</a:t>
            </a:r>
            <a:endParaRPr lang="en-US" altLang="ko-KR" sz="1600" kern="1200" baseline="0">
              <a:latin typeface="Verdana" panose="020B0604030504040204" pitchFamily="34" charset="0"/>
              <a:ea typeface="Gulim" panose="020B0600000101010101" pitchFamily="34" charset="-127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980" y="1083945"/>
            <a:ext cx="5626735" cy="129667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2683510"/>
            <a:ext cx="9144000" cy="3321050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 dirty="0">
                <a:solidFill>
                  <a:srgbClr val="005397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Can be used in the following situations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Unlimited number of commercial demonstrations for your personal/company, business.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Copy the contents of the template for use in other slide 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masters.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Can not be used in the following situations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Used for any form of online payment download.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After collecting the free resources we released, we will burn the discs for sale.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标题 3276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ko-KR">
                <a:ea typeface="Gulim" panose="020B0600000101010101" pitchFamily="34" charset="-127"/>
              </a:rPr>
              <a:t>Related Documents</a:t>
            </a:r>
            <a:endParaRPr lang="en-US" altLang="ko-KR">
              <a:ea typeface="Gulim" panose="020B0600000101010101" pitchFamily="34" charset="-127"/>
            </a:endParaRPr>
          </a:p>
        </p:txBody>
      </p:sp>
      <p:sp>
        <p:nvSpPr>
          <p:cNvPr id="32771" name="文本占位符 32770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lang="en-US" altLang="ko-KR" b="1">
                <a:solidFill>
                  <a:schemeClr val="folHlink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Gulim" panose="020B0600000101010101" pitchFamily="34" charset="-127"/>
              </a:rPr>
              <a:t>Competitors</a:t>
            </a:r>
            <a:endParaRPr lang="en-US" altLang="ko-KR">
              <a:solidFill>
                <a:schemeClr val="folHlink"/>
              </a:solidFill>
              <a:ea typeface="Gulim" panose="020B0600000101010101" pitchFamily="34" charset="-127"/>
            </a:endParaRPr>
          </a:p>
          <a:p>
            <a:pPr lvl="1">
              <a:buNone/>
            </a:pPr>
            <a:r>
              <a:rPr lang="en-US" altLang="ko-KR">
                <a:ea typeface="Gulim" panose="020B0600000101010101" pitchFamily="34" charset="-127"/>
              </a:rPr>
              <a:t> </a:t>
            </a:r>
            <a:r>
              <a:rPr lang="en-US" altLang="ko-KR" sz="1800">
                <a:ea typeface="Gulim" panose="020B0600000101010101" pitchFamily="34" charset="-127"/>
              </a:rPr>
              <a:t>You may want to allocate one slide per competitor</a:t>
            </a:r>
            <a:endParaRPr lang="en-US" altLang="ko-KR" sz="1800">
              <a:ea typeface="Gulim" panose="020B0600000101010101" pitchFamily="34" charset="-127"/>
            </a:endParaRPr>
          </a:p>
          <a:p>
            <a:pPr lvl="1">
              <a:buNone/>
            </a:pPr>
            <a:endParaRPr lang="en-US" altLang="ko-KR" sz="1800">
              <a:ea typeface="Gulim" panose="020B0600000101010101" pitchFamily="34" charset="-127"/>
            </a:endParaRPr>
          </a:p>
          <a:p>
            <a:r>
              <a:rPr lang="en-US" altLang="ko-KR" b="1">
                <a:solidFill>
                  <a:schemeClr val="folHlink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Gulim" panose="020B0600000101010101" pitchFamily="34" charset="-127"/>
              </a:rPr>
              <a:t>Strengths</a:t>
            </a:r>
            <a:r>
              <a:rPr lang="en-US" altLang="ko-KR" b="1">
                <a:solidFill>
                  <a:schemeClr val="folHlink"/>
                </a:solidFill>
                <a:ea typeface="Gulim" panose="020B0600000101010101" pitchFamily="34" charset="-127"/>
              </a:rPr>
              <a:t> </a:t>
            </a:r>
            <a:endParaRPr lang="en-US" altLang="ko-KR" b="1">
              <a:solidFill>
                <a:schemeClr val="folHlink"/>
              </a:solidFill>
              <a:ea typeface="Gulim" panose="020B0600000101010101" pitchFamily="34" charset="-127"/>
            </a:endParaRPr>
          </a:p>
          <a:p>
            <a:pPr lvl="1">
              <a:buNone/>
            </a:pPr>
            <a:r>
              <a:rPr lang="en-US" altLang="ko-KR">
                <a:ea typeface="Gulim" panose="020B0600000101010101" pitchFamily="34" charset="-127"/>
              </a:rPr>
              <a:t> </a:t>
            </a:r>
            <a:r>
              <a:rPr lang="en-US" altLang="ko-KR" sz="1800">
                <a:ea typeface="Gulim" panose="020B0600000101010101" pitchFamily="34" charset="-127"/>
              </a:rPr>
              <a:t>Your strengths relative to competitor</a:t>
            </a:r>
            <a:endParaRPr lang="en-US" altLang="ko-KR" sz="1800">
              <a:ea typeface="Gulim" panose="020B0600000101010101" pitchFamily="34" charset="-127"/>
            </a:endParaRPr>
          </a:p>
          <a:p>
            <a:pPr lvl="1">
              <a:buNone/>
            </a:pPr>
            <a:endParaRPr lang="en-US" altLang="ko-KR">
              <a:ea typeface="Gulim" panose="020B0600000101010101" pitchFamily="34" charset="-127"/>
            </a:endParaRPr>
          </a:p>
          <a:p>
            <a:r>
              <a:rPr lang="en-US" altLang="ko-KR" b="1">
                <a:solidFill>
                  <a:schemeClr val="folHlink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Gulim" panose="020B0600000101010101" pitchFamily="34" charset="-127"/>
              </a:rPr>
              <a:t>Weaknesses</a:t>
            </a:r>
            <a:endParaRPr lang="en-US" altLang="ko-KR" b="1">
              <a:solidFill>
                <a:schemeClr val="folHlink"/>
              </a:solidFill>
              <a:effectLst>
                <a:outerShdw blurRad="38100" dist="38100" dir="2700000">
                  <a:srgbClr val="C0C0C0"/>
                </a:outerShdw>
              </a:effectLst>
              <a:ea typeface="Gulim" panose="020B0600000101010101" pitchFamily="34" charset="-127"/>
            </a:endParaRPr>
          </a:p>
          <a:p>
            <a:pPr lvl="1">
              <a:buNone/>
            </a:pPr>
            <a:r>
              <a:rPr lang="en-US" altLang="ko-KR">
                <a:ea typeface="Gulim" panose="020B0600000101010101" pitchFamily="34" charset="-127"/>
              </a:rPr>
              <a:t> </a:t>
            </a:r>
            <a:r>
              <a:rPr lang="en-US" altLang="ko-KR" sz="1800">
                <a:ea typeface="Gulim" panose="020B0600000101010101" pitchFamily="34" charset="-127"/>
              </a:rPr>
              <a:t>Your Weaknesses relative to competitor</a:t>
            </a:r>
            <a:endParaRPr lang="ko-KR" altLang="en-US" sz="1800">
              <a:ea typeface="Gulim" panose="020B0600000101010101" pitchFamily="34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7" name="标题 33796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ko-KR">
                <a:ea typeface="Gulim" panose="020B0600000101010101" pitchFamily="34" charset="-127"/>
              </a:rPr>
              <a:t>Table of Contents</a:t>
            </a:r>
            <a:endParaRPr lang="en-US" altLang="ko-KR">
              <a:ea typeface="Gulim" panose="020B0600000101010101" pitchFamily="34" charset="-127"/>
            </a:endParaRPr>
          </a:p>
        </p:txBody>
      </p:sp>
      <p:sp>
        <p:nvSpPr>
          <p:cNvPr id="33795" name="圆角矩形 33794"/>
          <p:cNvSpPr/>
          <p:nvPr/>
        </p:nvSpPr>
        <p:spPr>
          <a:xfrm rot="16200000">
            <a:off x="2551113" y="1327150"/>
            <a:ext cx="498475" cy="15494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3796" name="圆角矩形 33795"/>
          <p:cNvSpPr/>
          <p:nvPr/>
        </p:nvSpPr>
        <p:spPr>
          <a:xfrm rot="16200000">
            <a:off x="4868863" y="-407987"/>
            <a:ext cx="582612" cy="50149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  <a:tileRect/>
          </a:gradFill>
          <a:ln w="190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3807" name="文本框 33806"/>
          <p:cNvSpPr txBox="1"/>
          <p:nvPr/>
        </p:nvSpPr>
        <p:spPr>
          <a:xfrm>
            <a:off x="2025650" y="1898650"/>
            <a:ext cx="56419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latinLnBrk="1" hangingPunct="1"/>
            <a:r>
              <a:rPr lang="ko-KR" altLang="en-US" b="1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rPr>
              <a:t> </a:t>
            </a:r>
            <a:r>
              <a:rPr lang="en-US" altLang="ko-KR" b="1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rPr>
              <a:t>1.      Introduction</a:t>
            </a:r>
            <a:endParaRPr lang="en-US" altLang="ko-KR" b="1">
              <a:effectLst>
                <a:outerShdw blurRad="38100" dist="38100" dir="2700000">
                  <a:srgbClr val="C0C0C0"/>
                </a:outerShdw>
              </a:effectLst>
              <a:latin typeface="Verdana" panose="020B0604030504040204" pitchFamily="34" charset="0"/>
              <a:ea typeface="Gulim" panose="020B0600000101010101" pitchFamily="34" charset="-127"/>
            </a:endParaRPr>
          </a:p>
        </p:txBody>
      </p:sp>
      <p:sp>
        <p:nvSpPr>
          <p:cNvPr id="33799" name="圆角矩形 33798"/>
          <p:cNvSpPr/>
          <p:nvPr/>
        </p:nvSpPr>
        <p:spPr>
          <a:xfrm rot="16200000">
            <a:off x="2551113" y="2344738"/>
            <a:ext cx="498475" cy="15494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3800" name="圆角矩形 33799"/>
          <p:cNvSpPr/>
          <p:nvPr/>
        </p:nvSpPr>
        <p:spPr>
          <a:xfrm rot="16200000">
            <a:off x="4868863" y="609600"/>
            <a:ext cx="582612" cy="5014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  <a:tileRect/>
          </a:gradFill>
          <a:ln w="190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3808" name="文本框 33807"/>
          <p:cNvSpPr txBox="1"/>
          <p:nvPr/>
        </p:nvSpPr>
        <p:spPr>
          <a:xfrm>
            <a:off x="2025650" y="2917825"/>
            <a:ext cx="56419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latinLnBrk="1" hangingPunct="1"/>
            <a:r>
              <a:rPr lang="ko-KR" altLang="en-US" b="1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rPr>
              <a:t> </a:t>
            </a:r>
            <a:r>
              <a:rPr lang="en-US" altLang="ko-KR" b="1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rPr>
              <a:t>2.      Strategy</a:t>
            </a:r>
            <a:endParaRPr lang="en-US" altLang="ko-KR" b="1">
              <a:effectLst>
                <a:outerShdw blurRad="38100" dist="38100" dir="2700000">
                  <a:srgbClr val="C0C0C0"/>
                </a:outerShdw>
              </a:effectLst>
              <a:latin typeface="Verdana" panose="020B0604030504040204" pitchFamily="34" charset="0"/>
              <a:ea typeface="Gulim" panose="020B0600000101010101" pitchFamily="34" charset="-127"/>
            </a:endParaRPr>
          </a:p>
        </p:txBody>
      </p:sp>
      <p:sp>
        <p:nvSpPr>
          <p:cNvPr id="33802" name="圆角矩形 33801"/>
          <p:cNvSpPr/>
          <p:nvPr/>
        </p:nvSpPr>
        <p:spPr>
          <a:xfrm rot="16200000">
            <a:off x="2551113" y="3365500"/>
            <a:ext cx="498475" cy="15494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3803" name="圆角矩形 33802"/>
          <p:cNvSpPr/>
          <p:nvPr/>
        </p:nvSpPr>
        <p:spPr>
          <a:xfrm rot="16200000">
            <a:off x="4868863" y="1630363"/>
            <a:ext cx="582612" cy="50149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  <a:tileRect/>
          </a:gradFill>
          <a:ln w="190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3809" name="文本框 33808"/>
          <p:cNvSpPr txBox="1"/>
          <p:nvPr/>
        </p:nvSpPr>
        <p:spPr>
          <a:xfrm>
            <a:off x="2025650" y="3938588"/>
            <a:ext cx="564197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latinLnBrk="1" hangingPunct="1"/>
            <a:r>
              <a:rPr lang="ko-KR" altLang="en-US" b="1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rPr>
              <a:t> </a:t>
            </a:r>
            <a:r>
              <a:rPr lang="en-US" altLang="ko-KR" b="1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rPr>
              <a:t>3.      Challengers Forward</a:t>
            </a:r>
            <a:endParaRPr lang="en-US" altLang="ko-KR" b="1">
              <a:effectLst>
                <a:outerShdw blurRad="38100" dist="38100" dir="2700000">
                  <a:srgbClr val="C0C0C0"/>
                </a:outerShdw>
              </a:effectLst>
              <a:latin typeface="Verdana" panose="020B0604030504040204" pitchFamily="34" charset="0"/>
              <a:ea typeface="Gulim" panose="020B0600000101010101" pitchFamily="34" charset="-127"/>
            </a:endParaRPr>
          </a:p>
        </p:txBody>
      </p:sp>
      <p:sp>
        <p:nvSpPr>
          <p:cNvPr id="33805" name="圆角矩形 33804"/>
          <p:cNvSpPr/>
          <p:nvPr/>
        </p:nvSpPr>
        <p:spPr>
          <a:xfrm rot="16200000">
            <a:off x="2551113" y="4386263"/>
            <a:ext cx="498475" cy="15494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3806" name="圆角矩形 33805"/>
          <p:cNvSpPr/>
          <p:nvPr/>
        </p:nvSpPr>
        <p:spPr>
          <a:xfrm rot="16200000">
            <a:off x="4868863" y="2651125"/>
            <a:ext cx="582612" cy="5014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  <a:tileRect/>
          </a:gradFill>
          <a:ln w="190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3810" name="文本框 33809"/>
          <p:cNvSpPr txBox="1"/>
          <p:nvPr/>
        </p:nvSpPr>
        <p:spPr>
          <a:xfrm>
            <a:off x="2025650" y="4959350"/>
            <a:ext cx="56419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latinLnBrk="1" hangingPunct="1"/>
            <a:r>
              <a:rPr lang="ko-KR" altLang="en-US" b="1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rPr>
              <a:t> </a:t>
            </a:r>
            <a:r>
              <a:rPr lang="en-US" altLang="ko-KR" b="1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rPr>
              <a:t>4.      Conclusion</a:t>
            </a:r>
            <a:endParaRPr lang="en-US" altLang="ko-KR" b="1">
              <a:effectLst>
                <a:outerShdw blurRad="38100" dist="38100" dir="2700000">
                  <a:srgbClr val="C0C0C0"/>
                </a:outerShdw>
              </a:effectLst>
              <a:latin typeface="Verdana" panose="020B0604030504040204" pitchFamily="34" charset="0"/>
              <a:ea typeface="Gulim" panose="020B0600000101010101" pitchFamily="34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标题 3481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ko-KR">
                <a:ea typeface="Gulim" panose="020B0600000101010101" pitchFamily="34" charset="-127"/>
              </a:rPr>
              <a:t>Related Documents</a:t>
            </a:r>
            <a:endParaRPr lang="en-US" altLang="ko-KR">
              <a:ea typeface="Gulim" panose="020B0600000101010101" pitchFamily="34" charset="-127"/>
            </a:endParaRPr>
          </a:p>
        </p:txBody>
      </p:sp>
      <p:sp>
        <p:nvSpPr>
          <p:cNvPr id="34820" name="等腰三角形 34819"/>
          <p:cNvSpPr/>
          <p:nvPr/>
        </p:nvSpPr>
        <p:spPr>
          <a:xfrm rot="5400000">
            <a:off x="2882900" y="4017963"/>
            <a:ext cx="377825" cy="31115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4821" name="等腰三角形 34820"/>
          <p:cNvSpPr/>
          <p:nvPr/>
        </p:nvSpPr>
        <p:spPr>
          <a:xfrm rot="5400000">
            <a:off x="6034088" y="4017963"/>
            <a:ext cx="377825" cy="31115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4868" name="组合 34867"/>
          <p:cNvGrpSpPr/>
          <p:nvPr/>
        </p:nvGrpSpPr>
        <p:grpSpPr>
          <a:xfrm>
            <a:off x="1403350" y="1190625"/>
            <a:ext cx="2343150" cy="366713"/>
            <a:chOff x="1092" y="941"/>
            <a:chExt cx="1476" cy="231"/>
          </a:xfrm>
        </p:grpSpPr>
        <p:sp>
          <p:nvSpPr>
            <p:cNvPr id="34861" name="文本框 34860"/>
            <p:cNvSpPr txBox="1"/>
            <p:nvPr/>
          </p:nvSpPr>
          <p:spPr>
            <a:xfrm>
              <a:off x="1292" y="941"/>
              <a:ext cx="1276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ko-KR"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Gulim" panose="020B0600000101010101" pitchFamily="34" charset="-127"/>
                </a:rPr>
                <a:t>Sub title</a:t>
              </a:r>
              <a:endParaRPr lang="en-US" altLang="ko-KR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endParaRPr>
            </a:p>
          </p:txBody>
        </p:sp>
        <p:grpSp>
          <p:nvGrpSpPr>
            <p:cNvPr id="34862" name="组合 34861"/>
            <p:cNvGrpSpPr/>
            <p:nvPr/>
          </p:nvGrpSpPr>
          <p:grpSpPr>
            <a:xfrm>
              <a:off x="1092" y="998"/>
              <a:ext cx="172" cy="130"/>
              <a:chOff x="2767" y="2075"/>
              <a:chExt cx="226" cy="170"/>
            </a:xfrm>
          </p:grpSpPr>
          <p:sp>
            <p:nvSpPr>
              <p:cNvPr id="34863" name="流程图: 决策 34862"/>
              <p:cNvSpPr/>
              <p:nvPr/>
            </p:nvSpPr>
            <p:spPr>
              <a:xfrm>
                <a:off x="2830" y="2075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4864" name="流程图: 决策 34863"/>
              <p:cNvSpPr/>
              <p:nvPr/>
            </p:nvSpPr>
            <p:spPr>
              <a:xfrm>
                <a:off x="2767" y="2126"/>
                <a:ext cx="100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4865" name="流程图: 决策 34864"/>
              <p:cNvSpPr/>
              <p:nvPr/>
            </p:nvSpPr>
            <p:spPr>
              <a:xfrm>
                <a:off x="2894" y="2126"/>
                <a:ext cx="99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4866" name="流程图: 决策 34865"/>
              <p:cNvSpPr/>
              <p:nvPr/>
            </p:nvSpPr>
            <p:spPr>
              <a:xfrm>
                <a:off x="2830" y="2179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34898" name="组合 34897"/>
          <p:cNvGrpSpPr/>
          <p:nvPr/>
        </p:nvGrpSpPr>
        <p:grpSpPr>
          <a:xfrm>
            <a:off x="284163" y="1771650"/>
            <a:ext cx="2527300" cy="4610100"/>
            <a:chOff x="179" y="1116"/>
            <a:chExt cx="1592" cy="2904"/>
          </a:xfrm>
        </p:grpSpPr>
        <p:sp>
          <p:nvSpPr>
            <p:cNvPr id="34881" name="圆角矩形 34880"/>
            <p:cNvSpPr/>
            <p:nvPr/>
          </p:nvSpPr>
          <p:spPr>
            <a:xfrm>
              <a:off x="314" y="1116"/>
              <a:ext cx="1320" cy="816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82" name="圆角矩形 34881"/>
            <p:cNvSpPr/>
            <p:nvPr/>
          </p:nvSpPr>
          <p:spPr>
            <a:xfrm>
              <a:off x="204" y="1421"/>
              <a:ext cx="1542" cy="23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  <a:tileRect/>
            </a:gradFill>
            <a:ln w="190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83" name="文本框 34882"/>
            <p:cNvSpPr txBox="1"/>
            <p:nvPr/>
          </p:nvSpPr>
          <p:spPr>
            <a:xfrm>
              <a:off x="686" y="1160"/>
              <a:ext cx="449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1" latinLnBrk="1" hangingPunct="1"/>
              <a:r>
                <a:rPr lang="en-US" altLang="ko-KR" sz="1600">
                  <a:latin typeface="Verdana" panose="020B0604030504040204" pitchFamily="34" charset="0"/>
                  <a:ea typeface="Gulim" panose="020B0600000101010101" pitchFamily="34" charset="-127"/>
                </a:rPr>
                <a:t>text1</a:t>
              </a:r>
              <a:endParaRPr lang="en-US" altLang="ko-KR" sz="1600">
                <a:latin typeface="Verdana" panose="020B0604030504040204" pitchFamily="34" charset="0"/>
                <a:ea typeface="Gulim" panose="020B0600000101010101" pitchFamily="34" charset="-127"/>
              </a:endParaRPr>
            </a:p>
          </p:txBody>
        </p:sp>
        <p:pic>
          <p:nvPicPr>
            <p:cNvPr id="34884" name="图片 34883" descr="shadow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9" y="3884"/>
              <a:ext cx="1592" cy="13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4899" name="组合 34898"/>
          <p:cNvGrpSpPr/>
          <p:nvPr/>
        </p:nvGrpSpPr>
        <p:grpSpPr>
          <a:xfrm>
            <a:off x="3308350" y="1771650"/>
            <a:ext cx="2527300" cy="4610100"/>
            <a:chOff x="2084" y="1116"/>
            <a:chExt cx="1592" cy="2904"/>
          </a:xfrm>
        </p:grpSpPr>
        <p:sp>
          <p:nvSpPr>
            <p:cNvPr id="34887" name="圆角矩形 34886"/>
            <p:cNvSpPr/>
            <p:nvPr/>
          </p:nvSpPr>
          <p:spPr>
            <a:xfrm>
              <a:off x="2219" y="1116"/>
              <a:ext cx="1320" cy="816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88" name="圆角矩形 34887"/>
            <p:cNvSpPr/>
            <p:nvPr/>
          </p:nvSpPr>
          <p:spPr>
            <a:xfrm>
              <a:off x="2109" y="1421"/>
              <a:ext cx="1542" cy="23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  <a:tileRect/>
            </a:gradFill>
            <a:ln w="190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89" name="文本框 34888"/>
            <p:cNvSpPr txBox="1"/>
            <p:nvPr/>
          </p:nvSpPr>
          <p:spPr>
            <a:xfrm>
              <a:off x="2591" y="1160"/>
              <a:ext cx="449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1" latinLnBrk="1" hangingPunct="1"/>
              <a:r>
                <a:rPr lang="en-US" altLang="ko-KR" sz="1600">
                  <a:latin typeface="Verdana" panose="020B0604030504040204" pitchFamily="34" charset="0"/>
                  <a:ea typeface="Gulim" panose="020B0600000101010101" pitchFamily="34" charset="-127"/>
                </a:rPr>
                <a:t>text2</a:t>
              </a:r>
              <a:endParaRPr lang="en-US" altLang="ko-KR" sz="1600">
                <a:latin typeface="Verdana" panose="020B0604030504040204" pitchFamily="34" charset="0"/>
                <a:ea typeface="Gulim" panose="020B0600000101010101" pitchFamily="34" charset="-127"/>
              </a:endParaRPr>
            </a:p>
          </p:txBody>
        </p:sp>
        <p:pic>
          <p:nvPicPr>
            <p:cNvPr id="34890" name="图片 34889" descr="shadow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084" y="3884"/>
              <a:ext cx="1592" cy="13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4897" name="组合 34896"/>
          <p:cNvGrpSpPr/>
          <p:nvPr/>
        </p:nvGrpSpPr>
        <p:grpSpPr>
          <a:xfrm>
            <a:off x="6483350" y="1771650"/>
            <a:ext cx="2552700" cy="4610100"/>
            <a:chOff x="4084" y="1116"/>
            <a:chExt cx="1608" cy="2904"/>
          </a:xfrm>
        </p:grpSpPr>
        <p:sp>
          <p:nvSpPr>
            <p:cNvPr id="34892" name="圆角矩形 34891"/>
            <p:cNvSpPr/>
            <p:nvPr/>
          </p:nvSpPr>
          <p:spPr>
            <a:xfrm>
              <a:off x="4194" y="1116"/>
              <a:ext cx="1320" cy="816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93" name="圆角矩形 34892"/>
            <p:cNvSpPr/>
            <p:nvPr/>
          </p:nvSpPr>
          <p:spPr>
            <a:xfrm>
              <a:off x="4084" y="1421"/>
              <a:ext cx="1542" cy="23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  <a:tileRect/>
            </a:gradFill>
            <a:ln w="190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94" name="文本框 34893"/>
            <p:cNvSpPr txBox="1"/>
            <p:nvPr/>
          </p:nvSpPr>
          <p:spPr>
            <a:xfrm>
              <a:off x="4566" y="1160"/>
              <a:ext cx="449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1" latinLnBrk="1" hangingPunct="1"/>
              <a:r>
                <a:rPr lang="en-US" altLang="ko-KR" sz="1600">
                  <a:latin typeface="Verdana" panose="020B0604030504040204" pitchFamily="34" charset="0"/>
                  <a:ea typeface="Gulim" panose="020B0600000101010101" pitchFamily="34" charset="-127"/>
                </a:rPr>
                <a:t>text3</a:t>
              </a:r>
              <a:endParaRPr lang="en-US" altLang="ko-KR" sz="1600">
                <a:latin typeface="Verdana" panose="020B0604030504040204" pitchFamily="34" charset="0"/>
                <a:ea typeface="Gulim" panose="020B0600000101010101" pitchFamily="34" charset="-127"/>
              </a:endParaRPr>
            </a:p>
          </p:txBody>
        </p:sp>
        <p:pic>
          <p:nvPicPr>
            <p:cNvPr id="34895" name="图片 34894" descr="shadow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100" y="3884"/>
              <a:ext cx="1592" cy="136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标题 3584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ko-KR">
                <a:ea typeface="Gulim" panose="020B0600000101010101" pitchFamily="34" charset="-127"/>
              </a:rPr>
              <a:t>Related Documents</a:t>
            </a:r>
            <a:endParaRPr lang="en-US" altLang="ko-KR">
              <a:ea typeface="Gulim" panose="020B0600000101010101" pitchFamily="34" charset="-127"/>
            </a:endParaRPr>
          </a:p>
        </p:txBody>
      </p:sp>
      <p:grpSp>
        <p:nvGrpSpPr>
          <p:cNvPr id="35901" name="组合 35900"/>
          <p:cNvGrpSpPr/>
          <p:nvPr/>
        </p:nvGrpSpPr>
        <p:grpSpPr>
          <a:xfrm>
            <a:off x="1403350" y="1190625"/>
            <a:ext cx="2343150" cy="366713"/>
            <a:chOff x="1092" y="941"/>
            <a:chExt cx="1476" cy="231"/>
          </a:xfrm>
        </p:grpSpPr>
        <p:sp>
          <p:nvSpPr>
            <p:cNvPr id="35902" name="文本框 35901"/>
            <p:cNvSpPr txBox="1"/>
            <p:nvPr/>
          </p:nvSpPr>
          <p:spPr>
            <a:xfrm>
              <a:off x="1292" y="941"/>
              <a:ext cx="1276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ko-KR"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Gulim" panose="020B0600000101010101" pitchFamily="34" charset="-127"/>
                </a:rPr>
                <a:t>Sub title</a:t>
              </a:r>
              <a:endParaRPr lang="en-US" altLang="ko-KR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endParaRPr>
            </a:p>
          </p:txBody>
        </p:sp>
        <p:grpSp>
          <p:nvGrpSpPr>
            <p:cNvPr id="35903" name="组合 35902"/>
            <p:cNvGrpSpPr/>
            <p:nvPr/>
          </p:nvGrpSpPr>
          <p:grpSpPr>
            <a:xfrm>
              <a:off x="1092" y="998"/>
              <a:ext cx="172" cy="130"/>
              <a:chOff x="2767" y="2075"/>
              <a:chExt cx="226" cy="170"/>
            </a:xfrm>
          </p:grpSpPr>
          <p:sp>
            <p:nvSpPr>
              <p:cNvPr id="35904" name="流程图: 决策 35903"/>
              <p:cNvSpPr/>
              <p:nvPr/>
            </p:nvSpPr>
            <p:spPr>
              <a:xfrm>
                <a:off x="2830" y="2075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5905" name="流程图: 决策 35904"/>
              <p:cNvSpPr/>
              <p:nvPr/>
            </p:nvSpPr>
            <p:spPr>
              <a:xfrm>
                <a:off x="2767" y="2126"/>
                <a:ext cx="100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5906" name="流程图: 决策 35905"/>
              <p:cNvSpPr/>
              <p:nvPr/>
            </p:nvSpPr>
            <p:spPr>
              <a:xfrm>
                <a:off x="2894" y="2126"/>
                <a:ext cx="99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5907" name="流程图: 决策 35906"/>
              <p:cNvSpPr/>
              <p:nvPr/>
            </p:nvSpPr>
            <p:spPr>
              <a:xfrm>
                <a:off x="2830" y="2179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35908" name="组合 35907"/>
          <p:cNvGrpSpPr/>
          <p:nvPr/>
        </p:nvGrpSpPr>
        <p:grpSpPr>
          <a:xfrm>
            <a:off x="1811338" y="2105025"/>
            <a:ext cx="6289675" cy="4060825"/>
            <a:chOff x="1548" y="1659"/>
            <a:chExt cx="3148" cy="2032"/>
          </a:xfrm>
        </p:grpSpPr>
        <p:sp>
          <p:nvSpPr>
            <p:cNvPr id="35909" name="流程图: 卡片 35908"/>
            <p:cNvSpPr/>
            <p:nvPr/>
          </p:nvSpPr>
          <p:spPr>
            <a:xfrm rot="16200000" flipH="1" flipV="1">
              <a:off x="1816" y="2397"/>
              <a:ext cx="1025" cy="1562"/>
            </a:xfrm>
            <a:prstGeom prst="flowChartPunchedCard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rect">
                <a:fillToRect l="100000" t="100000"/>
              </a:path>
              <a:tileRect/>
            </a:gradFill>
            <a:ln w="9525"/>
            <a:scene3d>
              <a:camera prst="legacyPerspectiveBottom">
                <a:rot lat="0" lon="0" rev="0"/>
              </a:camera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5910" name="流程图: 卡片 35909"/>
            <p:cNvSpPr/>
            <p:nvPr/>
          </p:nvSpPr>
          <p:spPr>
            <a:xfrm rot="-16200000" flipV="1">
              <a:off x="3390" y="2385"/>
              <a:ext cx="1025" cy="1586"/>
            </a:xfrm>
            <a:prstGeom prst="flowChartPunchedCard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  <a:tileRect/>
            </a:gradFill>
            <a:ln w="9525"/>
            <a:scene3d>
              <a:camera prst="legacyPerspectiveBottom">
                <a:rot lat="0" lon="0" rev="0"/>
              </a:camera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5911" name="流程图: 卡片 35910"/>
            <p:cNvSpPr/>
            <p:nvPr/>
          </p:nvSpPr>
          <p:spPr>
            <a:xfrm rot="-16200000" flipH="1">
              <a:off x="1826" y="1380"/>
              <a:ext cx="1005" cy="1562"/>
            </a:xfrm>
            <a:prstGeom prst="flowChartPunchedCard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path path="rect">
                <a:fillToRect r="100000" b="100000"/>
              </a:path>
              <a:tileRect/>
            </a:gradFill>
            <a:ln w="9525"/>
            <a:scene3d>
              <a:camera prst="legacyPerspectiveTop">
                <a:rot lat="0" lon="0" rev="0"/>
              </a:camera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5912" name="流程图: 卡片 35911"/>
            <p:cNvSpPr/>
            <p:nvPr/>
          </p:nvSpPr>
          <p:spPr>
            <a:xfrm rot="16200000">
              <a:off x="3402" y="1372"/>
              <a:ext cx="1001" cy="1586"/>
            </a:xfrm>
            <a:prstGeom prst="flowChartPunchedCard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rect">
                <a:fillToRect l="100000" t="100000"/>
              </a:path>
              <a:tileRect/>
            </a:gradFill>
            <a:ln w="9525"/>
            <a:scene3d>
              <a:camera prst="legacyPerspectiveTop">
                <a:rot lat="0" lon="0" rev="0"/>
              </a:camera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/>
            <a:p>
              <a:endParaRPr lang="zh-CN" altLang="en-US"/>
            </a:p>
          </p:txBody>
        </p:sp>
        <p:pic>
          <p:nvPicPr>
            <p:cNvPr id="35913" name="图片 35912" descr="그림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5555"/>
                </a:clrFrom>
                <a:clrTo>
                  <a:srgbClr val="3399FF"/>
                </a:clrTo>
              </a:clrChange>
            </a:blip>
            <a:stretch>
              <a:fillRect/>
            </a:stretch>
          </p:blipFill>
          <p:spPr>
            <a:xfrm flipH="1">
              <a:off x="2524" y="2077"/>
              <a:ext cx="586" cy="60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5914" name="图片 35913" descr="그림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5555"/>
                </a:clrFrom>
                <a:clrTo>
                  <a:srgbClr val="3366CC"/>
                </a:clrTo>
              </a:clrChange>
            </a:blip>
            <a:stretch>
              <a:fillRect/>
            </a:stretch>
          </p:blipFill>
          <p:spPr>
            <a:xfrm flipH="1" flipV="1">
              <a:off x="2524" y="2659"/>
              <a:ext cx="586" cy="56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5915" name="图片 35914" descr="그림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5555"/>
                </a:clrFrom>
                <a:clrTo>
                  <a:srgbClr val="3399FF"/>
                </a:clrTo>
              </a:clrChange>
            </a:blip>
            <a:stretch>
              <a:fillRect/>
            </a:stretch>
          </p:blipFill>
          <p:spPr>
            <a:xfrm flipV="1">
              <a:off x="3110" y="2659"/>
              <a:ext cx="585" cy="56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5916" name="图片 35915" descr="그림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5555"/>
                </a:clrFrom>
                <a:clrTo>
                  <a:srgbClr val="3366CC"/>
                </a:clrTo>
              </a:clrChange>
            </a:blip>
            <a:stretch>
              <a:fillRect/>
            </a:stretch>
          </p:blipFill>
          <p:spPr>
            <a:xfrm>
              <a:off x="3110" y="2077"/>
              <a:ext cx="585" cy="60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5917" name="内容占位符 35916" descr="그림21"/>
            <p:cNvPicPr>
              <a:picLocks noChangeAspect="1"/>
            </p:cNvPicPr>
            <p:nvPr>
              <p:ph idx="1"/>
            </p:nvPr>
          </p:nvPicPr>
          <p:blipFill>
            <a:blip r:embed="rId2"/>
            <a:stretch>
              <a:fillRect/>
            </a:stretch>
          </p:blipFill>
          <p:spPr>
            <a:xfrm>
              <a:off x="2720" y="2265"/>
              <a:ext cx="780" cy="78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5918" name="文本框 35917"/>
            <p:cNvSpPr txBox="1"/>
            <p:nvPr/>
          </p:nvSpPr>
          <p:spPr>
            <a:xfrm>
              <a:off x="1974" y="1969"/>
              <a:ext cx="357" cy="1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1" latinLnBrk="1" hangingPunct="1"/>
              <a:r>
                <a:rPr lang="en-US" altLang="ko-KR" sz="1600"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Gulim" panose="020B0600000101010101" pitchFamily="34" charset="-127"/>
                </a:rPr>
                <a:t>text1</a:t>
              </a:r>
              <a:endParaRPr lang="en-US" altLang="ko-KR" sz="1600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endParaRPr>
            </a:p>
          </p:txBody>
        </p:sp>
        <p:sp>
          <p:nvSpPr>
            <p:cNvPr id="35919" name="文本框 35918"/>
            <p:cNvSpPr txBox="1"/>
            <p:nvPr/>
          </p:nvSpPr>
          <p:spPr>
            <a:xfrm>
              <a:off x="3843" y="1969"/>
              <a:ext cx="356" cy="1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1" latinLnBrk="1" hangingPunct="1"/>
              <a:r>
                <a:rPr lang="en-US" altLang="ko-KR" sz="1600"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Gulim" panose="020B0600000101010101" pitchFamily="34" charset="-127"/>
                </a:rPr>
                <a:t>text2</a:t>
              </a:r>
              <a:endParaRPr lang="en-US" altLang="ko-KR" sz="1600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endParaRPr>
            </a:p>
          </p:txBody>
        </p:sp>
        <p:sp>
          <p:nvSpPr>
            <p:cNvPr id="35920" name="文本框 35919"/>
            <p:cNvSpPr txBox="1"/>
            <p:nvPr/>
          </p:nvSpPr>
          <p:spPr>
            <a:xfrm>
              <a:off x="3843" y="3159"/>
              <a:ext cx="356" cy="1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1" latinLnBrk="1" hangingPunct="1"/>
              <a:r>
                <a:rPr lang="en-US" altLang="ko-KR" sz="1600"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Gulim" panose="020B0600000101010101" pitchFamily="34" charset="-127"/>
                </a:rPr>
                <a:t>text4</a:t>
              </a:r>
              <a:endParaRPr lang="en-US" altLang="ko-KR" sz="1600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endParaRPr>
            </a:p>
          </p:txBody>
        </p:sp>
        <p:sp>
          <p:nvSpPr>
            <p:cNvPr id="35921" name="文本框 35920"/>
            <p:cNvSpPr txBox="1"/>
            <p:nvPr/>
          </p:nvSpPr>
          <p:spPr>
            <a:xfrm>
              <a:off x="1974" y="3159"/>
              <a:ext cx="357" cy="1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eaLnBrk="1" latinLnBrk="1" hangingPunct="1"/>
              <a:r>
                <a:rPr lang="en-US" altLang="ko-KR" sz="1600"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Gulim" panose="020B0600000101010101" pitchFamily="34" charset="-127"/>
                </a:rPr>
                <a:t>text3</a:t>
              </a:r>
              <a:endParaRPr lang="en-US" altLang="ko-KR" sz="1600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标题 3686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ko-KR">
                <a:ea typeface="Gulim" panose="020B0600000101010101" pitchFamily="34" charset="-127"/>
              </a:rPr>
              <a:t>Related Documents</a:t>
            </a:r>
            <a:endParaRPr lang="en-US" altLang="ko-KR">
              <a:ea typeface="Gulim" panose="020B0600000101010101" pitchFamily="34" charset="-127"/>
            </a:endParaRPr>
          </a:p>
        </p:txBody>
      </p:sp>
      <p:sp>
        <p:nvSpPr>
          <p:cNvPr id="36868" name="任意多边形 36867"/>
          <p:cNvSpPr/>
          <p:nvPr/>
        </p:nvSpPr>
        <p:spPr>
          <a:xfrm>
            <a:off x="358775" y="5805488"/>
            <a:ext cx="8424863" cy="503237"/>
          </a:xfrm>
          <a:custGeom>
            <a:avLst/>
            <a:gdLst>
              <a:gd name="txL" fmla="*/ 3375 w 21600"/>
              <a:gd name="txT" fmla="*/ 4838 h 21600"/>
              <a:gd name="txR" fmla="*/ 20773 w 21600"/>
              <a:gd name="txB" fmla="*/ 16762 h 21600"/>
            </a:gdLst>
            <a:ahLst/>
            <a:cxnLst>
              <a:cxn ang="270">
                <a:pos x="20102" y="0"/>
              </a:cxn>
              <a:cxn ang="180">
                <a:pos x="0" y="10800"/>
              </a:cxn>
              <a:cxn ang="90">
                <a:pos x="20102" y="21600"/>
              </a:cxn>
              <a:cxn ang="0">
                <a:pos x="21600" y="10800"/>
              </a:cxn>
            </a:cxnLst>
            <a:rect l="txL" t="txT" r="txR" b="txB"/>
            <a:pathLst>
              <a:path w="21600" h="21600">
                <a:moveTo>
                  <a:pt x="20102" y="0"/>
                </a:moveTo>
                <a:lnTo>
                  <a:pt x="20102" y="4838"/>
                </a:lnTo>
                <a:lnTo>
                  <a:pt x="3375" y="4838"/>
                </a:lnTo>
                <a:lnTo>
                  <a:pt x="3375" y="16762"/>
                </a:lnTo>
                <a:lnTo>
                  <a:pt x="20102" y="16762"/>
                </a:lnTo>
                <a:lnTo>
                  <a:pt x="20102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838"/>
                </a:moveTo>
                <a:lnTo>
                  <a:pt x="1350" y="16762"/>
                </a:lnTo>
                <a:lnTo>
                  <a:pt x="2700" y="16762"/>
                </a:lnTo>
                <a:lnTo>
                  <a:pt x="2700" y="4838"/>
                </a:lnTo>
                <a:close/>
              </a:path>
              <a:path w="21600" h="21600">
                <a:moveTo>
                  <a:pt x="0" y="4838"/>
                </a:moveTo>
                <a:lnTo>
                  <a:pt x="0" y="16762"/>
                </a:lnTo>
                <a:lnTo>
                  <a:pt x="675" y="16762"/>
                </a:lnTo>
                <a:lnTo>
                  <a:pt x="675" y="4838"/>
                </a:lnTo>
                <a:close/>
              </a:path>
            </a:pathLst>
          </a:custGeom>
          <a:solidFill>
            <a:schemeClr val="folHlink"/>
          </a:solidFill>
          <a:ln w="25400">
            <a:noFill/>
          </a:ln>
          <a:effectLst>
            <a:outerShdw dist="35921" dir="2699999" algn="ctr" rotWithShape="0">
              <a:srgbClr val="808080"/>
            </a:outerShdw>
          </a:effectLst>
        </p:spPr>
        <p:txBody>
          <a:bodyPr/>
          <a:p>
            <a:endParaRPr lang="zh-CN" altLang="en-US"/>
          </a:p>
        </p:txBody>
      </p:sp>
      <p:grpSp>
        <p:nvGrpSpPr>
          <p:cNvPr id="36921" name="组合 36920"/>
          <p:cNvGrpSpPr/>
          <p:nvPr/>
        </p:nvGrpSpPr>
        <p:grpSpPr>
          <a:xfrm>
            <a:off x="1403350" y="1190625"/>
            <a:ext cx="2343150" cy="366713"/>
            <a:chOff x="1092" y="941"/>
            <a:chExt cx="1476" cy="231"/>
          </a:xfrm>
        </p:grpSpPr>
        <p:sp>
          <p:nvSpPr>
            <p:cNvPr id="36922" name="文本框 36921"/>
            <p:cNvSpPr txBox="1"/>
            <p:nvPr/>
          </p:nvSpPr>
          <p:spPr>
            <a:xfrm>
              <a:off x="1292" y="941"/>
              <a:ext cx="1276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ko-KR"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Gulim" panose="020B0600000101010101" pitchFamily="34" charset="-127"/>
                </a:rPr>
                <a:t>Sub title</a:t>
              </a:r>
              <a:endParaRPr lang="en-US" altLang="ko-KR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endParaRPr>
            </a:p>
          </p:txBody>
        </p:sp>
        <p:grpSp>
          <p:nvGrpSpPr>
            <p:cNvPr id="36923" name="组合 36922"/>
            <p:cNvGrpSpPr/>
            <p:nvPr/>
          </p:nvGrpSpPr>
          <p:grpSpPr>
            <a:xfrm>
              <a:off x="1092" y="998"/>
              <a:ext cx="172" cy="130"/>
              <a:chOff x="2767" y="2075"/>
              <a:chExt cx="226" cy="170"/>
            </a:xfrm>
          </p:grpSpPr>
          <p:sp>
            <p:nvSpPr>
              <p:cNvPr id="36924" name="流程图: 决策 36923"/>
              <p:cNvSpPr/>
              <p:nvPr/>
            </p:nvSpPr>
            <p:spPr>
              <a:xfrm>
                <a:off x="2830" y="2075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6925" name="流程图: 决策 36924"/>
              <p:cNvSpPr/>
              <p:nvPr/>
            </p:nvSpPr>
            <p:spPr>
              <a:xfrm>
                <a:off x="2767" y="2126"/>
                <a:ext cx="100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6926" name="流程图: 决策 36925"/>
              <p:cNvSpPr/>
              <p:nvPr/>
            </p:nvSpPr>
            <p:spPr>
              <a:xfrm>
                <a:off x="2894" y="2126"/>
                <a:ext cx="99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6927" name="流程图: 决策 36926"/>
              <p:cNvSpPr/>
              <p:nvPr/>
            </p:nvSpPr>
            <p:spPr>
              <a:xfrm>
                <a:off x="2830" y="2179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cxnSp>
        <p:nvCxnSpPr>
          <p:cNvPr id="36943" name="肘形连接符 36942"/>
          <p:cNvCxnSpPr>
            <a:stCxn id="36960" idx="3"/>
            <a:endCxn id="36957" idx="1"/>
          </p:cNvCxnSpPr>
          <p:nvPr/>
        </p:nvCxnSpPr>
        <p:spPr>
          <a:xfrm flipV="1">
            <a:off x="1811338" y="3860800"/>
            <a:ext cx="319087" cy="504825"/>
          </a:xfrm>
          <a:prstGeom prst="bentConnector3">
            <a:avLst>
              <a:gd name="adj1" fmla="val 49750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triangle" w="med" len="med"/>
          </a:ln>
        </p:spPr>
      </p:cxnSp>
      <p:cxnSp>
        <p:nvCxnSpPr>
          <p:cNvPr id="36944" name="肘形连接符 36943"/>
          <p:cNvCxnSpPr>
            <a:stCxn id="36954" idx="3"/>
            <a:endCxn id="36951" idx="1"/>
          </p:cNvCxnSpPr>
          <p:nvPr/>
        </p:nvCxnSpPr>
        <p:spPr>
          <a:xfrm flipV="1">
            <a:off x="5284788" y="2925763"/>
            <a:ext cx="339725" cy="503237"/>
          </a:xfrm>
          <a:prstGeom prst="bentConnector3">
            <a:avLst>
              <a:gd name="adj1" fmla="val 50000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triangle" w="med" len="med"/>
          </a:ln>
        </p:spPr>
      </p:cxnSp>
      <p:cxnSp>
        <p:nvCxnSpPr>
          <p:cNvPr id="36945" name="肘形连接符 36944"/>
          <p:cNvCxnSpPr>
            <a:stCxn id="36957" idx="3"/>
            <a:endCxn id="36954" idx="1"/>
          </p:cNvCxnSpPr>
          <p:nvPr/>
        </p:nvCxnSpPr>
        <p:spPr>
          <a:xfrm flipV="1">
            <a:off x="3557588" y="3429000"/>
            <a:ext cx="300037" cy="431800"/>
          </a:xfrm>
          <a:prstGeom prst="bentConnector3">
            <a:avLst>
              <a:gd name="adj1" fmla="val 49736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triangle" w="med" len="med"/>
          </a:ln>
        </p:spPr>
      </p:cxnSp>
      <p:cxnSp>
        <p:nvCxnSpPr>
          <p:cNvPr id="36946" name="肘形连接符 36945"/>
          <p:cNvCxnSpPr>
            <a:stCxn id="36951" idx="3"/>
            <a:endCxn id="36948" idx="1"/>
          </p:cNvCxnSpPr>
          <p:nvPr/>
        </p:nvCxnSpPr>
        <p:spPr>
          <a:xfrm flipV="1">
            <a:off x="7050088" y="2493963"/>
            <a:ext cx="320675" cy="431800"/>
          </a:xfrm>
          <a:prstGeom prst="bentConnector3">
            <a:avLst>
              <a:gd name="adj1" fmla="val 50000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triangle" w="med" len="med"/>
          </a:ln>
        </p:spPr>
      </p:cxnSp>
      <p:grpSp>
        <p:nvGrpSpPr>
          <p:cNvPr id="36964" name="组合 36963"/>
          <p:cNvGrpSpPr/>
          <p:nvPr/>
        </p:nvGrpSpPr>
        <p:grpSpPr>
          <a:xfrm>
            <a:off x="7235825" y="1557338"/>
            <a:ext cx="1676400" cy="2303462"/>
            <a:chOff x="4558" y="1570"/>
            <a:chExt cx="1056" cy="1451"/>
          </a:xfrm>
        </p:grpSpPr>
        <p:sp>
          <p:nvSpPr>
            <p:cNvPr id="36948" name="圆角矩形 36947"/>
            <p:cNvSpPr/>
            <p:nvPr/>
          </p:nvSpPr>
          <p:spPr>
            <a:xfrm>
              <a:off x="4649" y="1570"/>
              <a:ext cx="886" cy="11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  <a:tileRect/>
            </a:gradFill>
            <a:ln w="1905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p>
              <a:pPr algn="ctr" eaLnBrk="1" hangingPunct="1"/>
              <a:r>
                <a:rPr lang="en-US" altLang="ko-KR" sz="1600"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MS PGothic" panose="020B0600070205080204" pitchFamily="34" charset="-128"/>
                </a:rPr>
                <a:t>text5</a:t>
              </a:r>
              <a:endParaRPr lang="en-US" altLang="ko-KR" sz="1600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MS PGothic" panose="020B0600070205080204" pitchFamily="34" charset="-128"/>
              </a:endParaRPr>
            </a:p>
          </p:txBody>
        </p:sp>
        <p:pic>
          <p:nvPicPr>
            <p:cNvPr id="36949" name="内容占位符 36948" descr="shadow"/>
            <p:cNvPicPr>
              <a:picLocks noChangeAspect="1"/>
            </p:cNvPicPr>
            <p:nvPr>
              <p:ph sz="half" idx="2"/>
            </p:nvPr>
          </p:nvPicPr>
          <p:blipFill>
            <a:blip r:embed="rId1"/>
            <a:stretch>
              <a:fillRect/>
            </a:stretch>
          </p:blipFill>
          <p:spPr>
            <a:xfrm>
              <a:off x="4558" y="2885"/>
              <a:ext cx="1056" cy="13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6968" name="组合 36967"/>
          <p:cNvGrpSpPr/>
          <p:nvPr/>
        </p:nvGrpSpPr>
        <p:grpSpPr>
          <a:xfrm>
            <a:off x="5508625" y="1989138"/>
            <a:ext cx="1676400" cy="2303462"/>
            <a:chOff x="3470" y="1570"/>
            <a:chExt cx="1056" cy="1451"/>
          </a:xfrm>
        </p:grpSpPr>
        <p:sp>
          <p:nvSpPr>
            <p:cNvPr id="36951" name="圆角矩形 36950"/>
            <p:cNvSpPr/>
            <p:nvPr/>
          </p:nvSpPr>
          <p:spPr>
            <a:xfrm>
              <a:off x="3549" y="1570"/>
              <a:ext cx="886" cy="11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  <a:tileRect/>
            </a:gradFill>
            <a:ln w="1905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p>
              <a:pPr algn="ctr" eaLnBrk="1" hangingPunct="1"/>
              <a:r>
                <a:rPr lang="en-US" altLang="ko-KR" sz="1600"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MS PGothic" panose="020B0600070205080204" pitchFamily="34" charset="-128"/>
                </a:rPr>
                <a:t>text4</a:t>
              </a:r>
              <a:endParaRPr lang="en-US" altLang="ko-KR" sz="1600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MS PGothic" panose="020B0600070205080204" pitchFamily="34" charset="-128"/>
              </a:endParaRPr>
            </a:p>
          </p:txBody>
        </p:sp>
        <p:pic>
          <p:nvPicPr>
            <p:cNvPr id="36952" name="图片 36951" descr="shadow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470" y="2885"/>
              <a:ext cx="1056" cy="13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6967" name="组合 36966"/>
          <p:cNvGrpSpPr/>
          <p:nvPr/>
        </p:nvGrpSpPr>
        <p:grpSpPr>
          <a:xfrm>
            <a:off x="3733800" y="2490788"/>
            <a:ext cx="1676400" cy="2305050"/>
            <a:chOff x="2352" y="1569"/>
            <a:chExt cx="1056" cy="1452"/>
          </a:xfrm>
        </p:grpSpPr>
        <p:sp>
          <p:nvSpPr>
            <p:cNvPr id="36954" name="圆角矩形 36953"/>
            <p:cNvSpPr/>
            <p:nvPr/>
          </p:nvSpPr>
          <p:spPr>
            <a:xfrm>
              <a:off x="2436" y="1569"/>
              <a:ext cx="887" cy="11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  <a:tileRect/>
            </a:gradFill>
            <a:ln w="1905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p>
              <a:pPr algn="ctr" eaLnBrk="1" hangingPunct="1"/>
              <a:r>
                <a:rPr lang="en-US" altLang="ko-KR" sz="1600"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MS PGothic" panose="020B0600070205080204" pitchFamily="34" charset="-128"/>
                </a:rPr>
                <a:t>text3</a:t>
              </a:r>
              <a:endParaRPr lang="en-US" altLang="ko-KR" sz="1600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MS PGothic" panose="020B0600070205080204" pitchFamily="34" charset="-128"/>
              </a:endParaRPr>
            </a:p>
          </p:txBody>
        </p:sp>
        <p:pic>
          <p:nvPicPr>
            <p:cNvPr id="36955" name="图片 36954" descr="shadow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352" y="2885"/>
              <a:ext cx="1056" cy="13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6966" name="组合 36965"/>
          <p:cNvGrpSpPr/>
          <p:nvPr/>
        </p:nvGrpSpPr>
        <p:grpSpPr>
          <a:xfrm>
            <a:off x="1960563" y="2924175"/>
            <a:ext cx="1676400" cy="2303463"/>
            <a:chOff x="1235" y="1570"/>
            <a:chExt cx="1056" cy="1451"/>
          </a:xfrm>
        </p:grpSpPr>
        <p:sp>
          <p:nvSpPr>
            <p:cNvPr id="36957" name="圆角矩形 36956"/>
            <p:cNvSpPr/>
            <p:nvPr/>
          </p:nvSpPr>
          <p:spPr>
            <a:xfrm>
              <a:off x="1348" y="1570"/>
              <a:ext cx="887" cy="11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  <a:tileRect/>
            </a:gradFill>
            <a:ln w="1905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p>
              <a:pPr algn="ctr" eaLnBrk="1" hangingPunct="1"/>
              <a:r>
                <a:rPr lang="en-US" altLang="ko-KR" sz="1600"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MS PGothic" panose="020B0600070205080204" pitchFamily="34" charset="-128"/>
                </a:rPr>
                <a:t>text2</a:t>
              </a:r>
              <a:endParaRPr lang="en-US" altLang="ko-KR" sz="1600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MS PGothic" panose="020B0600070205080204" pitchFamily="34" charset="-128"/>
              </a:endParaRPr>
            </a:p>
          </p:txBody>
        </p:sp>
        <p:pic>
          <p:nvPicPr>
            <p:cNvPr id="36958" name="图片 36957" descr="shadow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35" y="2885"/>
              <a:ext cx="1056" cy="13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6965" name="组合 36964"/>
          <p:cNvGrpSpPr/>
          <p:nvPr/>
        </p:nvGrpSpPr>
        <p:grpSpPr>
          <a:xfrm>
            <a:off x="250825" y="3433763"/>
            <a:ext cx="1676400" cy="2300287"/>
            <a:chOff x="158" y="1573"/>
            <a:chExt cx="1056" cy="1449"/>
          </a:xfrm>
        </p:grpSpPr>
        <p:sp>
          <p:nvSpPr>
            <p:cNvPr id="36960" name="圆角矩形 36959"/>
            <p:cNvSpPr/>
            <p:nvPr/>
          </p:nvSpPr>
          <p:spPr>
            <a:xfrm>
              <a:off x="249" y="1573"/>
              <a:ext cx="886" cy="117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  <a:tileRect/>
            </a:gradFill>
            <a:ln w="1905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p>
              <a:pPr algn="ctr" eaLnBrk="1" hangingPunct="1"/>
              <a:r>
                <a:rPr lang="en-US" altLang="ko-KR" sz="1600"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Gulim" panose="020B0600000101010101" pitchFamily="34" charset="-127"/>
                </a:rPr>
                <a:t>text1</a:t>
              </a:r>
              <a:endParaRPr lang="en-US" altLang="ko-KR" sz="1600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endParaRPr>
            </a:p>
          </p:txBody>
        </p:sp>
        <p:pic>
          <p:nvPicPr>
            <p:cNvPr id="36961" name="图片 36960" descr="shadow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58" y="2889"/>
              <a:ext cx="1056" cy="133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标题 3788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ko-KR">
                <a:ea typeface="Gulim" panose="020B0600000101010101" pitchFamily="34" charset="-127"/>
              </a:rPr>
              <a:t>Related Documents</a:t>
            </a:r>
            <a:endParaRPr lang="en-US" altLang="ko-KR">
              <a:ea typeface="Gulim" panose="020B0600000101010101" pitchFamily="34" charset="-127"/>
            </a:endParaRPr>
          </a:p>
        </p:txBody>
      </p:sp>
      <p:grpSp>
        <p:nvGrpSpPr>
          <p:cNvPr id="37945" name="组合 37944"/>
          <p:cNvGrpSpPr/>
          <p:nvPr/>
        </p:nvGrpSpPr>
        <p:grpSpPr>
          <a:xfrm>
            <a:off x="1403350" y="1190625"/>
            <a:ext cx="2343150" cy="366713"/>
            <a:chOff x="1092" y="941"/>
            <a:chExt cx="1476" cy="231"/>
          </a:xfrm>
        </p:grpSpPr>
        <p:sp>
          <p:nvSpPr>
            <p:cNvPr id="37946" name="文本框 37945"/>
            <p:cNvSpPr txBox="1"/>
            <p:nvPr/>
          </p:nvSpPr>
          <p:spPr>
            <a:xfrm>
              <a:off x="1292" y="941"/>
              <a:ext cx="1276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ko-KR"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Gulim" panose="020B0600000101010101" pitchFamily="34" charset="-127"/>
                </a:rPr>
                <a:t>Sub title</a:t>
              </a:r>
              <a:endParaRPr lang="en-US" altLang="ko-KR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endParaRPr>
            </a:p>
          </p:txBody>
        </p:sp>
        <p:grpSp>
          <p:nvGrpSpPr>
            <p:cNvPr id="37947" name="组合 37946"/>
            <p:cNvGrpSpPr/>
            <p:nvPr/>
          </p:nvGrpSpPr>
          <p:grpSpPr>
            <a:xfrm>
              <a:off x="1092" y="998"/>
              <a:ext cx="172" cy="130"/>
              <a:chOff x="2767" y="2075"/>
              <a:chExt cx="226" cy="170"/>
            </a:xfrm>
          </p:grpSpPr>
          <p:sp>
            <p:nvSpPr>
              <p:cNvPr id="37948" name="流程图: 决策 37947"/>
              <p:cNvSpPr/>
              <p:nvPr/>
            </p:nvSpPr>
            <p:spPr>
              <a:xfrm>
                <a:off x="2830" y="2075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7949" name="流程图: 决策 37948"/>
              <p:cNvSpPr/>
              <p:nvPr/>
            </p:nvSpPr>
            <p:spPr>
              <a:xfrm>
                <a:off x="2767" y="2126"/>
                <a:ext cx="100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7950" name="流程图: 决策 37949"/>
              <p:cNvSpPr/>
              <p:nvPr/>
            </p:nvSpPr>
            <p:spPr>
              <a:xfrm>
                <a:off x="2894" y="2126"/>
                <a:ext cx="99" cy="67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7951" name="流程图: 决策 37950"/>
              <p:cNvSpPr/>
              <p:nvPr/>
            </p:nvSpPr>
            <p:spPr>
              <a:xfrm>
                <a:off x="2830" y="2179"/>
                <a:ext cx="99" cy="66"/>
              </a:xfrm>
              <a:prstGeom prst="flowChartDecision">
                <a:avLst/>
              </a:prstGeom>
              <a:solidFill>
                <a:schemeClr val="tx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37952" name="圆角矩形 37951"/>
          <p:cNvSpPr/>
          <p:nvPr/>
        </p:nvSpPr>
        <p:spPr>
          <a:xfrm>
            <a:off x="250825" y="1957388"/>
            <a:ext cx="2451100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  <a:tileRect/>
          </a:gradFill>
          <a:ln w="1905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algn="ctr" eaLnBrk="1" latinLnBrk="1" hangingPunct="1"/>
            <a:r>
              <a:rPr lang="en-US" altLang="ko-KR" sz="1600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rPr>
              <a:t>text1</a:t>
            </a:r>
            <a:endParaRPr lang="en-US" altLang="ko-KR" sz="1600">
              <a:effectLst>
                <a:outerShdw blurRad="38100" dist="38100" dir="2700000">
                  <a:srgbClr val="C0C0C0"/>
                </a:outerShdw>
              </a:effectLst>
              <a:latin typeface="Verdana" panose="020B0604030504040204" pitchFamily="34" charset="0"/>
              <a:ea typeface="Gulim" panose="020B0600000101010101" pitchFamily="34" charset="-127"/>
            </a:endParaRPr>
          </a:p>
        </p:txBody>
      </p:sp>
      <p:cxnSp>
        <p:nvCxnSpPr>
          <p:cNvPr id="37958" name="肘形连接符 37957"/>
          <p:cNvCxnSpPr>
            <a:stCxn id="37964" idx="1"/>
            <a:endCxn id="37966" idx="3"/>
          </p:cNvCxnSpPr>
          <p:nvPr/>
        </p:nvCxnSpPr>
        <p:spPr>
          <a:xfrm rot="-10800000" flipV="1">
            <a:off x="2711450" y="3973513"/>
            <a:ext cx="614363" cy="1419225"/>
          </a:xfrm>
          <a:prstGeom prst="bentConnector3">
            <a:avLst>
              <a:gd name="adj1" fmla="val 49870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triangle" w="med" len="med"/>
          </a:ln>
        </p:spPr>
      </p:cxnSp>
      <p:cxnSp>
        <p:nvCxnSpPr>
          <p:cNvPr id="37959" name="肘形连接符 37958"/>
          <p:cNvCxnSpPr>
            <a:stCxn id="37964" idx="1"/>
            <a:endCxn id="37952" idx="3"/>
          </p:cNvCxnSpPr>
          <p:nvPr/>
        </p:nvCxnSpPr>
        <p:spPr>
          <a:xfrm rot="10800000">
            <a:off x="2711450" y="2513013"/>
            <a:ext cx="614363" cy="1460500"/>
          </a:xfrm>
          <a:prstGeom prst="bentConnector3">
            <a:avLst>
              <a:gd name="adj1" fmla="val 49870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triangle" w="med" len="med"/>
          </a:ln>
        </p:spPr>
      </p:cxnSp>
      <p:cxnSp>
        <p:nvCxnSpPr>
          <p:cNvPr id="37960" name="肘形连接符 37959"/>
          <p:cNvCxnSpPr>
            <a:stCxn id="37964" idx="3"/>
            <a:endCxn id="37967" idx="1"/>
          </p:cNvCxnSpPr>
          <p:nvPr/>
        </p:nvCxnSpPr>
        <p:spPr>
          <a:xfrm flipV="1">
            <a:off x="5816600" y="2584450"/>
            <a:ext cx="546100" cy="1389063"/>
          </a:xfrm>
          <a:prstGeom prst="bentConnector3">
            <a:avLst>
              <a:gd name="adj1" fmla="val 50000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triangle" w="med" len="med"/>
          </a:ln>
        </p:spPr>
      </p:cxnSp>
      <p:cxnSp>
        <p:nvCxnSpPr>
          <p:cNvPr id="37961" name="肘形连接符 37960"/>
          <p:cNvCxnSpPr>
            <a:stCxn id="37964" idx="3"/>
            <a:endCxn id="37969" idx="1"/>
          </p:cNvCxnSpPr>
          <p:nvPr/>
        </p:nvCxnSpPr>
        <p:spPr>
          <a:xfrm>
            <a:off x="5816600" y="3973513"/>
            <a:ext cx="546100" cy="1492250"/>
          </a:xfrm>
          <a:prstGeom prst="bentConnector3">
            <a:avLst>
              <a:gd name="adj1" fmla="val 50000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triangle" w="med" len="med"/>
          </a:ln>
        </p:spPr>
      </p:cxnSp>
      <p:cxnSp>
        <p:nvCxnSpPr>
          <p:cNvPr id="37962" name="直接箭头连接符 37961"/>
          <p:cNvCxnSpPr>
            <a:stCxn id="37964" idx="1"/>
            <a:endCxn id="37965" idx="3"/>
          </p:cNvCxnSpPr>
          <p:nvPr/>
        </p:nvCxnSpPr>
        <p:spPr>
          <a:xfrm flipH="1">
            <a:off x="2711450" y="3973513"/>
            <a:ext cx="614363" cy="0"/>
          </a:xfrm>
          <a:prstGeom prst="straightConnector1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7963" name="直接箭头连接符 37962"/>
          <p:cNvCxnSpPr>
            <a:stCxn id="37964" idx="3"/>
            <a:endCxn id="37968" idx="1"/>
          </p:cNvCxnSpPr>
          <p:nvPr/>
        </p:nvCxnSpPr>
        <p:spPr>
          <a:xfrm>
            <a:off x="5816600" y="3973513"/>
            <a:ext cx="546100" cy="0"/>
          </a:xfrm>
          <a:prstGeom prst="straightConnector1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37965" name="圆角矩形 37964"/>
          <p:cNvSpPr/>
          <p:nvPr/>
        </p:nvSpPr>
        <p:spPr>
          <a:xfrm>
            <a:off x="250825" y="3417888"/>
            <a:ext cx="2451100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  <a:tileRect/>
          </a:gradFill>
          <a:ln w="1905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algn="ctr" eaLnBrk="1" latinLnBrk="1" hangingPunct="1"/>
            <a:r>
              <a:rPr lang="en-US" altLang="ko-KR" sz="1600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rPr>
              <a:t>text2</a:t>
            </a:r>
            <a:endParaRPr lang="en-US" altLang="ko-KR" sz="1600">
              <a:effectLst>
                <a:outerShdw blurRad="38100" dist="38100" dir="2700000">
                  <a:srgbClr val="C0C0C0"/>
                </a:outerShdw>
              </a:effectLst>
              <a:latin typeface="Verdana" panose="020B0604030504040204" pitchFamily="34" charset="0"/>
              <a:ea typeface="Gulim" panose="020B0600000101010101" pitchFamily="34" charset="-127"/>
            </a:endParaRPr>
          </a:p>
        </p:txBody>
      </p:sp>
      <p:sp>
        <p:nvSpPr>
          <p:cNvPr id="37966" name="圆角矩形 37965"/>
          <p:cNvSpPr/>
          <p:nvPr/>
        </p:nvSpPr>
        <p:spPr>
          <a:xfrm>
            <a:off x="250825" y="4837113"/>
            <a:ext cx="2451100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  <a:tileRect/>
          </a:gradFill>
          <a:ln w="1905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algn="ctr" eaLnBrk="1" latinLnBrk="1" hangingPunct="1"/>
            <a:r>
              <a:rPr lang="en-US" altLang="ko-KR" sz="1600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rPr>
              <a:t>text3</a:t>
            </a:r>
            <a:endParaRPr lang="en-US" altLang="ko-KR" sz="1600">
              <a:effectLst>
                <a:outerShdw blurRad="38100" dist="38100" dir="2700000">
                  <a:srgbClr val="C0C0C0"/>
                </a:outerShdw>
              </a:effectLst>
              <a:latin typeface="Verdana" panose="020B0604030504040204" pitchFamily="34" charset="0"/>
              <a:ea typeface="Gulim" panose="020B0600000101010101" pitchFamily="34" charset="-127"/>
            </a:endParaRPr>
          </a:p>
        </p:txBody>
      </p:sp>
      <p:sp>
        <p:nvSpPr>
          <p:cNvPr id="37967" name="圆角矩形 37966"/>
          <p:cNvSpPr/>
          <p:nvPr/>
        </p:nvSpPr>
        <p:spPr>
          <a:xfrm>
            <a:off x="6372225" y="2028825"/>
            <a:ext cx="2451100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  <a:tileRect/>
          </a:gradFill>
          <a:ln w="1905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algn="ctr" eaLnBrk="1" latinLnBrk="1" hangingPunct="1"/>
            <a:r>
              <a:rPr lang="en-US" altLang="ko-KR" sz="1600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rPr>
              <a:t>text4</a:t>
            </a:r>
            <a:endParaRPr lang="en-US" altLang="ko-KR" sz="1600">
              <a:effectLst>
                <a:outerShdw blurRad="38100" dist="38100" dir="2700000">
                  <a:srgbClr val="C0C0C0"/>
                </a:outerShdw>
              </a:effectLst>
              <a:latin typeface="Verdana" panose="020B0604030504040204" pitchFamily="34" charset="0"/>
              <a:ea typeface="Gulim" panose="020B0600000101010101" pitchFamily="34" charset="-127"/>
            </a:endParaRPr>
          </a:p>
        </p:txBody>
      </p:sp>
      <p:sp>
        <p:nvSpPr>
          <p:cNvPr id="37968" name="圆角矩形 37967"/>
          <p:cNvSpPr/>
          <p:nvPr/>
        </p:nvSpPr>
        <p:spPr>
          <a:xfrm>
            <a:off x="6372225" y="3417888"/>
            <a:ext cx="2451100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  <a:tileRect/>
          </a:gradFill>
          <a:ln w="1905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algn="ctr" eaLnBrk="1" latinLnBrk="1" hangingPunct="1"/>
            <a:r>
              <a:rPr lang="en-US" altLang="ko-KR" sz="1600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rPr>
              <a:t>text5</a:t>
            </a:r>
            <a:endParaRPr lang="en-US" altLang="ko-KR" sz="1600">
              <a:effectLst>
                <a:outerShdw blurRad="38100" dist="38100" dir="2700000">
                  <a:srgbClr val="C0C0C0"/>
                </a:outerShdw>
              </a:effectLst>
              <a:latin typeface="Verdana" panose="020B0604030504040204" pitchFamily="34" charset="0"/>
              <a:ea typeface="Gulim" panose="020B0600000101010101" pitchFamily="34" charset="-127"/>
            </a:endParaRPr>
          </a:p>
        </p:txBody>
      </p:sp>
      <p:sp>
        <p:nvSpPr>
          <p:cNvPr id="37969" name="圆角矩形 37968"/>
          <p:cNvSpPr/>
          <p:nvPr/>
        </p:nvSpPr>
        <p:spPr>
          <a:xfrm>
            <a:off x="6372225" y="4910138"/>
            <a:ext cx="2451100" cy="1111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  <a:tileRect/>
          </a:gradFill>
          <a:ln w="1905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algn="ctr" eaLnBrk="1" latinLnBrk="1" hangingPunct="1"/>
            <a:r>
              <a:rPr lang="en-US" altLang="ko-KR" sz="1600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Gulim" panose="020B0600000101010101" pitchFamily="34" charset="-127"/>
              </a:rPr>
              <a:t>text6</a:t>
            </a:r>
            <a:endParaRPr lang="en-US" altLang="ko-KR" sz="1600">
              <a:effectLst>
                <a:outerShdw blurRad="38100" dist="38100" dir="2700000">
                  <a:srgbClr val="C0C0C0"/>
                </a:outerShdw>
              </a:effectLst>
              <a:latin typeface="Verdana" panose="020B0604030504040204" pitchFamily="34" charset="0"/>
              <a:ea typeface="Gulim" panose="020B0600000101010101" pitchFamily="34" charset="-127"/>
            </a:endParaRPr>
          </a:p>
        </p:txBody>
      </p:sp>
      <p:grpSp>
        <p:nvGrpSpPr>
          <p:cNvPr id="37974" name="组合 37973"/>
          <p:cNvGrpSpPr/>
          <p:nvPr/>
        </p:nvGrpSpPr>
        <p:grpSpPr>
          <a:xfrm>
            <a:off x="3132138" y="1998663"/>
            <a:ext cx="2879725" cy="4506912"/>
            <a:chOff x="1973" y="1259"/>
            <a:chExt cx="1814" cy="2839"/>
          </a:xfrm>
        </p:grpSpPr>
        <p:sp>
          <p:nvSpPr>
            <p:cNvPr id="37964" name="圆角矩形 37963"/>
            <p:cNvSpPr/>
            <p:nvPr/>
          </p:nvSpPr>
          <p:spPr>
            <a:xfrm>
              <a:off x="2101" y="1259"/>
              <a:ext cx="1557" cy="24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  <a:tileRect/>
            </a:gradFill>
            <a:ln w="190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pic>
          <p:nvPicPr>
            <p:cNvPr id="37970" name="内容占位符 37969" descr="shadow"/>
            <p:cNvPicPr>
              <a:picLocks noChangeAspect="1"/>
            </p:cNvPicPr>
            <p:nvPr>
              <p:ph idx="1"/>
            </p:nvPr>
          </p:nvPicPr>
          <p:blipFill>
            <a:blip r:embed="rId1"/>
            <a:stretch>
              <a:fillRect/>
            </a:stretch>
          </p:blipFill>
          <p:spPr>
            <a:xfrm>
              <a:off x="1973" y="3929"/>
              <a:ext cx="1814" cy="169"/>
            </a:xfrm>
            <a:ln/>
          </p:spPr>
        </p:pic>
      </p:grpSp>
      <p:pic>
        <p:nvPicPr>
          <p:cNvPr id="37972" name="图片 37971" descr="shadow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42075" y="6237288"/>
            <a:ext cx="2451100" cy="268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973" name="图片 37972" descr="shadow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9238" y="6237288"/>
            <a:ext cx="2451100" cy="2682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标题 3993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ko-KR">
                <a:ea typeface="Gulim" panose="020B0600000101010101" pitchFamily="34" charset="-127"/>
              </a:rPr>
              <a:t>Chart Documents</a:t>
            </a:r>
            <a:endParaRPr lang="en-US" altLang="ko-KR">
              <a:ea typeface="Gulim" panose="020B0600000101010101" pitchFamily="34" charset="-127"/>
            </a:endParaRPr>
          </a:p>
        </p:txBody>
      </p:sp>
      <p:graphicFrame>
        <p:nvGraphicFramePr>
          <p:cNvPr id="39939" name="内容占位符 39938"/>
          <p:cNvGraphicFramePr/>
          <p:nvPr>
            <p:ph idx="1"/>
          </p:nvPr>
        </p:nvGraphicFramePr>
        <p:xfrm>
          <a:off x="1835150" y="1125538"/>
          <a:ext cx="6435725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6105525" imgH="4076700" progId="MSGraph.Chart.8">
                  <p:embed/>
                </p:oleObj>
              </mc:Choice>
              <mc:Fallback>
                <p:oleObj name="" r:id="rId1" imgW="6105525" imgH="4076700" progId="MSGraph.Chart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835150" y="1125538"/>
                        <a:ext cx="6435725" cy="5143500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标题 4915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ko-KR">
                <a:ea typeface="Gulim" panose="020B0600000101010101" pitchFamily="34" charset="-127"/>
              </a:rPr>
              <a:t>Chart Documents</a:t>
            </a:r>
            <a:endParaRPr lang="ko-KR" altLang="en-US">
              <a:ea typeface="Gulim" panose="020B0600000101010101" pitchFamily="34" charset="-127"/>
            </a:endParaRPr>
          </a:p>
        </p:txBody>
      </p:sp>
      <p:graphicFrame>
        <p:nvGraphicFramePr>
          <p:cNvPr id="49156" name="内容占位符 49155"/>
          <p:cNvGraphicFramePr/>
          <p:nvPr>
            <p:ph idx="1"/>
          </p:nvPr>
        </p:nvGraphicFramePr>
        <p:xfrm>
          <a:off x="1547813" y="1196975"/>
          <a:ext cx="6689725" cy="506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5381625" imgH="4076700" progId="MSGraph.Chart.8">
                  <p:embed/>
                </p:oleObj>
              </mc:Choice>
              <mc:Fallback>
                <p:oleObj name="" r:id="rId1" imgW="5381625" imgH="4076700" progId="MSGraph.Chart.8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47813" y="1196975"/>
                        <a:ext cx="6689725" cy="5067300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www.freeppt7.com-Best PPT templates for free download">
  <a:themeElements>
    <a:clrScheme name="">
      <a:dk1>
        <a:srgbClr val="FFFFFF"/>
      </a:dk1>
      <a:lt1>
        <a:srgbClr val="0099FF"/>
      </a:lt1>
      <a:dk2>
        <a:srgbClr val="FFFFFF"/>
      </a:dk2>
      <a:lt2>
        <a:srgbClr val="000000"/>
      </a:lt2>
      <a:accent1>
        <a:srgbClr val="3366CC"/>
      </a:accent1>
      <a:accent2>
        <a:srgbClr val="3399FF"/>
      </a:accent2>
      <a:accent3>
        <a:srgbClr val="AACAFF"/>
      </a:accent3>
      <a:accent4>
        <a:srgbClr val="DCDCDC"/>
      </a:accent4>
      <a:accent5>
        <a:srgbClr val="ADB9E2"/>
      </a:accent5>
      <a:accent6>
        <a:srgbClr val="2D89E5"/>
      </a:accent6>
      <a:hlink>
        <a:srgbClr val="3366FF"/>
      </a:hlink>
      <a:folHlink>
        <a:srgbClr val="B5E6FF"/>
      </a:folHlink>
    </a:clrScheme>
    <a:fontScheme name="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99FF"/>
        </a:lt1>
        <a:dk2>
          <a:srgbClr val="FFFFFF"/>
        </a:dk2>
        <a:lt2>
          <a:srgbClr val="000000"/>
        </a:lt2>
        <a:accent1>
          <a:srgbClr val="3366CC"/>
        </a:accent1>
        <a:accent2>
          <a:srgbClr val="3399FF"/>
        </a:accent2>
        <a:accent3>
          <a:srgbClr val="AACAFF"/>
        </a:accent3>
        <a:accent4>
          <a:srgbClr val="DCDCDC"/>
        </a:accent4>
        <a:accent5>
          <a:srgbClr val="ADB9E2"/>
        </a:accent5>
        <a:accent6>
          <a:srgbClr val="2D89E5"/>
        </a:accent6>
        <a:hlink>
          <a:srgbClr val="3366FF"/>
        </a:hlink>
        <a:folHlink>
          <a:srgbClr val="B5E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CC9900"/>
        </a:lt1>
        <a:dk2>
          <a:srgbClr val="FFFFFF"/>
        </a:dk2>
        <a:lt2>
          <a:srgbClr val="000000"/>
        </a:lt2>
        <a:accent1>
          <a:srgbClr val="996633"/>
        </a:accent1>
        <a:accent2>
          <a:srgbClr val="B6B200"/>
        </a:accent2>
        <a:accent3>
          <a:srgbClr val="E2CAAA"/>
        </a:accent3>
        <a:accent4>
          <a:srgbClr val="DCDCDC"/>
        </a:accent4>
        <a:accent5>
          <a:srgbClr val="CAB9AD"/>
        </a:accent5>
        <a:accent6>
          <a:srgbClr val="A39F00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A00B2"/>
        </a:lt1>
        <a:dk2>
          <a:srgbClr val="FFFFFF"/>
        </a:dk2>
        <a:lt2>
          <a:srgbClr val="000000"/>
        </a:lt2>
        <a:accent1>
          <a:srgbClr val="7100BE"/>
        </a:accent1>
        <a:accent2>
          <a:srgbClr val="B061FF"/>
        </a:accent2>
        <a:accent3>
          <a:srgbClr val="BAAAD5"/>
        </a:accent3>
        <a:accent4>
          <a:srgbClr val="DCDCDC"/>
        </a:accent4>
        <a:accent5>
          <a:srgbClr val="BCAADB"/>
        </a:accent5>
        <a:accent6>
          <a:srgbClr val="9D56E5"/>
        </a:accent6>
        <a:hlink>
          <a:srgbClr val="6600CC"/>
        </a:hlink>
        <a:folHlink>
          <a:srgbClr val="ECD1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894</Words>
  <Application>WPS 演示</Application>
  <PresentationFormat/>
  <Paragraphs>89</Paragraphs>
  <Slides>10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Arial</vt:lpstr>
      <vt:lpstr>宋体</vt:lpstr>
      <vt:lpstr>Wingdings</vt:lpstr>
      <vt:lpstr>Verdana</vt:lpstr>
      <vt:lpstr>Times New Roman</vt:lpstr>
      <vt:lpstr>HY견고딕</vt:lpstr>
      <vt:lpstr>Gulim</vt:lpstr>
      <vt:lpstr>Lucida Sans Unicode</vt:lpstr>
      <vt:lpstr>MS PGothic</vt:lpstr>
      <vt:lpstr>Malgun Gothic</vt:lpstr>
      <vt:lpstr>微软雅黑</vt:lpstr>
      <vt:lpstr>Arial Unicode MS</vt:lpstr>
      <vt:lpstr>Calibri</vt:lpstr>
      <vt:lpstr>Arial</vt:lpstr>
      <vt:lpstr>Wingdings</vt:lpstr>
      <vt:lpstr>www.freeppt7.com-Best PPT templates for free download</vt:lpstr>
      <vt:lpstr>MSGraph.Chart.8</vt:lpstr>
      <vt:lpstr>MSGraph.Chart.8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sinbin</dc:creator>
  <cp:lastModifiedBy>kwl6163com</cp:lastModifiedBy>
  <cp:revision>6</cp:revision>
  <dcterms:created xsi:type="dcterms:W3CDTF">2003-12-29T09:52:16Z</dcterms:created>
  <dcterms:modified xsi:type="dcterms:W3CDTF">2018-05-10T08:57:01Z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