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7"/>
  </p:notesMasterIdLst>
  <p:sldIdLst>
    <p:sldId id="256" r:id="rId4"/>
    <p:sldId id="257" r:id="rId5"/>
    <p:sldId id="259" r:id="rId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75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2625D4-28EB-4C9B-AE98-61A8F6C7902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829F2-0EB5-4180-B369-8AA5AB6E5A6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1FD88-9E4F-486F-B42A-CB35225F06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A87B7-EBEF-41C3-B6D3-72E0C4B40B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1FD88-9E4F-486F-B42A-CB35225F06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A87B7-EBEF-41C3-B6D3-72E0C4B40B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1FD88-9E4F-486F-B42A-CB35225F06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A87B7-EBEF-41C3-B6D3-72E0C4B40B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1FD88-9E4F-486F-B42A-CB35225F06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A87B7-EBEF-41C3-B6D3-72E0C4B40B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1FD88-9E4F-486F-B42A-CB35225F06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A87B7-EBEF-41C3-B6D3-72E0C4B40B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1FD88-9E4F-486F-B42A-CB35225F06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A87B7-EBEF-41C3-B6D3-72E0C4B40B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1FD88-9E4F-486F-B42A-CB35225F06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A87B7-EBEF-41C3-B6D3-72E0C4B40B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1FD88-9E4F-486F-B42A-CB35225F06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A87B7-EBEF-41C3-B6D3-72E0C4B40B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1FD88-9E4F-486F-B42A-CB35225F06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A87B7-EBEF-41C3-B6D3-72E0C4B40B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1FD88-9E4F-486F-B42A-CB35225F06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A87B7-EBEF-41C3-B6D3-72E0C4B40B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1FD88-9E4F-486F-B42A-CB35225F06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A87B7-EBEF-41C3-B6D3-72E0C4B40B0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D1FD88-9E4F-486F-B42A-CB35225F06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9A87B7-EBEF-41C3-B6D3-72E0C4B40B05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hyperlink" Target="https://www.freeppt7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428868"/>
            <a:ext cx="7772400" cy="1171582"/>
          </a:xfrm>
        </p:spPr>
        <p:txBody>
          <a:bodyPr/>
          <a:lstStyle/>
          <a:p>
            <a:endParaRPr lang="zh-CN" altLang="en-US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643314"/>
            <a:ext cx="6400800" cy="757246"/>
          </a:xfrm>
        </p:spPr>
        <p:txBody>
          <a:bodyPr/>
          <a:lstStyle/>
          <a:p>
            <a:endParaRPr lang="zh-CN" altLang="en-US" dirty="0"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endParaRPr lang="zh-CN" altLang="en-US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/>
          </a:bodyPr>
          <a:lstStyle/>
          <a:p>
            <a:endParaRPr lang="zh-CN" altLang="en-US" sz="2400" dirty="0"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logo">
            <a:hlinkClick r:id="rId1" action="ppaction://hlinkfil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8980" y="1083945"/>
            <a:ext cx="5626735" cy="1296670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0" y="2683510"/>
            <a:ext cx="9144000" cy="3321050"/>
            <a:chOff x="0" y="2876"/>
            <a:chExt cx="14400" cy="5230"/>
          </a:xfrm>
        </p:grpSpPr>
        <p:sp>
          <p:nvSpPr>
            <p:cNvPr id="3" name="Rectangle 17"/>
            <p:cNvSpPr>
              <a:spLocks noChangeArrowheads="1"/>
            </p:cNvSpPr>
            <p:nvPr/>
          </p:nvSpPr>
          <p:spPr bwMode="gray">
            <a:xfrm>
              <a:off x="0" y="2876"/>
              <a:ext cx="14400" cy="523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9525">
              <a:noFill/>
              <a:miter lim="800000"/>
            </a:ln>
          </p:spPr>
          <p:txBody>
            <a:bodyPr wrap="none" anchor="ctr"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 kern="0" dirty="0">
                <a:solidFill>
                  <a:srgbClr val="005397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15" name="Rectangle 3"/>
            <p:cNvSpPr>
              <a:spLocks noChangeArrowheads="1"/>
            </p:cNvSpPr>
            <p:nvPr/>
          </p:nvSpPr>
          <p:spPr bwMode="auto">
            <a:xfrm>
              <a:off x="450" y="3094"/>
              <a:ext cx="13538" cy="2271"/>
            </a:xfrm>
            <a:prstGeom prst="rect">
              <a:avLst/>
            </a:prstGeom>
            <a:noFill/>
            <a:ln w="3175" algn="ctr">
              <a:noFill/>
              <a:prstDash val="dash"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pitchFamily="2" charset="2"/>
                <a:buNone/>
                <a:defRPr/>
              </a:pPr>
              <a:r>
                <a:rPr lang="zh-CN" altLang="en-US" sz="2000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Can be used in the following situations</a:t>
              </a:r>
              <a:endParaRPr lang="zh-CN" altLang="en-US" sz="2000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342900" indent="-342900"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charset="0"/>
                <a:buChar char="u"/>
                <a:defRPr/>
              </a:pPr>
              <a:r>
                <a:rPr lang="zh-CN" altLang="en-US" sz="1600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Unlimited number of commercial demonstrations for your personal/company, business.</a:t>
              </a:r>
              <a:endParaRPr lang="zh-CN" altLang="en-US" sz="1600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342900" indent="-342900"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charset="0"/>
                <a:buChar char="u"/>
                <a:defRPr/>
              </a:pPr>
              <a:r>
                <a:rPr lang="zh-CN" altLang="en-US" sz="1600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Copy the contents of the template for use in other slide </a:t>
              </a:r>
              <a:r>
                <a:rPr lang="zh-CN" altLang="en-US" sz="2000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masters.</a:t>
              </a:r>
              <a:endParaRPr lang="zh-CN" altLang="en-US" sz="2000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Rectangle 4"/>
            <p:cNvSpPr>
              <a:spLocks noChangeArrowheads="1"/>
            </p:cNvSpPr>
            <p:nvPr/>
          </p:nvSpPr>
          <p:spPr bwMode="auto">
            <a:xfrm>
              <a:off x="396" y="5570"/>
              <a:ext cx="13806" cy="1827"/>
            </a:xfrm>
            <a:prstGeom prst="rect">
              <a:avLst/>
            </a:prstGeom>
            <a:noFill/>
            <a:ln w="3175" algn="ctr">
              <a:noFill/>
              <a:prstDash val="dash"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pitchFamily="2" charset="2"/>
                <a:buNone/>
                <a:defRPr/>
              </a:pPr>
              <a:r>
                <a:rPr lang="zh-CN" altLang="en-US" sz="2000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Can not be used in the following situations</a:t>
              </a:r>
              <a:endParaRPr lang="zh-CN" altLang="en-US" sz="2000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charset="0"/>
                <a:buChar char="u"/>
                <a:defRPr/>
              </a:pPr>
              <a:r>
                <a:rPr lang="zh-CN" altLang="en-US" sz="1600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Used for any form of online payment download.</a:t>
              </a:r>
              <a:endParaRPr lang="zh-CN" altLang="en-US" sz="1600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charset="0"/>
                <a:buChar char="u"/>
                <a:defRPr/>
              </a:pPr>
              <a:r>
                <a:rPr lang="zh-CN" altLang="en-US" sz="1600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After collecting the free resources we released, we will burn the discs for sale.</a:t>
              </a:r>
              <a:endParaRPr lang="zh-CN" altLang="en-US" sz="1600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17" name="Picture 10" descr="png-064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98" y="3094"/>
              <a:ext cx="620" cy="4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11" descr="png-065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32" y="5692"/>
              <a:ext cx="620" cy="4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ww.freeppt7.com-best PPT templates for free downloa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ww.freeppt7.com-Best PPT templates for free download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18</Template>
  <TotalTime>0</TotalTime>
  <Words>355</Words>
  <Application>WPS 演示</Application>
  <PresentationFormat>全屏显示(4:3)</PresentationFormat>
  <Paragraphs>8</Paragraphs>
  <Slides>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16" baseType="lpstr">
      <vt:lpstr>Arial</vt:lpstr>
      <vt:lpstr>宋体</vt:lpstr>
      <vt:lpstr>Wingdings</vt:lpstr>
      <vt:lpstr>微软雅黑</vt:lpstr>
      <vt:lpstr>Meiryo</vt:lpstr>
      <vt:lpstr>Arial Narrow</vt:lpstr>
      <vt:lpstr>Calibri</vt:lpstr>
      <vt:lpstr>Arial Unicode MS</vt:lpstr>
      <vt:lpstr>Calibri Light</vt:lpstr>
      <vt:lpstr>Arial</vt:lpstr>
      <vt:lpstr>Wingdings</vt:lpstr>
      <vt:lpstr>www.freeppt7.com-best PPT templates for free download</vt:lpstr>
      <vt:lpstr>www.freeppt7.com-Best PPT templates for free download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kwl6163com</cp:lastModifiedBy>
  <cp:revision>2</cp:revision>
  <dcterms:created xsi:type="dcterms:W3CDTF">2018-05-10T10:04:01Z</dcterms:created>
  <dcterms:modified xsi:type="dcterms:W3CDTF">2018-05-10T10:06:12Z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2052-10.1.0.7346</vt:lpwstr>
  </property>
</Properties>
</file>