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8" r:id="rId3"/>
    <p:sldId id="271" r:id="rId5"/>
    <p:sldId id="273" r:id="rId6"/>
    <p:sldId id="261" r:id="rId7"/>
    <p:sldId id="274" r:id="rId8"/>
    <p:sldId id="277" r:id="rId9"/>
    <p:sldId id="276" r:id="rId10"/>
    <p:sldId id="259" r:id="rId11"/>
    <p:sldId id="260" r:id="rId12"/>
    <p:sldId id="28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EFEFE"/>
    <a:srgbClr val="FCFCFC"/>
    <a:srgbClr val="FAFAF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678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33725568"/>
        <c:axId val="133953024"/>
      </c:barChart>
      <c:catAx>
        <c:axId val="13372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3953024"/>
        <c:crosses val="autoZero"/>
        <c:auto val="1"/>
        <c:lblAlgn val="ctr"/>
        <c:lblOffset val="100"/>
        <c:noMultiLvlLbl val="0"/>
      </c:catAx>
      <c:valAx>
        <c:axId val="133953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3725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3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00B9-CE3E-4DCF-B1D7-E0D36A6D58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1DAE8-1EE1-4CDA-B0E2-799A9B0BDFC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75CF-ECE3-4B69-BB20-4BB18D97BC00}" type="slidenum">
              <a:rPr lang="id-ID" smtClean="0"/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75CF-ECE3-4B69-BB20-4BB18D97BC00}" type="slidenum">
              <a:rPr lang="id-ID" smtClean="0"/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4.jpeg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0" y="1211285"/>
            <a:ext cx="12192000" cy="43938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5174974" y="4237424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2119174" y="2063195"/>
            <a:ext cx="79536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BUSINESS REPORT</a:t>
            </a:r>
            <a:endParaRPr lang="zh-CN" altLang="en-US" sz="8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矩形 1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844842" y="3529057"/>
            <a:ext cx="8502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a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pulvinar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lorem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lacinia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Donec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arcu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justo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Fusce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eget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consequat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risus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</a:t>
            </a:r>
            <a:endParaRPr lang="zh-CN" altLang="en-US" sz="1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908274" y="3408220"/>
            <a:ext cx="2375452" cy="0"/>
          </a:xfrm>
          <a:prstGeom prst="line">
            <a:avLst/>
          </a:prstGeom>
          <a:ln w="254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1211285"/>
            <a:ext cx="12192000" cy="43938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5174974" y="4237424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3450148" y="2063195"/>
            <a:ext cx="52917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矩形 1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844842" y="3529057"/>
            <a:ext cx="8502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a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pulvinar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lorem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lacinia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Donec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arcu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justo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Fusce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eget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consequat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risus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</a:t>
            </a:r>
            <a:endParaRPr lang="zh-CN" altLang="en-US" sz="1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908274" y="3408220"/>
            <a:ext cx="2375452" cy="0"/>
          </a:xfrm>
          <a:prstGeom prst="line">
            <a:avLst/>
          </a:prstGeom>
          <a:ln w="254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427383"/>
            <a:ext cx="12192000" cy="598028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3658" y="2487871"/>
            <a:ext cx="24411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CONTENTS</a:t>
            </a:r>
            <a:endParaRPr kumimoji="1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29625" y="1288033"/>
            <a:ext cx="16738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65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Enter your title</a:t>
            </a:r>
            <a:endParaRPr kumimoji="1" lang="zh-CN" altLang="en-US" sz="1865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29625" y="1678329"/>
            <a:ext cx="387245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Click here to add text content, such as keywords, some simple introductions,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29625" y="2477044"/>
            <a:ext cx="16738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defTabSz="608965">
              <a:defRPr/>
            </a:pPr>
            <a:r>
              <a:rPr kumimoji="1" lang="zh-CN" altLang="en-US" sz="1865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Enter your title</a:t>
            </a:r>
            <a:endParaRPr kumimoji="1" lang="zh-CN" altLang="en-US" sz="1865" b="1" kern="0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29625" y="2867340"/>
            <a:ext cx="387245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Click here to add text content, such as keywords, some simple introductions,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29625" y="3614632"/>
            <a:ext cx="16738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defTabSz="608965">
              <a:defRPr/>
            </a:pPr>
            <a:r>
              <a:rPr kumimoji="1" lang="zh-CN" altLang="en-US" sz="1865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Enter your title</a:t>
            </a:r>
            <a:endParaRPr kumimoji="1" lang="zh-CN" altLang="en-US" sz="1865" b="1" kern="0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29625" y="4004928"/>
            <a:ext cx="387245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Click here to add text content, such as keywords, some simple introductions,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521370" y="3515425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3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29625" y="4762860"/>
            <a:ext cx="167386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defTabSz="608965">
              <a:defRPr/>
            </a:pPr>
            <a:r>
              <a:rPr kumimoji="1" lang="zh-CN" altLang="en-US" sz="1865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Enter your title</a:t>
            </a:r>
            <a:endParaRPr kumimoji="1" lang="zh-CN" altLang="en-US" sz="1865" b="1" kern="0" dirty="0">
              <a:solidFill>
                <a:srgbClr val="FFFFFF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29625" y="5153156"/>
            <a:ext cx="387245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Click here to add text content, such as keywords, some simple introductions,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21370" y="4678863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4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521370" y="1188551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1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521370" y="2351988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8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2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4604636" y="2020076"/>
            <a:ext cx="3927844" cy="204233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1">
                  <a:shade val="100000"/>
                  <a:satMod val="115000"/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5" name="Folded Corner 64"/>
          <p:cNvSpPr/>
          <p:nvPr/>
        </p:nvSpPr>
        <p:spPr>
          <a:xfrm>
            <a:off x="609600" y="2019300"/>
            <a:ext cx="614916" cy="614916"/>
          </a:xfrm>
          <a:prstGeom prst="foldedCorne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cs typeface="+mn-ea"/>
                <a:sym typeface="+mn-lt"/>
              </a:rPr>
              <a:t>58</a:t>
            </a:r>
            <a:endParaRPr lang="en-US" smtClean="0">
              <a:cs typeface="+mn-ea"/>
              <a:sym typeface="+mn-lt"/>
            </a:endParaRPr>
          </a:p>
          <a:p>
            <a:pPr algn="ctr"/>
            <a:r>
              <a:rPr lang="en-US" sz="900" smtClean="0">
                <a:cs typeface="+mn-ea"/>
                <a:sym typeface="+mn-lt"/>
              </a:rPr>
              <a:t>ITEM</a:t>
            </a:r>
            <a:endParaRPr lang="en-US" sz="900" smtClean="0">
              <a:cs typeface="+mn-ea"/>
              <a:sym typeface="+mn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169157" y="2199063"/>
            <a:ext cx="833333" cy="255389"/>
          </a:xfrm>
          <a:prstGeom prst="roundRect">
            <a:avLst/>
          </a:prstGeom>
          <a:noFill/>
          <a:ln w="31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ANIMATIONS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04636" y="5827472"/>
            <a:ext cx="1055097" cy="2308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DESIGN IS UNIQUE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77178" y="535309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</a:t>
            </a:r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0045152" y="2533025"/>
            <a:ext cx="10230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15%</a:t>
            </a:r>
            <a:endParaRPr lang="en-US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AWESOME WORK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29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27934" y="2977137"/>
            <a:ext cx="4291123" cy="409353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7934" y="2977136"/>
            <a:ext cx="2441058" cy="4093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7811" y="2031705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60%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7811" y="2554925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7811" y="3447477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87529" y="344747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3856" y="344747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547476" y="2567657"/>
            <a:ext cx="0" cy="3987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60771" y="2439962"/>
            <a:ext cx="619719" cy="255389"/>
          </a:xfrm>
          <a:prstGeom prst="round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Essential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27934" y="4717390"/>
            <a:ext cx="750066" cy="741478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0552" y="4202094"/>
            <a:ext cx="84734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Life Radio</a:t>
            </a: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10552" y="4566259"/>
            <a:ext cx="3308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73067" y="2977137"/>
            <a:ext cx="4291123" cy="409353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73067" y="2977136"/>
            <a:ext cx="3206168" cy="409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72944" y="2031705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72944" y="2554925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72944" y="3447477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32662" y="344747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38989" y="344747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0058158" y="2567657"/>
            <a:ext cx="0" cy="3987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71453" y="2439962"/>
            <a:ext cx="780549" cy="255389"/>
          </a:xfrm>
          <a:prstGeom prst="round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Professional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55685" y="4202094"/>
            <a:ext cx="1080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Entertaiment</a:t>
            </a: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55685" y="4566259"/>
            <a:ext cx="3308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035196" y="4717390"/>
            <a:ext cx="456930" cy="741478"/>
          </a:xfrm>
          <a:custGeom>
            <a:avLst/>
            <a:gdLst/>
            <a:ahLst/>
            <a:cxnLst/>
            <a:rect l="l" t="t" r="r" b="b"/>
            <a:pathLst>
              <a:path w="92644" h="150337">
                <a:moveTo>
                  <a:pt x="47826" y="0"/>
                </a:moveTo>
                <a:lnTo>
                  <a:pt x="60551" y="0"/>
                </a:lnTo>
                <a:cubicBezTo>
                  <a:pt x="60551" y="4614"/>
                  <a:pt x="63007" y="9823"/>
                  <a:pt x="67918" y="15627"/>
                </a:cubicBezTo>
                <a:cubicBezTo>
                  <a:pt x="69258" y="17264"/>
                  <a:pt x="71639" y="19868"/>
                  <a:pt x="75062" y="23440"/>
                </a:cubicBezTo>
                <a:cubicBezTo>
                  <a:pt x="78336" y="26863"/>
                  <a:pt x="80792" y="29617"/>
                  <a:pt x="82429" y="31700"/>
                </a:cubicBezTo>
                <a:cubicBezTo>
                  <a:pt x="87936" y="38398"/>
                  <a:pt x="91210" y="44797"/>
                  <a:pt x="92252" y="50899"/>
                </a:cubicBezTo>
                <a:cubicBezTo>
                  <a:pt x="93591" y="58638"/>
                  <a:pt x="91508" y="66824"/>
                  <a:pt x="86001" y="75456"/>
                </a:cubicBezTo>
                <a:cubicBezTo>
                  <a:pt x="84364" y="77837"/>
                  <a:pt x="83099" y="78879"/>
                  <a:pt x="82206" y="78581"/>
                </a:cubicBezTo>
                <a:cubicBezTo>
                  <a:pt x="81462" y="78283"/>
                  <a:pt x="81387" y="77242"/>
                  <a:pt x="81983" y="75456"/>
                </a:cubicBezTo>
                <a:cubicBezTo>
                  <a:pt x="83917" y="69651"/>
                  <a:pt x="83471" y="62508"/>
                  <a:pt x="80643" y="54024"/>
                </a:cubicBezTo>
                <a:cubicBezTo>
                  <a:pt x="77220" y="43458"/>
                  <a:pt x="70523" y="37356"/>
                  <a:pt x="60551" y="35719"/>
                </a:cubicBezTo>
                <a:lnTo>
                  <a:pt x="60551" y="120997"/>
                </a:lnTo>
                <a:cubicBezTo>
                  <a:pt x="60849" y="126355"/>
                  <a:pt x="58914" y="131490"/>
                  <a:pt x="54747" y="136401"/>
                </a:cubicBezTo>
                <a:cubicBezTo>
                  <a:pt x="50431" y="141461"/>
                  <a:pt x="44924" y="145256"/>
                  <a:pt x="38227" y="147786"/>
                </a:cubicBezTo>
                <a:cubicBezTo>
                  <a:pt x="30041" y="150763"/>
                  <a:pt x="22377" y="151135"/>
                  <a:pt x="15233" y="148902"/>
                </a:cubicBezTo>
                <a:cubicBezTo>
                  <a:pt x="7941" y="146819"/>
                  <a:pt x="3252" y="142800"/>
                  <a:pt x="1169" y="136847"/>
                </a:cubicBezTo>
                <a:cubicBezTo>
                  <a:pt x="-1064" y="131043"/>
                  <a:pt x="-96" y="125015"/>
                  <a:pt x="4071" y="118765"/>
                </a:cubicBezTo>
                <a:cubicBezTo>
                  <a:pt x="8238" y="112365"/>
                  <a:pt x="14415" y="107751"/>
                  <a:pt x="22600" y="104924"/>
                </a:cubicBezTo>
                <a:cubicBezTo>
                  <a:pt x="31827" y="101649"/>
                  <a:pt x="40236" y="101426"/>
                  <a:pt x="47826" y="104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44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 l="5387" r="5387"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screen"/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screen"/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7"/>
          </p:nvPr>
        </p:nvPicPr>
        <p:blipFill>
          <a:blip r:embed="rId8" cstate="screen"/>
          <a:srcRect/>
          <a:stretch>
            <a:fillRect/>
          </a:stretch>
        </p:blipFill>
        <p:spPr/>
      </p:pic>
      <p:sp>
        <p:nvSpPr>
          <p:cNvPr id="82" name="Oval 81"/>
          <p:cNvSpPr/>
          <p:nvPr/>
        </p:nvSpPr>
        <p:spPr>
          <a:xfrm>
            <a:off x="586447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599401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6123556" y="6049402"/>
            <a:ext cx="74428" cy="7442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625309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4707" y="1772655"/>
            <a:ext cx="2706624" cy="1984248"/>
          </a:xfrm>
          <a:prstGeom prst="rect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71270" y="2967007"/>
            <a:ext cx="2313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bg1"/>
                </a:solidFill>
                <a:cs typeface="+mn-ea"/>
                <a:sym typeface="+mn-lt"/>
              </a:rPr>
              <a:t>| MARKETING</a:t>
            </a:r>
            <a:endParaRPr lang="en-US" sz="900" b="1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sz="90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Conveniently </a:t>
            </a:r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iterate top-line alignments for wireless metrics. 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35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09010" y="1804738"/>
            <a:ext cx="9173980" cy="3344776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文本框 11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 txBox="1"/>
          <p:nvPr/>
        </p:nvSpPr>
        <p:spPr>
          <a:xfrm>
            <a:off x="1509010" y="3244887"/>
            <a:ext cx="920396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60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Enter your title</a:t>
            </a:r>
            <a:endParaRPr lang="zh-CN" altLang="en-US" sz="6000" spc="300" dirty="0" smtClean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09011" y="4268048"/>
            <a:ext cx="9203960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adipisicing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sed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do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eiusmod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tempor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incididunt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magna .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9" name="文本框 8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 txBox="1"/>
          <p:nvPr/>
        </p:nvSpPr>
        <p:spPr>
          <a:xfrm>
            <a:off x="1509010" y="2132059"/>
            <a:ext cx="9203961" cy="105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6000" b="1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PART 02</a:t>
            </a:r>
            <a:endParaRPr lang="zh-CN" altLang="en-US" sz="6000" b="1" spc="3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946358" y="3181513"/>
            <a:ext cx="435543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835635" y="2541180"/>
            <a:ext cx="4520731" cy="3640978"/>
            <a:chOff x="4300539" y="1984376"/>
            <a:chExt cx="3589338" cy="2890838"/>
          </a:xfrm>
        </p:grpSpPr>
        <p:sp>
          <p:nvSpPr>
            <p:cNvPr id="20" name="Freeform 5"/>
            <p:cNvSpPr/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Freeform 9"/>
            <p:cNvSpPr/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4300539" y="4154489"/>
              <a:ext cx="3589338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5134561" y="3952464"/>
            <a:ext cx="1921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mtClean="0">
                <a:solidFill>
                  <a:schemeClr val="bg1"/>
                </a:solidFill>
                <a:cs typeface="+mn-ea"/>
                <a:sym typeface="+mn-lt"/>
              </a:rPr>
              <a:t>56%</a:t>
            </a:r>
            <a:endParaRPr lang="en-US" sz="360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JOHN MARTIN</a:t>
            </a:r>
            <a:endParaRPr lang="en-US" sz="90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CREATIVE SOCIAL PROJECT</a:t>
            </a:r>
            <a:endParaRPr lang="en-US" sz="90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5760085" y="3101836"/>
            <a:ext cx="653834" cy="738337"/>
          </a:xfrm>
          <a:custGeom>
            <a:avLst/>
            <a:gdLst/>
            <a:ahLst/>
            <a:cxnLst/>
            <a:rect l="l" t="t" r="r" b="b"/>
            <a:pathLst>
              <a:path w="158323" h="178785">
                <a:moveTo>
                  <a:pt x="90982" y="163240"/>
                </a:moveTo>
                <a:cubicBezTo>
                  <a:pt x="89154" y="164307"/>
                  <a:pt x="85801" y="166821"/>
                  <a:pt x="80924" y="170784"/>
                </a:cubicBezTo>
                <a:cubicBezTo>
                  <a:pt x="85496" y="170631"/>
                  <a:pt x="89382" y="170479"/>
                  <a:pt x="92583" y="170326"/>
                </a:cubicBezTo>
                <a:cubicBezTo>
                  <a:pt x="92278" y="169869"/>
                  <a:pt x="92049" y="169336"/>
                  <a:pt x="91897" y="168726"/>
                </a:cubicBezTo>
                <a:cubicBezTo>
                  <a:pt x="91744" y="167050"/>
                  <a:pt x="91440" y="165221"/>
                  <a:pt x="90982" y="163240"/>
                </a:cubicBezTo>
                <a:close/>
                <a:moveTo>
                  <a:pt x="87782" y="145409"/>
                </a:moveTo>
                <a:cubicBezTo>
                  <a:pt x="80314" y="150591"/>
                  <a:pt x="70485" y="157982"/>
                  <a:pt x="58293" y="167583"/>
                </a:cubicBezTo>
                <a:cubicBezTo>
                  <a:pt x="57683" y="168040"/>
                  <a:pt x="56997" y="168269"/>
                  <a:pt x="56235" y="168269"/>
                </a:cubicBezTo>
                <a:cubicBezTo>
                  <a:pt x="56235" y="169183"/>
                  <a:pt x="56311" y="169945"/>
                  <a:pt x="56464" y="170555"/>
                </a:cubicBezTo>
                <a:cubicBezTo>
                  <a:pt x="57378" y="170707"/>
                  <a:pt x="58597" y="170784"/>
                  <a:pt x="60121" y="170784"/>
                </a:cubicBezTo>
                <a:cubicBezTo>
                  <a:pt x="63474" y="170936"/>
                  <a:pt x="67741" y="170936"/>
                  <a:pt x="72923" y="170784"/>
                </a:cubicBezTo>
                <a:cubicBezTo>
                  <a:pt x="72771" y="169717"/>
                  <a:pt x="73152" y="168802"/>
                  <a:pt x="74066" y="168040"/>
                </a:cubicBezTo>
                <a:cubicBezTo>
                  <a:pt x="74676" y="167583"/>
                  <a:pt x="76123" y="166402"/>
                  <a:pt x="78409" y="164497"/>
                </a:cubicBezTo>
                <a:cubicBezTo>
                  <a:pt x="80695" y="162592"/>
                  <a:pt x="82715" y="161030"/>
                  <a:pt x="84467" y="159811"/>
                </a:cubicBezTo>
                <a:cubicBezTo>
                  <a:pt x="86220" y="158592"/>
                  <a:pt x="87934" y="157525"/>
                  <a:pt x="89611" y="156610"/>
                </a:cubicBezTo>
                <a:lnTo>
                  <a:pt x="89611" y="155925"/>
                </a:lnTo>
                <a:cubicBezTo>
                  <a:pt x="88696" y="151657"/>
                  <a:pt x="88087" y="148152"/>
                  <a:pt x="87782" y="145409"/>
                </a:cubicBezTo>
                <a:close/>
                <a:moveTo>
                  <a:pt x="87782" y="120949"/>
                </a:moveTo>
                <a:cubicBezTo>
                  <a:pt x="76809" y="130245"/>
                  <a:pt x="67056" y="137332"/>
                  <a:pt x="58521" y="142209"/>
                </a:cubicBezTo>
                <a:cubicBezTo>
                  <a:pt x="57607" y="142666"/>
                  <a:pt x="56692" y="142742"/>
                  <a:pt x="55778" y="142437"/>
                </a:cubicBezTo>
                <a:cubicBezTo>
                  <a:pt x="55930" y="143809"/>
                  <a:pt x="56007" y="148381"/>
                  <a:pt x="56007" y="156153"/>
                </a:cubicBezTo>
                <a:lnTo>
                  <a:pt x="56235" y="160954"/>
                </a:lnTo>
                <a:cubicBezTo>
                  <a:pt x="68732" y="151200"/>
                  <a:pt x="79171" y="143504"/>
                  <a:pt x="87553" y="137865"/>
                </a:cubicBezTo>
                <a:cubicBezTo>
                  <a:pt x="87553" y="134055"/>
                  <a:pt x="87630" y="128416"/>
                  <a:pt x="87782" y="120949"/>
                </a:cubicBezTo>
                <a:close/>
                <a:moveTo>
                  <a:pt x="88925" y="95346"/>
                </a:moveTo>
                <a:cubicBezTo>
                  <a:pt x="85420" y="98546"/>
                  <a:pt x="80048" y="102775"/>
                  <a:pt x="72809" y="108033"/>
                </a:cubicBezTo>
                <a:cubicBezTo>
                  <a:pt x="65570" y="113291"/>
                  <a:pt x="60807" y="116834"/>
                  <a:pt x="58521" y="118663"/>
                </a:cubicBezTo>
                <a:cubicBezTo>
                  <a:pt x="57454" y="119425"/>
                  <a:pt x="56311" y="119577"/>
                  <a:pt x="55092" y="119120"/>
                </a:cubicBezTo>
                <a:cubicBezTo>
                  <a:pt x="55245" y="125216"/>
                  <a:pt x="55473" y="131007"/>
                  <a:pt x="55778" y="136494"/>
                </a:cubicBezTo>
                <a:cubicBezTo>
                  <a:pt x="64770" y="131160"/>
                  <a:pt x="75590" y="123082"/>
                  <a:pt x="88239" y="112262"/>
                </a:cubicBezTo>
                <a:close/>
                <a:moveTo>
                  <a:pt x="28346" y="83230"/>
                </a:moveTo>
                <a:cubicBezTo>
                  <a:pt x="26517" y="83077"/>
                  <a:pt x="23850" y="83154"/>
                  <a:pt x="20345" y="83458"/>
                </a:cubicBezTo>
                <a:cubicBezTo>
                  <a:pt x="19431" y="83611"/>
                  <a:pt x="16611" y="83916"/>
                  <a:pt x="11887" y="84373"/>
                </a:cubicBezTo>
                <a:cubicBezTo>
                  <a:pt x="9448" y="84678"/>
                  <a:pt x="7620" y="84830"/>
                  <a:pt x="6400" y="84830"/>
                </a:cubicBezTo>
                <a:cubicBezTo>
                  <a:pt x="6400" y="94126"/>
                  <a:pt x="6667" y="108376"/>
                  <a:pt x="7201" y="127578"/>
                </a:cubicBezTo>
                <a:cubicBezTo>
                  <a:pt x="7734" y="146781"/>
                  <a:pt x="8001" y="161259"/>
                  <a:pt x="8001" y="171012"/>
                </a:cubicBezTo>
                <a:cubicBezTo>
                  <a:pt x="14859" y="169793"/>
                  <a:pt x="23850" y="169107"/>
                  <a:pt x="34975" y="168955"/>
                </a:cubicBezTo>
                <a:cubicBezTo>
                  <a:pt x="34823" y="168498"/>
                  <a:pt x="34747" y="168040"/>
                  <a:pt x="34747" y="167583"/>
                </a:cubicBezTo>
                <a:cubicBezTo>
                  <a:pt x="34747" y="163316"/>
                  <a:pt x="34442" y="156687"/>
                  <a:pt x="33832" y="147695"/>
                </a:cubicBezTo>
                <a:cubicBezTo>
                  <a:pt x="33223" y="138703"/>
                  <a:pt x="32918" y="131922"/>
                  <a:pt x="32918" y="127350"/>
                </a:cubicBezTo>
                <a:cubicBezTo>
                  <a:pt x="32918" y="125064"/>
                  <a:pt x="33070" y="121177"/>
                  <a:pt x="33375" y="115691"/>
                </a:cubicBezTo>
                <a:cubicBezTo>
                  <a:pt x="33680" y="110205"/>
                  <a:pt x="33909" y="106776"/>
                  <a:pt x="34061" y="105404"/>
                </a:cubicBezTo>
                <a:cubicBezTo>
                  <a:pt x="34366" y="95955"/>
                  <a:pt x="33985" y="89173"/>
                  <a:pt x="32918" y="85059"/>
                </a:cubicBezTo>
                <a:cubicBezTo>
                  <a:pt x="32766" y="84297"/>
                  <a:pt x="32385" y="83763"/>
                  <a:pt x="31775" y="83458"/>
                </a:cubicBezTo>
                <a:cubicBezTo>
                  <a:pt x="31623" y="83306"/>
                  <a:pt x="30480" y="83230"/>
                  <a:pt x="28346" y="83230"/>
                </a:cubicBezTo>
                <a:close/>
                <a:moveTo>
                  <a:pt x="28575" y="76829"/>
                </a:moveTo>
                <a:cubicBezTo>
                  <a:pt x="31775" y="76829"/>
                  <a:pt x="34061" y="77210"/>
                  <a:pt x="35433" y="77972"/>
                </a:cubicBezTo>
                <a:cubicBezTo>
                  <a:pt x="37261" y="79191"/>
                  <a:pt x="38557" y="81096"/>
                  <a:pt x="39319" y="83687"/>
                </a:cubicBezTo>
                <a:cubicBezTo>
                  <a:pt x="40386" y="88259"/>
                  <a:pt x="40767" y="95574"/>
                  <a:pt x="40462" y="105633"/>
                </a:cubicBezTo>
                <a:cubicBezTo>
                  <a:pt x="40309" y="107004"/>
                  <a:pt x="40081" y="110395"/>
                  <a:pt x="39776" y="115805"/>
                </a:cubicBezTo>
                <a:cubicBezTo>
                  <a:pt x="39471" y="121215"/>
                  <a:pt x="39319" y="125064"/>
                  <a:pt x="39319" y="127350"/>
                </a:cubicBezTo>
                <a:cubicBezTo>
                  <a:pt x="39319" y="131617"/>
                  <a:pt x="39624" y="138246"/>
                  <a:pt x="40233" y="147238"/>
                </a:cubicBezTo>
                <a:cubicBezTo>
                  <a:pt x="40843" y="156229"/>
                  <a:pt x="41148" y="163011"/>
                  <a:pt x="41148" y="167583"/>
                </a:cubicBezTo>
                <a:cubicBezTo>
                  <a:pt x="41148" y="168193"/>
                  <a:pt x="40995" y="168802"/>
                  <a:pt x="40690" y="169412"/>
                </a:cubicBezTo>
                <a:cubicBezTo>
                  <a:pt x="41757" y="170022"/>
                  <a:pt x="42291" y="170936"/>
                  <a:pt x="42291" y="172155"/>
                </a:cubicBezTo>
                <a:cubicBezTo>
                  <a:pt x="42291" y="174289"/>
                  <a:pt x="41224" y="175356"/>
                  <a:pt x="39090" y="175356"/>
                </a:cubicBezTo>
                <a:cubicBezTo>
                  <a:pt x="25069" y="175356"/>
                  <a:pt x="14401" y="176194"/>
                  <a:pt x="7086" y="177870"/>
                </a:cubicBezTo>
                <a:cubicBezTo>
                  <a:pt x="6172" y="178023"/>
                  <a:pt x="5372" y="177870"/>
                  <a:pt x="4686" y="177413"/>
                </a:cubicBezTo>
                <a:cubicBezTo>
                  <a:pt x="4000" y="176956"/>
                  <a:pt x="3505" y="176270"/>
                  <a:pt x="3200" y="175356"/>
                </a:cubicBezTo>
                <a:lnTo>
                  <a:pt x="3200" y="174898"/>
                </a:lnTo>
                <a:cubicBezTo>
                  <a:pt x="2133" y="174289"/>
                  <a:pt x="1600" y="173374"/>
                  <a:pt x="1600" y="172155"/>
                </a:cubicBezTo>
                <a:cubicBezTo>
                  <a:pt x="1600" y="162097"/>
                  <a:pt x="1333" y="147009"/>
                  <a:pt x="800" y="126892"/>
                </a:cubicBezTo>
                <a:cubicBezTo>
                  <a:pt x="266" y="106776"/>
                  <a:pt x="0" y="91688"/>
                  <a:pt x="0" y="81630"/>
                </a:cubicBezTo>
                <a:cubicBezTo>
                  <a:pt x="0" y="79496"/>
                  <a:pt x="1066" y="78429"/>
                  <a:pt x="3200" y="78429"/>
                </a:cubicBezTo>
                <a:cubicBezTo>
                  <a:pt x="3657" y="78429"/>
                  <a:pt x="4038" y="78505"/>
                  <a:pt x="4343" y="78658"/>
                </a:cubicBezTo>
                <a:cubicBezTo>
                  <a:pt x="4648" y="78505"/>
                  <a:pt x="5029" y="78429"/>
                  <a:pt x="5486" y="78429"/>
                </a:cubicBezTo>
                <a:cubicBezTo>
                  <a:pt x="6400" y="78429"/>
                  <a:pt x="8305" y="78277"/>
                  <a:pt x="11201" y="77972"/>
                </a:cubicBezTo>
                <a:cubicBezTo>
                  <a:pt x="16078" y="77515"/>
                  <a:pt x="18973" y="77210"/>
                  <a:pt x="19888" y="77058"/>
                </a:cubicBezTo>
                <a:cubicBezTo>
                  <a:pt x="23393" y="76753"/>
                  <a:pt x="26289" y="76677"/>
                  <a:pt x="28575" y="76829"/>
                </a:cubicBezTo>
                <a:close/>
                <a:moveTo>
                  <a:pt x="90068" y="70428"/>
                </a:moveTo>
                <a:cubicBezTo>
                  <a:pt x="85801" y="73476"/>
                  <a:pt x="79933" y="78353"/>
                  <a:pt x="72466" y="85059"/>
                </a:cubicBezTo>
                <a:cubicBezTo>
                  <a:pt x="64998" y="91764"/>
                  <a:pt x="59969" y="96184"/>
                  <a:pt x="57378" y="98317"/>
                </a:cubicBezTo>
                <a:cubicBezTo>
                  <a:pt x="56616" y="98927"/>
                  <a:pt x="55854" y="99156"/>
                  <a:pt x="55092" y="99003"/>
                </a:cubicBezTo>
                <a:cubicBezTo>
                  <a:pt x="54940" y="104337"/>
                  <a:pt x="54940" y="109062"/>
                  <a:pt x="55092" y="113176"/>
                </a:cubicBezTo>
                <a:cubicBezTo>
                  <a:pt x="56464" y="111957"/>
                  <a:pt x="61569" y="108147"/>
                  <a:pt x="70408" y="101746"/>
                </a:cubicBezTo>
                <a:cubicBezTo>
                  <a:pt x="79248" y="95346"/>
                  <a:pt x="85572" y="90088"/>
                  <a:pt x="89382" y="85973"/>
                </a:cubicBezTo>
                <a:cubicBezTo>
                  <a:pt x="89687" y="79725"/>
                  <a:pt x="89916" y="74543"/>
                  <a:pt x="90068" y="70428"/>
                </a:cubicBezTo>
                <a:close/>
                <a:moveTo>
                  <a:pt x="90525" y="45282"/>
                </a:moveTo>
                <a:cubicBezTo>
                  <a:pt x="85801" y="49397"/>
                  <a:pt x="80276" y="54693"/>
                  <a:pt x="73952" y="61170"/>
                </a:cubicBezTo>
                <a:cubicBezTo>
                  <a:pt x="67627" y="67647"/>
                  <a:pt x="63322" y="72562"/>
                  <a:pt x="61036" y="75915"/>
                </a:cubicBezTo>
                <a:cubicBezTo>
                  <a:pt x="59817" y="77591"/>
                  <a:pt x="58293" y="77896"/>
                  <a:pt x="56464" y="76829"/>
                </a:cubicBezTo>
                <a:cubicBezTo>
                  <a:pt x="55854" y="76219"/>
                  <a:pt x="55397" y="75610"/>
                  <a:pt x="55092" y="75000"/>
                </a:cubicBezTo>
                <a:lnTo>
                  <a:pt x="55092" y="88488"/>
                </a:lnTo>
                <a:lnTo>
                  <a:pt x="55092" y="91917"/>
                </a:lnTo>
                <a:lnTo>
                  <a:pt x="65608" y="82544"/>
                </a:lnTo>
                <a:lnTo>
                  <a:pt x="78867" y="71114"/>
                </a:lnTo>
                <a:cubicBezTo>
                  <a:pt x="82829" y="67761"/>
                  <a:pt x="86639" y="64866"/>
                  <a:pt x="90297" y="62427"/>
                </a:cubicBezTo>
                <a:cubicBezTo>
                  <a:pt x="90449" y="59684"/>
                  <a:pt x="90525" y="57169"/>
                  <a:pt x="90525" y="54883"/>
                </a:cubicBezTo>
                <a:cubicBezTo>
                  <a:pt x="90678" y="50921"/>
                  <a:pt x="90678" y="47721"/>
                  <a:pt x="90525" y="45282"/>
                </a:cubicBezTo>
                <a:close/>
                <a:moveTo>
                  <a:pt x="75438" y="39567"/>
                </a:moveTo>
                <a:cubicBezTo>
                  <a:pt x="75285" y="40329"/>
                  <a:pt x="74980" y="41015"/>
                  <a:pt x="74523" y="41625"/>
                </a:cubicBezTo>
                <a:cubicBezTo>
                  <a:pt x="72847" y="43301"/>
                  <a:pt x="71018" y="45015"/>
                  <a:pt x="69037" y="46768"/>
                </a:cubicBezTo>
                <a:cubicBezTo>
                  <a:pt x="67056" y="48521"/>
                  <a:pt x="64693" y="50540"/>
                  <a:pt x="61950" y="52826"/>
                </a:cubicBezTo>
                <a:lnTo>
                  <a:pt x="56007" y="57627"/>
                </a:lnTo>
                <a:lnTo>
                  <a:pt x="55092" y="58084"/>
                </a:lnTo>
                <a:lnTo>
                  <a:pt x="55092" y="73171"/>
                </a:lnTo>
                <a:cubicBezTo>
                  <a:pt x="55245" y="72867"/>
                  <a:pt x="55397" y="72562"/>
                  <a:pt x="55549" y="72257"/>
                </a:cubicBezTo>
                <a:cubicBezTo>
                  <a:pt x="58140" y="68599"/>
                  <a:pt x="62712" y="63418"/>
                  <a:pt x="69265" y="56712"/>
                </a:cubicBezTo>
                <a:cubicBezTo>
                  <a:pt x="75819" y="50007"/>
                  <a:pt x="81610" y="44520"/>
                  <a:pt x="86639" y="40253"/>
                </a:cubicBezTo>
                <a:lnTo>
                  <a:pt x="86410" y="40253"/>
                </a:lnTo>
                <a:cubicBezTo>
                  <a:pt x="83667" y="39948"/>
                  <a:pt x="80010" y="39720"/>
                  <a:pt x="75438" y="39567"/>
                </a:cubicBezTo>
                <a:close/>
                <a:moveTo>
                  <a:pt x="67437" y="39567"/>
                </a:moveTo>
                <a:cubicBezTo>
                  <a:pt x="65608" y="39567"/>
                  <a:pt x="61264" y="39643"/>
                  <a:pt x="54406" y="39796"/>
                </a:cubicBezTo>
                <a:lnTo>
                  <a:pt x="54864" y="50311"/>
                </a:lnTo>
                <a:cubicBezTo>
                  <a:pt x="61264" y="44977"/>
                  <a:pt x="65455" y="41396"/>
                  <a:pt x="67437" y="39567"/>
                </a:cubicBezTo>
                <a:close/>
                <a:moveTo>
                  <a:pt x="65151" y="33166"/>
                </a:moveTo>
                <a:lnTo>
                  <a:pt x="74295" y="33166"/>
                </a:lnTo>
                <a:cubicBezTo>
                  <a:pt x="79781" y="33319"/>
                  <a:pt x="84124" y="33547"/>
                  <a:pt x="87325" y="33852"/>
                </a:cubicBezTo>
                <a:cubicBezTo>
                  <a:pt x="89306" y="34157"/>
                  <a:pt x="90906" y="34462"/>
                  <a:pt x="92125" y="34767"/>
                </a:cubicBezTo>
                <a:cubicBezTo>
                  <a:pt x="94107" y="35376"/>
                  <a:pt x="95478" y="36367"/>
                  <a:pt x="96240" y="37738"/>
                </a:cubicBezTo>
                <a:cubicBezTo>
                  <a:pt x="96545" y="38348"/>
                  <a:pt x="96697" y="39262"/>
                  <a:pt x="96697" y="40482"/>
                </a:cubicBezTo>
                <a:cubicBezTo>
                  <a:pt x="96850" y="41396"/>
                  <a:pt x="96926" y="42615"/>
                  <a:pt x="96926" y="44139"/>
                </a:cubicBezTo>
                <a:cubicBezTo>
                  <a:pt x="97078" y="46882"/>
                  <a:pt x="97078" y="50540"/>
                  <a:pt x="96926" y="55112"/>
                </a:cubicBezTo>
                <a:cubicBezTo>
                  <a:pt x="96926" y="57093"/>
                  <a:pt x="96850" y="59227"/>
                  <a:pt x="96697" y="61513"/>
                </a:cubicBezTo>
                <a:lnTo>
                  <a:pt x="97155" y="61970"/>
                </a:lnTo>
                <a:cubicBezTo>
                  <a:pt x="98069" y="63342"/>
                  <a:pt x="97917" y="64637"/>
                  <a:pt x="96697" y="65856"/>
                </a:cubicBezTo>
                <a:cubicBezTo>
                  <a:pt x="96393" y="71190"/>
                  <a:pt x="96088" y="78201"/>
                  <a:pt x="95783" y="86887"/>
                </a:cubicBezTo>
                <a:lnTo>
                  <a:pt x="94640" y="110433"/>
                </a:lnTo>
                <a:cubicBezTo>
                  <a:pt x="94792" y="110433"/>
                  <a:pt x="94945" y="110509"/>
                  <a:pt x="95097" y="110662"/>
                </a:cubicBezTo>
                <a:cubicBezTo>
                  <a:pt x="96469" y="112186"/>
                  <a:pt x="96316" y="113710"/>
                  <a:pt x="94640" y="115234"/>
                </a:cubicBezTo>
                <a:lnTo>
                  <a:pt x="94411" y="115234"/>
                </a:lnTo>
                <a:cubicBezTo>
                  <a:pt x="94107" y="125140"/>
                  <a:pt x="93954" y="132379"/>
                  <a:pt x="93954" y="136951"/>
                </a:cubicBezTo>
                <a:lnTo>
                  <a:pt x="94183" y="137179"/>
                </a:lnTo>
                <a:cubicBezTo>
                  <a:pt x="94945" y="138551"/>
                  <a:pt x="94869" y="139846"/>
                  <a:pt x="93954" y="141066"/>
                </a:cubicBezTo>
                <a:lnTo>
                  <a:pt x="93954" y="141980"/>
                </a:lnTo>
                <a:cubicBezTo>
                  <a:pt x="94107" y="145180"/>
                  <a:pt x="94716" y="149448"/>
                  <a:pt x="95783" y="154782"/>
                </a:cubicBezTo>
                <a:cubicBezTo>
                  <a:pt x="97307" y="162402"/>
                  <a:pt x="98145" y="166745"/>
                  <a:pt x="98298" y="167812"/>
                </a:cubicBezTo>
                <a:cubicBezTo>
                  <a:pt x="98450" y="168879"/>
                  <a:pt x="98145" y="169793"/>
                  <a:pt x="97383" y="170555"/>
                </a:cubicBezTo>
                <a:cubicBezTo>
                  <a:pt x="98298" y="171012"/>
                  <a:pt x="98831" y="171850"/>
                  <a:pt x="98983" y="173070"/>
                </a:cubicBezTo>
                <a:cubicBezTo>
                  <a:pt x="98983" y="173984"/>
                  <a:pt x="98717" y="174746"/>
                  <a:pt x="98183" y="175356"/>
                </a:cubicBezTo>
                <a:cubicBezTo>
                  <a:pt x="97650" y="175965"/>
                  <a:pt x="96926" y="176346"/>
                  <a:pt x="96012" y="176499"/>
                </a:cubicBezTo>
                <a:cubicBezTo>
                  <a:pt x="91897" y="176803"/>
                  <a:pt x="84353" y="177032"/>
                  <a:pt x="73380" y="177184"/>
                </a:cubicBezTo>
                <a:cubicBezTo>
                  <a:pt x="67894" y="177337"/>
                  <a:pt x="63398" y="177337"/>
                  <a:pt x="59893" y="177184"/>
                </a:cubicBezTo>
                <a:cubicBezTo>
                  <a:pt x="57912" y="177032"/>
                  <a:pt x="56311" y="176880"/>
                  <a:pt x="55092" y="176727"/>
                </a:cubicBezTo>
                <a:cubicBezTo>
                  <a:pt x="54330" y="176727"/>
                  <a:pt x="53721" y="176651"/>
                  <a:pt x="53263" y="176499"/>
                </a:cubicBezTo>
                <a:cubicBezTo>
                  <a:pt x="52349" y="176194"/>
                  <a:pt x="51587" y="175813"/>
                  <a:pt x="50977" y="175356"/>
                </a:cubicBezTo>
                <a:lnTo>
                  <a:pt x="50292" y="173984"/>
                </a:lnTo>
                <a:cubicBezTo>
                  <a:pt x="50139" y="173832"/>
                  <a:pt x="50063" y="173679"/>
                  <a:pt x="50063" y="173527"/>
                </a:cubicBezTo>
                <a:lnTo>
                  <a:pt x="50063" y="173298"/>
                </a:lnTo>
                <a:lnTo>
                  <a:pt x="50063" y="172841"/>
                </a:lnTo>
                <a:lnTo>
                  <a:pt x="50063" y="171698"/>
                </a:lnTo>
                <a:cubicBezTo>
                  <a:pt x="49911" y="170784"/>
                  <a:pt x="49834" y="169488"/>
                  <a:pt x="49834" y="167812"/>
                </a:cubicBezTo>
                <a:cubicBezTo>
                  <a:pt x="49834" y="165373"/>
                  <a:pt x="49758" y="161563"/>
                  <a:pt x="49606" y="156382"/>
                </a:cubicBezTo>
                <a:cubicBezTo>
                  <a:pt x="49453" y="144647"/>
                  <a:pt x="49377" y="138475"/>
                  <a:pt x="49377" y="137865"/>
                </a:cubicBezTo>
                <a:cubicBezTo>
                  <a:pt x="48920" y="129483"/>
                  <a:pt x="48691" y="112948"/>
                  <a:pt x="48691" y="88259"/>
                </a:cubicBezTo>
                <a:cubicBezTo>
                  <a:pt x="48691" y="66161"/>
                  <a:pt x="48463" y="49854"/>
                  <a:pt x="48006" y="39339"/>
                </a:cubicBezTo>
                <a:cubicBezTo>
                  <a:pt x="48006" y="37967"/>
                  <a:pt x="48539" y="36976"/>
                  <a:pt x="49606" y="36367"/>
                </a:cubicBezTo>
                <a:cubicBezTo>
                  <a:pt x="49758" y="34386"/>
                  <a:pt x="50825" y="33395"/>
                  <a:pt x="52806" y="33395"/>
                </a:cubicBezTo>
                <a:cubicBezTo>
                  <a:pt x="53263" y="33395"/>
                  <a:pt x="54826" y="33357"/>
                  <a:pt x="57493" y="33281"/>
                </a:cubicBezTo>
                <a:cubicBezTo>
                  <a:pt x="60160" y="33204"/>
                  <a:pt x="62712" y="33166"/>
                  <a:pt x="65151" y="33166"/>
                </a:cubicBezTo>
                <a:close/>
                <a:moveTo>
                  <a:pt x="115214" y="8020"/>
                </a:moveTo>
                <a:cubicBezTo>
                  <a:pt x="114909" y="8630"/>
                  <a:pt x="114376" y="9011"/>
                  <a:pt x="113614" y="9163"/>
                </a:cubicBezTo>
                <a:cubicBezTo>
                  <a:pt x="114071" y="9773"/>
                  <a:pt x="114223" y="10459"/>
                  <a:pt x="114071" y="11221"/>
                </a:cubicBezTo>
                <a:cubicBezTo>
                  <a:pt x="112547" y="24937"/>
                  <a:pt x="111709" y="39491"/>
                  <a:pt x="111556" y="54883"/>
                </a:cubicBezTo>
                <a:cubicBezTo>
                  <a:pt x="111404" y="70733"/>
                  <a:pt x="111671" y="84830"/>
                  <a:pt x="112357" y="97174"/>
                </a:cubicBezTo>
                <a:cubicBezTo>
                  <a:pt x="113042" y="109519"/>
                  <a:pt x="114071" y="124225"/>
                  <a:pt x="115443" y="141294"/>
                </a:cubicBezTo>
                <a:cubicBezTo>
                  <a:pt x="116052" y="148609"/>
                  <a:pt x="115900" y="156991"/>
                  <a:pt x="114985" y="166440"/>
                </a:cubicBezTo>
                <a:cubicBezTo>
                  <a:pt x="114985" y="166745"/>
                  <a:pt x="114604" y="168193"/>
                  <a:pt x="113842" y="170784"/>
                </a:cubicBezTo>
                <a:cubicBezTo>
                  <a:pt x="114757" y="170936"/>
                  <a:pt x="116052" y="171088"/>
                  <a:pt x="117729" y="171241"/>
                </a:cubicBezTo>
                <a:cubicBezTo>
                  <a:pt x="121081" y="171546"/>
                  <a:pt x="125349" y="171774"/>
                  <a:pt x="130530" y="171927"/>
                </a:cubicBezTo>
                <a:cubicBezTo>
                  <a:pt x="136931" y="172231"/>
                  <a:pt x="143713" y="172384"/>
                  <a:pt x="150876" y="172384"/>
                </a:cubicBezTo>
                <a:cubicBezTo>
                  <a:pt x="150418" y="171622"/>
                  <a:pt x="150266" y="170860"/>
                  <a:pt x="150418" y="170098"/>
                </a:cubicBezTo>
                <a:cubicBezTo>
                  <a:pt x="151333" y="165831"/>
                  <a:pt x="151828" y="161068"/>
                  <a:pt x="151904" y="155810"/>
                </a:cubicBezTo>
                <a:cubicBezTo>
                  <a:pt x="151981" y="150552"/>
                  <a:pt x="151828" y="145828"/>
                  <a:pt x="151447" y="141637"/>
                </a:cubicBezTo>
                <a:cubicBezTo>
                  <a:pt x="151066" y="137446"/>
                  <a:pt x="150533" y="132341"/>
                  <a:pt x="149847" y="126321"/>
                </a:cubicBezTo>
                <a:cubicBezTo>
                  <a:pt x="149161" y="120301"/>
                  <a:pt x="148742" y="115462"/>
                  <a:pt x="148590" y="111805"/>
                </a:cubicBezTo>
                <a:cubicBezTo>
                  <a:pt x="147828" y="98241"/>
                  <a:pt x="147980" y="73476"/>
                  <a:pt x="149047" y="37510"/>
                </a:cubicBezTo>
                <a:lnTo>
                  <a:pt x="149047" y="20365"/>
                </a:lnTo>
                <a:cubicBezTo>
                  <a:pt x="149047" y="15793"/>
                  <a:pt x="149123" y="11907"/>
                  <a:pt x="149275" y="8706"/>
                </a:cubicBezTo>
                <a:cubicBezTo>
                  <a:pt x="145618" y="8706"/>
                  <a:pt x="139674" y="8554"/>
                  <a:pt x="131445" y="8249"/>
                </a:cubicBezTo>
                <a:cubicBezTo>
                  <a:pt x="124891" y="8097"/>
                  <a:pt x="119481" y="8020"/>
                  <a:pt x="115214" y="8020"/>
                </a:cubicBezTo>
                <a:close/>
                <a:moveTo>
                  <a:pt x="153162" y="19"/>
                </a:moveTo>
                <a:cubicBezTo>
                  <a:pt x="154076" y="172"/>
                  <a:pt x="154838" y="591"/>
                  <a:pt x="155448" y="1277"/>
                </a:cubicBezTo>
                <a:cubicBezTo>
                  <a:pt x="156057" y="1962"/>
                  <a:pt x="156286" y="2686"/>
                  <a:pt x="156133" y="3448"/>
                </a:cubicBezTo>
                <a:cubicBezTo>
                  <a:pt x="155676" y="7868"/>
                  <a:pt x="155448" y="13507"/>
                  <a:pt x="155448" y="20365"/>
                </a:cubicBezTo>
                <a:lnTo>
                  <a:pt x="155448" y="37510"/>
                </a:lnTo>
                <a:cubicBezTo>
                  <a:pt x="154381" y="73324"/>
                  <a:pt x="154228" y="97936"/>
                  <a:pt x="154990" y="111348"/>
                </a:cubicBezTo>
                <a:cubicBezTo>
                  <a:pt x="155143" y="114700"/>
                  <a:pt x="155562" y="119387"/>
                  <a:pt x="156248" y="125406"/>
                </a:cubicBezTo>
                <a:cubicBezTo>
                  <a:pt x="156934" y="131426"/>
                  <a:pt x="157467" y="136646"/>
                  <a:pt x="157848" y="141066"/>
                </a:cubicBezTo>
                <a:cubicBezTo>
                  <a:pt x="158229" y="145485"/>
                  <a:pt x="158381" y="150552"/>
                  <a:pt x="158305" y="156267"/>
                </a:cubicBezTo>
                <a:cubicBezTo>
                  <a:pt x="158229" y="161982"/>
                  <a:pt x="157734" y="167050"/>
                  <a:pt x="156819" y="171469"/>
                </a:cubicBezTo>
                <a:cubicBezTo>
                  <a:pt x="156514" y="172536"/>
                  <a:pt x="155829" y="173298"/>
                  <a:pt x="154762" y="173755"/>
                </a:cubicBezTo>
                <a:cubicBezTo>
                  <a:pt x="155219" y="174365"/>
                  <a:pt x="155448" y="174975"/>
                  <a:pt x="155448" y="175584"/>
                </a:cubicBezTo>
                <a:cubicBezTo>
                  <a:pt x="155448" y="176499"/>
                  <a:pt x="155143" y="177261"/>
                  <a:pt x="154533" y="177870"/>
                </a:cubicBezTo>
                <a:cubicBezTo>
                  <a:pt x="153924" y="178480"/>
                  <a:pt x="153162" y="178785"/>
                  <a:pt x="152247" y="178785"/>
                </a:cubicBezTo>
                <a:cubicBezTo>
                  <a:pt x="145084" y="178785"/>
                  <a:pt x="137769" y="178632"/>
                  <a:pt x="130302" y="178327"/>
                </a:cubicBezTo>
                <a:cubicBezTo>
                  <a:pt x="124815" y="178175"/>
                  <a:pt x="120472" y="177946"/>
                  <a:pt x="117271" y="177642"/>
                </a:cubicBezTo>
                <a:cubicBezTo>
                  <a:pt x="115290" y="177489"/>
                  <a:pt x="113690" y="177337"/>
                  <a:pt x="112471" y="177184"/>
                </a:cubicBezTo>
                <a:lnTo>
                  <a:pt x="110642" y="176727"/>
                </a:lnTo>
                <a:cubicBezTo>
                  <a:pt x="109728" y="176422"/>
                  <a:pt x="109042" y="175889"/>
                  <a:pt x="108585" y="175127"/>
                </a:cubicBezTo>
                <a:cubicBezTo>
                  <a:pt x="107365" y="173603"/>
                  <a:pt x="107061" y="171622"/>
                  <a:pt x="107670" y="169183"/>
                </a:cubicBezTo>
                <a:lnTo>
                  <a:pt x="108127" y="167812"/>
                </a:lnTo>
                <a:cubicBezTo>
                  <a:pt x="108280" y="167355"/>
                  <a:pt x="108394" y="166974"/>
                  <a:pt x="108470" y="166669"/>
                </a:cubicBezTo>
                <a:cubicBezTo>
                  <a:pt x="108547" y="166364"/>
                  <a:pt x="108585" y="166135"/>
                  <a:pt x="108585" y="165983"/>
                </a:cubicBezTo>
                <a:cubicBezTo>
                  <a:pt x="109499" y="156534"/>
                  <a:pt x="109651" y="148457"/>
                  <a:pt x="109042" y="141751"/>
                </a:cubicBezTo>
                <a:cubicBezTo>
                  <a:pt x="107670" y="124683"/>
                  <a:pt x="106642" y="109938"/>
                  <a:pt x="105956" y="97517"/>
                </a:cubicBezTo>
                <a:cubicBezTo>
                  <a:pt x="105270" y="85097"/>
                  <a:pt x="105003" y="70847"/>
                  <a:pt x="105156" y="54769"/>
                </a:cubicBezTo>
                <a:cubicBezTo>
                  <a:pt x="105308" y="38691"/>
                  <a:pt x="106146" y="23870"/>
                  <a:pt x="107670" y="10306"/>
                </a:cubicBezTo>
                <a:cubicBezTo>
                  <a:pt x="107823" y="8935"/>
                  <a:pt x="108432" y="8097"/>
                  <a:pt x="109499" y="7792"/>
                </a:cubicBezTo>
                <a:cubicBezTo>
                  <a:pt x="109347" y="7335"/>
                  <a:pt x="109270" y="6801"/>
                  <a:pt x="109270" y="6192"/>
                </a:cubicBezTo>
                <a:lnTo>
                  <a:pt x="109270" y="5963"/>
                </a:lnTo>
                <a:cubicBezTo>
                  <a:pt x="109118" y="5658"/>
                  <a:pt x="109042" y="5277"/>
                  <a:pt x="109042" y="4820"/>
                </a:cubicBezTo>
                <a:cubicBezTo>
                  <a:pt x="109042" y="2686"/>
                  <a:pt x="110109" y="1620"/>
                  <a:pt x="112242" y="1620"/>
                </a:cubicBezTo>
                <a:cubicBezTo>
                  <a:pt x="116662" y="1620"/>
                  <a:pt x="123063" y="1734"/>
                  <a:pt x="131445" y="1962"/>
                </a:cubicBezTo>
                <a:cubicBezTo>
                  <a:pt x="139827" y="2191"/>
                  <a:pt x="145999" y="2305"/>
                  <a:pt x="149961" y="2305"/>
                </a:cubicBezTo>
                <a:cubicBezTo>
                  <a:pt x="150418" y="629"/>
                  <a:pt x="151485" y="-133"/>
                  <a:pt x="15316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48372" y="266314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58%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344069" y="3102125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344069" y="3102126"/>
            <a:ext cx="45720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</a:t>
            </a:r>
            <a:endParaRPr 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248372" y="376779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80%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9344069" y="4206776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344069" y="4206777"/>
            <a:ext cx="45720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</a:t>
            </a:r>
            <a:endParaRPr 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248372" y="487244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42%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9344069" y="5311427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9344069" y="5311428"/>
            <a:ext cx="457200" cy="27432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</a:t>
            </a:r>
            <a:endParaRPr 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004257" y="2541180"/>
            <a:ext cx="1726908" cy="2091198"/>
            <a:chOff x="952500" y="2470170"/>
            <a:chExt cx="1726908" cy="2091198"/>
          </a:xfrm>
        </p:grpSpPr>
        <p:sp>
          <p:nvSpPr>
            <p:cNvPr id="56" name="Rounded Rectangle 55"/>
            <p:cNvSpPr/>
            <p:nvPr/>
          </p:nvSpPr>
          <p:spPr>
            <a:xfrm>
              <a:off x="952500" y="2470170"/>
              <a:ext cx="1726905" cy="27432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MEDIUM</a:t>
              </a:r>
              <a:endParaRPr lang="en-US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Folded Corner 56"/>
            <p:cNvSpPr/>
            <p:nvPr/>
          </p:nvSpPr>
          <p:spPr>
            <a:xfrm>
              <a:off x="952503" y="2710417"/>
              <a:ext cx="1726905" cy="1850951"/>
            </a:xfrm>
            <a:prstGeom prst="foldedCorne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52500" y="2917477"/>
              <a:ext cx="172690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mtClean="0">
                  <a:solidFill>
                    <a:schemeClr val="bg1"/>
                  </a:solidFill>
                  <a:cs typeface="+mn-ea"/>
                  <a:sym typeface="+mn-lt"/>
                </a:rPr>
                <a:t>OPTIONS</a:t>
              </a:r>
              <a:endParaRPr lang="en-US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Conveniently </a:t>
              </a:r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iterate </a:t>
              </a:r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top-line</a:t>
              </a:r>
              <a:endParaRPr lang="en-US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421452" y="3608617"/>
              <a:ext cx="7489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chemeClr val="bg1"/>
                  </a:solidFill>
                  <a:cs typeface="+mn-ea"/>
                  <a:sym typeface="+mn-lt"/>
                </a:rPr>
                <a:t></a:t>
              </a:r>
              <a:endParaRPr lang="en-US" sz="4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52500" y="5086551"/>
            <a:ext cx="45719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225437" y="5004466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accent1"/>
                </a:solidFill>
                <a:cs typeface="+mn-ea"/>
                <a:sym typeface="+mn-lt"/>
              </a:rPr>
              <a:t>APP</a:t>
            </a:r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STORE DOWNLOAD</a:t>
            </a:r>
            <a:endParaRPr lang="en-US" sz="900" b="1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iterate top-line alignments for wireless metrics. </a:t>
            </a:r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225437" y="5650797"/>
            <a:ext cx="19213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2014/10</a:t>
            </a:r>
            <a:endParaRPr lang="en-US" sz="900" b="1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b="1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JOHN MARTIN</a:t>
            </a:r>
            <a:endParaRPr lang="en-US" sz="900" b="1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b="1" smtClean="0">
                <a:solidFill>
                  <a:schemeClr val="accent1"/>
                </a:solidFill>
                <a:cs typeface="+mn-ea"/>
                <a:sym typeface="+mn-lt"/>
              </a:rPr>
              <a:t>CREATIVE SOCIAL PROJECT</a:t>
            </a:r>
            <a:endParaRPr lang="en-US" sz="900" b="1" smtClea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9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50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/>
        </p:nvGraphicFramePr>
        <p:xfrm>
          <a:off x="1117013" y="3593805"/>
          <a:ext cx="9957974" cy="2544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75747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75.8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1000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STUDENT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5346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80.5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1250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AWWARDS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3455" y="3098140"/>
            <a:ext cx="114005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50.4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950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COSTUMER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44545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80.9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1320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SECURITY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70888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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34838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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50085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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614037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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52500" y="2561562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2500" y="2561562"/>
            <a:ext cx="249688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872" y="3022181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77370" y="3024714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38053" y="301660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0516" y="1964446"/>
            <a:ext cx="103425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70%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MARKETING PLAN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21872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3414823" y="2464170"/>
            <a:ext cx="81516" cy="702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928508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52500" y="4750305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52500" y="4750305"/>
            <a:ext cx="1210341" cy="365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1872" y="5210924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77370" y="521345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38053" y="5205350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58380" y="4153189"/>
            <a:ext cx="11063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30%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TEAM CONSULTING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1872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Isosceles Triangle 47"/>
          <p:cNvSpPr/>
          <p:nvPr/>
        </p:nvSpPr>
        <p:spPr>
          <a:xfrm>
            <a:off x="2128282" y="4652913"/>
            <a:ext cx="81516" cy="702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928508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576583" y="2561562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576582" y="2561562"/>
            <a:ext cx="3172933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45955" y="3022181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101453" y="3024714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962136" y="301660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68295" y="1964446"/>
            <a:ext cx="10326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90%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SOCIAL NETWORK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45955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Isosceles Triangle 56"/>
          <p:cNvSpPr/>
          <p:nvPr/>
        </p:nvSpPr>
        <p:spPr>
          <a:xfrm>
            <a:off x="10698129" y="2464170"/>
            <a:ext cx="81516" cy="7027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552591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576583" y="4750305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576583" y="4750305"/>
            <a:ext cx="1976008" cy="3657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45955" y="5210924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101453" y="521345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962136" y="5205350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514782" y="4153189"/>
            <a:ext cx="8787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45%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WEB ANALYSIS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445955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Isosceles Triangle 65"/>
          <p:cNvSpPr/>
          <p:nvPr/>
        </p:nvSpPr>
        <p:spPr>
          <a:xfrm>
            <a:off x="9496648" y="4652913"/>
            <a:ext cx="81516" cy="70272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552591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Freeform 200"/>
          <p:cNvSpPr>
            <a:spLocks noEditPoints="1"/>
          </p:cNvSpPr>
          <p:nvPr/>
        </p:nvSpPr>
        <p:spPr bwMode="auto">
          <a:xfrm>
            <a:off x="5502762" y="2158327"/>
            <a:ext cx="1186477" cy="3749095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TextBox 50"/>
          <p:cNvSpPr txBox="1"/>
          <p:nvPr/>
        </p:nvSpPr>
        <p:spPr>
          <a:xfrm>
            <a:off x="4353671" y="502179"/>
            <a:ext cx="348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Enter your title</a:t>
            </a:r>
            <a:endParaRPr lang="zh-CN" altLang="en-US" sz="4000" dirty="0" smtClean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73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www.freeppt7.com-Best PPT templates for free download">
  <a:themeElements>
    <a:clrScheme name="自定义 1121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19B49B"/>
      </a:accent1>
      <a:accent2>
        <a:srgbClr val="19B49B"/>
      </a:accent2>
      <a:accent3>
        <a:srgbClr val="19B49B"/>
      </a:accent3>
      <a:accent4>
        <a:srgbClr val="19B49B"/>
      </a:accent4>
      <a:accent5>
        <a:srgbClr val="19B49B"/>
      </a:accent5>
      <a:accent6>
        <a:srgbClr val="19B49B"/>
      </a:accent6>
      <a:hlink>
        <a:srgbClr val="4B7FA7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2945</Words>
  <Application>WPS 演示</Application>
  <PresentationFormat>自定义</PresentationFormat>
  <Paragraphs>231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微软雅黑</vt:lpstr>
      <vt:lpstr>Dense</vt:lpstr>
      <vt:lpstr>Roboto</vt:lpstr>
      <vt:lpstr>Arial</vt:lpstr>
      <vt:lpstr>Arial Unicode MS</vt:lpstr>
      <vt:lpstr>等线</vt:lpstr>
      <vt:lpstr>Vrinda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kwl6163com</cp:lastModifiedBy>
  <cp:revision>26</cp:revision>
  <dcterms:created xsi:type="dcterms:W3CDTF">2016-12-13T08:41:00Z</dcterms:created>
  <dcterms:modified xsi:type="dcterms:W3CDTF">2018-05-11T08:23:14Z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