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62" r:id="rId6"/>
    <p:sldId id="263" r:id="rId7"/>
    <p:sldId id="259" r:id="rId8"/>
    <p:sldId id="266" r:id="rId9"/>
    <p:sldId id="268" r:id="rId10"/>
    <p:sldId id="275" r:id="rId11"/>
    <p:sldId id="265" r:id="rId12"/>
    <p:sldId id="267" r:id="rId13"/>
    <p:sldId id="273" r:id="rId14"/>
    <p:sldId id="272" r:id="rId15"/>
    <p:sldId id="269" r:id="rId16"/>
    <p:sldId id="270" r:id="rId17"/>
    <p:sldId id="274" r:id="rId18"/>
    <p:sldId id="277" r:id="rId19"/>
    <p:sldId id="278" r:id="rId20"/>
    <p:sldId id="279" r:id="rId21"/>
    <p:sldId id="281" r:id="rId22"/>
    <p:sldId id="282" r:id="rId23"/>
    <p:sldId id="284" r:id="rId24"/>
    <p:sldId id="260" r:id="rId25"/>
    <p:sldId id="287" r:id="rId26"/>
    <p:sldId id="285" r:id="rId27"/>
    <p:sldId id="286" r:id="rId28"/>
    <p:sldId id="29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383838"/>
    <a:srgbClr val="D7B64D"/>
    <a:srgbClr val="EFD874"/>
    <a:srgbClr val="FAF0D2"/>
    <a:srgbClr val="2D1D11"/>
    <a:srgbClr val="B47342"/>
    <a:srgbClr val="6B4427"/>
    <a:srgbClr val="9F683E"/>
    <a:srgbClr val="D6AD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1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522" y="-1560"/>
      </p:cViewPr>
      <p:guideLst>
        <p:guide orient="horz" pos="2160"/>
        <p:guide orient="horz" pos="554"/>
        <p:guide orient="horz" pos="3861"/>
        <p:guide pos="3840"/>
        <p:guide pos="438"/>
        <p:guide pos="72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noAutofit/>
              </a:bodyPr>
              <a:lstStyle/>
              <a:p>
                <a:pPr>
                  <a:defRPr lang="zh-CN"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vert="horz" wrap="square" lIns="38100" tIns="19050" rIns="38100" bIns="19050" anchor="ctr" anchorCtr="1"/>
                <a:lstStyle/>
                <a:p>
                  <a:pPr>
                    <a:defRPr lang="zh-CN" sz="20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lang="zh-CN"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vert="horz" wrap="square" lIns="38100" tIns="19050" rIns="38100" bIns="19050" anchor="ctr" anchorCtr="1"/>
                <a:lstStyle/>
                <a:p>
                  <a:pPr>
                    <a:defRPr lang="zh-CN" sz="20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lang="zh-CN"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vert="horz" wrap="square" lIns="38100" tIns="19050" rIns="38100" bIns="19050" anchor="ctr" anchorCtr="1"/>
                <a:lstStyle/>
                <a:p>
                  <a:pPr>
                    <a:defRPr lang="zh-CN" sz="20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lang="zh-CN"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D1D1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6B4427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rgbClr val="6B4427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6B4427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FFF2CC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7366272"/>
        <c:axId val="87383040"/>
      </c:barChart>
      <c:catAx>
        <c:axId val="87366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7383040"/>
        <c:crosses val="autoZero"/>
        <c:auto val="1"/>
        <c:lblAlgn val="ctr"/>
        <c:lblOffset val="100"/>
        <c:noMultiLvlLbl val="0"/>
      </c:catAx>
      <c:valAx>
        <c:axId val="8738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rgbClr val="FFF2CC"/>
                </a:solidFill>
                <a:latin typeface="+mn-lt"/>
                <a:ea typeface="+mn-ea"/>
                <a:cs typeface="+mn-cs"/>
              </a:defRPr>
            </a:pPr>
          </a:p>
        </c:txPr>
        <c:crossAx val="87366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explosion val="12"/>
            <c:spPr>
              <a:solidFill>
                <a:srgbClr val="FFF2CC"/>
              </a:solidFill>
              <a:ln w="19050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6B4427"/>
              </a:solidFill>
              <a:ln w="19050">
                <a:noFill/>
              </a:ln>
              <a:effectLst>
                <a:outerShdw blurRad="101600" dist="63500" dir="8100000" algn="tr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EFD87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6AD8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6B442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2D1D11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AF0D2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elete val="1"/>
          </c:dLbls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2"/>
        <c:axId val="131090304"/>
        <c:axId val="131091840"/>
      </c:barChart>
      <c:catAx>
        <c:axId val="131090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31091840"/>
        <c:crosses val="autoZero"/>
        <c:auto val="1"/>
        <c:lblAlgn val="ctr"/>
        <c:lblOffset val="100"/>
        <c:noMultiLvlLbl val="0"/>
      </c:catAx>
      <c:valAx>
        <c:axId val="13109184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FFF2CC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131090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0BD4E-C1CD-43AF-911E-AD6FDD3545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326D1-7F29-4DC9-B04D-D00E1739929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26D1-7F29-4DC9-B04D-D00E1739929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26D1-7F29-4DC9-B04D-D00E1739929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52778" y="57453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FF4747">
                  <a:alpha val="89000"/>
                </a:srgbClr>
              </a:gs>
              <a:gs pos="97000">
                <a:srgbClr val="47050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358FC-B820-4AF3-9DA2-ED5CC860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EFE5B-7B9B-4FA1-9778-9EE22D74A2F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任意多边形 86"/>
          <p:cNvSpPr/>
          <p:nvPr/>
        </p:nvSpPr>
        <p:spPr bwMode="auto">
          <a:xfrm>
            <a:off x="12014604" y="-1218873"/>
            <a:ext cx="2270993" cy="1141515"/>
          </a:xfrm>
          <a:custGeom>
            <a:avLst/>
            <a:gdLst>
              <a:gd name="connsiteX0" fmla="*/ 922535 w 3361629"/>
              <a:gd name="connsiteY0" fmla="*/ 636417 h 1689723"/>
              <a:gd name="connsiteX1" fmla="*/ 961942 w 3361629"/>
              <a:gd name="connsiteY1" fmla="*/ 637202 h 1689723"/>
              <a:gd name="connsiteX2" fmla="*/ 967729 w 3361629"/>
              <a:gd name="connsiteY2" fmla="*/ 637318 h 1689723"/>
              <a:gd name="connsiteX3" fmla="*/ 967729 w 3361629"/>
              <a:gd name="connsiteY3" fmla="*/ 637318 h 1689723"/>
              <a:gd name="connsiteX4" fmla="*/ 968785 w 3361629"/>
              <a:gd name="connsiteY4" fmla="*/ 637511 h 1689723"/>
              <a:gd name="connsiteX5" fmla="*/ 1013759 w 3361629"/>
              <a:gd name="connsiteY5" fmla="*/ 645738 h 1689723"/>
              <a:gd name="connsiteX6" fmla="*/ 1060464 w 3361629"/>
              <a:gd name="connsiteY6" fmla="*/ 661795 h 1689723"/>
              <a:gd name="connsiteX7" fmla="*/ 1060465 w 3361629"/>
              <a:gd name="connsiteY7" fmla="*/ 661795 h 1689723"/>
              <a:gd name="connsiteX8" fmla="*/ 1107683 w 3361629"/>
              <a:gd name="connsiteY8" fmla="*/ 685607 h 1689723"/>
              <a:gd name="connsiteX9" fmla="*/ 1178112 w 3361629"/>
              <a:gd name="connsiteY9" fmla="*/ 712552 h 1689723"/>
              <a:gd name="connsiteX10" fmla="*/ 1214382 w 3361629"/>
              <a:gd name="connsiteY10" fmla="*/ 712748 h 1689723"/>
              <a:gd name="connsiteX11" fmla="*/ 1254174 w 3361629"/>
              <a:gd name="connsiteY11" fmla="*/ 701899 h 1689723"/>
              <a:gd name="connsiteX12" fmla="*/ 1303885 w 3361629"/>
              <a:gd name="connsiteY12" fmla="*/ 688760 h 1689723"/>
              <a:gd name="connsiteX13" fmla="*/ 1303885 w 3361629"/>
              <a:gd name="connsiteY13" fmla="*/ 688760 h 1689723"/>
              <a:gd name="connsiteX14" fmla="*/ 1449495 w 3361629"/>
              <a:gd name="connsiteY14" fmla="*/ 729471 h 1689723"/>
              <a:gd name="connsiteX15" fmla="*/ 1535887 w 3361629"/>
              <a:gd name="connsiteY15" fmla="*/ 757042 h 1689723"/>
              <a:gd name="connsiteX16" fmla="*/ 1717436 w 3361629"/>
              <a:gd name="connsiteY16" fmla="*/ 887380 h 1689723"/>
              <a:gd name="connsiteX17" fmla="*/ 1617271 w 3361629"/>
              <a:gd name="connsiteY17" fmla="*/ 1184400 h 1689723"/>
              <a:gd name="connsiteX18" fmla="*/ 1439479 w 3361629"/>
              <a:gd name="connsiteY18" fmla="*/ 1080380 h 1689723"/>
              <a:gd name="connsiteX19" fmla="*/ 1416942 w 3361629"/>
              <a:gd name="connsiteY19" fmla="*/ 1079127 h 1689723"/>
              <a:gd name="connsiteX20" fmla="*/ 1420698 w 3361629"/>
              <a:gd name="connsiteY20" fmla="*/ 1234530 h 1689723"/>
              <a:gd name="connsiteX21" fmla="*/ 1492065 w 3361629"/>
              <a:gd name="connsiteY21" fmla="*/ 1353588 h 1689723"/>
              <a:gd name="connsiteX22" fmla="*/ 2633942 w 3361629"/>
              <a:gd name="connsiteY22" fmla="*/ 1357348 h 1689723"/>
              <a:gd name="connsiteX23" fmla="*/ 2719082 w 3361629"/>
              <a:gd name="connsiteY23" fmla="*/ 1263355 h 1689723"/>
              <a:gd name="connsiteX24" fmla="*/ 3126001 w 3361629"/>
              <a:gd name="connsiteY24" fmla="*/ 1131763 h 1689723"/>
              <a:gd name="connsiteX25" fmla="*/ 3014568 w 3361629"/>
              <a:gd name="connsiteY25" fmla="*/ 1163095 h 1689723"/>
              <a:gd name="connsiteX26" fmla="*/ 2757896 w 3361629"/>
              <a:gd name="connsiteY26" fmla="*/ 1323510 h 1689723"/>
              <a:gd name="connsiteX27" fmla="*/ 2747880 w 3361629"/>
              <a:gd name="connsiteY27" fmla="*/ 1334790 h 1689723"/>
              <a:gd name="connsiteX28" fmla="*/ 2128111 w 3361629"/>
              <a:gd name="connsiteY28" fmla="*/ 1688206 h 1689723"/>
              <a:gd name="connsiteX29" fmla="*/ 1700846 w 3361629"/>
              <a:gd name="connsiteY29" fmla="*/ 1644185 h 1689723"/>
              <a:gd name="connsiteX30" fmla="*/ 1316777 w 3361629"/>
              <a:gd name="connsiteY30" fmla="*/ 1452595 h 1689723"/>
              <a:gd name="connsiteX31" fmla="*/ 1217238 w 3361629"/>
              <a:gd name="connsiteY31" fmla="*/ 1339959 h 1689723"/>
              <a:gd name="connsiteX32" fmla="*/ 1132724 w 3361629"/>
              <a:gd name="connsiteY32" fmla="*/ 1209465 h 1689723"/>
              <a:gd name="connsiteX33" fmla="*/ 976217 w 3361629"/>
              <a:gd name="connsiteY33" fmla="*/ 962575 h 1689723"/>
              <a:gd name="connsiteX34" fmla="*/ 916744 w 3361629"/>
              <a:gd name="connsiteY34" fmla="*/ 914011 h 1689723"/>
              <a:gd name="connsiteX35" fmla="*/ 883604 w 3361629"/>
              <a:gd name="connsiteY35" fmla="*/ 911466 h 1689723"/>
              <a:gd name="connsiteX36" fmla="*/ 846003 w 3361629"/>
              <a:gd name="connsiteY36" fmla="*/ 919964 h 1689723"/>
              <a:gd name="connsiteX37" fmla="*/ 932395 w 3361629"/>
              <a:gd name="connsiteY37" fmla="*/ 985133 h 1689723"/>
              <a:gd name="connsiteX38" fmla="*/ 917370 w 3361629"/>
              <a:gd name="connsiteY38" fmla="*/ 1081633 h 1689723"/>
              <a:gd name="connsiteX39" fmla="*/ 840838 w 3361629"/>
              <a:gd name="connsiteY39" fmla="*/ 1091503 h 1689723"/>
              <a:gd name="connsiteX40" fmla="*/ 840838 w 3361629"/>
              <a:gd name="connsiteY40" fmla="*/ 1091503 h 1689723"/>
              <a:gd name="connsiteX41" fmla="*/ 770879 w 3361629"/>
              <a:gd name="connsiteY41" fmla="*/ 1077874 h 1689723"/>
              <a:gd name="connsiteX42" fmla="*/ 735257 w 3361629"/>
              <a:gd name="connsiteY42" fmla="*/ 1047796 h 1689723"/>
              <a:gd name="connsiteX43" fmla="*/ 753351 w 3361629"/>
              <a:gd name="connsiteY43" fmla="*/ 705659 h 1689723"/>
              <a:gd name="connsiteX44" fmla="*/ 835302 w 3361629"/>
              <a:gd name="connsiteY44" fmla="*/ 656704 h 1689723"/>
              <a:gd name="connsiteX45" fmla="*/ 876874 w 3361629"/>
              <a:gd name="connsiteY45" fmla="*/ 647036 h 1689723"/>
              <a:gd name="connsiteX46" fmla="*/ 2555276 w 3361629"/>
              <a:gd name="connsiteY46" fmla="*/ 463844 h 1689723"/>
              <a:gd name="connsiteX47" fmla="*/ 2687999 w 3361629"/>
              <a:gd name="connsiteY47" fmla="*/ 513958 h 1689723"/>
              <a:gd name="connsiteX48" fmla="*/ 2825730 w 3361629"/>
              <a:gd name="connsiteY48" fmla="*/ 560313 h 1689723"/>
              <a:gd name="connsiteX49" fmla="*/ 3011041 w 3361629"/>
              <a:gd name="connsiteY49" fmla="*/ 689356 h 1689723"/>
              <a:gd name="connsiteX50" fmla="*/ 2923394 w 3361629"/>
              <a:gd name="connsiteY50" fmla="*/ 951200 h 1689723"/>
              <a:gd name="connsiteX51" fmla="*/ 2704276 w 3361629"/>
              <a:gd name="connsiteY51" fmla="*/ 918626 h 1689723"/>
              <a:gd name="connsiteX52" fmla="*/ 2691755 w 3361629"/>
              <a:gd name="connsiteY52" fmla="*/ 797100 h 1689723"/>
              <a:gd name="connsiteX53" fmla="*/ 2680486 w 3361629"/>
              <a:gd name="connsiteY53" fmla="*/ 953705 h 1689723"/>
              <a:gd name="connsiteX54" fmla="*/ 2913377 w 3361629"/>
              <a:gd name="connsiteY54" fmla="*/ 988785 h 1689723"/>
              <a:gd name="connsiteX55" fmla="*/ 3361629 w 3361629"/>
              <a:gd name="connsiteY55" fmla="*/ 1109058 h 1689723"/>
              <a:gd name="connsiteX56" fmla="*/ 3272730 w 3361629"/>
              <a:gd name="connsiteY56" fmla="*/ 1086506 h 1689723"/>
              <a:gd name="connsiteX57" fmla="*/ 2630402 w 3361629"/>
              <a:gd name="connsiteY57" fmla="*/ 1236847 h 1689723"/>
              <a:gd name="connsiteX58" fmla="*/ 2425057 w 3361629"/>
              <a:gd name="connsiteY58" fmla="*/ 1409739 h 1689723"/>
              <a:gd name="connsiteX59" fmla="*/ 1991830 w 3361629"/>
              <a:gd name="connsiteY59" fmla="*/ 1447325 h 1689723"/>
              <a:gd name="connsiteX60" fmla="*/ 1907939 w 3361629"/>
              <a:gd name="connsiteY60" fmla="*/ 1164183 h 1689723"/>
              <a:gd name="connsiteX61" fmla="*/ 1950511 w 3361629"/>
              <a:gd name="connsiteY61" fmla="*/ 1131609 h 1689723"/>
              <a:gd name="connsiteX62" fmla="*/ 1954267 w 3361629"/>
              <a:gd name="connsiteY62" fmla="*/ 1186734 h 1689723"/>
              <a:gd name="connsiteX63" fmla="*/ 2074469 w 3361629"/>
              <a:gd name="connsiteY63" fmla="*/ 1393452 h 1689723"/>
              <a:gd name="connsiteX64" fmla="*/ 2329898 w 3361629"/>
              <a:gd name="connsiteY64" fmla="*/ 1368396 h 1689723"/>
              <a:gd name="connsiteX65" fmla="*/ 2386242 w 3361629"/>
              <a:gd name="connsiteY65" fmla="*/ 892316 h 1689723"/>
              <a:gd name="connsiteX66" fmla="*/ 2366208 w 3361629"/>
              <a:gd name="connsiteY66" fmla="*/ 820904 h 1689723"/>
              <a:gd name="connsiteX67" fmla="*/ 2301099 w 3361629"/>
              <a:gd name="connsiteY67" fmla="*/ 590381 h 1689723"/>
              <a:gd name="connsiteX68" fmla="*/ 2358696 w 3361629"/>
              <a:gd name="connsiteY68" fmla="*/ 475120 h 1689723"/>
              <a:gd name="connsiteX69" fmla="*/ 2555276 w 3361629"/>
              <a:gd name="connsiteY69" fmla="*/ 463844 h 1689723"/>
              <a:gd name="connsiteX70" fmla="*/ 1054050 w 3361629"/>
              <a:gd name="connsiteY70" fmla="*/ 700 h 1689723"/>
              <a:gd name="connsiteX71" fmla="*/ 1104312 w 3361629"/>
              <a:gd name="connsiteY71" fmla="*/ 8600 h 1689723"/>
              <a:gd name="connsiteX72" fmla="*/ 1120402 w 3361629"/>
              <a:gd name="connsiteY72" fmla="*/ 14139 h 1689723"/>
              <a:gd name="connsiteX73" fmla="*/ 1129034 w 3361629"/>
              <a:gd name="connsiteY73" fmla="*/ 15887 h 1689723"/>
              <a:gd name="connsiteX74" fmla="*/ 1136543 w 3361629"/>
              <a:gd name="connsiteY74" fmla="*/ 19696 h 1689723"/>
              <a:gd name="connsiteX75" fmla="*/ 1153195 w 3361629"/>
              <a:gd name="connsiteY75" fmla="*/ 25429 h 1689723"/>
              <a:gd name="connsiteX76" fmla="*/ 1198983 w 3361629"/>
              <a:gd name="connsiteY76" fmla="*/ 51362 h 1689723"/>
              <a:gd name="connsiteX77" fmla="*/ 1256423 w 3361629"/>
              <a:gd name="connsiteY77" fmla="*/ 78461 h 1689723"/>
              <a:gd name="connsiteX78" fmla="*/ 1320436 w 3361629"/>
              <a:gd name="connsiteY78" fmla="*/ 80184 h 1689723"/>
              <a:gd name="connsiteX79" fmla="*/ 1411370 w 3361629"/>
              <a:gd name="connsiteY79" fmla="*/ 78461 h 1689723"/>
              <a:gd name="connsiteX80" fmla="*/ 1499487 w 3361629"/>
              <a:gd name="connsiteY80" fmla="*/ 96474 h 1689723"/>
              <a:gd name="connsiteX81" fmla="*/ 1608420 w 3361629"/>
              <a:gd name="connsiteY81" fmla="*/ 438574 h 1689723"/>
              <a:gd name="connsiteX82" fmla="*/ 1365148 w 3361629"/>
              <a:gd name="connsiteY82" fmla="*/ 587848 h 1689723"/>
              <a:gd name="connsiteX83" fmla="*/ 1330453 w 3361629"/>
              <a:gd name="connsiteY83" fmla="*/ 582681 h 1689723"/>
              <a:gd name="connsiteX84" fmla="*/ 1244058 w 3361629"/>
              <a:gd name="connsiteY84" fmla="*/ 471154 h 1689723"/>
              <a:gd name="connsiteX85" fmla="*/ 1315428 w 3361629"/>
              <a:gd name="connsiteY85" fmla="*/ 377171 h 1689723"/>
              <a:gd name="connsiteX86" fmla="*/ 1393058 w 3361629"/>
              <a:gd name="connsiteY86" fmla="*/ 418524 h 1689723"/>
              <a:gd name="connsiteX87" fmla="*/ 1370833 w 3361629"/>
              <a:gd name="connsiteY87" fmla="*/ 343494 h 1689723"/>
              <a:gd name="connsiteX88" fmla="*/ 1337418 w 3361629"/>
              <a:gd name="connsiteY88" fmla="*/ 329886 h 1689723"/>
              <a:gd name="connsiteX89" fmla="*/ 1316778 w 3361629"/>
              <a:gd name="connsiteY89" fmla="*/ 331885 h 1689723"/>
              <a:gd name="connsiteX90" fmla="*/ 1294142 w 3361629"/>
              <a:gd name="connsiteY90" fmla="*/ 340831 h 1689723"/>
              <a:gd name="connsiteX91" fmla="*/ 1198983 w 3361629"/>
              <a:gd name="connsiteY91" fmla="*/ 459876 h 1689723"/>
              <a:gd name="connsiteX92" fmla="*/ 1264092 w 3361629"/>
              <a:gd name="connsiteY92" fmla="*/ 578922 h 1689723"/>
              <a:gd name="connsiteX93" fmla="*/ 1557083 w 3361629"/>
              <a:gd name="connsiteY93" fmla="*/ 558872 h 1689723"/>
              <a:gd name="connsiteX94" fmla="*/ 1687302 w 3361629"/>
              <a:gd name="connsiteY94" fmla="*/ 443586 h 1689723"/>
              <a:gd name="connsiteX95" fmla="*/ 2044150 w 3361629"/>
              <a:gd name="connsiteY95" fmla="*/ 484939 h 1689723"/>
              <a:gd name="connsiteX96" fmla="*/ 2161848 w 3361629"/>
              <a:gd name="connsiteY96" fmla="*/ 551353 h 1689723"/>
              <a:gd name="connsiteX97" fmla="*/ 2309596 w 3361629"/>
              <a:gd name="connsiteY97" fmla="*/ 681677 h 1689723"/>
              <a:gd name="connsiteX98" fmla="*/ 2322117 w 3361629"/>
              <a:gd name="connsiteY98" fmla="*/ 799469 h 1689723"/>
              <a:gd name="connsiteX99" fmla="*/ 2380966 w 3361629"/>
              <a:gd name="connsiteY99" fmla="*/ 951096 h 1689723"/>
              <a:gd name="connsiteX100" fmla="*/ 2372201 w 3361629"/>
              <a:gd name="connsiteY100" fmla="*/ 1269386 h 1689723"/>
              <a:gd name="connsiteX101" fmla="*/ 2115520 w 3361629"/>
              <a:gd name="connsiteY101" fmla="*/ 1357103 h 1689723"/>
              <a:gd name="connsiteX102" fmla="*/ 2005335 w 3361629"/>
              <a:gd name="connsiteY102" fmla="*/ 1157859 h 1689723"/>
              <a:gd name="connsiteX103" fmla="*/ 2081713 w 3361629"/>
              <a:gd name="connsiteY103" fmla="*/ 1086432 h 1689723"/>
              <a:gd name="connsiteX104" fmla="*/ 2128041 w 3361629"/>
              <a:gd name="connsiteY104" fmla="*/ 1171643 h 1689723"/>
              <a:gd name="connsiteX105" fmla="*/ 2149327 w 3361629"/>
              <a:gd name="connsiteY105" fmla="*/ 1195452 h 1689723"/>
              <a:gd name="connsiteX106" fmla="*/ 2145571 w 3361629"/>
              <a:gd name="connsiteY106" fmla="*/ 1086432 h 1689723"/>
              <a:gd name="connsiteX107" fmla="*/ 2040394 w 3361629"/>
              <a:gd name="connsiteY107" fmla="*/ 1040066 h 1689723"/>
              <a:gd name="connsiteX108" fmla="*/ 1852579 w 3361629"/>
              <a:gd name="connsiteY108" fmla="*/ 1195452 h 1689723"/>
              <a:gd name="connsiteX109" fmla="*/ 1946487 w 3361629"/>
              <a:gd name="connsiteY109" fmla="*/ 1461112 h 1689723"/>
              <a:gd name="connsiteX110" fmla="*/ 2468613 w 3361629"/>
              <a:gd name="connsiteY110" fmla="*/ 1414746 h 1689723"/>
              <a:gd name="connsiteX111" fmla="*/ 2662688 w 3361629"/>
              <a:gd name="connsiteY111" fmla="*/ 1260614 h 1689723"/>
              <a:gd name="connsiteX112" fmla="*/ 1928957 w 3361629"/>
              <a:gd name="connsiteY112" fmla="*/ 1550082 h 1689723"/>
              <a:gd name="connsiteX113" fmla="*/ 1450655 w 3361629"/>
              <a:gd name="connsiteY113" fmla="*/ 1224274 h 1689723"/>
              <a:gd name="connsiteX114" fmla="*/ 1717352 w 3361629"/>
              <a:gd name="connsiteY114" fmla="*/ 1129037 h 1689723"/>
              <a:gd name="connsiteX115" fmla="*/ 1709840 w 3361629"/>
              <a:gd name="connsiteY115" fmla="*/ 793204 h 1689723"/>
              <a:gd name="connsiteX116" fmla="*/ 1603411 w 3361629"/>
              <a:gd name="connsiteY116" fmla="*/ 718017 h 1689723"/>
              <a:gd name="connsiteX117" fmla="*/ 1404327 w 3361629"/>
              <a:gd name="connsiteY117" fmla="*/ 659121 h 1689723"/>
              <a:gd name="connsiteX118" fmla="*/ 1345009 w 3361629"/>
              <a:gd name="connsiteY118" fmla="*/ 641734 h 1689723"/>
              <a:gd name="connsiteX119" fmla="*/ 1316113 w 3361629"/>
              <a:gd name="connsiteY119" fmla="*/ 637094 h 1689723"/>
              <a:gd name="connsiteX120" fmla="*/ 1290386 w 3361629"/>
              <a:gd name="connsiteY120" fmla="*/ 640324 h 1689723"/>
              <a:gd name="connsiteX121" fmla="*/ 1065008 w 3361629"/>
              <a:gd name="connsiteY121" fmla="*/ 611503 h 1689723"/>
              <a:gd name="connsiteX122" fmla="*/ 643050 w 3361629"/>
              <a:gd name="connsiteY122" fmla="*/ 863378 h 1689723"/>
              <a:gd name="connsiteX123" fmla="*/ 670596 w 3361629"/>
              <a:gd name="connsiteY123" fmla="*/ 1026282 h 1689723"/>
              <a:gd name="connsiteX124" fmla="*/ 598405 w 3361629"/>
              <a:gd name="connsiteY124" fmla="*/ 970421 h 1689723"/>
              <a:gd name="connsiteX125" fmla="*/ 570428 w 3361629"/>
              <a:gd name="connsiteY125" fmla="*/ 959867 h 1689723"/>
              <a:gd name="connsiteX126" fmla="*/ 506415 w 3361629"/>
              <a:gd name="connsiteY126" fmla="*/ 963627 h 1689723"/>
              <a:gd name="connsiteX127" fmla="*/ 448975 w 3361629"/>
              <a:gd name="connsiteY127" fmla="*/ 989942 h 1689723"/>
              <a:gd name="connsiteX128" fmla="*/ 433128 w 3361629"/>
              <a:gd name="connsiteY128" fmla="*/ 1102193 h 1689723"/>
              <a:gd name="connsiteX129" fmla="*/ 467756 w 3361629"/>
              <a:gd name="connsiteY129" fmla="*/ 1145328 h 1689723"/>
              <a:gd name="connsiteX130" fmla="*/ 465252 w 3361629"/>
              <a:gd name="connsiteY130" fmla="*/ 1115410 h 1689723"/>
              <a:gd name="connsiteX131" fmla="*/ 462747 w 3361629"/>
              <a:gd name="connsiteY131" fmla="*/ 1097710 h 1689723"/>
              <a:gd name="connsiteX132" fmla="*/ 514084 w 3361629"/>
              <a:gd name="connsiteY132" fmla="*/ 999967 h 1689723"/>
              <a:gd name="connsiteX133" fmla="*/ 629277 w 3361629"/>
              <a:gd name="connsiteY133" fmla="*/ 1038813 h 1689723"/>
              <a:gd name="connsiteX134" fmla="*/ 554151 w 3361629"/>
              <a:gd name="connsiteY134" fmla="*/ 1290689 h 1689723"/>
              <a:gd name="connsiteX135" fmla="*/ 276185 w 3361629"/>
              <a:gd name="connsiteY135" fmla="*/ 1335800 h 1689723"/>
              <a:gd name="connsiteX136" fmla="*/ 276185 w 3361629"/>
              <a:gd name="connsiteY136" fmla="*/ 1335800 h 1689723"/>
              <a:gd name="connsiteX137" fmla="*/ 22008 w 3361629"/>
              <a:gd name="connsiteY137" fmla="*/ 927287 h 1689723"/>
              <a:gd name="connsiteX138" fmla="*/ 39538 w 3361629"/>
              <a:gd name="connsiteY138" fmla="*/ 804482 h 1689723"/>
              <a:gd name="connsiteX139" fmla="*/ 77101 w 3361629"/>
              <a:gd name="connsiteY139" fmla="*/ 646590 h 1689723"/>
              <a:gd name="connsiteX140" fmla="*/ 168974 w 3361629"/>
              <a:gd name="connsiteY140" fmla="*/ 579235 h 1689723"/>
              <a:gd name="connsiteX141" fmla="*/ 168974 w 3361629"/>
              <a:gd name="connsiteY141" fmla="*/ 579235 h 1689723"/>
              <a:gd name="connsiteX142" fmla="*/ 274933 w 3361629"/>
              <a:gd name="connsiteY142" fmla="*/ 622781 h 1689723"/>
              <a:gd name="connsiteX143" fmla="*/ 401708 w 3361629"/>
              <a:gd name="connsiteY143" fmla="*/ 695931 h 1689723"/>
              <a:gd name="connsiteX144" fmla="*/ 471786 w 3361629"/>
              <a:gd name="connsiteY144" fmla="*/ 703665 h 1689723"/>
              <a:gd name="connsiteX145" fmla="*/ 545386 w 3361629"/>
              <a:gd name="connsiteY145" fmla="*/ 696714 h 1689723"/>
              <a:gd name="connsiteX146" fmla="*/ 658075 w 3361629"/>
              <a:gd name="connsiteY146" fmla="*/ 540075 h 1689723"/>
              <a:gd name="connsiteX147" fmla="*/ 571974 w 3361629"/>
              <a:gd name="connsiteY147" fmla="*/ 419718 h 1689723"/>
              <a:gd name="connsiteX148" fmla="*/ 522848 w 3361629"/>
              <a:gd name="connsiteY148" fmla="*/ 409752 h 1689723"/>
              <a:gd name="connsiteX149" fmla="*/ 445218 w 3361629"/>
              <a:gd name="connsiteY149" fmla="*/ 464889 h 1689723"/>
              <a:gd name="connsiteX150" fmla="*/ 577941 w 3361629"/>
              <a:gd name="connsiteY150" fmla="*/ 469901 h 1689723"/>
              <a:gd name="connsiteX151" fmla="*/ 600479 w 3361629"/>
              <a:gd name="connsiteY151" fmla="*/ 596465 h 1689723"/>
              <a:gd name="connsiteX152" fmla="*/ 476521 w 3361629"/>
              <a:gd name="connsiteY152" fmla="*/ 670399 h 1689723"/>
              <a:gd name="connsiteX153" fmla="*/ 409832 w 3361629"/>
              <a:gd name="connsiteY153" fmla="*/ 665741 h 1689723"/>
              <a:gd name="connsiteX154" fmla="*/ 277437 w 3361629"/>
              <a:gd name="connsiteY154" fmla="*/ 338325 h 1689723"/>
              <a:gd name="connsiteX155" fmla="*/ 667312 w 3361629"/>
              <a:gd name="connsiteY155" fmla="*/ 127819 h 1689723"/>
              <a:gd name="connsiteX156" fmla="*/ 667312 w 3361629"/>
              <a:gd name="connsiteY156" fmla="*/ 127819 h 1689723"/>
              <a:gd name="connsiteX157" fmla="*/ 738210 w 3361629"/>
              <a:gd name="connsiteY157" fmla="*/ 132815 h 1689723"/>
              <a:gd name="connsiteX158" fmla="*/ 770295 w 3361629"/>
              <a:gd name="connsiteY158" fmla="*/ 133892 h 1689723"/>
              <a:gd name="connsiteX159" fmla="*/ 796745 w 3361629"/>
              <a:gd name="connsiteY159" fmla="*/ 128272 h 1689723"/>
              <a:gd name="connsiteX160" fmla="*/ 842134 w 3361629"/>
              <a:gd name="connsiteY160" fmla="*/ 88956 h 1689723"/>
              <a:gd name="connsiteX161" fmla="*/ 873542 w 3361629"/>
              <a:gd name="connsiteY161" fmla="*/ 54857 h 1689723"/>
              <a:gd name="connsiteX162" fmla="*/ 879220 w 3361629"/>
              <a:gd name="connsiteY162" fmla="*/ 51026 h 1689723"/>
              <a:gd name="connsiteX163" fmla="*/ 882587 w 3361629"/>
              <a:gd name="connsiteY163" fmla="*/ 47584 h 1689723"/>
              <a:gd name="connsiteX164" fmla="*/ 893067 w 3361629"/>
              <a:gd name="connsiteY164" fmla="*/ 41684 h 1689723"/>
              <a:gd name="connsiteX165" fmla="*/ 912154 w 3361629"/>
              <a:gd name="connsiteY165" fmla="*/ 28806 h 1689723"/>
              <a:gd name="connsiteX166" fmla="*/ 925603 w 3361629"/>
              <a:gd name="connsiteY166" fmla="*/ 23369 h 1689723"/>
              <a:gd name="connsiteX167" fmla="*/ 933625 w 3361629"/>
              <a:gd name="connsiteY167" fmla="*/ 18854 h 1689723"/>
              <a:gd name="connsiteX168" fmla="*/ 943116 w 3361629"/>
              <a:gd name="connsiteY168" fmla="*/ 16290 h 1689723"/>
              <a:gd name="connsiteX169" fmla="*/ 956254 w 3361629"/>
              <a:gd name="connsiteY169" fmla="*/ 10979 h 1689723"/>
              <a:gd name="connsiteX170" fmla="*/ 980315 w 3361629"/>
              <a:gd name="connsiteY170" fmla="*/ 6240 h 1689723"/>
              <a:gd name="connsiteX171" fmla="*/ 991897 w 3361629"/>
              <a:gd name="connsiteY171" fmla="*/ 3111 h 1689723"/>
              <a:gd name="connsiteX172" fmla="*/ 997260 w 3361629"/>
              <a:gd name="connsiteY172" fmla="*/ 2903 h 1689723"/>
              <a:gd name="connsiteX173" fmla="*/ 1004125 w 3361629"/>
              <a:gd name="connsiteY173" fmla="*/ 1551 h 1689723"/>
              <a:gd name="connsiteX174" fmla="*/ 1054050 w 3361629"/>
              <a:gd name="connsiteY174" fmla="*/ 700 h 168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3361629" h="1689723">
                <a:moveTo>
                  <a:pt x="922535" y="636417"/>
                </a:moveTo>
                <a:lnTo>
                  <a:pt x="961942" y="637202"/>
                </a:lnTo>
                <a:lnTo>
                  <a:pt x="967729" y="637318"/>
                </a:lnTo>
                <a:lnTo>
                  <a:pt x="967729" y="637318"/>
                </a:lnTo>
                <a:lnTo>
                  <a:pt x="968785" y="637511"/>
                </a:lnTo>
                <a:lnTo>
                  <a:pt x="1013759" y="645738"/>
                </a:lnTo>
                <a:cubicBezTo>
                  <a:pt x="1029224" y="649811"/>
                  <a:pt x="1044801" y="655157"/>
                  <a:pt x="1060464" y="661795"/>
                </a:cubicBezTo>
                <a:lnTo>
                  <a:pt x="1060465" y="661795"/>
                </a:lnTo>
                <a:cubicBezTo>
                  <a:pt x="1076128" y="668433"/>
                  <a:pt x="1091876" y="676364"/>
                  <a:pt x="1107683" y="685607"/>
                </a:cubicBezTo>
                <a:cubicBezTo>
                  <a:pt x="1132098" y="699393"/>
                  <a:pt x="1154636" y="709105"/>
                  <a:pt x="1178112" y="712552"/>
                </a:cubicBezTo>
                <a:lnTo>
                  <a:pt x="1214382" y="712748"/>
                </a:lnTo>
                <a:lnTo>
                  <a:pt x="1254174" y="701899"/>
                </a:lnTo>
                <a:cubicBezTo>
                  <a:pt x="1270764" y="695320"/>
                  <a:pt x="1287353" y="690933"/>
                  <a:pt x="1303885" y="688760"/>
                </a:cubicBezTo>
                <a:lnTo>
                  <a:pt x="1303885" y="688760"/>
                </a:lnTo>
                <a:cubicBezTo>
                  <a:pt x="1353478" y="682239"/>
                  <a:pt x="1402543" y="695633"/>
                  <a:pt x="1449495" y="729471"/>
                </a:cubicBezTo>
                <a:cubicBezTo>
                  <a:pt x="1472032" y="747016"/>
                  <a:pt x="1507090" y="755789"/>
                  <a:pt x="1535887" y="757042"/>
                </a:cubicBezTo>
                <a:cubicBezTo>
                  <a:pt x="1632296" y="758295"/>
                  <a:pt x="1688638" y="797146"/>
                  <a:pt x="1717436" y="887380"/>
                </a:cubicBezTo>
                <a:cubicBezTo>
                  <a:pt x="1748737" y="988893"/>
                  <a:pt x="1703663" y="1121737"/>
                  <a:pt x="1617271" y="1184400"/>
                </a:cubicBezTo>
                <a:cubicBezTo>
                  <a:pt x="1532131" y="1245809"/>
                  <a:pt x="1468276" y="1208212"/>
                  <a:pt x="1439479" y="1080380"/>
                </a:cubicBezTo>
                <a:cubicBezTo>
                  <a:pt x="1431966" y="1079127"/>
                  <a:pt x="1424454" y="1079127"/>
                  <a:pt x="1416942" y="1079127"/>
                </a:cubicBezTo>
                <a:cubicBezTo>
                  <a:pt x="1416942" y="1130510"/>
                  <a:pt x="1408177" y="1185653"/>
                  <a:pt x="1420698" y="1234530"/>
                </a:cubicBezTo>
                <a:cubicBezTo>
                  <a:pt x="1430714" y="1278393"/>
                  <a:pt x="1458259" y="1324764"/>
                  <a:pt x="1492065" y="1353588"/>
                </a:cubicBezTo>
                <a:cubicBezTo>
                  <a:pt x="1860170" y="1665647"/>
                  <a:pt x="2275854" y="1745855"/>
                  <a:pt x="2633942" y="1357348"/>
                </a:cubicBezTo>
                <a:cubicBezTo>
                  <a:pt x="2662740" y="1326017"/>
                  <a:pt x="2692789" y="1295939"/>
                  <a:pt x="2719082" y="1263355"/>
                </a:cubicBezTo>
                <a:cubicBezTo>
                  <a:pt x="2824255" y="1134270"/>
                  <a:pt x="2959477" y="1090406"/>
                  <a:pt x="3126001" y="1131763"/>
                </a:cubicBezTo>
                <a:cubicBezTo>
                  <a:pt x="3088439" y="1143043"/>
                  <a:pt x="3052130" y="1154322"/>
                  <a:pt x="3014568" y="1163095"/>
                </a:cubicBezTo>
                <a:cubicBezTo>
                  <a:pt x="2910647" y="1186906"/>
                  <a:pt x="2820499" y="1233277"/>
                  <a:pt x="2757896" y="1323510"/>
                </a:cubicBezTo>
                <a:cubicBezTo>
                  <a:pt x="2755392" y="1327270"/>
                  <a:pt x="2751636" y="1331030"/>
                  <a:pt x="2747880" y="1334790"/>
                </a:cubicBezTo>
                <a:cubicBezTo>
                  <a:pt x="2590120" y="1537816"/>
                  <a:pt x="2392295" y="1676927"/>
                  <a:pt x="2128111" y="1688206"/>
                </a:cubicBezTo>
                <a:cubicBezTo>
                  <a:pt x="1980994" y="1694472"/>
                  <a:pt x="1837320" y="1681626"/>
                  <a:pt x="1700846" y="1644185"/>
                </a:cubicBezTo>
                <a:cubicBezTo>
                  <a:pt x="1564371" y="1606745"/>
                  <a:pt x="1435096" y="1544709"/>
                  <a:pt x="1316777" y="1452595"/>
                </a:cubicBezTo>
                <a:cubicBezTo>
                  <a:pt x="1277963" y="1422517"/>
                  <a:pt x="1246349" y="1382726"/>
                  <a:pt x="1217238" y="1339959"/>
                </a:cubicBezTo>
                <a:cubicBezTo>
                  <a:pt x="1188128" y="1297192"/>
                  <a:pt x="1161522" y="1251448"/>
                  <a:pt x="1132724" y="1209465"/>
                </a:cubicBezTo>
                <a:cubicBezTo>
                  <a:pt x="1077634" y="1129257"/>
                  <a:pt x="1033812" y="1041530"/>
                  <a:pt x="976217" y="962575"/>
                </a:cubicBezTo>
                <a:cubicBezTo>
                  <a:pt x="956810" y="935003"/>
                  <a:pt x="937716" y="919964"/>
                  <a:pt x="916744" y="914011"/>
                </a:cubicBezTo>
                <a:lnTo>
                  <a:pt x="883604" y="911466"/>
                </a:lnTo>
                <a:lnTo>
                  <a:pt x="846003" y="919964"/>
                </a:lnTo>
                <a:cubicBezTo>
                  <a:pt x="877305" y="941270"/>
                  <a:pt x="918622" y="956309"/>
                  <a:pt x="932395" y="985133"/>
                </a:cubicBezTo>
                <a:cubicBezTo>
                  <a:pt x="944915" y="1011452"/>
                  <a:pt x="929891" y="1079127"/>
                  <a:pt x="917370" y="1081633"/>
                </a:cubicBezTo>
                <a:cubicBezTo>
                  <a:pt x="893581" y="1086646"/>
                  <a:pt x="866662" y="1091033"/>
                  <a:pt x="840838" y="1091503"/>
                </a:cubicBezTo>
                <a:lnTo>
                  <a:pt x="840838" y="1091503"/>
                </a:lnTo>
                <a:cubicBezTo>
                  <a:pt x="815014" y="1091973"/>
                  <a:pt x="790286" y="1088526"/>
                  <a:pt x="770879" y="1077874"/>
                </a:cubicBezTo>
                <a:cubicBezTo>
                  <a:pt x="757420" y="1070354"/>
                  <a:pt x="745545" y="1060113"/>
                  <a:pt x="735257" y="1047796"/>
                </a:cubicBezTo>
                <a:cubicBezTo>
                  <a:pt x="663242" y="961576"/>
                  <a:pt x="668993" y="773648"/>
                  <a:pt x="753351" y="705659"/>
                </a:cubicBezTo>
                <a:cubicBezTo>
                  <a:pt x="779644" y="684667"/>
                  <a:pt x="807033" y="668296"/>
                  <a:pt x="835302" y="656704"/>
                </a:cubicBezTo>
                <a:lnTo>
                  <a:pt x="876874" y="647036"/>
                </a:lnTo>
                <a:close/>
                <a:moveTo>
                  <a:pt x="2555276" y="463844"/>
                </a:moveTo>
                <a:cubicBezTo>
                  <a:pt x="2600351" y="467603"/>
                  <a:pt x="2642923" y="497671"/>
                  <a:pt x="2687999" y="513958"/>
                </a:cubicBezTo>
                <a:cubicBezTo>
                  <a:pt x="2733074" y="531498"/>
                  <a:pt x="2778150" y="552796"/>
                  <a:pt x="2825730" y="560313"/>
                </a:cubicBezTo>
                <a:cubicBezTo>
                  <a:pt x="2942175" y="576600"/>
                  <a:pt x="2987251" y="604163"/>
                  <a:pt x="3011041" y="689356"/>
                </a:cubicBezTo>
                <a:cubicBezTo>
                  <a:pt x="3038587" y="787077"/>
                  <a:pt x="3002276" y="894822"/>
                  <a:pt x="2923394" y="951200"/>
                </a:cubicBezTo>
                <a:cubicBezTo>
                  <a:pt x="2855780" y="998808"/>
                  <a:pt x="2745595" y="988785"/>
                  <a:pt x="2704276" y="918626"/>
                </a:cubicBezTo>
                <a:cubicBezTo>
                  <a:pt x="2684242" y="887305"/>
                  <a:pt x="2694259" y="835938"/>
                  <a:pt x="2691755" y="797100"/>
                </a:cubicBezTo>
                <a:cubicBezTo>
                  <a:pt x="2620385" y="838444"/>
                  <a:pt x="2611620" y="896075"/>
                  <a:pt x="2680486" y="953705"/>
                </a:cubicBezTo>
                <a:cubicBezTo>
                  <a:pt x="2750604" y="1012589"/>
                  <a:pt x="2824478" y="1032634"/>
                  <a:pt x="2913377" y="988785"/>
                </a:cubicBezTo>
                <a:cubicBezTo>
                  <a:pt x="3079906" y="906097"/>
                  <a:pt x="3232663" y="947441"/>
                  <a:pt x="3361629" y="1109058"/>
                </a:cubicBezTo>
                <a:cubicBezTo>
                  <a:pt x="3327822" y="1100288"/>
                  <a:pt x="3300276" y="1094023"/>
                  <a:pt x="3272730" y="1086506"/>
                </a:cubicBezTo>
                <a:cubicBezTo>
                  <a:pt x="3032326" y="1021359"/>
                  <a:pt x="2819469" y="1075231"/>
                  <a:pt x="2630402" y="1236847"/>
                </a:cubicBezTo>
                <a:cubicBezTo>
                  <a:pt x="2562788" y="1295731"/>
                  <a:pt x="2497679" y="1358373"/>
                  <a:pt x="2425057" y="1409739"/>
                </a:cubicBezTo>
                <a:cubicBezTo>
                  <a:pt x="2289830" y="1504955"/>
                  <a:pt x="2142082" y="1528759"/>
                  <a:pt x="1991830" y="1447325"/>
                </a:cubicBezTo>
                <a:cubicBezTo>
                  <a:pt x="1882897" y="1387188"/>
                  <a:pt x="1844082" y="1246870"/>
                  <a:pt x="1907939" y="1164183"/>
                </a:cubicBezTo>
                <a:cubicBezTo>
                  <a:pt x="1916704" y="1152907"/>
                  <a:pt x="1931729" y="1145390"/>
                  <a:pt x="1950511" y="1131609"/>
                </a:cubicBezTo>
                <a:cubicBezTo>
                  <a:pt x="1953015" y="1156665"/>
                  <a:pt x="1954267" y="1171700"/>
                  <a:pt x="1954267" y="1186734"/>
                </a:cubicBezTo>
                <a:cubicBezTo>
                  <a:pt x="1955519" y="1278191"/>
                  <a:pt x="1988074" y="1353361"/>
                  <a:pt x="2074469" y="1393452"/>
                </a:cubicBezTo>
                <a:cubicBezTo>
                  <a:pt x="2163368" y="1434796"/>
                  <a:pt x="2251015" y="1422268"/>
                  <a:pt x="2329898" y="1368396"/>
                </a:cubicBezTo>
                <a:cubicBezTo>
                  <a:pt x="2487662" y="1259398"/>
                  <a:pt x="2511452" y="1038898"/>
                  <a:pt x="2386242" y="892316"/>
                </a:cubicBezTo>
                <a:cubicBezTo>
                  <a:pt x="2371217" y="874776"/>
                  <a:pt x="2372469" y="844708"/>
                  <a:pt x="2366208" y="820904"/>
                </a:cubicBezTo>
                <a:cubicBezTo>
                  <a:pt x="2346175" y="744481"/>
                  <a:pt x="2333654" y="663046"/>
                  <a:pt x="2301099" y="590381"/>
                </a:cubicBezTo>
                <a:cubicBezTo>
                  <a:pt x="2266040" y="512705"/>
                  <a:pt x="2271049" y="486396"/>
                  <a:pt x="2358696" y="475120"/>
                </a:cubicBezTo>
                <a:cubicBezTo>
                  <a:pt x="2423805" y="467603"/>
                  <a:pt x="2490167" y="457580"/>
                  <a:pt x="2555276" y="463844"/>
                </a:cubicBezTo>
                <a:close/>
                <a:moveTo>
                  <a:pt x="1054050" y="700"/>
                </a:moveTo>
                <a:cubicBezTo>
                  <a:pt x="1070843" y="1865"/>
                  <a:pt x="1087693" y="4488"/>
                  <a:pt x="1104312" y="8600"/>
                </a:cubicBezTo>
                <a:lnTo>
                  <a:pt x="1120402" y="14139"/>
                </a:lnTo>
                <a:lnTo>
                  <a:pt x="1129034" y="15887"/>
                </a:lnTo>
                <a:lnTo>
                  <a:pt x="1136543" y="19696"/>
                </a:lnTo>
                <a:lnTo>
                  <a:pt x="1153195" y="25429"/>
                </a:lnTo>
                <a:cubicBezTo>
                  <a:pt x="1169069" y="32546"/>
                  <a:pt x="1184427" y="41181"/>
                  <a:pt x="1198983" y="51362"/>
                </a:cubicBezTo>
                <a:cubicBezTo>
                  <a:pt x="1219016" y="64520"/>
                  <a:pt x="1237172" y="73605"/>
                  <a:pt x="1256423" y="78461"/>
                </a:cubicBezTo>
                <a:lnTo>
                  <a:pt x="1320436" y="80184"/>
                </a:lnTo>
                <a:lnTo>
                  <a:pt x="1411370" y="78461"/>
                </a:lnTo>
                <a:cubicBezTo>
                  <a:pt x="1441890" y="81124"/>
                  <a:pt x="1471941" y="87076"/>
                  <a:pt x="1499487" y="96474"/>
                </a:cubicBezTo>
                <a:cubicBezTo>
                  <a:pt x="1648487" y="146599"/>
                  <a:pt x="1697319" y="310756"/>
                  <a:pt x="1608420" y="438574"/>
                </a:cubicBezTo>
                <a:cubicBezTo>
                  <a:pt x="1541589" y="535063"/>
                  <a:pt x="1447916" y="591257"/>
                  <a:pt x="1365148" y="587848"/>
                </a:cubicBezTo>
                <a:cubicBezTo>
                  <a:pt x="1353324" y="587361"/>
                  <a:pt x="1341722" y="585657"/>
                  <a:pt x="1330453" y="582681"/>
                </a:cubicBezTo>
                <a:cubicBezTo>
                  <a:pt x="1274109" y="567644"/>
                  <a:pt x="1226529" y="536316"/>
                  <a:pt x="1244058" y="471154"/>
                </a:cubicBezTo>
                <a:cubicBezTo>
                  <a:pt x="1252823" y="434814"/>
                  <a:pt x="1284126" y="398474"/>
                  <a:pt x="1315428" y="377171"/>
                </a:cubicBezTo>
                <a:cubicBezTo>
                  <a:pt x="1327949" y="369652"/>
                  <a:pt x="1369269" y="404740"/>
                  <a:pt x="1393058" y="418524"/>
                </a:cubicBezTo>
                <a:cubicBezTo>
                  <a:pt x="1398067" y="387196"/>
                  <a:pt x="1388989" y="359314"/>
                  <a:pt x="1370833" y="343494"/>
                </a:cubicBezTo>
                <a:lnTo>
                  <a:pt x="1337418" y="329886"/>
                </a:lnTo>
                <a:lnTo>
                  <a:pt x="1316778" y="331885"/>
                </a:lnTo>
                <a:cubicBezTo>
                  <a:pt x="1309539" y="333665"/>
                  <a:pt x="1301968" y="336602"/>
                  <a:pt x="1294142" y="340831"/>
                </a:cubicBezTo>
                <a:cubicBezTo>
                  <a:pt x="1251571" y="363387"/>
                  <a:pt x="1206495" y="414764"/>
                  <a:pt x="1198983" y="459876"/>
                </a:cubicBezTo>
                <a:cubicBezTo>
                  <a:pt x="1191470" y="496217"/>
                  <a:pt x="1229033" y="555113"/>
                  <a:pt x="1264092" y="578922"/>
                </a:cubicBezTo>
                <a:cubicBezTo>
                  <a:pt x="1360504" y="645337"/>
                  <a:pt x="1464428" y="634059"/>
                  <a:pt x="1557083" y="558872"/>
                </a:cubicBezTo>
                <a:cubicBezTo>
                  <a:pt x="1602159" y="522532"/>
                  <a:pt x="1642226" y="479926"/>
                  <a:pt x="1687302" y="443586"/>
                </a:cubicBezTo>
                <a:cubicBezTo>
                  <a:pt x="1816268" y="343337"/>
                  <a:pt x="1940226" y="362134"/>
                  <a:pt x="2044150" y="484939"/>
                </a:cubicBezTo>
                <a:cubicBezTo>
                  <a:pt x="2072949" y="517519"/>
                  <a:pt x="2120529" y="548847"/>
                  <a:pt x="2161848" y="551353"/>
                </a:cubicBezTo>
                <a:cubicBezTo>
                  <a:pt x="2249495" y="558872"/>
                  <a:pt x="2289562" y="607743"/>
                  <a:pt x="2309596" y="681677"/>
                </a:cubicBezTo>
                <a:cubicBezTo>
                  <a:pt x="2319613" y="719270"/>
                  <a:pt x="2327125" y="761876"/>
                  <a:pt x="2322117" y="799469"/>
                </a:cubicBezTo>
                <a:cubicBezTo>
                  <a:pt x="2312100" y="864631"/>
                  <a:pt x="2335890" y="907237"/>
                  <a:pt x="2380966" y="951096"/>
                </a:cubicBezTo>
                <a:cubicBezTo>
                  <a:pt x="2446075" y="1013751"/>
                  <a:pt x="2438562" y="1166631"/>
                  <a:pt x="2372201" y="1269386"/>
                </a:cubicBezTo>
                <a:cubicBezTo>
                  <a:pt x="2317108" y="1353344"/>
                  <a:pt x="2209428" y="1390937"/>
                  <a:pt x="2115520" y="1357103"/>
                </a:cubicBezTo>
                <a:cubicBezTo>
                  <a:pt x="2025369" y="1324522"/>
                  <a:pt x="1975285" y="1241817"/>
                  <a:pt x="2005335" y="1157859"/>
                </a:cubicBezTo>
                <a:cubicBezTo>
                  <a:pt x="2016604" y="1127784"/>
                  <a:pt x="2054167" y="1087685"/>
                  <a:pt x="2081713" y="1086432"/>
                </a:cubicBezTo>
                <a:cubicBezTo>
                  <a:pt x="2131798" y="1082672"/>
                  <a:pt x="2138058" y="1127784"/>
                  <a:pt x="2128041" y="1171643"/>
                </a:cubicBezTo>
                <a:cubicBezTo>
                  <a:pt x="2125537" y="1179162"/>
                  <a:pt x="2130545" y="1186680"/>
                  <a:pt x="2149327" y="1195452"/>
                </a:cubicBezTo>
                <a:cubicBezTo>
                  <a:pt x="2149327" y="1157859"/>
                  <a:pt x="2164352" y="1110241"/>
                  <a:pt x="2145571" y="1086432"/>
                </a:cubicBezTo>
                <a:cubicBezTo>
                  <a:pt x="2125537" y="1058863"/>
                  <a:pt x="2076705" y="1040066"/>
                  <a:pt x="2040394" y="1040066"/>
                </a:cubicBezTo>
                <a:cubicBezTo>
                  <a:pt x="1950243" y="1041320"/>
                  <a:pt x="1873865" y="1111494"/>
                  <a:pt x="1852579" y="1195452"/>
                </a:cubicBezTo>
                <a:cubicBezTo>
                  <a:pt x="1825033" y="1304473"/>
                  <a:pt x="1858840" y="1399709"/>
                  <a:pt x="1946487" y="1461112"/>
                </a:cubicBezTo>
                <a:cubicBezTo>
                  <a:pt x="2095487" y="1563867"/>
                  <a:pt x="2308344" y="1545070"/>
                  <a:pt x="2468613" y="1414746"/>
                </a:cubicBezTo>
                <a:cubicBezTo>
                  <a:pt x="2532470" y="1362116"/>
                  <a:pt x="2596327" y="1309485"/>
                  <a:pt x="2662688" y="1260614"/>
                </a:cubicBezTo>
                <a:cubicBezTo>
                  <a:pt x="2484890" y="1521261"/>
                  <a:pt x="2220697" y="1627775"/>
                  <a:pt x="1928957" y="1550082"/>
                </a:cubicBezTo>
                <a:cubicBezTo>
                  <a:pt x="1732378" y="1498705"/>
                  <a:pt x="1557083" y="1408481"/>
                  <a:pt x="1450655" y="1224274"/>
                </a:cubicBezTo>
                <a:cubicBezTo>
                  <a:pt x="1577117" y="1268133"/>
                  <a:pt x="1649739" y="1245577"/>
                  <a:pt x="1717352" y="1129037"/>
                </a:cubicBezTo>
                <a:cubicBezTo>
                  <a:pt x="1781209" y="1016257"/>
                  <a:pt x="1787470" y="900971"/>
                  <a:pt x="1709840" y="793204"/>
                </a:cubicBezTo>
                <a:cubicBezTo>
                  <a:pt x="1686050" y="759370"/>
                  <a:pt x="1643478" y="734308"/>
                  <a:pt x="1603411" y="718017"/>
                </a:cubicBezTo>
                <a:cubicBezTo>
                  <a:pt x="1539554" y="692955"/>
                  <a:pt x="1471941" y="676664"/>
                  <a:pt x="1404327" y="659121"/>
                </a:cubicBezTo>
                <a:cubicBezTo>
                  <a:pt x="1385546" y="654109"/>
                  <a:pt x="1364886" y="646590"/>
                  <a:pt x="1345009" y="641734"/>
                </a:cubicBezTo>
                <a:lnTo>
                  <a:pt x="1316113" y="637094"/>
                </a:lnTo>
                <a:lnTo>
                  <a:pt x="1290386" y="640324"/>
                </a:lnTo>
                <a:cubicBezTo>
                  <a:pt x="1206495" y="672905"/>
                  <a:pt x="1138882" y="637818"/>
                  <a:pt x="1065008" y="611503"/>
                </a:cubicBezTo>
                <a:cubicBezTo>
                  <a:pt x="849647" y="537569"/>
                  <a:pt x="651815" y="654108"/>
                  <a:pt x="643050" y="863378"/>
                </a:cubicBezTo>
                <a:cubicBezTo>
                  <a:pt x="640546" y="918515"/>
                  <a:pt x="661832" y="974905"/>
                  <a:pt x="670596" y="1026282"/>
                </a:cubicBezTo>
                <a:cubicBezTo>
                  <a:pt x="648997" y="1010305"/>
                  <a:pt x="625286" y="985165"/>
                  <a:pt x="598405" y="970421"/>
                </a:cubicBezTo>
                <a:lnTo>
                  <a:pt x="570428" y="959867"/>
                </a:lnTo>
                <a:lnTo>
                  <a:pt x="506415" y="963627"/>
                </a:lnTo>
                <a:cubicBezTo>
                  <a:pt x="484346" y="968953"/>
                  <a:pt x="463374" y="978038"/>
                  <a:pt x="448975" y="989942"/>
                </a:cubicBezTo>
                <a:cubicBezTo>
                  <a:pt x="412351" y="1021896"/>
                  <a:pt x="408125" y="1060195"/>
                  <a:pt x="433128" y="1102193"/>
                </a:cubicBezTo>
                <a:lnTo>
                  <a:pt x="467756" y="1145328"/>
                </a:lnTo>
                <a:lnTo>
                  <a:pt x="465252" y="1115410"/>
                </a:lnTo>
                <a:cubicBezTo>
                  <a:pt x="464626" y="1108048"/>
                  <a:pt x="464000" y="1102722"/>
                  <a:pt x="462747" y="1097710"/>
                </a:cubicBezTo>
                <a:cubicBezTo>
                  <a:pt x="452731" y="1050091"/>
                  <a:pt x="466504" y="1004979"/>
                  <a:pt x="514084" y="999967"/>
                </a:cubicBezTo>
                <a:cubicBezTo>
                  <a:pt x="551647" y="996208"/>
                  <a:pt x="606739" y="1012498"/>
                  <a:pt x="629277" y="1038813"/>
                </a:cubicBezTo>
                <a:cubicBezTo>
                  <a:pt x="693134" y="1117759"/>
                  <a:pt x="651815" y="1260614"/>
                  <a:pt x="554151" y="1290689"/>
                </a:cubicBezTo>
                <a:cubicBezTo>
                  <a:pt x="465252" y="1318257"/>
                  <a:pt x="367588" y="1339560"/>
                  <a:pt x="276185" y="1335800"/>
                </a:cubicBezTo>
                <a:lnTo>
                  <a:pt x="276185" y="1335800"/>
                </a:lnTo>
                <a:cubicBezTo>
                  <a:pt x="72092" y="1327029"/>
                  <a:pt x="-53118" y="1112747"/>
                  <a:pt x="22008" y="927287"/>
                </a:cubicBezTo>
                <a:cubicBezTo>
                  <a:pt x="37033" y="889693"/>
                  <a:pt x="32025" y="844581"/>
                  <a:pt x="39538" y="804482"/>
                </a:cubicBezTo>
                <a:cubicBezTo>
                  <a:pt x="49554" y="750598"/>
                  <a:pt x="52059" y="691702"/>
                  <a:pt x="77101" y="646590"/>
                </a:cubicBezTo>
                <a:cubicBezTo>
                  <a:pt x="100265" y="605864"/>
                  <a:pt x="133445" y="583308"/>
                  <a:pt x="168974" y="579235"/>
                </a:cubicBezTo>
                <a:lnTo>
                  <a:pt x="168974" y="579235"/>
                </a:lnTo>
                <a:cubicBezTo>
                  <a:pt x="204502" y="575163"/>
                  <a:pt x="242378" y="589573"/>
                  <a:pt x="274933" y="622781"/>
                </a:cubicBezTo>
                <a:cubicBezTo>
                  <a:pt x="313748" y="662254"/>
                  <a:pt x="356319" y="685123"/>
                  <a:pt x="401708" y="695931"/>
                </a:cubicBezTo>
                <a:lnTo>
                  <a:pt x="471786" y="703665"/>
                </a:lnTo>
                <a:lnTo>
                  <a:pt x="545386" y="696714"/>
                </a:lnTo>
                <a:cubicBezTo>
                  <a:pt x="619260" y="684183"/>
                  <a:pt x="666840" y="614009"/>
                  <a:pt x="658075" y="540075"/>
                </a:cubicBezTo>
                <a:cubicBezTo>
                  <a:pt x="652441" y="484625"/>
                  <a:pt x="617930" y="439044"/>
                  <a:pt x="571974" y="419718"/>
                </a:cubicBezTo>
                <a:cubicBezTo>
                  <a:pt x="556655" y="413277"/>
                  <a:pt x="540065" y="409752"/>
                  <a:pt x="522848" y="409752"/>
                </a:cubicBezTo>
                <a:cubicBezTo>
                  <a:pt x="480277" y="409752"/>
                  <a:pt x="443966" y="419777"/>
                  <a:pt x="445218" y="464889"/>
                </a:cubicBezTo>
                <a:cubicBezTo>
                  <a:pt x="494050" y="464889"/>
                  <a:pt x="555403" y="447345"/>
                  <a:pt x="577941" y="469901"/>
                </a:cubicBezTo>
                <a:cubicBezTo>
                  <a:pt x="604235" y="493710"/>
                  <a:pt x="618008" y="566391"/>
                  <a:pt x="600479" y="596465"/>
                </a:cubicBezTo>
                <a:cubicBezTo>
                  <a:pt x="579193" y="634059"/>
                  <a:pt x="520344" y="669146"/>
                  <a:pt x="476521" y="670399"/>
                </a:cubicBezTo>
                <a:cubicBezTo>
                  <a:pt x="452887" y="671652"/>
                  <a:pt x="430584" y="669968"/>
                  <a:pt x="409832" y="665741"/>
                </a:cubicBezTo>
                <a:cubicBezTo>
                  <a:pt x="264564" y="636154"/>
                  <a:pt x="195268" y="481963"/>
                  <a:pt x="277437" y="338325"/>
                </a:cubicBezTo>
                <a:cubicBezTo>
                  <a:pt x="368370" y="181529"/>
                  <a:pt x="505319" y="124513"/>
                  <a:pt x="667312" y="127819"/>
                </a:cubicBezTo>
                <a:lnTo>
                  <a:pt x="667312" y="127819"/>
                </a:lnTo>
                <a:cubicBezTo>
                  <a:pt x="690454" y="128292"/>
                  <a:pt x="714107" y="129995"/>
                  <a:pt x="738210" y="132815"/>
                </a:cubicBezTo>
                <a:lnTo>
                  <a:pt x="770295" y="133892"/>
                </a:lnTo>
                <a:lnTo>
                  <a:pt x="796745" y="128272"/>
                </a:lnTo>
                <a:cubicBezTo>
                  <a:pt x="813023" y="121850"/>
                  <a:pt x="827109" y="109632"/>
                  <a:pt x="842134" y="88956"/>
                </a:cubicBezTo>
                <a:cubicBezTo>
                  <a:pt x="851212" y="76268"/>
                  <a:pt x="861776" y="64892"/>
                  <a:pt x="873542" y="54857"/>
                </a:cubicBezTo>
                <a:lnTo>
                  <a:pt x="879220" y="51026"/>
                </a:lnTo>
                <a:lnTo>
                  <a:pt x="882587" y="47584"/>
                </a:lnTo>
                <a:lnTo>
                  <a:pt x="893067" y="41684"/>
                </a:lnTo>
                <a:lnTo>
                  <a:pt x="912154" y="28806"/>
                </a:lnTo>
                <a:lnTo>
                  <a:pt x="925603" y="23369"/>
                </a:lnTo>
                <a:lnTo>
                  <a:pt x="933625" y="18854"/>
                </a:lnTo>
                <a:lnTo>
                  <a:pt x="943116" y="16290"/>
                </a:lnTo>
                <a:lnTo>
                  <a:pt x="956254" y="10979"/>
                </a:lnTo>
                <a:lnTo>
                  <a:pt x="980315" y="6240"/>
                </a:lnTo>
                <a:lnTo>
                  <a:pt x="991897" y="3111"/>
                </a:lnTo>
                <a:lnTo>
                  <a:pt x="997260" y="2903"/>
                </a:lnTo>
                <a:lnTo>
                  <a:pt x="1004125" y="1551"/>
                </a:lnTo>
                <a:cubicBezTo>
                  <a:pt x="1020519" y="-172"/>
                  <a:pt x="1037256" y="-465"/>
                  <a:pt x="1054050" y="70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1004888" y="-163513"/>
            <a:ext cx="7938" cy="168275"/>
          </a:xfrm>
          <a:custGeom>
            <a:avLst/>
            <a:gdLst>
              <a:gd name="T0" fmla="*/ 0 w 2"/>
              <a:gd name="T1" fmla="*/ 0 h 45"/>
              <a:gd name="T2" fmla="*/ 0 w 2"/>
              <a:gd name="T3" fmla="*/ 45 h 45"/>
              <a:gd name="T4" fmla="*/ 0 w 2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5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2" y="30"/>
                  <a:pt x="2" y="15"/>
                  <a:pt x="0" y="0"/>
                </a:cubicBezTo>
                <a:close/>
              </a:path>
            </a:pathLst>
          </a:custGeom>
          <a:solidFill>
            <a:srgbClr val="EF16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6010276" y="-1582738"/>
            <a:ext cx="1588" cy="1588"/>
          </a:xfrm>
          <a:prstGeom prst="rect">
            <a:avLst/>
          </a:prstGeom>
          <a:solidFill>
            <a:srgbClr val="EF16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-406301" y="238058"/>
            <a:ext cx="3227388" cy="4934289"/>
          </a:xfrm>
          <a:custGeom>
            <a:avLst/>
            <a:gdLst>
              <a:gd name="T0" fmla="*/ 115 w 2716"/>
              <a:gd name="T1" fmla="*/ 598 h 4154"/>
              <a:gd name="T2" fmla="*/ 4 w 2716"/>
              <a:gd name="T3" fmla="*/ 1974 h 4154"/>
              <a:gd name="T4" fmla="*/ 10 w 2716"/>
              <a:gd name="T5" fmla="*/ 2437 h 4154"/>
              <a:gd name="T6" fmla="*/ 644 w 2716"/>
              <a:gd name="T7" fmla="*/ 3557 h 4154"/>
              <a:gd name="T8" fmla="*/ 773 w 2716"/>
              <a:gd name="T9" fmla="*/ 3989 h 4154"/>
              <a:gd name="T10" fmla="*/ 1167 w 2716"/>
              <a:gd name="T11" fmla="*/ 489 h 4154"/>
              <a:gd name="T12" fmla="*/ 885 w 2716"/>
              <a:gd name="T13" fmla="*/ 446 h 4154"/>
              <a:gd name="T14" fmla="*/ 792 w 2716"/>
              <a:gd name="T15" fmla="*/ 1010 h 4154"/>
              <a:gd name="T16" fmla="*/ 988 w 2716"/>
              <a:gd name="T17" fmla="*/ 1113 h 4154"/>
              <a:gd name="T18" fmla="*/ 1262 w 2716"/>
              <a:gd name="T19" fmla="*/ 1082 h 4154"/>
              <a:gd name="T20" fmla="*/ 2101 w 2716"/>
              <a:gd name="T21" fmla="*/ 599 h 4154"/>
              <a:gd name="T22" fmla="*/ 2579 w 2716"/>
              <a:gd name="T23" fmla="*/ 1293 h 4154"/>
              <a:gd name="T24" fmla="*/ 2659 w 2716"/>
              <a:gd name="T25" fmla="*/ 1291 h 4154"/>
              <a:gd name="T26" fmla="*/ 632 w 2716"/>
              <a:gd name="T27" fmla="*/ 3960 h 4154"/>
              <a:gd name="T28" fmla="*/ 759 w 2716"/>
              <a:gd name="T29" fmla="*/ 4019 h 4154"/>
              <a:gd name="T30" fmla="*/ 233 w 2716"/>
              <a:gd name="T31" fmla="*/ 2612 h 4154"/>
              <a:gd name="T32" fmla="*/ 971 w 2716"/>
              <a:gd name="T33" fmla="*/ 724 h 4154"/>
              <a:gd name="T34" fmla="*/ 2513 w 2716"/>
              <a:gd name="T35" fmla="*/ 791 h 4154"/>
              <a:gd name="T36" fmla="*/ 528 w 2716"/>
              <a:gd name="T37" fmla="*/ 928 h 4154"/>
              <a:gd name="T38" fmla="*/ 50 w 2716"/>
              <a:gd name="T39" fmla="*/ 770 h 4154"/>
              <a:gd name="T40" fmla="*/ 490 w 2716"/>
              <a:gd name="T41" fmla="*/ 1140 h 4154"/>
              <a:gd name="T42" fmla="*/ 470 w 2716"/>
              <a:gd name="T43" fmla="*/ 1880 h 4154"/>
              <a:gd name="T44" fmla="*/ 295 w 2716"/>
              <a:gd name="T45" fmla="*/ 1282 h 4154"/>
              <a:gd name="T46" fmla="*/ 1527 w 2716"/>
              <a:gd name="T47" fmla="*/ 1312 h 4154"/>
              <a:gd name="T48" fmla="*/ 2029 w 2716"/>
              <a:gd name="T49" fmla="*/ 1109 h 4154"/>
              <a:gd name="T50" fmla="*/ 2335 w 2716"/>
              <a:gd name="T51" fmla="*/ 1540 h 4154"/>
              <a:gd name="T52" fmla="*/ 2257 w 2716"/>
              <a:gd name="T53" fmla="*/ 1681 h 4154"/>
              <a:gd name="T54" fmla="*/ 2130 w 2716"/>
              <a:gd name="T55" fmla="*/ 1889 h 4154"/>
              <a:gd name="T56" fmla="*/ 1813 w 2716"/>
              <a:gd name="T57" fmla="*/ 2125 h 4154"/>
              <a:gd name="T58" fmla="*/ 1184 w 2716"/>
              <a:gd name="T59" fmla="*/ 1941 h 4154"/>
              <a:gd name="T60" fmla="*/ 1175 w 2716"/>
              <a:gd name="T61" fmla="*/ 1629 h 4154"/>
              <a:gd name="T62" fmla="*/ 1194 w 2716"/>
              <a:gd name="T63" fmla="*/ 2328 h 4154"/>
              <a:gd name="T64" fmla="*/ 905 w 2716"/>
              <a:gd name="T65" fmla="*/ 1596 h 4154"/>
              <a:gd name="T66" fmla="*/ 747 w 2716"/>
              <a:gd name="T67" fmla="*/ 2335 h 4154"/>
              <a:gd name="T68" fmla="*/ 1820 w 2716"/>
              <a:gd name="T69" fmla="*/ 1577 h 4154"/>
              <a:gd name="T70" fmla="*/ 2372 w 2716"/>
              <a:gd name="T71" fmla="*/ 1318 h 4154"/>
              <a:gd name="T72" fmla="*/ 1778 w 2716"/>
              <a:gd name="T73" fmla="*/ 1650 h 4154"/>
              <a:gd name="T74" fmla="*/ 1460 w 2716"/>
              <a:gd name="T75" fmla="*/ 1704 h 4154"/>
              <a:gd name="T76" fmla="*/ 1918 w 2716"/>
              <a:gd name="T77" fmla="*/ 1873 h 4154"/>
              <a:gd name="T78" fmla="*/ 1375 w 2716"/>
              <a:gd name="T79" fmla="*/ 1551 h 4154"/>
              <a:gd name="T80" fmla="*/ 1236 w 2716"/>
              <a:gd name="T81" fmla="*/ 1515 h 4154"/>
              <a:gd name="T82" fmla="*/ 1691 w 2716"/>
              <a:gd name="T83" fmla="*/ 1311 h 4154"/>
              <a:gd name="T84" fmla="*/ 756 w 2716"/>
              <a:gd name="T85" fmla="*/ 1803 h 4154"/>
              <a:gd name="T86" fmla="*/ 60 w 2716"/>
              <a:gd name="T87" fmla="*/ 2001 h 4154"/>
              <a:gd name="T88" fmla="*/ 525 w 2716"/>
              <a:gd name="T89" fmla="*/ 2669 h 4154"/>
              <a:gd name="T90" fmla="*/ 1310 w 2716"/>
              <a:gd name="T91" fmla="*/ 2339 h 4154"/>
              <a:gd name="T92" fmla="*/ 882 w 2716"/>
              <a:gd name="T93" fmla="*/ 2926 h 4154"/>
              <a:gd name="T94" fmla="*/ 973 w 2716"/>
              <a:gd name="T95" fmla="*/ 2584 h 4154"/>
              <a:gd name="T96" fmla="*/ 1808 w 2716"/>
              <a:gd name="T97" fmla="*/ 2325 h 4154"/>
              <a:gd name="T98" fmla="*/ 2136 w 2716"/>
              <a:gd name="T99" fmla="*/ 2049 h 4154"/>
              <a:gd name="T100" fmla="*/ 2465 w 2716"/>
              <a:gd name="T101" fmla="*/ 1497 h 4154"/>
              <a:gd name="T102" fmla="*/ 2427 w 2716"/>
              <a:gd name="T103" fmla="*/ 1460 h 4154"/>
              <a:gd name="T104" fmla="*/ 2346 w 2716"/>
              <a:gd name="T105" fmla="*/ 810 h 4154"/>
              <a:gd name="T106" fmla="*/ 1901 w 2716"/>
              <a:gd name="T107" fmla="*/ 848 h 4154"/>
              <a:gd name="T108" fmla="*/ 1479 w 2716"/>
              <a:gd name="T109" fmla="*/ 913 h 4154"/>
              <a:gd name="T110" fmla="*/ 872 w 2716"/>
              <a:gd name="T111" fmla="*/ 1211 h 4154"/>
              <a:gd name="T112" fmla="*/ 995 w 2716"/>
              <a:gd name="T113" fmla="*/ 508 h 4154"/>
              <a:gd name="T114" fmla="*/ 1373 w 2716"/>
              <a:gd name="T115" fmla="*/ 673 h 4154"/>
              <a:gd name="T116" fmla="*/ 1017 w 2716"/>
              <a:gd name="T117" fmla="*/ 330 h 4154"/>
              <a:gd name="T118" fmla="*/ 2076 w 2716"/>
              <a:gd name="T119" fmla="*/ 319 h 4154"/>
              <a:gd name="T120" fmla="*/ 2574 w 2716"/>
              <a:gd name="T121" fmla="*/ 1126 h 4154"/>
              <a:gd name="T122" fmla="*/ 2672 w 2716"/>
              <a:gd name="T123" fmla="*/ 1346 h 4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16" h="4154">
                <a:moveTo>
                  <a:pt x="2699" y="1249"/>
                </a:moveTo>
                <a:cubicBezTo>
                  <a:pt x="2696" y="1248"/>
                  <a:pt x="2692" y="1248"/>
                  <a:pt x="2689" y="1247"/>
                </a:cubicBezTo>
                <a:cubicBezTo>
                  <a:pt x="2690" y="1245"/>
                  <a:pt x="2692" y="1243"/>
                  <a:pt x="2693" y="1240"/>
                </a:cubicBezTo>
                <a:cubicBezTo>
                  <a:pt x="2696" y="1231"/>
                  <a:pt x="2689" y="1224"/>
                  <a:pt x="2680" y="1221"/>
                </a:cubicBezTo>
                <a:cubicBezTo>
                  <a:pt x="2672" y="1219"/>
                  <a:pt x="2663" y="1216"/>
                  <a:pt x="2657" y="1225"/>
                </a:cubicBezTo>
                <a:cubicBezTo>
                  <a:pt x="2656" y="1227"/>
                  <a:pt x="2655" y="1228"/>
                  <a:pt x="2655" y="1230"/>
                </a:cubicBezTo>
                <a:cubicBezTo>
                  <a:pt x="2652" y="1224"/>
                  <a:pt x="2649" y="1218"/>
                  <a:pt x="2647" y="1211"/>
                </a:cubicBezTo>
                <a:cubicBezTo>
                  <a:pt x="2641" y="1196"/>
                  <a:pt x="2639" y="1182"/>
                  <a:pt x="2639" y="1166"/>
                </a:cubicBezTo>
                <a:cubicBezTo>
                  <a:pt x="2673" y="929"/>
                  <a:pt x="2633" y="708"/>
                  <a:pt x="2518" y="506"/>
                </a:cubicBezTo>
                <a:cubicBezTo>
                  <a:pt x="2401" y="303"/>
                  <a:pt x="2227" y="158"/>
                  <a:pt x="2099" y="89"/>
                </a:cubicBezTo>
                <a:cubicBezTo>
                  <a:pt x="1940" y="0"/>
                  <a:pt x="1774" y="12"/>
                  <a:pt x="1629" y="48"/>
                </a:cubicBezTo>
                <a:cubicBezTo>
                  <a:pt x="1541" y="30"/>
                  <a:pt x="1439" y="34"/>
                  <a:pt x="1334" y="52"/>
                </a:cubicBezTo>
                <a:cubicBezTo>
                  <a:pt x="1223" y="71"/>
                  <a:pt x="993" y="179"/>
                  <a:pt x="842" y="301"/>
                </a:cubicBezTo>
                <a:cubicBezTo>
                  <a:pt x="836" y="305"/>
                  <a:pt x="811" y="326"/>
                  <a:pt x="804" y="332"/>
                </a:cubicBezTo>
                <a:cubicBezTo>
                  <a:pt x="735" y="392"/>
                  <a:pt x="671" y="452"/>
                  <a:pt x="612" y="512"/>
                </a:cubicBezTo>
                <a:cubicBezTo>
                  <a:pt x="483" y="295"/>
                  <a:pt x="281" y="162"/>
                  <a:pt x="121" y="98"/>
                </a:cubicBezTo>
                <a:cubicBezTo>
                  <a:pt x="83" y="82"/>
                  <a:pt x="44" y="67"/>
                  <a:pt x="4" y="55"/>
                </a:cubicBezTo>
                <a:cubicBezTo>
                  <a:pt x="4" y="78"/>
                  <a:pt x="4" y="78"/>
                  <a:pt x="4" y="78"/>
                </a:cubicBezTo>
                <a:cubicBezTo>
                  <a:pt x="159" y="110"/>
                  <a:pt x="397" y="236"/>
                  <a:pt x="554" y="451"/>
                </a:cubicBezTo>
                <a:cubicBezTo>
                  <a:pt x="431" y="337"/>
                  <a:pt x="137" y="135"/>
                  <a:pt x="4" y="133"/>
                </a:cubicBezTo>
                <a:cubicBezTo>
                  <a:pt x="4" y="148"/>
                  <a:pt x="4" y="148"/>
                  <a:pt x="4" y="148"/>
                </a:cubicBezTo>
                <a:cubicBezTo>
                  <a:pt x="72" y="149"/>
                  <a:pt x="185" y="206"/>
                  <a:pt x="295" y="276"/>
                </a:cubicBezTo>
                <a:cubicBezTo>
                  <a:pt x="276" y="268"/>
                  <a:pt x="256" y="261"/>
                  <a:pt x="235" y="257"/>
                </a:cubicBezTo>
                <a:cubicBezTo>
                  <a:pt x="222" y="255"/>
                  <a:pt x="193" y="251"/>
                  <a:pt x="184" y="266"/>
                </a:cubicBezTo>
                <a:cubicBezTo>
                  <a:pt x="168" y="293"/>
                  <a:pt x="242" y="327"/>
                  <a:pt x="274" y="341"/>
                </a:cubicBezTo>
                <a:cubicBezTo>
                  <a:pt x="200" y="324"/>
                  <a:pt x="111" y="311"/>
                  <a:pt x="4" y="304"/>
                </a:cubicBezTo>
                <a:cubicBezTo>
                  <a:pt x="4" y="320"/>
                  <a:pt x="4" y="320"/>
                  <a:pt x="4" y="320"/>
                </a:cubicBezTo>
                <a:cubicBezTo>
                  <a:pt x="181" y="331"/>
                  <a:pt x="308" y="359"/>
                  <a:pt x="398" y="392"/>
                </a:cubicBezTo>
                <a:cubicBezTo>
                  <a:pt x="316" y="370"/>
                  <a:pt x="215" y="357"/>
                  <a:pt x="95" y="354"/>
                </a:cubicBezTo>
                <a:cubicBezTo>
                  <a:pt x="73" y="353"/>
                  <a:pt x="52" y="353"/>
                  <a:pt x="33" y="353"/>
                </a:cubicBezTo>
                <a:cubicBezTo>
                  <a:pt x="23" y="353"/>
                  <a:pt x="14" y="353"/>
                  <a:pt x="4" y="353"/>
                </a:cubicBezTo>
                <a:cubicBezTo>
                  <a:pt x="4" y="369"/>
                  <a:pt x="4" y="369"/>
                  <a:pt x="4" y="369"/>
                </a:cubicBezTo>
                <a:cubicBezTo>
                  <a:pt x="16" y="369"/>
                  <a:pt x="29" y="369"/>
                  <a:pt x="42" y="369"/>
                </a:cubicBezTo>
                <a:cubicBezTo>
                  <a:pt x="62" y="369"/>
                  <a:pt x="81" y="369"/>
                  <a:pt x="100" y="369"/>
                </a:cubicBezTo>
                <a:cubicBezTo>
                  <a:pt x="117" y="370"/>
                  <a:pt x="135" y="371"/>
                  <a:pt x="152" y="372"/>
                </a:cubicBezTo>
                <a:cubicBezTo>
                  <a:pt x="98" y="370"/>
                  <a:pt x="47" y="373"/>
                  <a:pt x="4" y="382"/>
                </a:cubicBezTo>
                <a:cubicBezTo>
                  <a:pt x="4" y="398"/>
                  <a:pt x="4" y="398"/>
                  <a:pt x="4" y="398"/>
                </a:cubicBezTo>
                <a:cubicBezTo>
                  <a:pt x="142" y="368"/>
                  <a:pt x="374" y="405"/>
                  <a:pt x="505" y="463"/>
                </a:cubicBezTo>
                <a:cubicBezTo>
                  <a:pt x="466" y="446"/>
                  <a:pt x="424" y="435"/>
                  <a:pt x="380" y="430"/>
                </a:cubicBezTo>
                <a:cubicBezTo>
                  <a:pt x="349" y="427"/>
                  <a:pt x="316" y="425"/>
                  <a:pt x="285" y="430"/>
                </a:cubicBezTo>
                <a:cubicBezTo>
                  <a:pt x="263" y="434"/>
                  <a:pt x="231" y="441"/>
                  <a:pt x="217" y="461"/>
                </a:cubicBezTo>
                <a:cubicBezTo>
                  <a:pt x="191" y="501"/>
                  <a:pt x="287" y="505"/>
                  <a:pt x="305" y="505"/>
                </a:cubicBezTo>
                <a:cubicBezTo>
                  <a:pt x="333" y="505"/>
                  <a:pt x="362" y="503"/>
                  <a:pt x="390" y="501"/>
                </a:cubicBezTo>
                <a:cubicBezTo>
                  <a:pt x="333" y="509"/>
                  <a:pt x="274" y="522"/>
                  <a:pt x="215" y="534"/>
                </a:cubicBezTo>
                <a:cubicBezTo>
                  <a:pt x="138" y="551"/>
                  <a:pt x="62" y="567"/>
                  <a:pt x="4" y="568"/>
                </a:cubicBezTo>
                <a:cubicBezTo>
                  <a:pt x="4" y="583"/>
                  <a:pt x="4" y="583"/>
                  <a:pt x="4" y="583"/>
                </a:cubicBezTo>
                <a:cubicBezTo>
                  <a:pt x="53" y="582"/>
                  <a:pt x="113" y="571"/>
                  <a:pt x="175" y="558"/>
                </a:cubicBezTo>
                <a:cubicBezTo>
                  <a:pt x="120" y="577"/>
                  <a:pt x="68" y="599"/>
                  <a:pt x="23" y="622"/>
                </a:cubicBezTo>
                <a:cubicBezTo>
                  <a:pt x="17" y="625"/>
                  <a:pt x="11" y="628"/>
                  <a:pt x="4" y="631"/>
                </a:cubicBezTo>
                <a:cubicBezTo>
                  <a:pt x="4" y="649"/>
                  <a:pt x="4" y="649"/>
                  <a:pt x="4" y="649"/>
                </a:cubicBezTo>
                <a:cubicBezTo>
                  <a:pt x="10" y="646"/>
                  <a:pt x="15" y="643"/>
                  <a:pt x="21" y="640"/>
                </a:cubicBezTo>
                <a:cubicBezTo>
                  <a:pt x="53" y="624"/>
                  <a:pt x="85" y="610"/>
                  <a:pt x="115" y="598"/>
                </a:cubicBezTo>
                <a:cubicBezTo>
                  <a:pt x="78" y="621"/>
                  <a:pt x="49" y="648"/>
                  <a:pt x="30" y="676"/>
                </a:cubicBezTo>
                <a:cubicBezTo>
                  <a:pt x="0" y="722"/>
                  <a:pt x="3" y="769"/>
                  <a:pt x="40" y="811"/>
                </a:cubicBezTo>
                <a:cubicBezTo>
                  <a:pt x="52" y="825"/>
                  <a:pt x="67" y="831"/>
                  <a:pt x="86" y="831"/>
                </a:cubicBezTo>
                <a:cubicBezTo>
                  <a:pt x="134" y="831"/>
                  <a:pt x="202" y="787"/>
                  <a:pt x="275" y="731"/>
                </a:cubicBezTo>
                <a:cubicBezTo>
                  <a:pt x="226" y="783"/>
                  <a:pt x="181" y="836"/>
                  <a:pt x="144" y="879"/>
                </a:cubicBezTo>
                <a:cubicBezTo>
                  <a:pt x="133" y="892"/>
                  <a:pt x="122" y="904"/>
                  <a:pt x="113" y="915"/>
                </a:cubicBezTo>
                <a:cubicBezTo>
                  <a:pt x="78" y="955"/>
                  <a:pt x="40" y="967"/>
                  <a:pt x="4" y="963"/>
                </a:cubicBezTo>
                <a:cubicBezTo>
                  <a:pt x="4" y="978"/>
                  <a:pt x="4" y="978"/>
                  <a:pt x="4" y="978"/>
                </a:cubicBezTo>
                <a:cubicBezTo>
                  <a:pt x="9" y="978"/>
                  <a:pt x="13" y="979"/>
                  <a:pt x="17" y="979"/>
                </a:cubicBezTo>
                <a:cubicBezTo>
                  <a:pt x="43" y="979"/>
                  <a:pt x="69" y="971"/>
                  <a:pt x="93" y="954"/>
                </a:cubicBezTo>
                <a:cubicBezTo>
                  <a:pt x="59" y="1027"/>
                  <a:pt x="29" y="1105"/>
                  <a:pt x="4" y="1186"/>
                </a:cubicBezTo>
                <a:cubicBezTo>
                  <a:pt x="4" y="1242"/>
                  <a:pt x="4" y="1242"/>
                  <a:pt x="4" y="1242"/>
                </a:cubicBezTo>
                <a:cubicBezTo>
                  <a:pt x="5" y="1241"/>
                  <a:pt x="5" y="1239"/>
                  <a:pt x="5" y="1238"/>
                </a:cubicBezTo>
                <a:cubicBezTo>
                  <a:pt x="52" y="1247"/>
                  <a:pt x="98" y="1258"/>
                  <a:pt x="144" y="1269"/>
                </a:cubicBezTo>
                <a:cubicBezTo>
                  <a:pt x="133" y="1305"/>
                  <a:pt x="124" y="1340"/>
                  <a:pt x="116" y="1373"/>
                </a:cubicBezTo>
                <a:cubicBezTo>
                  <a:pt x="78" y="1369"/>
                  <a:pt x="41" y="1364"/>
                  <a:pt x="4" y="1358"/>
                </a:cubicBezTo>
                <a:cubicBezTo>
                  <a:pt x="4" y="1371"/>
                  <a:pt x="4" y="1371"/>
                  <a:pt x="4" y="1371"/>
                </a:cubicBezTo>
                <a:cubicBezTo>
                  <a:pt x="40" y="1377"/>
                  <a:pt x="76" y="1382"/>
                  <a:pt x="113" y="1387"/>
                </a:cubicBezTo>
                <a:cubicBezTo>
                  <a:pt x="106" y="1418"/>
                  <a:pt x="100" y="1449"/>
                  <a:pt x="95" y="1479"/>
                </a:cubicBezTo>
                <a:cubicBezTo>
                  <a:pt x="95" y="1479"/>
                  <a:pt x="95" y="1479"/>
                  <a:pt x="94" y="1479"/>
                </a:cubicBezTo>
                <a:cubicBezTo>
                  <a:pt x="64" y="1479"/>
                  <a:pt x="34" y="1478"/>
                  <a:pt x="4" y="1477"/>
                </a:cubicBezTo>
                <a:cubicBezTo>
                  <a:pt x="4" y="1490"/>
                  <a:pt x="4" y="1490"/>
                  <a:pt x="4" y="1490"/>
                </a:cubicBezTo>
                <a:cubicBezTo>
                  <a:pt x="34" y="1491"/>
                  <a:pt x="64" y="1492"/>
                  <a:pt x="94" y="1492"/>
                </a:cubicBezTo>
                <a:cubicBezTo>
                  <a:pt x="89" y="1526"/>
                  <a:pt x="86" y="1559"/>
                  <a:pt x="84" y="1590"/>
                </a:cubicBezTo>
                <a:cubicBezTo>
                  <a:pt x="58" y="1588"/>
                  <a:pt x="31" y="1587"/>
                  <a:pt x="4" y="1586"/>
                </a:cubicBezTo>
                <a:cubicBezTo>
                  <a:pt x="4" y="1599"/>
                  <a:pt x="4" y="1599"/>
                  <a:pt x="4" y="1599"/>
                </a:cubicBezTo>
                <a:cubicBezTo>
                  <a:pt x="31" y="1600"/>
                  <a:pt x="57" y="1602"/>
                  <a:pt x="84" y="1604"/>
                </a:cubicBezTo>
                <a:cubicBezTo>
                  <a:pt x="82" y="1636"/>
                  <a:pt x="83" y="1667"/>
                  <a:pt x="84" y="1698"/>
                </a:cubicBezTo>
                <a:cubicBezTo>
                  <a:pt x="57" y="1697"/>
                  <a:pt x="31" y="1697"/>
                  <a:pt x="4" y="1698"/>
                </a:cubicBezTo>
                <a:cubicBezTo>
                  <a:pt x="4" y="1711"/>
                  <a:pt x="4" y="1711"/>
                  <a:pt x="4" y="1711"/>
                </a:cubicBezTo>
                <a:cubicBezTo>
                  <a:pt x="31" y="1711"/>
                  <a:pt x="58" y="1711"/>
                  <a:pt x="85" y="1711"/>
                </a:cubicBezTo>
                <a:cubicBezTo>
                  <a:pt x="86" y="1737"/>
                  <a:pt x="89" y="1763"/>
                  <a:pt x="92" y="1788"/>
                </a:cubicBezTo>
                <a:cubicBezTo>
                  <a:pt x="63" y="1790"/>
                  <a:pt x="34" y="1795"/>
                  <a:pt x="4" y="1797"/>
                </a:cubicBezTo>
                <a:cubicBezTo>
                  <a:pt x="4" y="1810"/>
                  <a:pt x="4" y="1810"/>
                  <a:pt x="4" y="1810"/>
                </a:cubicBezTo>
                <a:cubicBezTo>
                  <a:pt x="34" y="1809"/>
                  <a:pt x="63" y="1803"/>
                  <a:pt x="93" y="1801"/>
                </a:cubicBezTo>
                <a:cubicBezTo>
                  <a:pt x="93" y="1801"/>
                  <a:pt x="94" y="1801"/>
                  <a:pt x="94" y="1801"/>
                </a:cubicBezTo>
                <a:cubicBezTo>
                  <a:pt x="99" y="1830"/>
                  <a:pt x="104" y="1859"/>
                  <a:pt x="111" y="1887"/>
                </a:cubicBezTo>
                <a:cubicBezTo>
                  <a:pt x="111" y="1887"/>
                  <a:pt x="110" y="1887"/>
                  <a:pt x="109" y="1887"/>
                </a:cubicBezTo>
                <a:cubicBezTo>
                  <a:pt x="79" y="1890"/>
                  <a:pt x="50" y="1895"/>
                  <a:pt x="20" y="1902"/>
                </a:cubicBezTo>
                <a:cubicBezTo>
                  <a:pt x="20" y="1902"/>
                  <a:pt x="20" y="1903"/>
                  <a:pt x="19" y="1903"/>
                </a:cubicBezTo>
                <a:cubicBezTo>
                  <a:pt x="14" y="1888"/>
                  <a:pt x="9" y="1872"/>
                  <a:pt x="4" y="1857"/>
                </a:cubicBezTo>
                <a:cubicBezTo>
                  <a:pt x="4" y="1901"/>
                  <a:pt x="4" y="1901"/>
                  <a:pt x="4" y="1901"/>
                </a:cubicBezTo>
                <a:cubicBezTo>
                  <a:pt x="81" y="2123"/>
                  <a:pt x="222" y="2301"/>
                  <a:pt x="353" y="2466"/>
                </a:cubicBezTo>
                <a:cubicBezTo>
                  <a:pt x="549" y="2713"/>
                  <a:pt x="736" y="2948"/>
                  <a:pt x="662" y="3279"/>
                </a:cubicBezTo>
                <a:cubicBezTo>
                  <a:pt x="677" y="3151"/>
                  <a:pt x="676" y="2899"/>
                  <a:pt x="497" y="2691"/>
                </a:cubicBezTo>
                <a:cubicBezTo>
                  <a:pt x="392" y="2568"/>
                  <a:pt x="286" y="2489"/>
                  <a:pt x="256" y="2467"/>
                </a:cubicBezTo>
                <a:cubicBezTo>
                  <a:pt x="225" y="2437"/>
                  <a:pt x="198" y="2393"/>
                  <a:pt x="179" y="2356"/>
                </a:cubicBezTo>
                <a:cubicBezTo>
                  <a:pt x="174" y="2346"/>
                  <a:pt x="169" y="2335"/>
                  <a:pt x="165" y="2324"/>
                </a:cubicBezTo>
                <a:cubicBezTo>
                  <a:pt x="160" y="2310"/>
                  <a:pt x="155" y="2296"/>
                  <a:pt x="150" y="2282"/>
                </a:cubicBezTo>
                <a:cubicBezTo>
                  <a:pt x="142" y="2260"/>
                  <a:pt x="135" y="2237"/>
                  <a:pt x="128" y="2214"/>
                </a:cubicBezTo>
                <a:cubicBezTo>
                  <a:pt x="104" y="2137"/>
                  <a:pt x="77" y="2055"/>
                  <a:pt x="23" y="1993"/>
                </a:cubicBezTo>
                <a:cubicBezTo>
                  <a:pt x="17" y="1987"/>
                  <a:pt x="11" y="1980"/>
                  <a:pt x="4" y="1974"/>
                </a:cubicBezTo>
                <a:cubicBezTo>
                  <a:pt x="4" y="1993"/>
                  <a:pt x="4" y="1993"/>
                  <a:pt x="4" y="1993"/>
                </a:cubicBezTo>
                <a:cubicBezTo>
                  <a:pt x="28" y="2019"/>
                  <a:pt x="47" y="2048"/>
                  <a:pt x="62" y="2079"/>
                </a:cubicBezTo>
                <a:cubicBezTo>
                  <a:pt x="80" y="2114"/>
                  <a:pt x="93" y="2151"/>
                  <a:pt x="105" y="2189"/>
                </a:cubicBezTo>
                <a:cubicBezTo>
                  <a:pt x="79" y="2143"/>
                  <a:pt x="48" y="2100"/>
                  <a:pt x="11" y="2064"/>
                </a:cubicBezTo>
                <a:cubicBezTo>
                  <a:pt x="9" y="2062"/>
                  <a:pt x="7" y="2060"/>
                  <a:pt x="4" y="2057"/>
                </a:cubicBezTo>
                <a:cubicBezTo>
                  <a:pt x="4" y="2067"/>
                  <a:pt x="4" y="2067"/>
                  <a:pt x="4" y="2067"/>
                </a:cubicBezTo>
                <a:cubicBezTo>
                  <a:pt x="7" y="2070"/>
                  <a:pt x="10" y="2073"/>
                  <a:pt x="13" y="2076"/>
                </a:cubicBezTo>
                <a:cubicBezTo>
                  <a:pt x="54" y="2119"/>
                  <a:pt x="88" y="2170"/>
                  <a:pt x="116" y="2224"/>
                </a:cubicBezTo>
                <a:cubicBezTo>
                  <a:pt x="124" y="2250"/>
                  <a:pt x="132" y="2275"/>
                  <a:pt x="141" y="2300"/>
                </a:cubicBezTo>
                <a:cubicBezTo>
                  <a:pt x="102" y="2242"/>
                  <a:pt x="64" y="2183"/>
                  <a:pt x="13" y="2136"/>
                </a:cubicBezTo>
                <a:cubicBezTo>
                  <a:pt x="10" y="2133"/>
                  <a:pt x="7" y="2130"/>
                  <a:pt x="4" y="2127"/>
                </a:cubicBezTo>
                <a:cubicBezTo>
                  <a:pt x="4" y="2137"/>
                  <a:pt x="4" y="2137"/>
                  <a:pt x="4" y="2137"/>
                </a:cubicBezTo>
                <a:cubicBezTo>
                  <a:pt x="63" y="2193"/>
                  <a:pt x="105" y="2262"/>
                  <a:pt x="152" y="2329"/>
                </a:cubicBezTo>
                <a:cubicBezTo>
                  <a:pt x="154" y="2334"/>
                  <a:pt x="157" y="2339"/>
                  <a:pt x="159" y="2345"/>
                </a:cubicBezTo>
                <a:cubicBezTo>
                  <a:pt x="151" y="2335"/>
                  <a:pt x="143" y="2324"/>
                  <a:pt x="135" y="2314"/>
                </a:cubicBezTo>
                <a:cubicBezTo>
                  <a:pt x="96" y="2267"/>
                  <a:pt x="53" y="2217"/>
                  <a:pt x="4" y="2176"/>
                </a:cubicBezTo>
                <a:cubicBezTo>
                  <a:pt x="4" y="2186"/>
                  <a:pt x="4" y="2186"/>
                  <a:pt x="4" y="2186"/>
                </a:cubicBezTo>
                <a:cubicBezTo>
                  <a:pt x="11" y="2192"/>
                  <a:pt x="18" y="2198"/>
                  <a:pt x="24" y="2204"/>
                </a:cubicBezTo>
                <a:cubicBezTo>
                  <a:pt x="80" y="2258"/>
                  <a:pt x="129" y="2316"/>
                  <a:pt x="175" y="2377"/>
                </a:cubicBezTo>
                <a:cubicBezTo>
                  <a:pt x="178" y="2385"/>
                  <a:pt x="182" y="2392"/>
                  <a:pt x="186" y="2399"/>
                </a:cubicBezTo>
                <a:cubicBezTo>
                  <a:pt x="173" y="2387"/>
                  <a:pt x="159" y="2375"/>
                  <a:pt x="145" y="2363"/>
                </a:cubicBezTo>
                <a:cubicBezTo>
                  <a:pt x="115" y="2334"/>
                  <a:pt x="88" y="2303"/>
                  <a:pt x="58" y="2274"/>
                </a:cubicBezTo>
                <a:cubicBezTo>
                  <a:pt x="42" y="2259"/>
                  <a:pt x="24" y="2242"/>
                  <a:pt x="4" y="2230"/>
                </a:cubicBezTo>
                <a:cubicBezTo>
                  <a:pt x="4" y="2238"/>
                  <a:pt x="4" y="2238"/>
                  <a:pt x="4" y="2238"/>
                </a:cubicBezTo>
                <a:cubicBezTo>
                  <a:pt x="34" y="2257"/>
                  <a:pt x="60" y="2286"/>
                  <a:pt x="82" y="2309"/>
                </a:cubicBezTo>
                <a:cubicBezTo>
                  <a:pt x="107" y="2335"/>
                  <a:pt x="132" y="2361"/>
                  <a:pt x="160" y="2385"/>
                </a:cubicBezTo>
                <a:cubicBezTo>
                  <a:pt x="173" y="2396"/>
                  <a:pt x="186" y="2407"/>
                  <a:pt x="199" y="2419"/>
                </a:cubicBezTo>
                <a:cubicBezTo>
                  <a:pt x="203" y="2425"/>
                  <a:pt x="207" y="2431"/>
                  <a:pt x="212" y="2437"/>
                </a:cubicBezTo>
                <a:cubicBezTo>
                  <a:pt x="176" y="2404"/>
                  <a:pt x="143" y="2368"/>
                  <a:pt x="105" y="2337"/>
                </a:cubicBezTo>
                <a:cubicBezTo>
                  <a:pt x="90" y="2325"/>
                  <a:pt x="71" y="2311"/>
                  <a:pt x="51" y="2311"/>
                </a:cubicBezTo>
                <a:cubicBezTo>
                  <a:pt x="42" y="2310"/>
                  <a:pt x="26" y="2311"/>
                  <a:pt x="27" y="2323"/>
                </a:cubicBezTo>
                <a:cubicBezTo>
                  <a:pt x="29" y="2349"/>
                  <a:pt x="64" y="2374"/>
                  <a:pt x="85" y="2386"/>
                </a:cubicBezTo>
                <a:cubicBezTo>
                  <a:pt x="105" y="2398"/>
                  <a:pt x="127" y="2409"/>
                  <a:pt x="149" y="2421"/>
                </a:cubicBezTo>
                <a:cubicBezTo>
                  <a:pt x="102" y="2398"/>
                  <a:pt x="55" y="2374"/>
                  <a:pt x="10" y="2348"/>
                </a:cubicBezTo>
                <a:cubicBezTo>
                  <a:pt x="8" y="2347"/>
                  <a:pt x="6" y="2346"/>
                  <a:pt x="4" y="2345"/>
                </a:cubicBezTo>
                <a:cubicBezTo>
                  <a:pt x="4" y="2353"/>
                  <a:pt x="4" y="2353"/>
                  <a:pt x="4" y="2353"/>
                </a:cubicBezTo>
                <a:cubicBezTo>
                  <a:pt x="31" y="2369"/>
                  <a:pt x="59" y="2383"/>
                  <a:pt x="87" y="2397"/>
                </a:cubicBezTo>
                <a:cubicBezTo>
                  <a:pt x="120" y="2414"/>
                  <a:pt x="153" y="2431"/>
                  <a:pt x="187" y="2447"/>
                </a:cubicBezTo>
                <a:cubicBezTo>
                  <a:pt x="181" y="2445"/>
                  <a:pt x="175" y="2444"/>
                  <a:pt x="169" y="2443"/>
                </a:cubicBezTo>
                <a:cubicBezTo>
                  <a:pt x="112" y="2423"/>
                  <a:pt x="58" y="2397"/>
                  <a:pt x="4" y="2369"/>
                </a:cubicBezTo>
                <a:cubicBezTo>
                  <a:pt x="4" y="2377"/>
                  <a:pt x="4" y="2377"/>
                  <a:pt x="4" y="2377"/>
                </a:cubicBezTo>
                <a:cubicBezTo>
                  <a:pt x="49" y="2400"/>
                  <a:pt x="94" y="2422"/>
                  <a:pt x="141" y="2440"/>
                </a:cubicBezTo>
                <a:cubicBezTo>
                  <a:pt x="131" y="2440"/>
                  <a:pt x="121" y="2439"/>
                  <a:pt x="111" y="2439"/>
                </a:cubicBezTo>
                <a:cubicBezTo>
                  <a:pt x="88" y="2432"/>
                  <a:pt x="65" y="2426"/>
                  <a:pt x="43" y="2419"/>
                </a:cubicBezTo>
                <a:cubicBezTo>
                  <a:pt x="30" y="2414"/>
                  <a:pt x="17" y="2410"/>
                  <a:pt x="4" y="2405"/>
                </a:cubicBezTo>
                <a:cubicBezTo>
                  <a:pt x="4" y="2412"/>
                  <a:pt x="4" y="2412"/>
                  <a:pt x="4" y="2412"/>
                </a:cubicBezTo>
                <a:cubicBezTo>
                  <a:pt x="30" y="2421"/>
                  <a:pt x="56" y="2430"/>
                  <a:pt x="83" y="2438"/>
                </a:cubicBezTo>
                <a:cubicBezTo>
                  <a:pt x="75" y="2438"/>
                  <a:pt x="66" y="2438"/>
                  <a:pt x="58" y="2438"/>
                </a:cubicBezTo>
                <a:cubicBezTo>
                  <a:pt x="57" y="2438"/>
                  <a:pt x="55" y="2438"/>
                  <a:pt x="54" y="2438"/>
                </a:cubicBezTo>
                <a:cubicBezTo>
                  <a:pt x="38" y="2436"/>
                  <a:pt x="21" y="2433"/>
                  <a:pt x="4" y="2431"/>
                </a:cubicBezTo>
                <a:cubicBezTo>
                  <a:pt x="4" y="2436"/>
                  <a:pt x="4" y="2436"/>
                  <a:pt x="4" y="2436"/>
                </a:cubicBezTo>
                <a:cubicBezTo>
                  <a:pt x="6" y="2437"/>
                  <a:pt x="8" y="2437"/>
                  <a:pt x="10" y="2437"/>
                </a:cubicBezTo>
                <a:cubicBezTo>
                  <a:pt x="8" y="2437"/>
                  <a:pt x="6" y="2437"/>
                  <a:pt x="4" y="2437"/>
                </a:cubicBezTo>
                <a:cubicBezTo>
                  <a:pt x="4" y="2451"/>
                  <a:pt x="4" y="2451"/>
                  <a:pt x="4" y="2451"/>
                </a:cubicBezTo>
                <a:cubicBezTo>
                  <a:pt x="89" y="2452"/>
                  <a:pt x="177" y="2444"/>
                  <a:pt x="254" y="2484"/>
                </a:cubicBezTo>
                <a:cubicBezTo>
                  <a:pt x="270" y="2496"/>
                  <a:pt x="299" y="2518"/>
                  <a:pt x="334" y="2548"/>
                </a:cubicBezTo>
                <a:cubicBezTo>
                  <a:pt x="247" y="2496"/>
                  <a:pt x="145" y="2468"/>
                  <a:pt x="32" y="2465"/>
                </a:cubicBezTo>
                <a:cubicBezTo>
                  <a:pt x="11" y="2464"/>
                  <a:pt x="11" y="2464"/>
                  <a:pt x="11" y="2464"/>
                </a:cubicBezTo>
                <a:cubicBezTo>
                  <a:pt x="26" y="2478"/>
                  <a:pt x="26" y="2478"/>
                  <a:pt x="26" y="2478"/>
                </a:cubicBezTo>
                <a:cubicBezTo>
                  <a:pt x="115" y="2556"/>
                  <a:pt x="169" y="2649"/>
                  <a:pt x="220" y="2738"/>
                </a:cubicBezTo>
                <a:cubicBezTo>
                  <a:pt x="303" y="2881"/>
                  <a:pt x="379" y="3015"/>
                  <a:pt x="587" y="3086"/>
                </a:cubicBezTo>
                <a:cubicBezTo>
                  <a:pt x="611" y="3131"/>
                  <a:pt x="621" y="3240"/>
                  <a:pt x="632" y="3308"/>
                </a:cubicBezTo>
                <a:cubicBezTo>
                  <a:pt x="575" y="3150"/>
                  <a:pt x="451" y="3019"/>
                  <a:pt x="299" y="2901"/>
                </a:cubicBezTo>
                <a:cubicBezTo>
                  <a:pt x="266" y="2866"/>
                  <a:pt x="224" y="2826"/>
                  <a:pt x="177" y="2785"/>
                </a:cubicBezTo>
                <a:cubicBezTo>
                  <a:pt x="156" y="2685"/>
                  <a:pt x="116" y="2597"/>
                  <a:pt x="34" y="2532"/>
                </a:cubicBezTo>
                <a:cubicBezTo>
                  <a:pt x="25" y="2524"/>
                  <a:pt x="15" y="2518"/>
                  <a:pt x="4" y="2511"/>
                </a:cubicBezTo>
                <a:cubicBezTo>
                  <a:pt x="4" y="2557"/>
                  <a:pt x="4" y="2557"/>
                  <a:pt x="4" y="2557"/>
                </a:cubicBezTo>
                <a:cubicBezTo>
                  <a:pt x="6" y="2556"/>
                  <a:pt x="7" y="2554"/>
                  <a:pt x="9" y="2552"/>
                </a:cubicBezTo>
                <a:cubicBezTo>
                  <a:pt x="8" y="2560"/>
                  <a:pt x="11" y="2569"/>
                  <a:pt x="17" y="2577"/>
                </a:cubicBezTo>
                <a:cubicBezTo>
                  <a:pt x="27" y="2588"/>
                  <a:pt x="44" y="2592"/>
                  <a:pt x="59" y="2592"/>
                </a:cubicBezTo>
                <a:cubicBezTo>
                  <a:pt x="42" y="2610"/>
                  <a:pt x="24" y="2628"/>
                  <a:pt x="6" y="2646"/>
                </a:cubicBezTo>
                <a:cubicBezTo>
                  <a:pt x="6" y="2646"/>
                  <a:pt x="6" y="2646"/>
                  <a:pt x="6" y="2646"/>
                </a:cubicBezTo>
                <a:cubicBezTo>
                  <a:pt x="6" y="2645"/>
                  <a:pt x="5" y="2645"/>
                  <a:pt x="4" y="2644"/>
                </a:cubicBezTo>
                <a:cubicBezTo>
                  <a:pt x="4" y="2657"/>
                  <a:pt x="4" y="2657"/>
                  <a:pt x="4" y="2657"/>
                </a:cubicBezTo>
                <a:cubicBezTo>
                  <a:pt x="41" y="2684"/>
                  <a:pt x="75" y="2712"/>
                  <a:pt x="106" y="2742"/>
                </a:cubicBezTo>
                <a:cubicBezTo>
                  <a:pt x="74" y="2717"/>
                  <a:pt x="40" y="2693"/>
                  <a:pt x="4" y="2669"/>
                </a:cubicBezTo>
                <a:cubicBezTo>
                  <a:pt x="4" y="2686"/>
                  <a:pt x="4" y="2686"/>
                  <a:pt x="4" y="2686"/>
                </a:cubicBezTo>
                <a:cubicBezTo>
                  <a:pt x="54" y="2719"/>
                  <a:pt x="100" y="2752"/>
                  <a:pt x="140" y="2787"/>
                </a:cubicBezTo>
                <a:cubicBezTo>
                  <a:pt x="95" y="2757"/>
                  <a:pt x="50" y="2728"/>
                  <a:pt x="4" y="2699"/>
                </a:cubicBezTo>
                <a:cubicBezTo>
                  <a:pt x="4" y="2717"/>
                  <a:pt x="4" y="2717"/>
                  <a:pt x="4" y="2717"/>
                </a:cubicBezTo>
                <a:cubicBezTo>
                  <a:pt x="302" y="2906"/>
                  <a:pt x="588" y="3108"/>
                  <a:pt x="641" y="3399"/>
                </a:cubicBezTo>
                <a:cubicBezTo>
                  <a:pt x="651" y="3486"/>
                  <a:pt x="641" y="3575"/>
                  <a:pt x="609" y="3657"/>
                </a:cubicBezTo>
                <a:cubicBezTo>
                  <a:pt x="576" y="3741"/>
                  <a:pt x="542" y="3822"/>
                  <a:pt x="554" y="3912"/>
                </a:cubicBezTo>
                <a:cubicBezTo>
                  <a:pt x="556" y="3926"/>
                  <a:pt x="565" y="3951"/>
                  <a:pt x="582" y="3964"/>
                </a:cubicBezTo>
                <a:cubicBezTo>
                  <a:pt x="573" y="3969"/>
                  <a:pt x="561" y="3963"/>
                  <a:pt x="552" y="3968"/>
                </a:cubicBezTo>
                <a:cubicBezTo>
                  <a:pt x="544" y="3972"/>
                  <a:pt x="539" y="3986"/>
                  <a:pt x="544" y="3994"/>
                </a:cubicBezTo>
                <a:cubicBezTo>
                  <a:pt x="550" y="4003"/>
                  <a:pt x="563" y="4002"/>
                  <a:pt x="571" y="3996"/>
                </a:cubicBezTo>
                <a:cubicBezTo>
                  <a:pt x="577" y="3991"/>
                  <a:pt x="582" y="3985"/>
                  <a:pt x="586" y="3977"/>
                </a:cubicBezTo>
                <a:cubicBezTo>
                  <a:pt x="583" y="3984"/>
                  <a:pt x="579" y="3991"/>
                  <a:pt x="579" y="3998"/>
                </a:cubicBezTo>
                <a:cubicBezTo>
                  <a:pt x="580" y="4007"/>
                  <a:pt x="591" y="4017"/>
                  <a:pt x="600" y="4016"/>
                </a:cubicBezTo>
                <a:cubicBezTo>
                  <a:pt x="611" y="4014"/>
                  <a:pt x="615" y="4002"/>
                  <a:pt x="613" y="3992"/>
                </a:cubicBezTo>
                <a:cubicBezTo>
                  <a:pt x="611" y="3985"/>
                  <a:pt x="607" y="3977"/>
                  <a:pt x="601" y="3970"/>
                </a:cubicBezTo>
                <a:cubicBezTo>
                  <a:pt x="606" y="3975"/>
                  <a:pt x="611" y="3981"/>
                  <a:pt x="617" y="3984"/>
                </a:cubicBezTo>
                <a:cubicBezTo>
                  <a:pt x="626" y="3987"/>
                  <a:pt x="639" y="3980"/>
                  <a:pt x="641" y="3971"/>
                </a:cubicBezTo>
                <a:cubicBezTo>
                  <a:pt x="644" y="3960"/>
                  <a:pt x="635" y="3952"/>
                  <a:pt x="624" y="3950"/>
                </a:cubicBezTo>
                <a:cubicBezTo>
                  <a:pt x="620" y="3950"/>
                  <a:pt x="616" y="3950"/>
                  <a:pt x="612" y="3950"/>
                </a:cubicBezTo>
                <a:cubicBezTo>
                  <a:pt x="615" y="3949"/>
                  <a:pt x="618" y="3948"/>
                  <a:pt x="621" y="3945"/>
                </a:cubicBezTo>
                <a:cubicBezTo>
                  <a:pt x="628" y="3939"/>
                  <a:pt x="628" y="3924"/>
                  <a:pt x="621" y="3918"/>
                </a:cubicBezTo>
                <a:cubicBezTo>
                  <a:pt x="612" y="3911"/>
                  <a:pt x="600" y="3915"/>
                  <a:pt x="595" y="3924"/>
                </a:cubicBezTo>
                <a:cubicBezTo>
                  <a:pt x="586" y="3937"/>
                  <a:pt x="585" y="3953"/>
                  <a:pt x="587" y="3958"/>
                </a:cubicBezTo>
                <a:cubicBezTo>
                  <a:pt x="579" y="3952"/>
                  <a:pt x="565" y="3935"/>
                  <a:pt x="562" y="3913"/>
                </a:cubicBezTo>
                <a:cubicBezTo>
                  <a:pt x="559" y="3893"/>
                  <a:pt x="558" y="3873"/>
                  <a:pt x="559" y="3853"/>
                </a:cubicBezTo>
                <a:cubicBezTo>
                  <a:pt x="566" y="3754"/>
                  <a:pt x="622" y="3669"/>
                  <a:pt x="641" y="3573"/>
                </a:cubicBezTo>
                <a:cubicBezTo>
                  <a:pt x="642" y="3568"/>
                  <a:pt x="643" y="3562"/>
                  <a:pt x="644" y="3557"/>
                </a:cubicBezTo>
                <a:cubicBezTo>
                  <a:pt x="644" y="3563"/>
                  <a:pt x="644" y="3569"/>
                  <a:pt x="645" y="3575"/>
                </a:cubicBezTo>
                <a:cubicBezTo>
                  <a:pt x="650" y="3673"/>
                  <a:pt x="693" y="3764"/>
                  <a:pt x="686" y="3864"/>
                </a:cubicBezTo>
                <a:cubicBezTo>
                  <a:pt x="684" y="3880"/>
                  <a:pt x="681" y="3896"/>
                  <a:pt x="677" y="3913"/>
                </a:cubicBezTo>
                <a:cubicBezTo>
                  <a:pt x="672" y="3936"/>
                  <a:pt x="655" y="3968"/>
                  <a:pt x="646" y="3979"/>
                </a:cubicBezTo>
                <a:cubicBezTo>
                  <a:pt x="638" y="3988"/>
                  <a:pt x="629" y="3996"/>
                  <a:pt x="622" y="4006"/>
                </a:cubicBezTo>
                <a:cubicBezTo>
                  <a:pt x="614" y="4017"/>
                  <a:pt x="610" y="4035"/>
                  <a:pt x="617" y="4047"/>
                </a:cubicBezTo>
                <a:cubicBezTo>
                  <a:pt x="623" y="4055"/>
                  <a:pt x="629" y="4060"/>
                  <a:pt x="638" y="4065"/>
                </a:cubicBezTo>
                <a:cubicBezTo>
                  <a:pt x="646" y="4070"/>
                  <a:pt x="654" y="4074"/>
                  <a:pt x="653" y="4088"/>
                </a:cubicBezTo>
                <a:cubicBezTo>
                  <a:pt x="652" y="4092"/>
                  <a:pt x="652" y="4095"/>
                  <a:pt x="651" y="4098"/>
                </a:cubicBezTo>
                <a:cubicBezTo>
                  <a:pt x="644" y="4090"/>
                  <a:pt x="635" y="4084"/>
                  <a:pt x="625" y="4082"/>
                </a:cubicBezTo>
                <a:cubicBezTo>
                  <a:pt x="615" y="4080"/>
                  <a:pt x="604" y="4084"/>
                  <a:pt x="603" y="4095"/>
                </a:cubicBezTo>
                <a:cubicBezTo>
                  <a:pt x="602" y="4103"/>
                  <a:pt x="612" y="4114"/>
                  <a:pt x="621" y="4113"/>
                </a:cubicBezTo>
                <a:cubicBezTo>
                  <a:pt x="624" y="4113"/>
                  <a:pt x="627" y="4112"/>
                  <a:pt x="630" y="4111"/>
                </a:cubicBezTo>
                <a:cubicBezTo>
                  <a:pt x="627" y="4114"/>
                  <a:pt x="624" y="4116"/>
                  <a:pt x="622" y="4119"/>
                </a:cubicBezTo>
                <a:cubicBezTo>
                  <a:pt x="616" y="4127"/>
                  <a:pt x="615" y="4139"/>
                  <a:pt x="624" y="4144"/>
                </a:cubicBezTo>
                <a:cubicBezTo>
                  <a:pt x="631" y="4149"/>
                  <a:pt x="644" y="4145"/>
                  <a:pt x="648" y="4137"/>
                </a:cubicBezTo>
                <a:cubicBezTo>
                  <a:pt x="651" y="4132"/>
                  <a:pt x="650" y="4124"/>
                  <a:pt x="650" y="4118"/>
                </a:cubicBezTo>
                <a:cubicBezTo>
                  <a:pt x="651" y="4126"/>
                  <a:pt x="653" y="4134"/>
                  <a:pt x="657" y="4140"/>
                </a:cubicBezTo>
                <a:cubicBezTo>
                  <a:pt x="662" y="4148"/>
                  <a:pt x="672" y="4154"/>
                  <a:pt x="681" y="4148"/>
                </a:cubicBezTo>
                <a:cubicBezTo>
                  <a:pt x="688" y="4143"/>
                  <a:pt x="689" y="4129"/>
                  <a:pt x="684" y="4123"/>
                </a:cubicBezTo>
                <a:cubicBezTo>
                  <a:pt x="679" y="4118"/>
                  <a:pt x="672" y="4116"/>
                  <a:pt x="666" y="4113"/>
                </a:cubicBezTo>
                <a:cubicBezTo>
                  <a:pt x="673" y="4115"/>
                  <a:pt x="681" y="4116"/>
                  <a:pt x="688" y="4115"/>
                </a:cubicBezTo>
                <a:cubicBezTo>
                  <a:pt x="697" y="4114"/>
                  <a:pt x="707" y="4107"/>
                  <a:pt x="705" y="4097"/>
                </a:cubicBezTo>
                <a:cubicBezTo>
                  <a:pt x="703" y="4088"/>
                  <a:pt x="691" y="4081"/>
                  <a:pt x="683" y="4084"/>
                </a:cubicBezTo>
                <a:cubicBezTo>
                  <a:pt x="673" y="4087"/>
                  <a:pt x="668" y="4100"/>
                  <a:pt x="659" y="4101"/>
                </a:cubicBezTo>
                <a:cubicBezTo>
                  <a:pt x="658" y="4086"/>
                  <a:pt x="665" y="4076"/>
                  <a:pt x="651" y="4064"/>
                </a:cubicBezTo>
                <a:cubicBezTo>
                  <a:pt x="643" y="4058"/>
                  <a:pt x="633" y="4054"/>
                  <a:pt x="626" y="4046"/>
                </a:cubicBezTo>
                <a:cubicBezTo>
                  <a:pt x="612" y="4031"/>
                  <a:pt x="627" y="4010"/>
                  <a:pt x="638" y="3999"/>
                </a:cubicBezTo>
                <a:cubicBezTo>
                  <a:pt x="652" y="3984"/>
                  <a:pt x="661" y="3970"/>
                  <a:pt x="671" y="3951"/>
                </a:cubicBezTo>
                <a:cubicBezTo>
                  <a:pt x="675" y="3945"/>
                  <a:pt x="684" y="3917"/>
                  <a:pt x="685" y="3913"/>
                </a:cubicBezTo>
                <a:cubicBezTo>
                  <a:pt x="705" y="3828"/>
                  <a:pt x="685" y="3747"/>
                  <a:pt x="665" y="3662"/>
                </a:cubicBezTo>
                <a:cubicBezTo>
                  <a:pt x="656" y="3625"/>
                  <a:pt x="652" y="3587"/>
                  <a:pt x="652" y="3548"/>
                </a:cubicBezTo>
                <a:cubicBezTo>
                  <a:pt x="654" y="3567"/>
                  <a:pt x="658" y="3585"/>
                  <a:pt x="662" y="3603"/>
                </a:cubicBezTo>
                <a:cubicBezTo>
                  <a:pt x="686" y="3698"/>
                  <a:pt x="747" y="3781"/>
                  <a:pt x="758" y="3880"/>
                </a:cubicBezTo>
                <a:cubicBezTo>
                  <a:pt x="760" y="3896"/>
                  <a:pt x="757" y="3943"/>
                  <a:pt x="756" y="3949"/>
                </a:cubicBezTo>
                <a:cubicBezTo>
                  <a:pt x="754" y="3967"/>
                  <a:pt x="754" y="3984"/>
                  <a:pt x="770" y="3994"/>
                </a:cubicBezTo>
                <a:cubicBezTo>
                  <a:pt x="761" y="3999"/>
                  <a:pt x="745" y="3995"/>
                  <a:pt x="736" y="4000"/>
                </a:cubicBezTo>
                <a:cubicBezTo>
                  <a:pt x="728" y="4005"/>
                  <a:pt x="724" y="4021"/>
                  <a:pt x="730" y="4028"/>
                </a:cubicBezTo>
                <a:cubicBezTo>
                  <a:pt x="737" y="4038"/>
                  <a:pt x="750" y="4036"/>
                  <a:pt x="758" y="4029"/>
                </a:cubicBezTo>
                <a:cubicBezTo>
                  <a:pt x="764" y="4024"/>
                  <a:pt x="770" y="4016"/>
                  <a:pt x="773" y="4008"/>
                </a:cubicBezTo>
                <a:cubicBezTo>
                  <a:pt x="771" y="4016"/>
                  <a:pt x="767" y="4023"/>
                  <a:pt x="768" y="4031"/>
                </a:cubicBezTo>
                <a:cubicBezTo>
                  <a:pt x="769" y="4040"/>
                  <a:pt x="781" y="4050"/>
                  <a:pt x="791" y="4048"/>
                </a:cubicBezTo>
                <a:cubicBezTo>
                  <a:pt x="802" y="4045"/>
                  <a:pt x="806" y="4032"/>
                  <a:pt x="803" y="4022"/>
                </a:cubicBezTo>
                <a:cubicBezTo>
                  <a:pt x="800" y="4014"/>
                  <a:pt x="795" y="4006"/>
                  <a:pt x="789" y="4000"/>
                </a:cubicBezTo>
                <a:cubicBezTo>
                  <a:pt x="795" y="4004"/>
                  <a:pt x="800" y="4011"/>
                  <a:pt x="807" y="4013"/>
                </a:cubicBezTo>
                <a:cubicBezTo>
                  <a:pt x="816" y="4015"/>
                  <a:pt x="830" y="4007"/>
                  <a:pt x="831" y="3998"/>
                </a:cubicBezTo>
                <a:cubicBezTo>
                  <a:pt x="833" y="3986"/>
                  <a:pt x="823" y="3978"/>
                  <a:pt x="812" y="3977"/>
                </a:cubicBezTo>
                <a:cubicBezTo>
                  <a:pt x="808" y="3977"/>
                  <a:pt x="803" y="3977"/>
                  <a:pt x="799" y="3978"/>
                </a:cubicBezTo>
                <a:cubicBezTo>
                  <a:pt x="802" y="3976"/>
                  <a:pt x="806" y="3974"/>
                  <a:pt x="808" y="3972"/>
                </a:cubicBezTo>
                <a:cubicBezTo>
                  <a:pt x="815" y="3965"/>
                  <a:pt x="814" y="3949"/>
                  <a:pt x="806" y="3943"/>
                </a:cubicBezTo>
                <a:cubicBezTo>
                  <a:pt x="796" y="3936"/>
                  <a:pt x="785" y="3942"/>
                  <a:pt x="779" y="3951"/>
                </a:cubicBezTo>
                <a:cubicBezTo>
                  <a:pt x="766" y="3968"/>
                  <a:pt x="773" y="3988"/>
                  <a:pt x="773" y="3989"/>
                </a:cubicBezTo>
                <a:cubicBezTo>
                  <a:pt x="752" y="3979"/>
                  <a:pt x="768" y="3926"/>
                  <a:pt x="765" y="3889"/>
                </a:cubicBezTo>
                <a:cubicBezTo>
                  <a:pt x="759" y="3818"/>
                  <a:pt x="729" y="3753"/>
                  <a:pt x="699" y="3685"/>
                </a:cubicBezTo>
                <a:cubicBezTo>
                  <a:pt x="657" y="3591"/>
                  <a:pt x="644" y="3485"/>
                  <a:pt x="659" y="3384"/>
                </a:cubicBezTo>
                <a:cubicBezTo>
                  <a:pt x="725" y="3074"/>
                  <a:pt x="1056" y="2865"/>
                  <a:pt x="1377" y="2663"/>
                </a:cubicBezTo>
                <a:cubicBezTo>
                  <a:pt x="1406" y="2645"/>
                  <a:pt x="1435" y="2627"/>
                  <a:pt x="1463" y="2609"/>
                </a:cubicBezTo>
                <a:cubicBezTo>
                  <a:pt x="1605" y="2530"/>
                  <a:pt x="2432" y="1872"/>
                  <a:pt x="2519" y="1766"/>
                </a:cubicBezTo>
                <a:cubicBezTo>
                  <a:pt x="2609" y="1656"/>
                  <a:pt x="2641" y="1545"/>
                  <a:pt x="2599" y="1491"/>
                </a:cubicBezTo>
                <a:cubicBezTo>
                  <a:pt x="2563" y="1444"/>
                  <a:pt x="2503" y="1448"/>
                  <a:pt x="2466" y="1476"/>
                </a:cubicBezTo>
                <a:cubicBezTo>
                  <a:pt x="2434" y="1501"/>
                  <a:pt x="2426" y="1536"/>
                  <a:pt x="2447" y="1565"/>
                </a:cubicBezTo>
                <a:cubicBezTo>
                  <a:pt x="2457" y="1579"/>
                  <a:pt x="2476" y="1595"/>
                  <a:pt x="2499" y="1597"/>
                </a:cubicBezTo>
                <a:cubicBezTo>
                  <a:pt x="2511" y="1598"/>
                  <a:pt x="2523" y="1595"/>
                  <a:pt x="2534" y="1589"/>
                </a:cubicBezTo>
                <a:cubicBezTo>
                  <a:pt x="2528" y="1635"/>
                  <a:pt x="2472" y="1715"/>
                  <a:pt x="2392" y="1807"/>
                </a:cubicBezTo>
                <a:cubicBezTo>
                  <a:pt x="2404" y="1769"/>
                  <a:pt x="2411" y="1728"/>
                  <a:pt x="2419" y="1690"/>
                </a:cubicBezTo>
                <a:cubicBezTo>
                  <a:pt x="2430" y="1638"/>
                  <a:pt x="2423" y="1582"/>
                  <a:pt x="2414" y="1531"/>
                </a:cubicBezTo>
                <a:cubicBezTo>
                  <a:pt x="2493" y="1355"/>
                  <a:pt x="2518" y="1171"/>
                  <a:pt x="2485" y="988"/>
                </a:cubicBezTo>
                <a:cubicBezTo>
                  <a:pt x="2484" y="982"/>
                  <a:pt x="2474" y="936"/>
                  <a:pt x="2471" y="929"/>
                </a:cubicBezTo>
                <a:cubicBezTo>
                  <a:pt x="2434" y="811"/>
                  <a:pt x="2344" y="728"/>
                  <a:pt x="2231" y="710"/>
                </a:cubicBezTo>
                <a:cubicBezTo>
                  <a:pt x="2152" y="697"/>
                  <a:pt x="2068" y="715"/>
                  <a:pt x="1988" y="763"/>
                </a:cubicBezTo>
                <a:cubicBezTo>
                  <a:pt x="1910" y="809"/>
                  <a:pt x="1840" y="880"/>
                  <a:pt x="1780" y="973"/>
                </a:cubicBezTo>
                <a:cubicBezTo>
                  <a:pt x="1742" y="993"/>
                  <a:pt x="1712" y="1024"/>
                  <a:pt x="1686" y="1058"/>
                </a:cubicBezTo>
                <a:cubicBezTo>
                  <a:pt x="1682" y="1048"/>
                  <a:pt x="1678" y="1037"/>
                  <a:pt x="1672" y="1027"/>
                </a:cubicBezTo>
                <a:cubicBezTo>
                  <a:pt x="1631" y="950"/>
                  <a:pt x="1550" y="902"/>
                  <a:pt x="1472" y="870"/>
                </a:cubicBezTo>
                <a:cubicBezTo>
                  <a:pt x="1469" y="869"/>
                  <a:pt x="1466" y="871"/>
                  <a:pt x="1465" y="874"/>
                </a:cubicBezTo>
                <a:cubicBezTo>
                  <a:pt x="1443" y="949"/>
                  <a:pt x="1404" y="1019"/>
                  <a:pt x="1395" y="1098"/>
                </a:cubicBezTo>
                <a:cubicBezTo>
                  <a:pt x="1394" y="1105"/>
                  <a:pt x="1393" y="1112"/>
                  <a:pt x="1393" y="1119"/>
                </a:cubicBezTo>
                <a:cubicBezTo>
                  <a:pt x="1362" y="1082"/>
                  <a:pt x="1319" y="1058"/>
                  <a:pt x="1277" y="1037"/>
                </a:cubicBezTo>
                <a:cubicBezTo>
                  <a:pt x="1273" y="1034"/>
                  <a:pt x="1268" y="1037"/>
                  <a:pt x="1269" y="1042"/>
                </a:cubicBezTo>
                <a:cubicBezTo>
                  <a:pt x="1275" y="1095"/>
                  <a:pt x="1227" y="1155"/>
                  <a:pt x="1271" y="1198"/>
                </a:cubicBezTo>
                <a:cubicBezTo>
                  <a:pt x="1255" y="1195"/>
                  <a:pt x="1239" y="1193"/>
                  <a:pt x="1222" y="1193"/>
                </a:cubicBezTo>
                <a:cubicBezTo>
                  <a:pt x="1173" y="1192"/>
                  <a:pt x="1126" y="1206"/>
                  <a:pt x="1082" y="1228"/>
                </a:cubicBezTo>
                <a:cubicBezTo>
                  <a:pt x="1060" y="1195"/>
                  <a:pt x="1012" y="1182"/>
                  <a:pt x="976" y="1172"/>
                </a:cubicBezTo>
                <a:cubicBezTo>
                  <a:pt x="935" y="1162"/>
                  <a:pt x="891" y="1160"/>
                  <a:pt x="851" y="1176"/>
                </a:cubicBezTo>
                <a:cubicBezTo>
                  <a:pt x="792" y="1083"/>
                  <a:pt x="718" y="986"/>
                  <a:pt x="623" y="889"/>
                </a:cubicBezTo>
                <a:cubicBezTo>
                  <a:pt x="703" y="803"/>
                  <a:pt x="690" y="661"/>
                  <a:pt x="624" y="588"/>
                </a:cubicBezTo>
                <a:cubicBezTo>
                  <a:pt x="855" y="405"/>
                  <a:pt x="1068" y="303"/>
                  <a:pt x="1242" y="289"/>
                </a:cubicBezTo>
                <a:cubicBezTo>
                  <a:pt x="1319" y="332"/>
                  <a:pt x="1335" y="520"/>
                  <a:pt x="1232" y="538"/>
                </a:cubicBezTo>
                <a:cubicBezTo>
                  <a:pt x="1218" y="532"/>
                  <a:pt x="1204" y="531"/>
                  <a:pt x="1190" y="535"/>
                </a:cubicBezTo>
                <a:cubicBezTo>
                  <a:pt x="1120" y="558"/>
                  <a:pt x="1083" y="718"/>
                  <a:pt x="1082" y="724"/>
                </a:cubicBezTo>
                <a:cubicBezTo>
                  <a:pt x="1082" y="724"/>
                  <a:pt x="1082" y="724"/>
                  <a:pt x="1082" y="724"/>
                </a:cubicBezTo>
                <a:cubicBezTo>
                  <a:pt x="1077" y="722"/>
                  <a:pt x="1072" y="719"/>
                  <a:pt x="1066" y="717"/>
                </a:cubicBezTo>
                <a:cubicBezTo>
                  <a:pt x="1138" y="599"/>
                  <a:pt x="1120" y="551"/>
                  <a:pt x="1106" y="515"/>
                </a:cubicBezTo>
                <a:cubicBezTo>
                  <a:pt x="1099" y="494"/>
                  <a:pt x="1093" y="479"/>
                  <a:pt x="1107" y="455"/>
                </a:cubicBezTo>
                <a:cubicBezTo>
                  <a:pt x="1112" y="446"/>
                  <a:pt x="1120" y="440"/>
                  <a:pt x="1129" y="437"/>
                </a:cubicBezTo>
                <a:cubicBezTo>
                  <a:pt x="1141" y="434"/>
                  <a:pt x="1156" y="437"/>
                  <a:pt x="1169" y="445"/>
                </a:cubicBezTo>
                <a:cubicBezTo>
                  <a:pt x="1178" y="451"/>
                  <a:pt x="1185" y="460"/>
                  <a:pt x="1188" y="470"/>
                </a:cubicBezTo>
                <a:cubicBezTo>
                  <a:pt x="1191" y="481"/>
                  <a:pt x="1189" y="491"/>
                  <a:pt x="1184" y="500"/>
                </a:cubicBezTo>
                <a:cubicBezTo>
                  <a:pt x="1179" y="508"/>
                  <a:pt x="1171" y="513"/>
                  <a:pt x="1161" y="515"/>
                </a:cubicBezTo>
                <a:cubicBezTo>
                  <a:pt x="1152" y="517"/>
                  <a:pt x="1142" y="515"/>
                  <a:pt x="1133" y="510"/>
                </a:cubicBezTo>
                <a:cubicBezTo>
                  <a:pt x="1126" y="505"/>
                  <a:pt x="1120" y="498"/>
                  <a:pt x="1118" y="489"/>
                </a:cubicBezTo>
                <a:cubicBezTo>
                  <a:pt x="1116" y="481"/>
                  <a:pt x="1117" y="473"/>
                  <a:pt x="1121" y="466"/>
                </a:cubicBezTo>
                <a:cubicBezTo>
                  <a:pt x="1130" y="451"/>
                  <a:pt x="1147" y="454"/>
                  <a:pt x="1159" y="460"/>
                </a:cubicBezTo>
                <a:cubicBezTo>
                  <a:pt x="1170" y="467"/>
                  <a:pt x="1172" y="480"/>
                  <a:pt x="1167" y="489"/>
                </a:cubicBezTo>
                <a:cubicBezTo>
                  <a:pt x="1162" y="498"/>
                  <a:pt x="1153" y="500"/>
                  <a:pt x="1142" y="494"/>
                </a:cubicBezTo>
                <a:cubicBezTo>
                  <a:pt x="1138" y="492"/>
                  <a:pt x="1137" y="488"/>
                  <a:pt x="1137" y="486"/>
                </a:cubicBezTo>
                <a:cubicBezTo>
                  <a:pt x="1137" y="484"/>
                  <a:pt x="1138" y="481"/>
                  <a:pt x="1140" y="480"/>
                </a:cubicBezTo>
                <a:cubicBezTo>
                  <a:pt x="1161" y="488"/>
                  <a:pt x="1149" y="458"/>
                  <a:pt x="1134" y="470"/>
                </a:cubicBezTo>
                <a:cubicBezTo>
                  <a:pt x="1130" y="474"/>
                  <a:pt x="1126" y="479"/>
                  <a:pt x="1126" y="487"/>
                </a:cubicBezTo>
                <a:cubicBezTo>
                  <a:pt x="1126" y="495"/>
                  <a:pt x="1130" y="501"/>
                  <a:pt x="1137" y="505"/>
                </a:cubicBezTo>
                <a:cubicBezTo>
                  <a:pt x="1157" y="515"/>
                  <a:pt x="1172" y="506"/>
                  <a:pt x="1178" y="495"/>
                </a:cubicBezTo>
                <a:cubicBezTo>
                  <a:pt x="1185" y="481"/>
                  <a:pt x="1182" y="460"/>
                  <a:pt x="1165" y="450"/>
                </a:cubicBezTo>
                <a:cubicBezTo>
                  <a:pt x="1144" y="438"/>
                  <a:pt x="1122" y="442"/>
                  <a:pt x="1111" y="460"/>
                </a:cubicBezTo>
                <a:cubicBezTo>
                  <a:pt x="1105" y="469"/>
                  <a:pt x="1103" y="481"/>
                  <a:pt x="1106" y="493"/>
                </a:cubicBezTo>
                <a:cubicBezTo>
                  <a:pt x="1109" y="504"/>
                  <a:pt x="1117" y="514"/>
                  <a:pt x="1127" y="520"/>
                </a:cubicBezTo>
                <a:cubicBezTo>
                  <a:pt x="1138" y="527"/>
                  <a:pt x="1151" y="529"/>
                  <a:pt x="1164" y="527"/>
                </a:cubicBezTo>
                <a:cubicBezTo>
                  <a:pt x="1177" y="524"/>
                  <a:pt x="1187" y="517"/>
                  <a:pt x="1194" y="506"/>
                </a:cubicBezTo>
                <a:cubicBezTo>
                  <a:pt x="1201" y="495"/>
                  <a:pt x="1203" y="481"/>
                  <a:pt x="1199" y="467"/>
                </a:cubicBezTo>
                <a:cubicBezTo>
                  <a:pt x="1196" y="454"/>
                  <a:pt x="1187" y="442"/>
                  <a:pt x="1175" y="435"/>
                </a:cubicBezTo>
                <a:cubicBezTo>
                  <a:pt x="1159" y="425"/>
                  <a:pt x="1142" y="422"/>
                  <a:pt x="1126" y="426"/>
                </a:cubicBezTo>
                <a:cubicBezTo>
                  <a:pt x="1113" y="429"/>
                  <a:pt x="1103" y="437"/>
                  <a:pt x="1096" y="449"/>
                </a:cubicBezTo>
                <a:cubicBezTo>
                  <a:pt x="1080" y="478"/>
                  <a:pt x="1087" y="498"/>
                  <a:pt x="1095" y="519"/>
                </a:cubicBezTo>
                <a:cubicBezTo>
                  <a:pt x="1109" y="555"/>
                  <a:pt x="1125" y="599"/>
                  <a:pt x="1054" y="714"/>
                </a:cubicBezTo>
                <a:cubicBezTo>
                  <a:pt x="1051" y="714"/>
                  <a:pt x="1048" y="714"/>
                  <a:pt x="1045" y="714"/>
                </a:cubicBezTo>
                <a:cubicBezTo>
                  <a:pt x="1050" y="702"/>
                  <a:pt x="1116" y="559"/>
                  <a:pt x="1085" y="499"/>
                </a:cubicBezTo>
                <a:cubicBezTo>
                  <a:pt x="1078" y="486"/>
                  <a:pt x="1064" y="471"/>
                  <a:pt x="1033" y="472"/>
                </a:cubicBezTo>
                <a:cubicBezTo>
                  <a:pt x="1008" y="472"/>
                  <a:pt x="990" y="481"/>
                  <a:pt x="980" y="498"/>
                </a:cubicBezTo>
                <a:cubicBezTo>
                  <a:pt x="949" y="550"/>
                  <a:pt x="1000" y="660"/>
                  <a:pt x="1024" y="705"/>
                </a:cubicBezTo>
                <a:cubicBezTo>
                  <a:pt x="1027" y="711"/>
                  <a:pt x="1029" y="715"/>
                  <a:pt x="1029" y="715"/>
                </a:cubicBezTo>
                <a:cubicBezTo>
                  <a:pt x="1029" y="715"/>
                  <a:pt x="1029" y="715"/>
                  <a:pt x="1029" y="715"/>
                </a:cubicBezTo>
                <a:cubicBezTo>
                  <a:pt x="1024" y="716"/>
                  <a:pt x="1019" y="717"/>
                  <a:pt x="1014" y="719"/>
                </a:cubicBezTo>
                <a:cubicBezTo>
                  <a:pt x="978" y="586"/>
                  <a:pt x="931" y="566"/>
                  <a:pt x="896" y="551"/>
                </a:cubicBezTo>
                <a:cubicBezTo>
                  <a:pt x="875" y="542"/>
                  <a:pt x="860" y="535"/>
                  <a:pt x="852" y="509"/>
                </a:cubicBezTo>
                <a:cubicBezTo>
                  <a:pt x="849" y="499"/>
                  <a:pt x="850" y="489"/>
                  <a:pt x="855" y="481"/>
                </a:cubicBezTo>
                <a:cubicBezTo>
                  <a:pt x="861" y="470"/>
                  <a:pt x="873" y="461"/>
                  <a:pt x="888" y="457"/>
                </a:cubicBezTo>
                <a:cubicBezTo>
                  <a:pt x="899" y="455"/>
                  <a:pt x="910" y="456"/>
                  <a:pt x="920" y="461"/>
                </a:cubicBezTo>
                <a:cubicBezTo>
                  <a:pt x="929" y="466"/>
                  <a:pt x="936" y="475"/>
                  <a:pt x="938" y="485"/>
                </a:cubicBezTo>
                <a:cubicBezTo>
                  <a:pt x="943" y="503"/>
                  <a:pt x="931" y="523"/>
                  <a:pt x="911" y="528"/>
                </a:cubicBezTo>
                <a:cubicBezTo>
                  <a:pt x="902" y="530"/>
                  <a:pt x="893" y="529"/>
                  <a:pt x="885" y="525"/>
                </a:cubicBezTo>
                <a:cubicBezTo>
                  <a:pt x="878" y="521"/>
                  <a:pt x="872" y="514"/>
                  <a:pt x="870" y="506"/>
                </a:cubicBezTo>
                <a:cubicBezTo>
                  <a:pt x="866" y="489"/>
                  <a:pt x="880" y="479"/>
                  <a:pt x="893" y="475"/>
                </a:cubicBezTo>
                <a:cubicBezTo>
                  <a:pt x="905" y="471"/>
                  <a:pt x="916" y="479"/>
                  <a:pt x="919" y="489"/>
                </a:cubicBezTo>
                <a:cubicBezTo>
                  <a:pt x="922" y="499"/>
                  <a:pt x="917" y="507"/>
                  <a:pt x="905" y="511"/>
                </a:cubicBezTo>
                <a:cubicBezTo>
                  <a:pt x="901" y="512"/>
                  <a:pt x="898" y="510"/>
                  <a:pt x="896" y="509"/>
                </a:cubicBezTo>
                <a:cubicBezTo>
                  <a:pt x="895" y="507"/>
                  <a:pt x="893" y="504"/>
                  <a:pt x="894" y="503"/>
                </a:cubicBezTo>
                <a:cubicBezTo>
                  <a:pt x="913" y="492"/>
                  <a:pt x="885" y="481"/>
                  <a:pt x="882" y="499"/>
                </a:cubicBezTo>
                <a:cubicBezTo>
                  <a:pt x="882" y="506"/>
                  <a:pt x="883" y="512"/>
                  <a:pt x="888" y="517"/>
                </a:cubicBezTo>
                <a:cubicBezTo>
                  <a:pt x="894" y="523"/>
                  <a:pt x="902" y="524"/>
                  <a:pt x="909" y="522"/>
                </a:cubicBezTo>
                <a:cubicBezTo>
                  <a:pt x="931" y="514"/>
                  <a:pt x="934" y="497"/>
                  <a:pt x="930" y="485"/>
                </a:cubicBezTo>
                <a:cubicBezTo>
                  <a:pt x="926" y="470"/>
                  <a:pt x="908" y="458"/>
                  <a:pt x="889" y="463"/>
                </a:cubicBezTo>
                <a:cubicBezTo>
                  <a:pt x="866" y="470"/>
                  <a:pt x="854" y="489"/>
                  <a:pt x="859" y="509"/>
                </a:cubicBezTo>
                <a:cubicBezTo>
                  <a:pt x="862" y="520"/>
                  <a:pt x="869" y="530"/>
                  <a:pt x="879" y="535"/>
                </a:cubicBezTo>
                <a:cubicBezTo>
                  <a:pt x="890" y="541"/>
                  <a:pt x="902" y="542"/>
                  <a:pt x="914" y="539"/>
                </a:cubicBezTo>
                <a:cubicBezTo>
                  <a:pt x="940" y="532"/>
                  <a:pt x="956" y="507"/>
                  <a:pt x="950" y="482"/>
                </a:cubicBezTo>
                <a:cubicBezTo>
                  <a:pt x="946" y="468"/>
                  <a:pt x="938" y="457"/>
                  <a:pt x="925" y="451"/>
                </a:cubicBezTo>
                <a:cubicBezTo>
                  <a:pt x="913" y="444"/>
                  <a:pt x="899" y="442"/>
                  <a:pt x="885" y="446"/>
                </a:cubicBezTo>
                <a:cubicBezTo>
                  <a:pt x="867" y="450"/>
                  <a:pt x="853" y="461"/>
                  <a:pt x="845" y="475"/>
                </a:cubicBezTo>
                <a:cubicBezTo>
                  <a:pt x="838" y="486"/>
                  <a:pt x="837" y="499"/>
                  <a:pt x="841" y="512"/>
                </a:cubicBezTo>
                <a:cubicBezTo>
                  <a:pt x="843" y="518"/>
                  <a:pt x="844" y="523"/>
                  <a:pt x="847" y="527"/>
                </a:cubicBezTo>
                <a:cubicBezTo>
                  <a:pt x="857" y="547"/>
                  <a:pt x="874" y="554"/>
                  <a:pt x="891" y="562"/>
                </a:cubicBezTo>
                <a:cubicBezTo>
                  <a:pt x="926" y="576"/>
                  <a:pt x="969" y="595"/>
                  <a:pt x="1003" y="725"/>
                </a:cubicBezTo>
                <a:cubicBezTo>
                  <a:pt x="1000" y="727"/>
                  <a:pt x="996" y="730"/>
                  <a:pt x="993" y="733"/>
                </a:cubicBezTo>
                <a:cubicBezTo>
                  <a:pt x="991" y="728"/>
                  <a:pt x="979" y="696"/>
                  <a:pt x="961" y="660"/>
                </a:cubicBezTo>
                <a:cubicBezTo>
                  <a:pt x="927" y="596"/>
                  <a:pt x="895" y="562"/>
                  <a:pt x="866" y="559"/>
                </a:cubicBezTo>
                <a:cubicBezTo>
                  <a:pt x="851" y="557"/>
                  <a:pt x="836" y="564"/>
                  <a:pt x="824" y="579"/>
                </a:cubicBezTo>
                <a:cubicBezTo>
                  <a:pt x="800" y="607"/>
                  <a:pt x="795" y="633"/>
                  <a:pt x="808" y="658"/>
                </a:cubicBezTo>
                <a:cubicBezTo>
                  <a:pt x="839" y="718"/>
                  <a:pt x="967" y="742"/>
                  <a:pt x="982" y="745"/>
                </a:cubicBezTo>
                <a:cubicBezTo>
                  <a:pt x="978" y="751"/>
                  <a:pt x="974" y="758"/>
                  <a:pt x="972" y="765"/>
                </a:cubicBezTo>
                <a:cubicBezTo>
                  <a:pt x="861" y="694"/>
                  <a:pt x="813" y="711"/>
                  <a:pt x="777" y="723"/>
                </a:cubicBezTo>
                <a:cubicBezTo>
                  <a:pt x="756" y="730"/>
                  <a:pt x="741" y="735"/>
                  <a:pt x="717" y="721"/>
                </a:cubicBezTo>
                <a:cubicBezTo>
                  <a:pt x="708" y="715"/>
                  <a:pt x="702" y="707"/>
                  <a:pt x="700" y="697"/>
                </a:cubicBezTo>
                <a:cubicBezTo>
                  <a:pt x="698" y="685"/>
                  <a:pt x="701" y="671"/>
                  <a:pt x="709" y="658"/>
                </a:cubicBezTo>
                <a:cubicBezTo>
                  <a:pt x="715" y="649"/>
                  <a:pt x="725" y="642"/>
                  <a:pt x="735" y="640"/>
                </a:cubicBezTo>
                <a:cubicBezTo>
                  <a:pt x="746" y="637"/>
                  <a:pt x="756" y="639"/>
                  <a:pt x="765" y="645"/>
                </a:cubicBezTo>
                <a:cubicBezTo>
                  <a:pt x="781" y="656"/>
                  <a:pt x="785" y="678"/>
                  <a:pt x="773" y="695"/>
                </a:cubicBezTo>
                <a:cubicBezTo>
                  <a:pt x="768" y="703"/>
                  <a:pt x="761" y="708"/>
                  <a:pt x="752" y="710"/>
                </a:cubicBezTo>
                <a:cubicBezTo>
                  <a:pt x="744" y="712"/>
                  <a:pt x="735" y="711"/>
                  <a:pt x="729" y="706"/>
                </a:cubicBezTo>
                <a:cubicBezTo>
                  <a:pt x="714" y="697"/>
                  <a:pt x="717" y="680"/>
                  <a:pt x="724" y="668"/>
                </a:cubicBezTo>
                <a:cubicBezTo>
                  <a:pt x="731" y="657"/>
                  <a:pt x="745" y="656"/>
                  <a:pt x="753" y="661"/>
                </a:cubicBezTo>
                <a:cubicBezTo>
                  <a:pt x="762" y="666"/>
                  <a:pt x="764" y="675"/>
                  <a:pt x="758" y="686"/>
                </a:cubicBezTo>
                <a:cubicBezTo>
                  <a:pt x="755" y="690"/>
                  <a:pt x="751" y="691"/>
                  <a:pt x="750" y="691"/>
                </a:cubicBezTo>
                <a:cubicBezTo>
                  <a:pt x="747" y="691"/>
                  <a:pt x="745" y="689"/>
                  <a:pt x="744" y="688"/>
                </a:cubicBezTo>
                <a:cubicBezTo>
                  <a:pt x="752" y="660"/>
                  <a:pt x="721" y="675"/>
                  <a:pt x="733" y="693"/>
                </a:cubicBezTo>
                <a:cubicBezTo>
                  <a:pt x="737" y="698"/>
                  <a:pt x="742" y="702"/>
                  <a:pt x="749" y="703"/>
                </a:cubicBezTo>
                <a:cubicBezTo>
                  <a:pt x="757" y="703"/>
                  <a:pt x="764" y="699"/>
                  <a:pt x="768" y="692"/>
                </a:cubicBezTo>
                <a:cubicBezTo>
                  <a:pt x="779" y="672"/>
                  <a:pt x="770" y="657"/>
                  <a:pt x="759" y="651"/>
                </a:cubicBezTo>
                <a:cubicBezTo>
                  <a:pt x="746" y="643"/>
                  <a:pt x="725" y="645"/>
                  <a:pt x="714" y="662"/>
                </a:cubicBezTo>
                <a:cubicBezTo>
                  <a:pt x="701" y="683"/>
                  <a:pt x="705" y="705"/>
                  <a:pt x="722" y="716"/>
                </a:cubicBezTo>
                <a:cubicBezTo>
                  <a:pt x="732" y="723"/>
                  <a:pt x="743" y="725"/>
                  <a:pt x="755" y="722"/>
                </a:cubicBezTo>
                <a:cubicBezTo>
                  <a:pt x="766" y="719"/>
                  <a:pt x="776" y="712"/>
                  <a:pt x="783" y="702"/>
                </a:cubicBezTo>
                <a:cubicBezTo>
                  <a:pt x="798" y="679"/>
                  <a:pt x="793" y="649"/>
                  <a:pt x="771" y="635"/>
                </a:cubicBezTo>
                <a:cubicBezTo>
                  <a:pt x="760" y="627"/>
                  <a:pt x="746" y="625"/>
                  <a:pt x="733" y="628"/>
                </a:cubicBezTo>
                <a:cubicBezTo>
                  <a:pt x="719" y="631"/>
                  <a:pt x="707" y="640"/>
                  <a:pt x="699" y="652"/>
                </a:cubicBezTo>
                <a:cubicBezTo>
                  <a:pt x="689" y="667"/>
                  <a:pt x="685" y="684"/>
                  <a:pt x="689" y="700"/>
                </a:cubicBezTo>
                <a:cubicBezTo>
                  <a:pt x="690" y="704"/>
                  <a:pt x="691" y="708"/>
                  <a:pt x="693" y="712"/>
                </a:cubicBezTo>
                <a:cubicBezTo>
                  <a:pt x="697" y="719"/>
                  <a:pt x="703" y="726"/>
                  <a:pt x="711" y="731"/>
                </a:cubicBezTo>
                <a:cubicBezTo>
                  <a:pt x="739" y="748"/>
                  <a:pt x="759" y="741"/>
                  <a:pt x="781" y="734"/>
                </a:cubicBezTo>
                <a:cubicBezTo>
                  <a:pt x="816" y="722"/>
                  <a:pt x="860" y="707"/>
                  <a:pt x="969" y="778"/>
                </a:cubicBezTo>
                <a:cubicBezTo>
                  <a:pt x="969" y="780"/>
                  <a:pt x="969" y="783"/>
                  <a:pt x="969" y="785"/>
                </a:cubicBezTo>
                <a:cubicBezTo>
                  <a:pt x="944" y="777"/>
                  <a:pt x="801" y="731"/>
                  <a:pt x="757" y="771"/>
                </a:cubicBezTo>
                <a:cubicBezTo>
                  <a:pt x="744" y="782"/>
                  <a:pt x="740" y="798"/>
                  <a:pt x="745" y="818"/>
                </a:cubicBezTo>
                <a:cubicBezTo>
                  <a:pt x="747" y="829"/>
                  <a:pt x="750" y="838"/>
                  <a:pt x="755" y="846"/>
                </a:cubicBezTo>
                <a:cubicBezTo>
                  <a:pt x="765" y="866"/>
                  <a:pt x="780" y="877"/>
                  <a:pt x="800" y="881"/>
                </a:cubicBezTo>
                <a:cubicBezTo>
                  <a:pt x="862" y="893"/>
                  <a:pt x="952" y="820"/>
                  <a:pt x="970" y="804"/>
                </a:cubicBezTo>
                <a:cubicBezTo>
                  <a:pt x="972" y="810"/>
                  <a:pt x="974" y="816"/>
                  <a:pt x="977" y="822"/>
                </a:cubicBezTo>
                <a:cubicBezTo>
                  <a:pt x="977" y="822"/>
                  <a:pt x="977" y="822"/>
                  <a:pt x="977" y="822"/>
                </a:cubicBezTo>
                <a:cubicBezTo>
                  <a:pt x="851" y="875"/>
                  <a:pt x="838" y="925"/>
                  <a:pt x="828" y="961"/>
                </a:cubicBezTo>
                <a:cubicBezTo>
                  <a:pt x="822" y="983"/>
                  <a:pt x="817" y="999"/>
                  <a:pt x="792" y="1010"/>
                </a:cubicBezTo>
                <a:cubicBezTo>
                  <a:pt x="783" y="1014"/>
                  <a:pt x="773" y="1014"/>
                  <a:pt x="764" y="1011"/>
                </a:cubicBezTo>
                <a:cubicBezTo>
                  <a:pt x="752" y="1006"/>
                  <a:pt x="742" y="995"/>
                  <a:pt x="736" y="981"/>
                </a:cubicBezTo>
                <a:cubicBezTo>
                  <a:pt x="732" y="971"/>
                  <a:pt x="732" y="960"/>
                  <a:pt x="736" y="950"/>
                </a:cubicBezTo>
                <a:cubicBezTo>
                  <a:pt x="740" y="940"/>
                  <a:pt x="747" y="932"/>
                  <a:pt x="756" y="928"/>
                </a:cubicBezTo>
                <a:cubicBezTo>
                  <a:pt x="765" y="924"/>
                  <a:pt x="775" y="925"/>
                  <a:pt x="783" y="929"/>
                </a:cubicBezTo>
                <a:cubicBezTo>
                  <a:pt x="792" y="933"/>
                  <a:pt x="799" y="940"/>
                  <a:pt x="803" y="950"/>
                </a:cubicBezTo>
                <a:cubicBezTo>
                  <a:pt x="810" y="967"/>
                  <a:pt x="803" y="986"/>
                  <a:pt x="787" y="992"/>
                </a:cubicBezTo>
                <a:cubicBezTo>
                  <a:pt x="771" y="999"/>
                  <a:pt x="758" y="987"/>
                  <a:pt x="753" y="974"/>
                </a:cubicBezTo>
                <a:cubicBezTo>
                  <a:pt x="747" y="963"/>
                  <a:pt x="754" y="951"/>
                  <a:pt x="763" y="946"/>
                </a:cubicBezTo>
                <a:cubicBezTo>
                  <a:pt x="772" y="942"/>
                  <a:pt x="781" y="946"/>
                  <a:pt x="786" y="957"/>
                </a:cubicBezTo>
                <a:cubicBezTo>
                  <a:pt x="787" y="957"/>
                  <a:pt x="787" y="957"/>
                  <a:pt x="787" y="957"/>
                </a:cubicBezTo>
                <a:cubicBezTo>
                  <a:pt x="789" y="961"/>
                  <a:pt x="787" y="965"/>
                  <a:pt x="786" y="966"/>
                </a:cubicBezTo>
                <a:cubicBezTo>
                  <a:pt x="784" y="968"/>
                  <a:pt x="782" y="970"/>
                  <a:pt x="780" y="969"/>
                </a:cubicBezTo>
                <a:cubicBezTo>
                  <a:pt x="774" y="946"/>
                  <a:pt x="758" y="981"/>
                  <a:pt x="779" y="981"/>
                </a:cubicBezTo>
                <a:cubicBezTo>
                  <a:pt x="785" y="981"/>
                  <a:pt x="791" y="979"/>
                  <a:pt x="795" y="973"/>
                </a:cubicBezTo>
                <a:cubicBezTo>
                  <a:pt x="800" y="967"/>
                  <a:pt x="801" y="959"/>
                  <a:pt x="797" y="952"/>
                </a:cubicBezTo>
                <a:cubicBezTo>
                  <a:pt x="787" y="931"/>
                  <a:pt x="770" y="930"/>
                  <a:pt x="758" y="936"/>
                </a:cubicBezTo>
                <a:cubicBezTo>
                  <a:pt x="744" y="943"/>
                  <a:pt x="734" y="961"/>
                  <a:pt x="742" y="979"/>
                </a:cubicBezTo>
                <a:cubicBezTo>
                  <a:pt x="752" y="1002"/>
                  <a:pt x="772" y="1011"/>
                  <a:pt x="791" y="1003"/>
                </a:cubicBezTo>
                <a:cubicBezTo>
                  <a:pt x="813" y="994"/>
                  <a:pt x="823" y="968"/>
                  <a:pt x="814" y="945"/>
                </a:cubicBezTo>
                <a:cubicBezTo>
                  <a:pt x="809" y="933"/>
                  <a:pt x="800" y="923"/>
                  <a:pt x="788" y="918"/>
                </a:cubicBezTo>
                <a:cubicBezTo>
                  <a:pt x="777" y="913"/>
                  <a:pt x="764" y="912"/>
                  <a:pt x="752" y="917"/>
                </a:cubicBezTo>
                <a:cubicBezTo>
                  <a:pt x="739" y="922"/>
                  <a:pt x="730" y="932"/>
                  <a:pt x="725" y="945"/>
                </a:cubicBezTo>
                <a:cubicBezTo>
                  <a:pt x="720" y="958"/>
                  <a:pt x="720" y="973"/>
                  <a:pt x="725" y="986"/>
                </a:cubicBezTo>
                <a:cubicBezTo>
                  <a:pt x="726" y="988"/>
                  <a:pt x="727" y="990"/>
                  <a:pt x="728" y="992"/>
                </a:cubicBezTo>
                <a:cubicBezTo>
                  <a:pt x="735" y="1006"/>
                  <a:pt x="746" y="1017"/>
                  <a:pt x="759" y="1022"/>
                </a:cubicBezTo>
                <a:cubicBezTo>
                  <a:pt x="771" y="1027"/>
                  <a:pt x="785" y="1026"/>
                  <a:pt x="797" y="1021"/>
                </a:cubicBezTo>
                <a:cubicBezTo>
                  <a:pt x="827" y="1007"/>
                  <a:pt x="833" y="986"/>
                  <a:pt x="839" y="965"/>
                </a:cubicBezTo>
                <a:cubicBezTo>
                  <a:pt x="849" y="928"/>
                  <a:pt x="862" y="883"/>
                  <a:pt x="984" y="832"/>
                </a:cubicBezTo>
                <a:cubicBezTo>
                  <a:pt x="986" y="836"/>
                  <a:pt x="989" y="839"/>
                  <a:pt x="992" y="842"/>
                </a:cubicBezTo>
                <a:cubicBezTo>
                  <a:pt x="980" y="848"/>
                  <a:pt x="864" y="903"/>
                  <a:pt x="845" y="959"/>
                </a:cubicBezTo>
                <a:cubicBezTo>
                  <a:pt x="840" y="971"/>
                  <a:pt x="841" y="984"/>
                  <a:pt x="847" y="995"/>
                </a:cubicBezTo>
                <a:cubicBezTo>
                  <a:pt x="851" y="1002"/>
                  <a:pt x="857" y="1009"/>
                  <a:pt x="866" y="1015"/>
                </a:cubicBezTo>
                <a:cubicBezTo>
                  <a:pt x="890" y="1033"/>
                  <a:pt x="913" y="1038"/>
                  <a:pt x="933" y="1029"/>
                </a:cubicBezTo>
                <a:cubicBezTo>
                  <a:pt x="991" y="1002"/>
                  <a:pt x="1004" y="868"/>
                  <a:pt x="1006" y="852"/>
                </a:cubicBezTo>
                <a:cubicBezTo>
                  <a:pt x="1011" y="855"/>
                  <a:pt x="1017" y="858"/>
                  <a:pt x="1023" y="859"/>
                </a:cubicBezTo>
                <a:cubicBezTo>
                  <a:pt x="967" y="985"/>
                  <a:pt x="992" y="1031"/>
                  <a:pt x="1009" y="1064"/>
                </a:cubicBezTo>
                <a:cubicBezTo>
                  <a:pt x="1020" y="1084"/>
                  <a:pt x="1027" y="1099"/>
                  <a:pt x="1017" y="1124"/>
                </a:cubicBezTo>
                <a:cubicBezTo>
                  <a:pt x="1013" y="1134"/>
                  <a:pt x="1006" y="1141"/>
                  <a:pt x="997" y="1144"/>
                </a:cubicBezTo>
                <a:cubicBezTo>
                  <a:pt x="985" y="1149"/>
                  <a:pt x="971" y="1148"/>
                  <a:pt x="957" y="1142"/>
                </a:cubicBezTo>
                <a:cubicBezTo>
                  <a:pt x="947" y="1137"/>
                  <a:pt x="939" y="1129"/>
                  <a:pt x="935" y="1119"/>
                </a:cubicBezTo>
                <a:cubicBezTo>
                  <a:pt x="930" y="1109"/>
                  <a:pt x="931" y="1099"/>
                  <a:pt x="935" y="1089"/>
                </a:cubicBezTo>
                <a:cubicBezTo>
                  <a:pt x="939" y="1081"/>
                  <a:pt x="946" y="1074"/>
                  <a:pt x="955" y="1071"/>
                </a:cubicBezTo>
                <a:cubicBezTo>
                  <a:pt x="964" y="1068"/>
                  <a:pt x="974" y="1069"/>
                  <a:pt x="983" y="1073"/>
                </a:cubicBezTo>
                <a:cubicBezTo>
                  <a:pt x="992" y="1077"/>
                  <a:pt x="998" y="1083"/>
                  <a:pt x="1001" y="1091"/>
                </a:cubicBezTo>
                <a:cubicBezTo>
                  <a:pt x="1005" y="1099"/>
                  <a:pt x="1004" y="1108"/>
                  <a:pt x="1001" y="1115"/>
                </a:cubicBezTo>
                <a:cubicBezTo>
                  <a:pt x="994" y="1131"/>
                  <a:pt x="977" y="1131"/>
                  <a:pt x="964" y="1125"/>
                </a:cubicBezTo>
                <a:cubicBezTo>
                  <a:pt x="952" y="1121"/>
                  <a:pt x="949" y="1107"/>
                  <a:pt x="952" y="1098"/>
                </a:cubicBezTo>
                <a:cubicBezTo>
                  <a:pt x="956" y="1088"/>
                  <a:pt x="965" y="1085"/>
                  <a:pt x="977" y="1090"/>
                </a:cubicBezTo>
                <a:cubicBezTo>
                  <a:pt x="981" y="1091"/>
                  <a:pt x="982" y="1095"/>
                  <a:pt x="982" y="1097"/>
                </a:cubicBezTo>
                <a:cubicBezTo>
                  <a:pt x="983" y="1099"/>
                  <a:pt x="982" y="1102"/>
                  <a:pt x="981" y="1103"/>
                </a:cubicBezTo>
                <a:cubicBezTo>
                  <a:pt x="961" y="1093"/>
                  <a:pt x="969" y="1128"/>
                  <a:pt x="988" y="1113"/>
                </a:cubicBezTo>
                <a:cubicBezTo>
                  <a:pt x="992" y="1109"/>
                  <a:pt x="995" y="1102"/>
                  <a:pt x="994" y="1095"/>
                </a:cubicBezTo>
                <a:cubicBezTo>
                  <a:pt x="993" y="1087"/>
                  <a:pt x="988" y="1081"/>
                  <a:pt x="981" y="1078"/>
                </a:cubicBezTo>
                <a:cubicBezTo>
                  <a:pt x="959" y="1070"/>
                  <a:pt x="946" y="1082"/>
                  <a:pt x="941" y="1093"/>
                </a:cubicBezTo>
                <a:cubicBezTo>
                  <a:pt x="936" y="1108"/>
                  <a:pt x="941" y="1129"/>
                  <a:pt x="960" y="1136"/>
                </a:cubicBezTo>
                <a:cubicBezTo>
                  <a:pt x="982" y="1146"/>
                  <a:pt x="1003" y="1139"/>
                  <a:pt x="1012" y="1120"/>
                </a:cubicBezTo>
                <a:cubicBezTo>
                  <a:pt x="1017" y="1109"/>
                  <a:pt x="1017" y="1098"/>
                  <a:pt x="1012" y="1087"/>
                </a:cubicBezTo>
                <a:cubicBezTo>
                  <a:pt x="1008" y="1076"/>
                  <a:pt x="999" y="1067"/>
                  <a:pt x="988" y="1062"/>
                </a:cubicBezTo>
                <a:cubicBezTo>
                  <a:pt x="976" y="1057"/>
                  <a:pt x="963" y="1056"/>
                  <a:pt x="951" y="1060"/>
                </a:cubicBezTo>
                <a:cubicBezTo>
                  <a:pt x="939" y="1064"/>
                  <a:pt x="929" y="1073"/>
                  <a:pt x="924" y="1084"/>
                </a:cubicBezTo>
                <a:cubicBezTo>
                  <a:pt x="918" y="1097"/>
                  <a:pt x="918" y="1111"/>
                  <a:pt x="924" y="1124"/>
                </a:cubicBezTo>
                <a:cubicBezTo>
                  <a:pt x="924" y="1125"/>
                  <a:pt x="925" y="1127"/>
                  <a:pt x="926" y="1128"/>
                </a:cubicBezTo>
                <a:cubicBezTo>
                  <a:pt x="931" y="1139"/>
                  <a:pt x="940" y="1148"/>
                  <a:pt x="952" y="1153"/>
                </a:cubicBezTo>
                <a:cubicBezTo>
                  <a:pt x="969" y="1160"/>
                  <a:pt x="987" y="1161"/>
                  <a:pt x="1001" y="1155"/>
                </a:cubicBezTo>
                <a:cubicBezTo>
                  <a:pt x="1014" y="1151"/>
                  <a:pt x="1023" y="1141"/>
                  <a:pt x="1028" y="1129"/>
                </a:cubicBezTo>
                <a:cubicBezTo>
                  <a:pt x="1041" y="1098"/>
                  <a:pt x="1031" y="1079"/>
                  <a:pt x="1020" y="1059"/>
                </a:cubicBezTo>
                <a:cubicBezTo>
                  <a:pt x="1002" y="1026"/>
                  <a:pt x="980" y="984"/>
                  <a:pt x="1035" y="862"/>
                </a:cubicBezTo>
                <a:cubicBezTo>
                  <a:pt x="1040" y="862"/>
                  <a:pt x="1046" y="862"/>
                  <a:pt x="1052" y="861"/>
                </a:cubicBezTo>
                <a:cubicBezTo>
                  <a:pt x="1048" y="873"/>
                  <a:pt x="1001" y="1005"/>
                  <a:pt x="1032" y="1065"/>
                </a:cubicBezTo>
                <a:cubicBezTo>
                  <a:pt x="1044" y="1087"/>
                  <a:pt x="1065" y="1098"/>
                  <a:pt x="1092" y="1096"/>
                </a:cubicBezTo>
                <a:cubicBezTo>
                  <a:pt x="1116" y="1095"/>
                  <a:pt x="1133" y="1086"/>
                  <a:pt x="1142" y="1070"/>
                </a:cubicBezTo>
                <a:cubicBezTo>
                  <a:pt x="1157" y="1043"/>
                  <a:pt x="1148" y="999"/>
                  <a:pt x="1116" y="937"/>
                </a:cubicBezTo>
                <a:cubicBezTo>
                  <a:pt x="1094" y="895"/>
                  <a:pt x="1067" y="858"/>
                  <a:pt x="1067" y="858"/>
                </a:cubicBezTo>
                <a:cubicBezTo>
                  <a:pt x="1071" y="857"/>
                  <a:pt x="1080" y="852"/>
                  <a:pt x="1081" y="852"/>
                </a:cubicBezTo>
                <a:cubicBezTo>
                  <a:pt x="1123" y="979"/>
                  <a:pt x="1171" y="996"/>
                  <a:pt x="1207" y="1009"/>
                </a:cubicBezTo>
                <a:cubicBezTo>
                  <a:pt x="1228" y="1017"/>
                  <a:pt x="1243" y="1022"/>
                  <a:pt x="1252" y="1048"/>
                </a:cubicBezTo>
                <a:cubicBezTo>
                  <a:pt x="1256" y="1058"/>
                  <a:pt x="1255" y="1068"/>
                  <a:pt x="1251" y="1077"/>
                </a:cubicBezTo>
                <a:cubicBezTo>
                  <a:pt x="1245" y="1088"/>
                  <a:pt x="1234" y="1097"/>
                  <a:pt x="1220" y="1102"/>
                </a:cubicBezTo>
                <a:cubicBezTo>
                  <a:pt x="1209" y="1105"/>
                  <a:pt x="1198" y="1105"/>
                  <a:pt x="1188" y="1100"/>
                </a:cubicBezTo>
                <a:cubicBezTo>
                  <a:pt x="1178" y="1095"/>
                  <a:pt x="1171" y="1087"/>
                  <a:pt x="1168" y="1077"/>
                </a:cubicBezTo>
                <a:cubicBezTo>
                  <a:pt x="1165" y="1069"/>
                  <a:pt x="1166" y="1059"/>
                  <a:pt x="1171" y="1051"/>
                </a:cubicBezTo>
                <a:cubicBezTo>
                  <a:pt x="1175" y="1042"/>
                  <a:pt x="1183" y="1036"/>
                  <a:pt x="1193" y="1033"/>
                </a:cubicBezTo>
                <a:cubicBezTo>
                  <a:pt x="1202" y="1030"/>
                  <a:pt x="1211" y="1031"/>
                  <a:pt x="1219" y="1034"/>
                </a:cubicBezTo>
                <a:cubicBezTo>
                  <a:pt x="1226" y="1038"/>
                  <a:pt x="1232" y="1044"/>
                  <a:pt x="1234" y="1052"/>
                </a:cubicBezTo>
                <a:cubicBezTo>
                  <a:pt x="1240" y="1069"/>
                  <a:pt x="1227" y="1080"/>
                  <a:pt x="1214" y="1085"/>
                </a:cubicBezTo>
                <a:cubicBezTo>
                  <a:pt x="1202" y="1089"/>
                  <a:pt x="1190" y="1082"/>
                  <a:pt x="1187" y="1072"/>
                </a:cubicBezTo>
                <a:cubicBezTo>
                  <a:pt x="1183" y="1062"/>
                  <a:pt x="1188" y="1054"/>
                  <a:pt x="1199" y="1050"/>
                </a:cubicBezTo>
                <a:cubicBezTo>
                  <a:pt x="1204" y="1048"/>
                  <a:pt x="1207" y="1050"/>
                  <a:pt x="1208" y="1051"/>
                </a:cubicBezTo>
                <a:cubicBezTo>
                  <a:pt x="1210" y="1053"/>
                  <a:pt x="1211" y="1055"/>
                  <a:pt x="1211" y="1057"/>
                </a:cubicBezTo>
                <a:cubicBezTo>
                  <a:pt x="1195" y="1062"/>
                  <a:pt x="1214" y="1082"/>
                  <a:pt x="1222" y="1062"/>
                </a:cubicBezTo>
                <a:cubicBezTo>
                  <a:pt x="1225" y="1057"/>
                  <a:pt x="1221" y="1047"/>
                  <a:pt x="1216" y="1042"/>
                </a:cubicBezTo>
                <a:cubicBezTo>
                  <a:pt x="1210" y="1037"/>
                  <a:pt x="1202" y="1036"/>
                  <a:pt x="1195" y="1039"/>
                </a:cubicBezTo>
                <a:cubicBezTo>
                  <a:pt x="1173" y="1047"/>
                  <a:pt x="1171" y="1064"/>
                  <a:pt x="1176" y="1076"/>
                </a:cubicBezTo>
                <a:cubicBezTo>
                  <a:pt x="1181" y="1091"/>
                  <a:pt x="1199" y="1103"/>
                  <a:pt x="1218" y="1096"/>
                </a:cubicBezTo>
                <a:cubicBezTo>
                  <a:pt x="1241" y="1088"/>
                  <a:pt x="1252" y="1069"/>
                  <a:pt x="1246" y="1049"/>
                </a:cubicBezTo>
                <a:cubicBezTo>
                  <a:pt x="1242" y="1038"/>
                  <a:pt x="1234" y="1029"/>
                  <a:pt x="1224" y="1024"/>
                </a:cubicBezTo>
                <a:cubicBezTo>
                  <a:pt x="1213" y="1019"/>
                  <a:pt x="1201" y="1018"/>
                  <a:pt x="1189" y="1021"/>
                </a:cubicBezTo>
                <a:cubicBezTo>
                  <a:pt x="1177" y="1025"/>
                  <a:pt x="1167" y="1034"/>
                  <a:pt x="1160" y="1045"/>
                </a:cubicBezTo>
                <a:cubicBezTo>
                  <a:pt x="1154" y="1056"/>
                  <a:pt x="1153" y="1069"/>
                  <a:pt x="1157" y="1081"/>
                </a:cubicBezTo>
                <a:cubicBezTo>
                  <a:pt x="1157" y="1084"/>
                  <a:pt x="1158" y="1086"/>
                  <a:pt x="1160" y="1089"/>
                </a:cubicBezTo>
                <a:cubicBezTo>
                  <a:pt x="1165" y="1098"/>
                  <a:pt x="1173" y="1106"/>
                  <a:pt x="1183" y="1111"/>
                </a:cubicBezTo>
                <a:cubicBezTo>
                  <a:pt x="1195" y="1117"/>
                  <a:pt x="1210" y="1118"/>
                  <a:pt x="1223" y="1113"/>
                </a:cubicBezTo>
                <a:cubicBezTo>
                  <a:pt x="1241" y="1108"/>
                  <a:pt x="1255" y="1096"/>
                  <a:pt x="1262" y="1082"/>
                </a:cubicBezTo>
                <a:cubicBezTo>
                  <a:pt x="1267" y="1070"/>
                  <a:pt x="1268" y="1057"/>
                  <a:pt x="1263" y="1044"/>
                </a:cubicBezTo>
                <a:cubicBezTo>
                  <a:pt x="1252" y="1013"/>
                  <a:pt x="1232" y="1006"/>
                  <a:pt x="1211" y="998"/>
                </a:cubicBezTo>
                <a:cubicBezTo>
                  <a:pt x="1176" y="985"/>
                  <a:pt x="1132" y="969"/>
                  <a:pt x="1091" y="845"/>
                </a:cubicBezTo>
                <a:cubicBezTo>
                  <a:pt x="1092" y="843"/>
                  <a:pt x="1093" y="842"/>
                  <a:pt x="1095" y="841"/>
                </a:cubicBezTo>
                <a:cubicBezTo>
                  <a:pt x="1095" y="841"/>
                  <a:pt x="1096" y="845"/>
                  <a:pt x="1099" y="849"/>
                </a:cubicBezTo>
                <a:cubicBezTo>
                  <a:pt x="1121" y="893"/>
                  <a:pt x="1181" y="994"/>
                  <a:pt x="1240" y="1000"/>
                </a:cubicBezTo>
                <a:cubicBezTo>
                  <a:pt x="1274" y="1003"/>
                  <a:pt x="1321" y="960"/>
                  <a:pt x="1299" y="918"/>
                </a:cubicBezTo>
                <a:cubicBezTo>
                  <a:pt x="1269" y="858"/>
                  <a:pt x="1111" y="831"/>
                  <a:pt x="1105" y="829"/>
                </a:cubicBezTo>
                <a:cubicBezTo>
                  <a:pt x="1104" y="829"/>
                  <a:pt x="1104" y="829"/>
                  <a:pt x="1104" y="829"/>
                </a:cubicBezTo>
                <a:cubicBezTo>
                  <a:pt x="1106" y="828"/>
                  <a:pt x="1107" y="826"/>
                  <a:pt x="1108" y="824"/>
                </a:cubicBezTo>
                <a:cubicBezTo>
                  <a:pt x="1134" y="833"/>
                  <a:pt x="1160" y="840"/>
                  <a:pt x="1186" y="845"/>
                </a:cubicBezTo>
                <a:cubicBezTo>
                  <a:pt x="1259" y="863"/>
                  <a:pt x="1328" y="873"/>
                  <a:pt x="1392" y="873"/>
                </a:cubicBezTo>
                <a:cubicBezTo>
                  <a:pt x="1454" y="873"/>
                  <a:pt x="1512" y="864"/>
                  <a:pt x="1565" y="847"/>
                </a:cubicBezTo>
                <a:cubicBezTo>
                  <a:pt x="1676" y="811"/>
                  <a:pt x="1762" y="737"/>
                  <a:pt x="1809" y="639"/>
                </a:cubicBezTo>
                <a:cubicBezTo>
                  <a:pt x="1863" y="523"/>
                  <a:pt x="1855" y="396"/>
                  <a:pt x="1796" y="292"/>
                </a:cubicBezTo>
                <a:cubicBezTo>
                  <a:pt x="1838" y="321"/>
                  <a:pt x="1884" y="343"/>
                  <a:pt x="1929" y="365"/>
                </a:cubicBezTo>
                <a:cubicBezTo>
                  <a:pt x="1951" y="375"/>
                  <a:pt x="1973" y="385"/>
                  <a:pt x="1993" y="396"/>
                </a:cubicBezTo>
                <a:cubicBezTo>
                  <a:pt x="2050" y="425"/>
                  <a:pt x="2176" y="506"/>
                  <a:pt x="2131" y="626"/>
                </a:cubicBezTo>
                <a:cubicBezTo>
                  <a:pt x="2113" y="674"/>
                  <a:pt x="2074" y="709"/>
                  <a:pt x="2025" y="719"/>
                </a:cubicBezTo>
                <a:cubicBezTo>
                  <a:pt x="1978" y="729"/>
                  <a:pt x="1932" y="714"/>
                  <a:pt x="1898" y="679"/>
                </a:cubicBezTo>
                <a:cubicBezTo>
                  <a:pt x="1864" y="643"/>
                  <a:pt x="1856" y="590"/>
                  <a:pt x="1880" y="543"/>
                </a:cubicBezTo>
                <a:cubicBezTo>
                  <a:pt x="1897" y="508"/>
                  <a:pt x="1936" y="473"/>
                  <a:pt x="1993" y="480"/>
                </a:cubicBezTo>
                <a:cubicBezTo>
                  <a:pt x="2021" y="483"/>
                  <a:pt x="2047" y="498"/>
                  <a:pt x="2065" y="521"/>
                </a:cubicBezTo>
                <a:cubicBezTo>
                  <a:pt x="2082" y="543"/>
                  <a:pt x="2089" y="570"/>
                  <a:pt x="2086" y="597"/>
                </a:cubicBezTo>
                <a:cubicBezTo>
                  <a:pt x="2082" y="623"/>
                  <a:pt x="2067" y="647"/>
                  <a:pt x="2045" y="662"/>
                </a:cubicBezTo>
                <a:cubicBezTo>
                  <a:pt x="2023" y="677"/>
                  <a:pt x="1997" y="683"/>
                  <a:pt x="1972" y="677"/>
                </a:cubicBezTo>
                <a:cubicBezTo>
                  <a:pt x="1948" y="671"/>
                  <a:pt x="1928" y="655"/>
                  <a:pt x="1916" y="633"/>
                </a:cubicBezTo>
                <a:cubicBezTo>
                  <a:pt x="1905" y="611"/>
                  <a:pt x="1904" y="585"/>
                  <a:pt x="1914" y="563"/>
                </a:cubicBezTo>
                <a:cubicBezTo>
                  <a:pt x="1923" y="540"/>
                  <a:pt x="1942" y="524"/>
                  <a:pt x="1966" y="519"/>
                </a:cubicBezTo>
                <a:cubicBezTo>
                  <a:pt x="1989" y="514"/>
                  <a:pt x="2012" y="520"/>
                  <a:pt x="2030" y="536"/>
                </a:cubicBezTo>
                <a:cubicBezTo>
                  <a:pt x="2047" y="551"/>
                  <a:pt x="2055" y="575"/>
                  <a:pt x="2051" y="597"/>
                </a:cubicBezTo>
                <a:cubicBezTo>
                  <a:pt x="2048" y="618"/>
                  <a:pt x="2035" y="634"/>
                  <a:pt x="2016" y="642"/>
                </a:cubicBezTo>
                <a:cubicBezTo>
                  <a:pt x="1998" y="650"/>
                  <a:pt x="1976" y="648"/>
                  <a:pt x="1959" y="638"/>
                </a:cubicBezTo>
                <a:cubicBezTo>
                  <a:pt x="1945" y="630"/>
                  <a:pt x="1936" y="616"/>
                  <a:pt x="1934" y="600"/>
                </a:cubicBezTo>
                <a:cubicBezTo>
                  <a:pt x="1933" y="583"/>
                  <a:pt x="1939" y="567"/>
                  <a:pt x="1952" y="556"/>
                </a:cubicBezTo>
                <a:cubicBezTo>
                  <a:pt x="1965" y="545"/>
                  <a:pt x="1983" y="541"/>
                  <a:pt x="2000" y="546"/>
                </a:cubicBezTo>
                <a:cubicBezTo>
                  <a:pt x="2016" y="551"/>
                  <a:pt x="2027" y="562"/>
                  <a:pt x="2029" y="576"/>
                </a:cubicBezTo>
                <a:cubicBezTo>
                  <a:pt x="1985" y="578"/>
                  <a:pt x="1999" y="630"/>
                  <a:pt x="2026" y="618"/>
                </a:cubicBezTo>
                <a:cubicBezTo>
                  <a:pt x="2041" y="612"/>
                  <a:pt x="2047" y="588"/>
                  <a:pt x="2044" y="574"/>
                </a:cubicBezTo>
                <a:cubicBezTo>
                  <a:pt x="2040" y="554"/>
                  <a:pt x="2026" y="538"/>
                  <a:pt x="2005" y="532"/>
                </a:cubicBezTo>
                <a:cubicBezTo>
                  <a:pt x="1983" y="526"/>
                  <a:pt x="1960" y="530"/>
                  <a:pt x="1943" y="544"/>
                </a:cubicBezTo>
                <a:cubicBezTo>
                  <a:pt x="1926" y="558"/>
                  <a:pt x="1917" y="579"/>
                  <a:pt x="1919" y="601"/>
                </a:cubicBezTo>
                <a:cubicBezTo>
                  <a:pt x="1921" y="622"/>
                  <a:pt x="1933" y="640"/>
                  <a:pt x="1951" y="651"/>
                </a:cubicBezTo>
                <a:cubicBezTo>
                  <a:pt x="1972" y="663"/>
                  <a:pt x="1999" y="665"/>
                  <a:pt x="2022" y="656"/>
                </a:cubicBezTo>
                <a:cubicBezTo>
                  <a:pt x="2046" y="646"/>
                  <a:pt x="2062" y="625"/>
                  <a:pt x="2066" y="600"/>
                </a:cubicBezTo>
                <a:cubicBezTo>
                  <a:pt x="2071" y="572"/>
                  <a:pt x="2061" y="543"/>
                  <a:pt x="2040" y="525"/>
                </a:cubicBezTo>
                <a:cubicBezTo>
                  <a:pt x="2019" y="506"/>
                  <a:pt x="1990" y="498"/>
                  <a:pt x="1962" y="504"/>
                </a:cubicBezTo>
                <a:cubicBezTo>
                  <a:pt x="1934" y="511"/>
                  <a:pt x="1911" y="530"/>
                  <a:pt x="1900" y="557"/>
                </a:cubicBezTo>
                <a:cubicBezTo>
                  <a:pt x="1889" y="583"/>
                  <a:pt x="1890" y="613"/>
                  <a:pt x="1903" y="639"/>
                </a:cubicBezTo>
                <a:cubicBezTo>
                  <a:pt x="1917" y="666"/>
                  <a:pt x="1941" y="685"/>
                  <a:pt x="1969" y="691"/>
                </a:cubicBezTo>
                <a:cubicBezTo>
                  <a:pt x="1998" y="698"/>
                  <a:pt x="2028" y="692"/>
                  <a:pt x="2053" y="675"/>
                </a:cubicBezTo>
                <a:cubicBezTo>
                  <a:pt x="2079" y="657"/>
                  <a:pt x="2097" y="629"/>
                  <a:pt x="2101" y="599"/>
                </a:cubicBezTo>
                <a:cubicBezTo>
                  <a:pt x="2105" y="568"/>
                  <a:pt x="2096" y="537"/>
                  <a:pt x="2076" y="512"/>
                </a:cubicBezTo>
                <a:cubicBezTo>
                  <a:pt x="2056" y="486"/>
                  <a:pt x="2026" y="469"/>
                  <a:pt x="1995" y="465"/>
                </a:cubicBezTo>
                <a:cubicBezTo>
                  <a:pt x="1940" y="459"/>
                  <a:pt x="1891" y="486"/>
                  <a:pt x="1866" y="536"/>
                </a:cubicBezTo>
                <a:cubicBezTo>
                  <a:pt x="1840" y="589"/>
                  <a:pt x="1848" y="649"/>
                  <a:pt x="1887" y="689"/>
                </a:cubicBezTo>
                <a:cubicBezTo>
                  <a:pt x="1925" y="728"/>
                  <a:pt x="1976" y="745"/>
                  <a:pt x="2028" y="734"/>
                </a:cubicBezTo>
                <a:cubicBezTo>
                  <a:pt x="2082" y="722"/>
                  <a:pt x="2126" y="684"/>
                  <a:pt x="2145" y="632"/>
                </a:cubicBezTo>
                <a:cubicBezTo>
                  <a:pt x="2194" y="500"/>
                  <a:pt x="2060" y="413"/>
                  <a:pt x="2000" y="382"/>
                </a:cubicBezTo>
                <a:cubicBezTo>
                  <a:pt x="1979" y="371"/>
                  <a:pt x="1957" y="361"/>
                  <a:pt x="1936" y="351"/>
                </a:cubicBezTo>
                <a:cubicBezTo>
                  <a:pt x="1904" y="336"/>
                  <a:pt x="1872" y="321"/>
                  <a:pt x="1841" y="303"/>
                </a:cubicBezTo>
                <a:cubicBezTo>
                  <a:pt x="1887" y="323"/>
                  <a:pt x="1935" y="337"/>
                  <a:pt x="1983" y="347"/>
                </a:cubicBezTo>
                <a:cubicBezTo>
                  <a:pt x="2043" y="360"/>
                  <a:pt x="2142" y="364"/>
                  <a:pt x="2195" y="414"/>
                </a:cubicBezTo>
                <a:cubicBezTo>
                  <a:pt x="2243" y="472"/>
                  <a:pt x="2221" y="560"/>
                  <a:pt x="2250" y="631"/>
                </a:cubicBezTo>
                <a:cubicBezTo>
                  <a:pt x="2283" y="714"/>
                  <a:pt x="2359" y="750"/>
                  <a:pt x="2416" y="813"/>
                </a:cubicBezTo>
                <a:cubicBezTo>
                  <a:pt x="2480" y="883"/>
                  <a:pt x="2513" y="971"/>
                  <a:pt x="2550" y="1057"/>
                </a:cubicBezTo>
                <a:cubicBezTo>
                  <a:pt x="2553" y="1062"/>
                  <a:pt x="2562" y="1061"/>
                  <a:pt x="2563" y="1055"/>
                </a:cubicBezTo>
                <a:cubicBezTo>
                  <a:pt x="2574" y="1007"/>
                  <a:pt x="2586" y="958"/>
                  <a:pt x="2593" y="909"/>
                </a:cubicBezTo>
                <a:cubicBezTo>
                  <a:pt x="2598" y="874"/>
                  <a:pt x="2598" y="818"/>
                  <a:pt x="2595" y="795"/>
                </a:cubicBezTo>
                <a:cubicBezTo>
                  <a:pt x="2586" y="733"/>
                  <a:pt x="2566" y="673"/>
                  <a:pt x="2531" y="622"/>
                </a:cubicBezTo>
                <a:cubicBezTo>
                  <a:pt x="2454" y="509"/>
                  <a:pt x="2331" y="441"/>
                  <a:pt x="2204" y="400"/>
                </a:cubicBezTo>
                <a:cubicBezTo>
                  <a:pt x="2146" y="361"/>
                  <a:pt x="2072" y="352"/>
                  <a:pt x="2022" y="342"/>
                </a:cubicBezTo>
                <a:cubicBezTo>
                  <a:pt x="1928" y="322"/>
                  <a:pt x="1830" y="299"/>
                  <a:pt x="1756" y="234"/>
                </a:cubicBezTo>
                <a:cubicBezTo>
                  <a:pt x="1729" y="202"/>
                  <a:pt x="1696" y="174"/>
                  <a:pt x="1659" y="151"/>
                </a:cubicBezTo>
                <a:cubicBezTo>
                  <a:pt x="1512" y="61"/>
                  <a:pt x="1278" y="90"/>
                  <a:pt x="1087" y="163"/>
                </a:cubicBezTo>
                <a:cubicBezTo>
                  <a:pt x="1177" y="116"/>
                  <a:pt x="1269" y="80"/>
                  <a:pt x="1337" y="66"/>
                </a:cubicBezTo>
                <a:cubicBezTo>
                  <a:pt x="1409" y="52"/>
                  <a:pt x="1536" y="45"/>
                  <a:pt x="1623" y="65"/>
                </a:cubicBezTo>
                <a:cubicBezTo>
                  <a:pt x="1747" y="248"/>
                  <a:pt x="1895" y="287"/>
                  <a:pt x="2055" y="329"/>
                </a:cubicBezTo>
                <a:cubicBezTo>
                  <a:pt x="2155" y="356"/>
                  <a:pt x="2258" y="383"/>
                  <a:pt x="2357" y="449"/>
                </a:cubicBezTo>
                <a:cubicBezTo>
                  <a:pt x="2374" y="460"/>
                  <a:pt x="2374" y="460"/>
                  <a:pt x="2374" y="460"/>
                </a:cubicBezTo>
                <a:cubicBezTo>
                  <a:pt x="2368" y="440"/>
                  <a:pt x="2368" y="440"/>
                  <a:pt x="2368" y="440"/>
                </a:cubicBezTo>
                <a:cubicBezTo>
                  <a:pt x="2340" y="345"/>
                  <a:pt x="2295" y="264"/>
                  <a:pt x="2235" y="198"/>
                </a:cubicBezTo>
                <a:cubicBezTo>
                  <a:pt x="2320" y="266"/>
                  <a:pt x="2424" y="369"/>
                  <a:pt x="2506" y="513"/>
                </a:cubicBezTo>
                <a:cubicBezTo>
                  <a:pt x="2602" y="681"/>
                  <a:pt x="2646" y="864"/>
                  <a:pt x="2636" y="1058"/>
                </a:cubicBezTo>
                <a:cubicBezTo>
                  <a:pt x="2632" y="1079"/>
                  <a:pt x="2620" y="1097"/>
                  <a:pt x="2607" y="1113"/>
                </a:cubicBezTo>
                <a:cubicBezTo>
                  <a:pt x="2607" y="1113"/>
                  <a:pt x="2607" y="1113"/>
                  <a:pt x="2607" y="1112"/>
                </a:cubicBezTo>
                <a:cubicBezTo>
                  <a:pt x="2607" y="1099"/>
                  <a:pt x="2599" y="1091"/>
                  <a:pt x="2586" y="1090"/>
                </a:cubicBezTo>
                <a:cubicBezTo>
                  <a:pt x="2572" y="1088"/>
                  <a:pt x="2563" y="1102"/>
                  <a:pt x="2560" y="1114"/>
                </a:cubicBezTo>
                <a:cubicBezTo>
                  <a:pt x="2559" y="1118"/>
                  <a:pt x="2560" y="1122"/>
                  <a:pt x="2561" y="1125"/>
                </a:cubicBezTo>
                <a:cubicBezTo>
                  <a:pt x="2556" y="1124"/>
                  <a:pt x="2550" y="1123"/>
                  <a:pt x="2545" y="1123"/>
                </a:cubicBezTo>
                <a:cubicBezTo>
                  <a:pt x="2532" y="1123"/>
                  <a:pt x="2514" y="1132"/>
                  <a:pt x="2518" y="1148"/>
                </a:cubicBezTo>
                <a:cubicBezTo>
                  <a:pt x="2521" y="1158"/>
                  <a:pt x="2532" y="1164"/>
                  <a:pt x="2544" y="1166"/>
                </a:cubicBezTo>
                <a:cubicBezTo>
                  <a:pt x="2544" y="1166"/>
                  <a:pt x="2543" y="1167"/>
                  <a:pt x="2543" y="1168"/>
                </a:cubicBezTo>
                <a:cubicBezTo>
                  <a:pt x="2537" y="1175"/>
                  <a:pt x="2534" y="1186"/>
                  <a:pt x="2542" y="1193"/>
                </a:cubicBezTo>
                <a:cubicBezTo>
                  <a:pt x="2553" y="1200"/>
                  <a:pt x="2566" y="1195"/>
                  <a:pt x="2575" y="1187"/>
                </a:cubicBezTo>
                <a:cubicBezTo>
                  <a:pt x="2578" y="1185"/>
                  <a:pt x="2579" y="1183"/>
                  <a:pt x="2581" y="1180"/>
                </a:cubicBezTo>
                <a:cubicBezTo>
                  <a:pt x="2584" y="1189"/>
                  <a:pt x="2594" y="1191"/>
                  <a:pt x="2602" y="1187"/>
                </a:cubicBezTo>
                <a:cubicBezTo>
                  <a:pt x="2612" y="1182"/>
                  <a:pt x="2616" y="1169"/>
                  <a:pt x="2611" y="1159"/>
                </a:cubicBezTo>
                <a:cubicBezTo>
                  <a:pt x="2609" y="1154"/>
                  <a:pt x="2604" y="1151"/>
                  <a:pt x="2599" y="1148"/>
                </a:cubicBezTo>
                <a:cubicBezTo>
                  <a:pt x="2597" y="1147"/>
                  <a:pt x="2595" y="1147"/>
                  <a:pt x="2593" y="1147"/>
                </a:cubicBezTo>
                <a:cubicBezTo>
                  <a:pt x="2593" y="1146"/>
                  <a:pt x="2592" y="1146"/>
                  <a:pt x="2592" y="1146"/>
                </a:cubicBezTo>
                <a:cubicBezTo>
                  <a:pt x="2607" y="1130"/>
                  <a:pt x="2623" y="1113"/>
                  <a:pt x="2634" y="1094"/>
                </a:cubicBezTo>
                <a:cubicBezTo>
                  <a:pt x="2629" y="1146"/>
                  <a:pt x="2621" y="1199"/>
                  <a:pt x="2610" y="1252"/>
                </a:cubicBezTo>
                <a:cubicBezTo>
                  <a:pt x="2603" y="1268"/>
                  <a:pt x="2591" y="1281"/>
                  <a:pt x="2579" y="1293"/>
                </a:cubicBezTo>
                <a:cubicBezTo>
                  <a:pt x="2579" y="1285"/>
                  <a:pt x="2577" y="1278"/>
                  <a:pt x="2572" y="1272"/>
                </a:cubicBezTo>
                <a:cubicBezTo>
                  <a:pt x="2565" y="1263"/>
                  <a:pt x="2551" y="1255"/>
                  <a:pt x="2541" y="1263"/>
                </a:cubicBezTo>
                <a:cubicBezTo>
                  <a:pt x="2531" y="1272"/>
                  <a:pt x="2531" y="1284"/>
                  <a:pt x="2536" y="1294"/>
                </a:cubicBezTo>
                <a:cubicBezTo>
                  <a:pt x="2526" y="1292"/>
                  <a:pt x="2516" y="1293"/>
                  <a:pt x="2513" y="1305"/>
                </a:cubicBezTo>
                <a:cubicBezTo>
                  <a:pt x="2510" y="1317"/>
                  <a:pt x="2520" y="1326"/>
                  <a:pt x="2530" y="1329"/>
                </a:cubicBezTo>
                <a:cubicBezTo>
                  <a:pt x="2527" y="1332"/>
                  <a:pt x="2526" y="1337"/>
                  <a:pt x="2527" y="1342"/>
                </a:cubicBezTo>
                <a:cubicBezTo>
                  <a:pt x="2530" y="1355"/>
                  <a:pt x="2541" y="1356"/>
                  <a:pt x="2551" y="1351"/>
                </a:cubicBezTo>
                <a:cubicBezTo>
                  <a:pt x="2555" y="1349"/>
                  <a:pt x="2558" y="1346"/>
                  <a:pt x="2560" y="1343"/>
                </a:cubicBezTo>
                <a:cubicBezTo>
                  <a:pt x="2564" y="1346"/>
                  <a:pt x="2568" y="1347"/>
                  <a:pt x="2572" y="1346"/>
                </a:cubicBezTo>
                <a:cubicBezTo>
                  <a:pt x="2580" y="1345"/>
                  <a:pt x="2585" y="1335"/>
                  <a:pt x="2587" y="1328"/>
                </a:cubicBezTo>
                <a:cubicBezTo>
                  <a:pt x="2590" y="1320"/>
                  <a:pt x="2586" y="1313"/>
                  <a:pt x="2582" y="1306"/>
                </a:cubicBezTo>
                <a:cubicBezTo>
                  <a:pt x="2589" y="1299"/>
                  <a:pt x="2596" y="1292"/>
                  <a:pt x="2602" y="1284"/>
                </a:cubicBezTo>
                <a:cubicBezTo>
                  <a:pt x="2595" y="1313"/>
                  <a:pt x="2587" y="1343"/>
                  <a:pt x="2577" y="1372"/>
                </a:cubicBezTo>
                <a:cubicBezTo>
                  <a:pt x="2574" y="1365"/>
                  <a:pt x="2568" y="1361"/>
                  <a:pt x="2559" y="1362"/>
                </a:cubicBezTo>
                <a:cubicBezTo>
                  <a:pt x="2547" y="1364"/>
                  <a:pt x="2540" y="1375"/>
                  <a:pt x="2541" y="1387"/>
                </a:cubicBezTo>
                <a:cubicBezTo>
                  <a:pt x="2541" y="1388"/>
                  <a:pt x="2541" y="1389"/>
                  <a:pt x="2541" y="1390"/>
                </a:cubicBezTo>
                <a:cubicBezTo>
                  <a:pt x="2538" y="1389"/>
                  <a:pt x="2536" y="1389"/>
                  <a:pt x="2533" y="1389"/>
                </a:cubicBezTo>
                <a:cubicBezTo>
                  <a:pt x="2524" y="1389"/>
                  <a:pt x="2516" y="1395"/>
                  <a:pt x="2515" y="1404"/>
                </a:cubicBezTo>
                <a:cubicBezTo>
                  <a:pt x="2514" y="1416"/>
                  <a:pt x="2521" y="1425"/>
                  <a:pt x="2533" y="1428"/>
                </a:cubicBezTo>
                <a:cubicBezTo>
                  <a:pt x="2538" y="1429"/>
                  <a:pt x="2542" y="1428"/>
                  <a:pt x="2546" y="1426"/>
                </a:cubicBezTo>
                <a:cubicBezTo>
                  <a:pt x="2545" y="1428"/>
                  <a:pt x="2544" y="1430"/>
                  <a:pt x="2543" y="1432"/>
                </a:cubicBezTo>
                <a:cubicBezTo>
                  <a:pt x="2541" y="1439"/>
                  <a:pt x="2541" y="1451"/>
                  <a:pt x="2550" y="1453"/>
                </a:cubicBezTo>
                <a:cubicBezTo>
                  <a:pt x="2560" y="1455"/>
                  <a:pt x="2570" y="1450"/>
                  <a:pt x="2575" y="1441"/>
                </a:cubicBezTo>
                <a:cubicBezTo>
                  <a:pt x="2575" y="1441"/>
                  <a:pt x="2575" y="1441"/>
                  <a:pt x="2575" y="1440"/>
                </a:cubicBezTo>
                <a:cubicBezTo>
                  <a:pt x="2581" y="1444"/>
                  <a:pt x="2589" y="1446"/>
                  <a:pt x="2596" y="1443"/>
                </a:cubicBezTo>
                <a:cubicBezTo>
                  <a:pt x="2605" y="1438"/>
                  <a:pt x="2607" y="1425"/>
                  <a:pt x="2604" y="1416"/>
                </a:cubicBezTo>
                <a:cubicBezTo>
                  <a:pt x="2601" y="1405"/>
                  <a:pt x="2590" y="1405"/>
                  <a:pt x="2582" y="1402"/>
                </a:cubicBezTo>
                <a:cubicBezTo>
                  <a:pt x="2591" y="1373"/>
                  <a:pt x="2600" y="1345"/>
                  <a:pt x="2608" y="1316"/>
                </a:cubicBezTo>
                <a:cubicBezTo>
                  <a:pt x="2611" y="1323"/>
                  <a:pt x="2617" y="1328"/>
                  <a:pt x="2622" y="1334"/>
                </a:cubicBezTo>
                <a:cubicBezTo>
                  <a:pt x="2620" y="1334"/>
                  <a:pt x="2618" y="1334"/>
                  <a:pt x="2616" y="1335"/>
                </a:cubicBezTo>
                <a:cubicBezTo>
                  <a:pt x="2611" y="1337"/>
                  <a:pt x="2608" y="1342"/>
                  <a:pt x="2606" y="1347"/>
                </a:cubicBezTo>
                <a:cubicBezTo>
                  <a:pt x="2602" y="1355"/>
                  <a:pt x="2602" y="1367"/>
                  <a:pt x="2610" y="1374"/>
                </a:cubicBezTo>
                <a:cubicBezTo>
                  <a:pt x="2616" y="1379"/>
                  <a:pt x="2626" y="1379"/>
                  <a:pt x="2633" y="1373"/>
                </a:cubicBezTo>
                <a:cubicBezTo>
                  <a:pt x="2636" y="1386"/>
                  <a:pt x="2644" y="1396"/>
                  <a:pt x="2659" y="1393"/>
                </a:cubicBezTo>
                <a:cubicBezTo>
                  <a:pt x="2669" y="1390"/>
                  <a:pt x="2670" y="1378"/>
                  <a:pt x="2668" y="1370"/>
                </a:cubicBezTo>
                <a:cubicBezTo>
                  <a:pt x="2668" y="1367"/>
                  <a:pt x="2667" y="1365"/>
                  <a:pt x="2666" y="1363"/>
                </a:cubicBezTo>
                <a:cubicBezTo>
                  <a:pt x="2667" y="1363"/>
                  <a:pt x="2669" y="1363"/>
                  <a:pt x="2672" y="1363"/>
                </a:cubicBezTo>
                <a:cubicBezTo>
                  <a:pt x="2681" y="1362"/>
                  <a:pt x="2687" y="1354"/>
                  <a:pt x="2684" y="1345"/>
                </a:cubicBezTo>
                <a:cubicBezTo>
                  <a:pt x="2681" y="1336"/>
                  <a:pt x="2670" y="1332"/>
                  <a:pt x="2659" y="1331"/>
                </a:cubicBezTo>
                <a:cubicBezTo>
                  <a:pt x="2661" y="1327"/>
                  <a:pt x="2662" y="1324"/>
                  <a:pt x="2660" y="1320"/>
                </a:cubicBezTo>
                <a:cubicBezTo>
                  <a:pt x="2658" y="1312"/>
                  <a:pt x="2648" y="1309"/>
                  <a:pt x="2640" y="1311"/>
                </a:cubicBezTo>
                <a:cubicBezTo>
                  <a:pt x="2632" y="1313"/>
                  <a:pt x="2630" y="1320"/>
                  <a:pt x="2630" y="1327"/>
                </a:cubicBezTo>
                <a:cubicBezTo>
                  <a:pt x="2628" y="1325"/>
                  <a:pt x="2626" y="1323"/>
                  <a:pt x="2624" y="1320"/>
                </a:cubicBezTo>
                <a:cubicBezTo>
                  <a:pt x="2616" y="1311"/>
                  <a:pt x="2612" y="1300"/>
                  <a:pt x="2616" y="1288"/>
                </a:cubicBezTo>
                <a:cubicBezTo>
                  <a:pt x="2616" y="1287"/>
                  <a:pt x="2616" y="1286"/>
                  <a:pt x="2616" y="1285"/>
                </a:cubicBezTo>
                <a:cubicBezTo>
                  <a:pt x="2622" y="1258"/>
                  <a:pt x="2628" y="1232"/>
                  <a:pt x="2633" y="1205"/>
                </a:cubicBezTo>
                <a:cubicBezTo>
                  <a:pt x="2633" y="1208"/>
                  <a:pt x="2634" y="1211"/>
                  <a:pt x="2636" y="1214"/>
                </a:cubicBezTo>
                <a:cubicBezTo>
                  <a:pt x="2641" y="1227"/>
                  <a:pt x="2646" y="1237"/>
                  <a:pt x="2652" y="1248"/>
                </a:cubicBezTo>
                <a:cubicBezTo>
                  <a:pt x="2651" y="1248"/>
                  <a:pt x="2649" y="1248"/>
                  <a:pt x="2647" y="1249"/>
                </a:cubicBezTo>
                <a:cubicBezTo>
                  <a:pt x="2643" y="1249"/>
                  <a:pt x="2638" y="1253"/>
                  <a:pt x="2635" y="1257"/>
                </a:cubicBezTo>
                <a:cubicBezTo>
                  <a:pt x="2630" y="1265"/>
                  <a:pt x="2628" y="1277"/>
                  <a:pt x="2635" y="1285"/>
                </a:cubicBezTo>
                <a:cubicBezTo>
                  <a:pt x="2640" y="1292"/>
                  <a:pt x="2651" y="1297"/>
                  <a:pt x="2659" y="1291"/>
                </a:cubicBezTo>
                <a:cubicBezTo>
                  <a:pt x="2661" y="1289"/>
                  <a:pt x="2662" y="1288"/>
                  <a:pt x="2663" y="1285"/>
                </a:cubicBezTo>
                <a:cubicBezTo>
                  <a:pt x="2665" y="1290"/>
                  <a:pt x="2667" y="1295"/>
                  <a:pt x="2670" y="1300"/>
                </a:cubicBezTo>
                <a:cubicBezTo>
                  <a:pt x="2676" y="1308"/>
                  <a:pt x="2686" y="1314"/>
                  <a:pt x="2695" y="1305"/>
                </a:cubicBezTo>
                <a:cubicBezTo>
                  <a:pt x="2703" y="1298"/>
                  <a:pt x="2701" y="1286"/>
                  <a:pt x="2694" y="1278"/>
                </a:cubicBezTo>
                <a:cubicBezTo>
                  <a:pt x="2694" y="1278"/>
                  <a:pt x="2694" y="1278"/>
                  <a:pt x="2694" y="1278"/>
                </a:cubicBezTo>
                <a:cubicBezTo>
                  <a:pt x="2704" y="1278"/>
                  <a:pt x="2713" y="1275"/>
                  <a:pt x="2715" y="1264"/>
                </a:cubicBezTo>
                <a:cubicBezTo>
                  <a:pt x="2716" y="1255"/>
                  <a:pt x="2707" y="1250"/>
                  <a:pt x="2699" y="1249"/>
                </a:cubicBezTo>
                <a:close/>
                <a:moveTo>
                  <a:pt x="366" y="364"/>
                </a:moveTo>
                <a:cubicBezTo>
                  <a:pt x="315" y="346"/>
                  <a:pt x="250" y="328"/>
                  <a:pt x="209" y="291"/>
                </a:cubicBezTo>
                <a:cubicBezTo>
                  <a:pt x="220" y="289"/>
                  <a:pt x="224" y="277"/>
                  <a:pt x="219" y="268"/>
                </a:cubicBezTo>
                <a:cubicBezTo>
                  <a:pt x="228" y="268"/>
                  <a:pt x="238" y="269"/>
                  <a:pt x="240" y="269"/>
                </a:cubicBezTo>
                <a:cubicBezTo>
                  <a:pt x="254" y="273"/>
                  <a:pt x="268" y="277"/>
                  <a:pt x="281" y="282"/>
                </a:cubicBezTo>
                <a:cubicBezTo>
                  <a:pt x="307" y="293"/>
                  <a:pt x="332" y="307"/>
                  <a:pt x="356" y="321"/>
                </a:cubicBezTo>
                <a:cubicBezTo>
                  <a:pt x="398" y="346"/>
                  <a:pt x="437" y="374"/>
                  <a:pt x="474" y="405"/>
                </a:cubicBezTo>
                <a:cubicBezTo>
                  <a:pt x="441" y="386"/>
                  <a:pt x="402" y="376"/>
                  <a:pt x="366" y="364"/>
                </a:cubicBezTo>
                <a:close/>
                <a:moveTo>
                  <a:pt x="218" y="2455"/>
                </a:moveTo>
                <a:cubicBezTo>
                  <a:pt x="218" y="2454"/>
                  <a:pt x="217" y="2454"/>
                  <a:pt x="217" y="2453"/>
                </a:cubicBezTo>
                <a:cubicBezTo>
                  <a:pt x="213" y="2452"/>
                  <a:pt x="209" y="2450"/>
                  <a:pt x="205" y="2448"/>
                </a:cubicBezTo>
                <a:cubicBezTo>
                  <a:pt x="196" y="2442"/>
                  <a:pt x="188" y="2437"/>
                  <a:pt x="180" y="2432"/>
                </a:cubicBezTo>
                <a:cubicBezTo>
                  <a:pt x="158" y="2417"/>
                  <a:pt x="133" y="2405"/>
                  <a:pt x="110" y="2392"/>
                </a:cubicBezTo>
                <a:cubicBezTo>
                  <a:pt x="88" y="2380"/>
                  <a:pt x="62" y="2366"/>
                  <a:pt x="46" y="2346"/>
                </a:cubicBezTo>
                <a:cubicBezTo>
                  <a:pt x="46" y="2346"/>
                  <a:pt x="47" y="2346"/>
                  <a:pt x="47" y="2346"/>
                </a:cubicBezTo>
                <a:cubicBezTo>
                  <a:pt x="47" y="2346"/>
                  <a:pt x="47" y="2346"/>
                  <a:pt x="48" y="2346"/>
                </a:cubicBezTo>
                <a:cubicBezTo>
                  <a:pt x="57" y="2346"/>
                  <a:pt x="66" y="2341"/>
                  <a:pt x="67" y="2331"/>
                </a:cubicBezTo>
                <a:cubicBezTo>
                  <a:pt x="67" y="2328"/>
                  <a:pt x="67" y="2325"/>
                  <a:pt x="66" y="2322"/>
                </a:cubicBezTo>
                <a:cubicBezTo>
                  <a:pt x="72" y="2324"/>
                  <a:pt x="77" y="2326"/>
                  <a:pt x="79" y="2327"/>
                </a:cubicBezTo>
                <a:cubicBezTo>
                  <a:pt x="97" y="2338"/>
                  <a:pt x="112" y="2352"/>
                  <a:pt x="127" y="2366"/>
                </a:cubicBezTo>
                <a:cubicBezTo>
                  <a:pt x="159" y="2396"/>
                  <a:pt x="189" y="2427"/>
                  <a:pt x="222" y="2456"/>
                </a:cubicBezTo>
                <a:cubicBezTo>
                  <a:pt x="221" y="2455"/>
                  <a:pt x="219" y="2455"/>
                  <a:pt x="218" y="2455"/>
                </a:cubicBezTo>
                <a:close/>
                <a:moveTo>
                  <a:pt x="82" y="2598"/>
                </a:moveTo>
                <a:cubicBezTo>
                  <a:pt x="96" y="2615"/>
                  <a:pt x="108" y="2634"/>
                  <a:pt x="118" y="2653"/>
                </a:cubicBezTo>
                <a:cubicBezTo>
                  <a:pt x="94" y="2642"/>
                  <a:pt x="76" y="2624"/>
                  <a:pt x="82" y="2598"/>
                </a:cubicBezTo>
                <a:close/>
                <a:moveTo>
                  <a:pt x="24" y="2542"/>
                </a:moveTo>
                <a:cubicBezTo>
                  <a:pt x="27" y="2544"/>
                  <a:pt x="30" y="2546"/>
                  <a:pt x="32" y="2548"/>
                </a:cubicBezTo>
                <a:cubicBezTo>
                  <a:pt x="44" y="2557"/>
                  <a:pt x="55" y="2568"/>
                  <a:pt x="65" y="2578"/>
                </a:cubicBezTo>
                <a:cubicBezTo>
                  <a:pt x="65" y="2578"/>
                  <a:pt x="65" y="2578"/>
                  <a:pt x="64" y="2578"/>
                </a:cubicBezTo>
                <a:cubicBezTo>
                  <a:pt x="41" y="2581"/>
                  <a:pt x="14" y="2568"/>
                  <a:pt x="24" y="2542"/>
                </a:cubicBezTo>
                <a:close/>
                <a:moveTo>
                  <a:pt x="60" y="2688"/>
                </a:moveTo>
                <a:cubicBezTo>
                  <a:pt x="46" y="2676"/>
                  <a:pt x="31" y="2665"/>
                  <a:pt x="17" y="2654"/>
                </a:cubicBezTo>
                <a:cubicBezTo>
                  <a:pt x="34" y="2637"/>
                  <a:pt x="51" y="2620"/>
                  <a:pt x="67" y="2603"/>
                </a:cubicBezTo>
                <a:cubicBezTo>
                  <a:pt x="64" y="2633"/>
                  <a:pt x="88" y="2655"/>
                  <a:pt x="117" y="2667"/>
                </a:cubicBezTo>
                <a:cubicBezTo>
                  <a:pt x="99" y="2674"/>
                  <a:pt x="82" y="2680"/>
                  <a:pt x="64" y="2685"/>
                </a:cubicBezTo>
                <a:cubicBezTo>
                  <a:pt x="62" y="2685"/>
                  <a:pt x="61" y="2686"/>
                  <a:pt x="60" y="2688"/>
                </a:cubicBezTo>
                <a:close/>
                <a:moveTo>
                  <a:pt x="71" y="2697"/>
                </a:moveTo>
                <a:cubicBezTo>
                  <a:pt x="86" y="2693"/>
                  <a:pt x="101" y="2688"/>
                  <a:pt x="116" y="2682"/>
                </a:cubicBezTo>
                <a:cubicBezTo>
                  <a:pt x="109" y="2703"/>
                  <a:pt x="115" y="2723"/>
                  <a:pt x="126" y="2741"/>
                </a:cubicBezTo>
                <a:cubicBezTo>
                  <a:pt x="108" y="2726"/>
                  <a:pt x="90" y="2711"/>
                  <a:pt x="71" y="2697"/>
                </a:cubicBezTo>
                <a:close/>
                <a:moveTo>
                  <a:pt x="131" y="2680"/>
                </a:moveTo>
                <a:cubicBezTo>
                  <a:pt x="142" y="2706"/>
                  <a:pt x="151" y="2733"/>
                  <a:pt x="158" y="2761"/>
                </a:cubicBezTo>
                <a:cubicBezTo>
                  <a:pt x="137" y="2739"/>
                  <a:pt x="117" y="2710"/>
                  <a:pt x="131" y="2680"/>
                </a:cubicBezTo>
                <a:close/>
                <a:moveTo>
                  <a:pt x="617" y="3956"/>
                </a:moveTo>
                <a:cubicBezTo>
                  <a:pt x="623" y="3956"/>
                  <a:pt x="628" y="3956"/>
                  <a:pt x="632" y="3960"/>
                </a:cubicBezTo>
                <a:cubicBezTo>
                  <a:pt x="641" y="3967"/>
                  <a:pt x="632" y="3976"/>
                  <a:pt x="625" y="3978"/>
                </a:cubicBezTo>
                <a:cubicBezTo>
                  <a:pt x="617" y="3981"/>
                  <a:pt x="609" y="3970"/>
                  <a:pt x="604" y="3966"/>
                </a:cubicBezTo>
                <a:cubicBezTo>
                  <a:pt x="602" y="3963"/>
                  <a:pt x="599" y="3961"/>
                  <a:pt x="596" y="3960"/>
                </a:cubicBezTo>
                <a:cubicBezTo>
                  <a:pt x="602" y="3957"/>
                  <a:pt x="610" y="3956"/>
                  <a:pt x="617" y="3956"/>
                </a:cubicBezTo>
                <a:close/>
                <a:moveTo>
                  <a:pt x="596" y="3933"/>
                </a:moveTo>
                <a:cubicBezTo>
                  <a:pt x="598" y="3928"/>
                  <a:pt x="601" y="3924"/>
                  <a:pt x="607" y="3921"/>
                </a:cubicBezTo>
                <a:cubicBezTo>
                  <a:pt x="617" y="3916"/>
                  <a:pt x="621" y="3928"/>
                  <a:pt x="620" y="3936"/>
                </a:cubicBezTo>
                <a:cubicBezTo>
                  <a:pt x="619" y="3945"/>
                  <a:pt x="606" y="3946"/>
                  <a:pt x="599" y="3949"/>
                </a:cubicBezTo>
                <a:cubicBezTo>
                  <a:pt x="596" y="3950"/>
                  <a:pt x="593" y="3952"/>
                  <a:pt x="591" y="3954"/>
                </a:cubicBezTo>
                <a:cubicBezTo>
                  <a:pt x="591" y="3947"/>
                  <a:pt x="593" y="3940"/>
                  <a:pt x="596" y="3933"/>
                </a:cubicBezTo>
                <a:close/>
                <a:moveTo>
                  <a:pt x="591" y="3980"/>
                </a:moveTo>
                <a:cubicBezTo>
                  <a:pt x="592" y="3976"/>
                  <a:pt x="593" y="3973"/>
                  <a:pt x="593" y="3970"/>
                </a:cubicBezTo>
                <a:cubicBezTo>
                  <a:pt x="598" y="3975"/>
                  <a:pt x="602" y="3981"/>
                  <a:pt x="605" y="3987"/>
                </a:cubicBezTo>
                <a:cubicBezTo>
                  <a:pt x="607" y="3993"/>
                  <a:pt x="608" y="3997"/>
                  <a:pt x="607" y="4003"/>
                </a:cubicBezTo>
                <a:cubicBezTo>
                  <a:pt x="604" y="4014"/>
                  <a:pt x="592" y="4009"/>
                  <a:pt x="587" y="4003"/>
                </a:cubicBezTo>
                <a:cubicBezTo>
                  <a:pt x="581" y="3997"/>
                  <a:pt x="588" y="3986"/>
                  <a:pt x="591" y="3980"/>
                </a:cubicBezTo>
                <a:close/>
                <a:moveTo>
                  <a:pt x="572" y="3987"/>
                </a:moveTo>
                <a:cubicBezTo>
                  <a:pt x="568" y="3991"/>
                  <a:pt x="564" y="3994"/>
                  <a:pt x="558" y="3995"/>
                </a:cubicBezTo>
                <a:cubicBezTo>
                  <a:pt x="547" y="3996"/>
                  <a:pt x="547" y="3984"/>
                  <a:pt x="550" y="3977"/>
                </a:cubicBezTo>
                <a:cubicBezTo>
                  <a:pt x="554" y="3969"/>
                  <a:pt x="567" y="3971"/>
                  <a:pt x="574" y="3971"/>
                </a:cubicBezTo>
                <a:cubicBezTo>
                  <a:pt x="577" y="3971"/>
                  <a:pt x="580" y="3970"/>
                  <a:pt x="583" y="3968"/>
                </a:cubicBezTo>
                <a:cubicBezTo>
                  <a:pt x="581" y="3975"/>
                  <a:pt x="577" y="3981"/>
                  <a:pt x="572" y="3987"/>
                </a:cubicBezTo>
                <a:close/>
                <a:moveTo>
                  <a:pt x="615" y="4106"/>
                </a:moveTo>
                <a:cubicBezTo>
                  <a:pt x="610" y="4102"/>
                  <a:pt x="604" y="4091"/>
                  <a:pt x="615" y="4088"/>
                </a:cubicBezTo>
                <a:cubicBezTo>
                  <a:pt x="620" y="4086"/>
                  <a:pt x="625" y="4087"/>
                  <a:pt x="630" y="4089"/>
                </a:cubicBezTo>
                <a:cubicBezTo>
                  <a:pt x="636" y="4092"/>
                  <a:pt x="642" y="4095"/>
                  <a:pt x="647" y="4100"/>
                </a:cubicBezTo>
                <a:cubicBezTo>
                  <a:pt x="644" y="4100"/>
                  <a:pt x="641" y="4100"/>
                  <a:pt x="638" y="4102"/>
                </a:cubicBezTo>
                <a:cubicBezTo>
                  <a:pt x="632" y="4104"/>
                  <a:pt x="622" y="4112"/>
                  <a:pt x="615" y="4106"/>
                </a:cubicBezTo>
                <a:close/>
                <a:moveTo>
                  <a:pt x="645" y="4117"/>
                </a:moveTo>
                <a:cubicBezTo>
                  <a:pt x="645" y="4123"/>
                  <a:pt x="647" y="4135"/>
                  <a:pt x="639" y="4139"/>
                </a:cubicBezTo>
                <a:cubicBezTo>
                  <a:pt x="633" y="4142"/>
                  <a:pt x="621" y="4142"/>
                  <a:pt x="622" y="4131"/>
                </a:cubicBezTo>
                <a:cubicBezTo>
                  <a:pt x="623" y="4126"/>
                  <a:pt x="626" y="4122"/>
                  <a:pt x="630" y="4118"/>
                </a:cubicBezTo>
                <a:cubicBezTo>
                  <a:pt x="635" y="4114"/>
                  <a:pt x="641" y="4110"/>
                  <a:pt x="648" y="4108"/>
                </a:cubicBezTo>
                <a:cubicBezTo>
                  <a:pt x="646" y="4110"/>
                  <a:pt x="645" y="4113"/>
                  <a:pt x="645" y="4117"/>
                </a:cubicBezTo>
                <a:close/>
                <a:moveTo>
                  <a:pt x="670" y="4100"/>
                </a:moveTo>
                <a:cubicBezTo>
                  <a:pt x="674" y="4096"/>
                  <a:pt x="682" y="4086"/>
                  <a:pt x="690" y="4089"/>
                </a:cubicBezTo>
                <a:cubicBezTo>
                  <a:pt x="696" y="4092"/>
                  <a:pt x="704" y="4100"/>
                  <a:pt x="696" y="4107"/>
                </a:cubicBezTo>
                <a:cubicBezTo>
                  <a:pt x="691" y="4110"/>
                  <a:pt x="686" y="4111"/>
                  <a:pt x="681" y="4110"/>
                </a:cubicBezTo>
                <a:cubicBezTo>
                  <a:pt x="674" y="4109"/>
                  <a:pt x="667" y="4108"/>
                  <a:pt x="661" y="4105"/>
                </a:cubicBezTo>
                <a:cubicBezTo>
                  <a:pt x="664" y="4104"/>
                  <a:pt x="667" y="4102"/>
                  <a:pt x="670" y="4100"/>
                </a:cubicBezTo>
                <a:close/>
                <a:moveTo>
                  <a:pt x="663" y="4117"/>
                </a:moveTo>
                <a:cubicBezTo>
                  <a:pt x="669" y="4120"/>
                  <a:pt x="681" y="4123"/>
                  <a:pt x="681" y="4131"/>
                </a:cubicBezTo>
                <a:cubicBezTo>
                  <a:pt x="682" y="4139"/>
                  <a:pt x="677" y="4149"/>
                  <a:pt x="668" y="4144"/>
                </a:cubicBezTo>
                <a:cubicBezTo>
                  <a:pt x="663" y="4141"/>
                  <a:pt x="661" y="4137"/>
                  <a:pt x="659" y="4132"/>
                </a:cubicBezTo>
                <a:cubicBezTo>
                  <a:pt x="657" y="4125"/>
                  <a:pt x="656" y="4118"/>
                  <a:pt x="656" y="4112"/>
                </a:cubicBezTo>
                <a:cubicBezTo>
                  <a:pt x="658" y="4114"/>
                  <a:pt x="660" y="4116"/>
                  <a:pt x="663" y="4117"/>
                </a:cubicBezTo>
                <a:close/>
                <a:moveTo>
                  <a:pt x="759" y="4019"/>
                </a:moveTo>
                <a:cubicBezTo>
                  <a:pt x="755" y="4024"/>
                  <a:pt x="751" y="4027"/>
                  <a:pt x="745" y="4029"/>
                </a:cubicBezTo>
                <a:cubicBezTo>
                  <a:pt x="733" y="4031"/>
                  <a:pt x="732" y="4018"/>
                  <a:pt x="735" y="4010"/>
                </a:cubicBezTo>
                <a:cubicBezTo>
                  <a:pt x="738" y="4002"/>
                  <a:pt x="752" y="4003"/>
                  <a:pt x="760" y="4002"/>
                </a:cubicBezTo>
                <a:cubicBezTo>
                  <a:pt x="763" y="4002"/>
                  <a:pt x="767" y="4001"/>
                  <a:pt x="770" y="3999"/>
                </a:cubicBezTo>
                <a:cubicBezTo>
                  <a:pt x="768" y="4006"/>
                  <a:pt x="764" y="4013"/>
                  <a:pt x="759" y="4019"/>
                </a:cubicBezTo>
                <a:close/>
                <a:moveTo>
                  <a:pt x="804" y="3983"/>
                </a:moveTo>
                <a:cubicBezTo>
                  <a:pt x="811" y="3983"/>
                  <a:pt x="816" y="3983"/>
                  <a:pt x="821" y="3987"/>
                </a:cubicBezTo>
                <a:cubicBezTo>
                  <a:pt x="831" y="3994"/>
                  <a:pt x="822" y="4003"/>
                  <a:pt x="815" y="4007"/>
                </a:cubicBezTo>
                <a:cubicBezTo>
                  <a:pt x="806" y="4010"/>
                  <a:pt x="797" y="3999"/>
                  <a:pt x="792" y="3995"/>
                </a:cubicBezTo>
                <a:cubicBezTo>
                  <a:pt x="789" y="3992"/>
                  <a:pt x="786" y="3991"/>
                  <a:pt x="783" y="3989"/>
                </a:cubicBezTo>
                <a:cubicBezTo>
                  <a:pt x="789" y="3986"/>
                  <a:pt x="797" y="3984"/>
                  <a:pt x="804" y="3983"/>
                </a:cubicBezTo>
                <a:close/>
                <a:moveTo>
                  <a:pt x="781" y="3961"/>
                </a:moveTo>
                <a:cubicBezTo>
                  <a:pt x="783" y="3955"/>
                  <a:pt x="786" y="3950"/>
                  <a:pt x="791" y="3947"/>
                </a:cubicBezTo>
                <a:cubicBezTo>
                  <a:pt x="802" y="3941"/>
                  <a:pt x="806" y="3954"/>
                  <a:pt x="806" y="3962"/>
                </a:cubicBezTo>
                <a:cubicBezTo>
                  <a:pt x="806" y="3971"/>
                  <a:pt x="792" y="3974"/>
                  <a:pt x="785" y="3977"/>
                </a:cubicBezTo>
                <a:cubicBezTo>
                  <a:pt x="782" y="3978"/>
                  <a:pt x="779" y="3980"/>
                  <a:pt x="776" y="3983"/>
                </a:cubicBezTo>
                <a:cubicBezTo>
                  <a:pt x="776" y="3975"/>
                  <a:pt x="778" y="3968"/>
                  <a:pt x="781" y="3961"/>
                </a:cubicBezTo>
                <a:close/>
                <a:moveTo>
                  <a:pt x="778" y="4010"/>
                </a:moveTo>
                <a:cubicBezTo>
                  <a:pt x="780" y="4007"/>
                  <a:pt x="780" y="4003"/>
                  <a:pt x="780" y="4000"/>
                </a:cubicBezTo>
                <a:cubicBezTo>
                  <a:pt x="785" y="4004"/>
                  <a:pt x="790" y="4011"/>
                  <a:pt x="794" y="4017"/>
                </a:cubicBezTo>
                <a:cubicBezTo>
                  <a:pt x="797" y="4023"/>
                  <a:pt x="798" y="4028"/>
                  <a:pt x="797" y="4034"/>
                </a:cubicBezTo>
                <a:cubicBezTo>
                  <a:pt x="795" y="4046"/>
                  <a:pt x="782" y="4041"/>
                  <a:pt x="776" y="4036"/>
                </a:cubicBezTo>
                <a:cubicBezTo>
                  <a:pt x="770" y="4029"/>
                  <a:pt x="776" y="4017"/>
                  <a:pt x="778" y="4010"/>
                </a:cubicBezTo>
                <a:close/>
                <a:moveTo>
                  <a:pt x="534" y="2985"/>
                </a:moveTo>
                <a:cubicBezTo>
                  <a:pt x="518" y="2963"/>
                  <a:pt x="502" y="2940"/>
                  <a:pt x="487" y="2917"/>
                </a:cubicBezTo>
                <a:cubicBezTo>
                  <a:pt x="488" y="2916"/>
                  <a:pt x="488" y="2915"/>
                  <a:pt x="489" y="2914"/>
                </a:cubicBezTo>
                <a:cubicBezTo>
                  <a:pt x="507" y="2865"/>
                  <a:pt x="517" y="2806"/>
                  <a:pt x="511" y="2751"/>
                </a:cubicBezTo>
                <a:cubicBezTo>
                  <a:pt x="522" y="2770"/>
                  <a:pt x="532" y="2790"/>
                  <a:pt x="540" y="2811"/>
                </a:cubicBezTo>
                <a:cubicBezTo>
                  <a:pt x="540" y="2812"/>
                  <a:pt x="545" y="2929"/>
                  <a:pt x="534" y="2985"/>
                </a:cubicBezTo>
                <a:close/>
                <a:moveTo>
                  <a:pt x="491" y="2718"/>
                </a:moveTo>
                <a:cubicBezTo>
                  <a:pt x="507" y="2777"/>
                  <a:pt x="499" y="2846"/>
                  <a:pt x="478" y="2904"/>
                </a:cubicBezTo>
                <a:cubicBezTo>
                  <a:pt x="476" y="2901"/>
                  <a:pt x="475" y="2898"/>
                  <a:pt x="473" y="2895"/>
                </a:cubicBezTo>
                <a:cubicBezTo>
                  <a:pt x="467" y="2885"/>
                  <a:pt x="461" y="2875"/>
                  <a:pt x="454" y="2865"/>
                </a:cubicBezTo>
                <a:cubicBezTo>
                  <a:pt x="466" y="2785"/>
                  <a:pt x="446" y="2708"/>
                  <a:pt x="420" y="2632"/>
                </a:cubicBezTo>
                <a:cubicBezTo>
                  <a:pt x="447" y="2658"/>
                  <a:pt x="471" y="2687"/>
                  <a:pt x="491" y="2718"/>
                </a:cubicBezTo>
                <a:close/>
                <a:moveTo>
                  <a:pt x="400" y="2613"/>
                </a:moveTo>
                <a:cubicBezTo>
                  <a:pt x="426" y="2689"/>
                  <a:pt x="451" y="2767"/>
                  <a:pt x="443" y="2847"/>
                </a:cubicBezTo>
                <a:cubicBezTo>
                  <a:pt x="424" y="2815"/>
                  <a:pt x="404" y="2784"/>
                  <a:pt x="382" y="2753"/>
                </a:cubicBezTo>
                <a:cubicBezTo>
                  <a:pt x="398" y="2699"/>
                  <a:pt x="380" y="2631"/>
                  <a:pt x="355" y="2579"/>
                </a:cubicBezTo>
                <a:cubicBezTo>
                  <a:pt x="370" y="2590"/>
                  <a:pt x="385" y="2601"/>
                  <a:pt x="400" y="2613"/>
                </a:cubicBezTo>
                <a:close/>
                <a:moveTo>
                  <a:pt x="332" y="2564"/>
                </a:moveTo>
                <a:cubicBezTo>
                  <a:pt x="360" y="2612"/>
                  <a:pt x="383" y="2682"/>
                  <a:pt x="371" y="2739"/>
                </a:cubicBezTo>
                <a:cubicBezTo>
                  <a:pt x="366" y="2733"/>
                  <a:pt x="361" y="2726"/>
                  <a:pt x="356" y="2720"/>
                </a:cubicBezTo>
                <a:cubicBezTo>
                  <a:pt x="341" y="2701"/>
                  <a:pt x="326" y="2684"/>
                  <a:pt x="310" y="2666"/>
                </a:cubicBezTo>
                <a:cubicBezTo>
                  <a:pt x="291" y="2615"/>
                  <a:pt x="271" y="2563"/>
                  <a:pt x="238" y="2518"/>
                </a:cubicBezTo>
                <a:cubicBezTo>
                  <a:pt x="271" y="2531"/>
                  <a:pt x="303" y="2546"/>
                  <a:pt x="332" y="2564"/>
                </a:cubicBezTo>
                <a:close/>
                <a:moveTo>
                  <a:pt x="214" y="2510"/>
                </a:moveTo>
                <a:cubicBezTo>
                  <a:pt x="247" y="2549"/>
                  <a:pt x="268" y="2595"/>
                  <a:pt x="286" y="2642"/>
                </a:cubicBezTo>
                <a:cubicBezTo>
                  <a:pt x="257" y="2612"/>
                  <a:pt x="226" y="2584"/>
                  <a:pt x="193" y="2559"/>
                </a:cubicBezTo>
                <a:cubicBezTo>
                  <a:pt x="183" y="2535"/>
                  <a:pt x="170" y="2512"/>
                  <a:pt x="152" y="2494"/>
                </a:cubicBezTo>
                <a:cubicBezTo>
                  <a:pt x="173" y="2498"/>
                  <a:pt x="194" y="2504"/>
                  <a:pt x="214" y="2510"/>
                </a:cubicBezTo>
                <a:close/>
                <a:moveTo>
                  <a:pt x="124" y="2489"/>
                </a:moveTo>
                <a:cubicBezTo>
                  <a:pt x="145" y="2502"/>
                  <a:pt x="159" y="2521"/>
                  <a:pt x="170" y="2542"/>
                </a:cubicBezTo>
                <a:cubicBezTo>
                  <a:pt x="138" y="2519"/>
                  <a:pt x="104" y="2499"/>
                  <a:pt x="68" y="2482"/>
                </a:cubicBezTo>
                <a:cubicBezTo>
                  <a:pt x="87" y="2483"/>
                  <a:pt x="106" y="2486"/>
                  <a:pt x="124" y="2489"/>
                </a:cubicBezTo>
                <a:close/>
                <a:moveTo>
                  <a:pt x="71" y="2500"/>
                </a:moveTo>
                <a:cubicBezTo>
                  <a:pt x="130" y="2529"/>
                  <a:pt x="184" y="2568"/>
                  <a:pt x="233" y="2612"/>
                </a:cubicBezTo>
                <a:cubicBezTo>
                  <a:pt x="202" y="2603"/>
                  <a:pt x="171" y="2594"/>
                  <a:pt x="140" y="2582"/>
                </a:cubicBezTo>
                <a:cubicBezTo>
                  <a:pt x="120" y="2554"/>
                  <a:pt x="97" y="2526"/>
                  <a:pt x="71" y="2500"/>
                </a:cubicBezTo>
                <a:close/>
                <a:moveTo>
                  <a:pt x="154" y="2601"/>
                </a:moveTo>
                <a:cubicBezTo>
                  <a:pt x="185" y="2613"/>
                  <a:pt x="218" y="2622"/>
                  <a:pt x="250" y="2630"/>
                </a:cubicBezTo>
                <a:cubicBezTo>
                  <a:pt x="251" y="2631"/>
                  <a:pt x="253" y="2631"/>
                  <a:pt x="254" y="2630"/>
                </a:cubicBezTo>
                <a:cubicBezTo>
                  <a:pt x="275" y="2651"/>
                  <a:pt x="296" y="2673"/>
                  <a:pt x="316" y="2695"/>
                </a:cubicBezTo>
                <a:cubicBezTo>
                  <a:pt x="272" y="2698"/>
                  <a:pt x="225" y="2684"/>
                  <a:pt x="190" y="2657"/>
                </a:cubicBezTo>
                <a:cubicBezTo>
                  <a:pt x="179" y="2639"/>
                  <a:pt x="167" y="2620"/>
                  <a:pt x="154" y="2601"/>
                </a:cubicBezTo>
                <a:close/>
                <a:moveTo>
                  <a:pt x="205" y="2683"/>
                </a:moveTo>
                <a:cubicBezTo>
                  <a:pt x="242" y="2703"/>
                  <a:pt x="286" y="2713"/>
                  <a:pt x="327" y="2708"/>
                </a:cubicBezTo>
                <a:cubicBezTo>
                  <a:pt x="330" y="2712"/>
                  <a:pt x="333" y="2715"/>
                  <a:pt x="337" y="2719"/>
                </a:cubicBezTo>
                <a:cubicBezTo>
                  <a:pt x="352" y="2738"/>
                  <a:pt x="367" y="2758"/>
                  <a:pt x="381" y="2778"/>
                </a:cubicBezTo>
                <a:cubicBezTo>
                  <a:pt x="328" y="2759"/>
                  <a:pt x="271" y="2748"/>
                  <a:pt x="224" y="2715"/>
                </a:cubicBezTo>
                <a:cubicBezTo>
                  <a:pt x="218" y="2705"/>
                  <a:pt x="212" y="2694"/>
                  <a:pt x="205" y="2683"/>
                </a:cubicBezTo>
                <a:close/>
                <a:moveTo>
                  <a:pt x="267" y="2788"/>
                </a:moveTo>
                <a:cubicBezTo>
                  <a:pt x="257" y="2772"/>
                  <a:pt x="248" y="2756"/>
                  <a:pt x="238" y="2740"/>
                </a:cubicBezTo>
                <a:cubicBezTo>
                  <a:pt x="286" y="2766"/>
                  <a:pt x="342" y="2777"/>
                  <a:pt x="392" y="2797"/>
                </a:cubicBezTo>
                <a:cubicBezTo>
                  <a:pt x="393" y="2797"/>
                  <a:pt x="393" y="2797"/>
                  <a:pt x="394" y="2797"/>
                </a:cubicBezTo>
                <a:cubicBezTo>
                  <a:pt x="406" y="2816"/>
                  <a:pt x="418" y="2835"/>
                  <a:pt x="430" y="2855"/>
                </a:cubicBezTo>
                <a:cubicBezTo>
                  <a:pt x="379" y="2827"/>
                  <a:pt x="318" y="2818"/>
                  <a:pt x="267" y="2788"/>
                </a:cubicBezTo>
                <a:cubicBezTo>
                  <a:pt x="267" y="2788"/>
                  <a:pt x="267" y="2788"/>
                  <a:pt x="267" y="2788"/>
                </a:cubicBezTo>
                <a:close/>
                <a:moveTo>
                  <a:pt x="280" y="2811"/>
                </a:moveTo>
                <a:cubicBezTo>
                  <a:pt x="335" y="2836"/>
                  <a:pt x="398" y="2844"/>
                  <a:pt x="446" y="2880"/>
                </a:cubicBezTo>
                <a:cubicBezTo>
                  <a:pt x="451" y="2888"/>
                  <a:pt x="455" y="2895"/>
                  <a:pt x="460" y="2903"/>
                </a:cubicBezTo>
                <a:cubicBezTo>
                  <a:pt x="468" y="2916"/>
                  <a:pt x="477" y="2929"/>
                  <a:pt x="485" y="2942"/>
                </a:cubicBezTo>
                <a:cubicBezTo>
                  <a:pt x="420" y="2913"/>
                  <a:pt x="350" y="2886"/>
                  <a:pt x="298" y="2838"/>
                </a:cubicBezTo>
                <a:cubicBezTo>
                  <a:pt x="292" y="2829"/>
                  <a:pt x="286" y="2820"/>
                  <a:pt x="280" y="2811"/>
                </a:cubicBezTo>
                <a:close/>
                <a:moveTo>
                  <a:pt x="324" y="2876"/>
                </a:moveTo>
                <a:cubicBezTo>
                  <a:pt x="378" y="2913"/>
                  <a:pt x="442" y="2936"/>
                  <a:pt x="500" y="2963"/>
                </a:cubicBezTo>
                <a:cubicBezTo>
                  <a:pt x="511" y="2979"/>
                  <a:pt x="522" y="2994"/>
                  <a:pt x="534" y="3010"/>
                </a:cubicBezTo>
                <a:cubicBezTo>
                  <a:pt x="514" y="3002"/>
                  <a:pt x="494" y="2995"/>
                  <a:pt x="474" y="2987"/>
                </a:cubicBezTo>
                <a:cubicBezTo>
                  <a:pt x="438" y="2973"/>
                  <a:pt x="407" y="2955"/>
                  <a:pt x="374" y="2936"/>
                </a:cubicBezTo>
                <a:cubicBezTo>
                  <a:pt x="356" y="2917"/>
                  <a:pt x="340" y="2897"/>
                  <a:pt x="324" y="2876"/>
                </a:cubicBezTo>
                <a:close/>
                <a:moveTo>
                  <a:pt x="416" y="2976"/>
                </a:moveTo>
                <a:cubicBezTo>
                  <a:pt x="427" y="2981"/>
                  <a:pt x="437" y="2987"/>
                  <a:pt x="448" y="2991"/>
                </a:cubicBezTo>
                <a:cubicBezTo>
                  <a:pt x="482" y="3006"/>
                  <a:pt x="516" y="3017"/>
                  <a:pt x="549" y="3031"/>
                </a:cubicBezTo>
                <a:cubicBezTo>
                  <a:pt x="558" y="3043"/>
                  <a:pt x="567" y="3055"/>
                  <a:pt x="576" y="3067"/>
                </a:cubicBezTo>
                <a:cubicBezTo>
                  <a:pt x="510" y="3043"/>
                  <a:pt x="459" y="3012"/>
                  <a:pt x="416" y="2976"/>
                </a:cubicBezTo>
                <a:close/>
                <a:moveTo>
                  <a:pt x="545" y="3000"/>
                </a:moveTo>
                <a:cubicBezTo>
                  <a:pt x="554" y="2956"/>
                  <a:pt x="560" y="2911"/>
                  <a:pt x="559" y="2866"/>
                </a:cubicBezTo>
                <a:cubicBezTo>
                  <a:pt x="560" y="2869"/>
                  <a:pt x="561" y="2872"/>
                  <a:pt x="561" y="2875"/>
                </a:cubicBezTo>
                <a:cubicBezTo>
                  <a:pt x="572" y="2913"/>
                  <a:pt x="581" y="3013"/>
                  <a:pt x="584" y="3054"/>
                </a:cubicBezTo>
                <a:cubicBezTo>
                  <a:pt x="571" y="3036"/>
                  <a:pt x="558" y="3018"/>
                  <a:pt x="545" y="3000"/>
                </a:cubicBezTo>
                <a:close/>
                <a:moveTo>
                  <a:pt x="645" y="3297"/>
                </a:moveTo>
                <a:cubicBezTo>
                  <a:pt x="635" y="3221"/>
                  <a:pt x="631" y="3133"/>
                  <a:pt x="602" y="3077"/>
                </a:cubicBezTo>
                <a:cubicBezTo>
                  <a:pt x="601" y="2975"/>
                  <a:pt x="585" y="2866"/>
                  <a:pt x="535" y="2766"/>
                </a:cubicBezTo>
                <a:cubicBezTo>
                  <a:pt x="669" y="2967"/>
                  <a:pt x="660" y="3191"/>
                  <a:pt x="645" y="3297"/>
                </a:cubicBezTo>
                <a:close/>
                <a:moveTo>
                  <a:pt x="824" y="650"/>
                </a:moveTo>
                <a:cubicBezTo>
                  <a:pt x="814" y="632"/>
                  <a:pt x="819" y="612"/>
                  <a:pt x="838" y="590"/>
                </a:cubicBezTo>
                <a:cubicBezTo>
                  <a:pt x="846" y="580"/>
                  <a:pt x="855" y="575"/>
                  <a:pt x="864" y="576"/>
                </a:cubicBezTo>
                <a:cubicBezTo>
                  <a:pt x="886" y="579"/>
                  <a:pt x="915" y="612"/>
                  <a:pt x="945" y="668"/>
                </a:cubicBezTo>
                <a:cubicBezTo>
                  <a:pt x="956" y="690"/>
                  <a:pt x="965" y="711"/>
                  <a:pt x="971" y="724"/>
                </a:cubicBezTo>
                <a:cubicBezTo>
                  <a:pt x="934" y="716"/>
                  <a:pt x="846" y="693"/>
                  <a:pt x="824" y="650"/>
                </a:cubicBezTo>
                <a:close/>
                <a:moveTo>
                  <a:pt x="803" y="863"/>
                </a:moveTo>
                <a:cubicBezTo>
                  <a:pt x="782" y="859"/>
                  <a:pt x="768" y="843"/>
                  <a:pt x="762" y="814"/>
                </a:cubicBezTo>
                <a:cubicBezTo>
                  <a:pt x="759" y="800"/>
                  <a:pt x="761" y="791"/>
                  <a:pt x="768" y="784"/>
                </a:cubicBezTo>
                <a:cubicBezTo>
                  <a:pt x="798" y="758"/>
                  <a:pt x="898" y="782"/>
                  <a:pt x="950" y="798"/>
                </a:cubicBezTo>
                <a:cubicBezTo>
                  <a:pt x="921" y="821"/>
                  <a:pt x="850" y="872"/>
                  <a:pt x="803" y="863"/>
                </a:cubicBezTo>
                <a:close/>
                <a:moveTo>
                  <a:pt x="926" y="1012"/>
                </a:moveTo>
                <a:cubicBezTo>
                  <a:pt x="912" y="1019"/>
                  <a:pt x="895" y="1015"/>
                  <a:pt x="876" y="1001"/>
                </a:cubicBezTo>
                <a:cubicBezTo>
                  <a:pt x="862" y="990"/>
                  <a:pt x="857" y="979"/>
                  <a:pt x="862" y="964"/>
                </a:cubicBezTo>
                <a:cubicBezTo>
                  <a:pt x="874" y="928"/>
                  <a:pt x="946" y="885"/>
                  <a:pt x="986" y="865"/>
                </a:cubicBezTo>
                <a:cubicBezTo>
                  <a:pt x="981" y="911"/>
                  <a:pt x="963" y="995"/>
                  <a:pt x="926" y="1012"/>
                </a:cubicBezTo>
                <a:close/>
                <a:moveTo>
                  <a:pt x="1283" y="926"/>
                </a:moveTo>
                <a:cubicBezTo>
                  <a:pt x="1290" y="938"/>
                  <a:pt x="1288" y="950"/>
                  <a:pt x="1277" y="963"/>
                </a:cubicBezTo>
                <a:cubicBezTo>
                  <a:pt x="1266" y="977"/>
                  <a:pt x="1254" y="983"/>
                  <a:pt x="1241" y="982"/>
                </a:cubicBezTo>
                <a:cubicBezTo>
                  <a:pt x="1202" y="979"/>
                  <a:pt x="1154" y="914"/>
                  <a:pt x="1120" y="851"/>
                </a:cubicBezTo>
                <a:cubicBezTo>
                  <a:pt x="1171" y="862"/>
                  <a:pt x="1264" y="888"/>
                  <a:pt x="1283" y="926"/>
                </a:cubicBezTo>
                <a:close/>
                <a:moveTo>
                  <a:pt x="2323" y="714"/>
                </a:moveTo>
                <a:cubicBezTo>
                  <a:pt x="2322" y="713"/>
                  <a:pt x="2321" y="712"/>
                  <a:pt x="2320" y="712"/>
                </a:cubicBezTo>
                <a:cubicBezTo>
                  <a:pt x="2305" y="696"/>
                  <a:pt x="2292" y="679"/>
                  <a:pt x="2281" y="661"/>
                </a:cubicBezTo>
                <a:cubicBezTo>
                  <a:pt x="2285" y="643"/>
                  <a:pt x="2288" y="528"/>
                  <a:pt x="2267" y="466"/>
                </a:cubicBezTo>
                <a:cubicBezTo>
                  <a:pt x="2286" y="482"/>
                  <a:pt x="2304" y="499"/>
                  <a:pt x="2321" y="517"/>
                </a:cubicBezTo>
                <a:cubicBezTo>
                  <a:pt x="2321" y="517"/>
                  <a:pt x="2321" y="517"/>
                  <a:pt x="2321" y="517"/>
                </a:cubicBezTo>
                <a:cubicBezTo>
                  <a:pt x="2333" y="582"/>
                  <a:pt x="2334" y="648"/>
                  <a:pt x="2323" y="714"/>
                </a:cubicBezTo>
                <a:close/>
                <a:moveTo>
                  <a:pt x="2388" y="769"/>
                </a:moveTo>
                <a:cubicBezTo>
                  <a:pt x="2370" y="755"/>
                  <a:pt x="2352" y="741"/>
                  <a:pt x="2335" y="725"/>
                </a:cubicBezTo>
                <a:cubicBezTo>
                  <a:pt x="2346" y="662"/>
                  <a:pt x="2347" y="598"/>
                  <a:pt x="2337" y="534"/>
                </a:cubicBezTo>
                <a:cubicBezTo>
                  <a:pt x="2350" y="548"/>
                  <a:pt x="2374" y="580"/>
                  <a:pt x="2375" y="581"/>
                </a:cubicBezTo>
                <a:cubicBezTo>
                  <a:pt x="2401" y="637"/>
                  <a:pt x="2401" y="709"/>
                  <a:pt x="2388" y="769"/>
                </a:cubicBezTo>
                <a:close/>
                <a:moveTo>
                  <a:pt x="2457" y="841"/>
                </a:moveTo>
                <a:cubicBezTo>
                  <a:pt x="2447" y="828"/>
                  <a:pt x="2437" y="815"/>
                  <a:pt x="2425" y="803"/>
                </a:cubicBezTo>
                <a:cubicBezTo>
                  <a:pt x="2417" y="795"/>
                  <a:pt x="2408" y="787"/>
                  <a:pt x="2399" y="779"/>
                </a:cubicBezTo>
                <a:cubicBezTo>
                  <a:pt x="2399" y="778"/>
                  <a:pt x="2424" y="711"/>
                  <a:pt x="2399" y="610"/>
                </a:cubicBezTo>
                <a:cubicBezTo>
                  <a:pt x="2414" y="631"/>
                  <a:pt x="2441" y="677"/>
                  <a:pt x="2442" y="679"/>
                </a:cubicBezTo>
                <a:cubicBezTo>
                  <a:pt x="2463" y="730"/>
                  <a:pt x="2466" y="787"/>
                  <a:pt x="2457" y="841"/>
                </a:cubicBezTo>
                <a:close/>
                <a:moveTo>
                  <a:pt x="2508" y="928"/>
                </a:moveTo>
                <a:cubicBezTo>
                  <a:pt x="2496" y="903"/>
                  <a:pt x="2483" y="880"/>
                  <a:pt x="2468" y="857"/>
                </a:cubicBezTo>
                <a:cubicBezTo>
                  <a:pt x="2468" y="857"/>
                  <a:pt x="2468" y="857"/>
                  <a:pt x="2468" y="857"/>
                </a:cubicBezTo>
                <a:cubicBezTo>
                  <a:pt x="2476" y="814"/>
                  <a:pt x="2478" y="769"/>
                  <a:pt x="2470" y="726"/>
                </a:cubicBezTo>
                <a:cubicBezTo>
                  <a:pt x="2484" y="754"/>
                  <a:pt x="2496" y="784"/>
                  <a:pt x="2507" y="814"/>
                </a:cubicBezTo>
                <a:cubicBezTo>
                  <a:pt x="2515" y="829"/>
                  <a:pt x="2515" y="891"/>
                  <a:pt x="2508" y="928"/>
                </a:cubicBezTo>
                <a:close/>
                <a:moveTo>
                  <a:pt x="2517" y="947"/>
                </a:moveTo>
                <a:cubicBezTo>
                  <a:pt x="2517" y="946"/>
                  <a:pt x="2526" y="900"/>
                  <a:pt x="2526" y="877"/>
                </a:cubicBezTo>
                <a:cubicBezTo>
                  <a:pt x="2537" y="922"/>
                  <a:pt x="2545" y="968"/>
                  <a:pt x="2547" y="1014"/>
                </a:cubicBezTo>
                <a:cubicBezTo>
                  <a:pt x="2537" y="992"/>
                  <a:pt x="2527" y="969"/>
                  <a:pt x="2517" y="947"/>
                </a:cubicBezTo>
                <a:close/>
                <a:moveTo>
                  <a:pt x="2560" y="1008"/>
                </a:moveTo>
                <a:cubicBezTo>
                  <a:pt x="2557" y="962"/>
                  <a:pt x="2550" y="916"/>
                  <a:pt x="2539" y="872"/>
                </a:cubicBezTo>
                <a:cubicBezTo>
                  <a:pt x="2573" y="899"/>
                  <a:pt x="2573" y="946"/>
                  <a:pt x="2573" y="946"/>
                </a:cubicBezTo>
                <a:cubicBezTo>
                  <a:pt x="2569" y="967"/>
                  <a:pt x="2565" y="987"/>
                  <a:pt x="2560" y="1008"/>
                </a:cubicBezTo>
                <a:close/>
                <a:moveTo>
                  <a:pt x="2579" y="911"/>
                </a:moveTo>
                <a:cubicBezTo>
                  <a:pt x="2569" y="886"/>
                  <a:pt x="2552" y="865"/>
                  <a:pt x="2532" y="846"/>
                </a:cubicBezTo>
                <a:cubicBezTo>
                  <a:pt x="2532" y="845"/>
                  <a:pt x="2531" y="845"/>
                  <a:pt x="2531" y="845"/>
                </a:cubicBezTo>
                <a:cubicBezTo>
                  <a:pt x="2526" y="827"/>
                  <a:pt x="2520" y="809"/>
                  <a:pt x="2513" y="791"/>
                </a:cubicBezTo>
                <a:cubicBezTo>
                  <a:pt x="2542" y="810"/>
                  <a:pt x="2570" y="830"/>
                  <a:pt x="2583" y="863"/>
                </a:cubicBezTo>
                <a:cubicBezTo>
                  <a:pt x="2582" y="879"/>
                  <a:pt x="2581" y="895"/>
                  <a:pt x="2579" y="911"/>
                </a:cubicBezTo>
                <a:close/>
                <a:moveTo>
                  <a:pt x="2583" y="813"/>
                </a:moveTo>
                <a:cubicBezTo>
                  <a:pt x="2583" y="821"/>
                  <a:pt x="2584" y="829"/>
                  <a:pt x="2584" y="836"/>
                </a:cubicBezTo>
                <a:cubicBezTo>
                  <a:pt x="2564" y="808"/>
                  <a:pt x="2534" y="789"/>
                  <a:pt x="2504" y="770"/>
                </a:cubicBezTo>
                <a:cubicBezTo>
                  <a:pt x="2496" y="751"/>
                  <a:pt x="2487" y="731"/>
                  <a:pt x="2478" y="712"/>
                </a:cubicBezTo>
                <a:cubicBezTo>
                  <a:pt x="2516" y="726"/>
                  <a:pt x="2579" y="782"/>
                  <a:pt x="2579" y="782"/>
                </a:cubicBezTo>
                <a:cubicBezTo>
                  <a:pt x="2581" y="792"/>
                  <a:pt x="2582" y="802"/>
                  <a:pt x="2583" y="813"/>
                </a:cubicBezTo>
                <a:close/>
                <a:moveTo>
                  <a:pt x="2554" y="695"/>
                </a:moveTo>
                <a:cubicBezTo>
                  <a:pt x="2554" y="696"/>
                  <a:pt x="2555" y="696"/>
                  <a:pt x="2555" y="696"/>
                </a:cubicBezTo>
                <a:cubicBezTo>
                  <a:pt x="2563" y="715"/>
                  <a:pt x="2569" y="734"/>
                  <a:pt x="2574" y="754"/>
                </a:cubicBezTo>
                <a:cubicBezTo>
                  <a:pt x="2546" y="724"/>
                  <a:pt x="2507" y="708"/>
                  <a:pt x="2468" y="695"/>
                </a:cubicBezTo>
                <a:cubicBezTo>
                  <a:pt x="2459" y="678"/>
                  <a:pt x="2450" y="662"/>
                  <a:pt x="2440" y="647"/>
                </a:cubicBezTo>
                <a:cubicBezTo>
                  <a:pt x="2481" y="651"/>
                  <a:pt x="2526" y="663"/>
                  <a:pt x="2554" y="695"/>
                </a:cubicBezTo>
                <a:close/>
                <a:moveTo>
                  <a:pt x="2519" y="629"/>
                </a:moveTo>
                <a:cubicBezTo>
                  <a:pt x="2527" y="641"/>
                  <a:pt x="2534" y="653"/>
                  <a:pt x="2541" y="666"/>
                </a:cubicBezTo>
                <a:cubicBezTo>
                  <a:pt x="2510" y="645"/>
                  <a:pt x="2432" y="633"/>
                  <a:pt x="2431" y="633"/>
                </a:cubicBezTo>
                <a:cubicBezTo>
                  <a:pt x="2419" y="614"/>
                  <a:pt x="2405" y="596"/>
                  <a:pt x="2391" y="577"/>
                </a:cubicBezTo>
                <a:cubicBezTo>
                  <a:pt x="2432" y="580"/>
                  <a:pt x="2472" y="592"/>
                  <a:pt x="2508" y="614"/>
                </a:cubicBezTo>
                <a:cubicBezTo>
                  <a:pt x="2508" y="615"/>
                  <a:pt x="2516" y="624"/>
                  <a:pt x="2519" y="629"/>
                </a:cubicBezTo>
                <a:close/>
                <a:moveTo>
                  <a:pt x="2489" y="589"/>
                </a:moveTo>
                <a:cubicBezTo>
                  <a:pt x="2455" y="573"/>
                  <a:pt x="2418" y="564"/>
                  <a:pt x="2380" y="563"/>
                </a:cubicBezTo>
                <a:cubicBezTo>
                  <a:pt x="2371" y="552"/>
                  <a:pt x="2361" y="541"/>
                  <a:pt x="2352" y="531"/>
                </a:cubicBezTo>
                <a:cubicBezTo>
                  <a:pt x="2385" y="529"/>
                  <a:pt x="2417" y="536"/>
                  <a:pt x="2448" y="548"/>
                </a:cubicBezTo>
                <a:cubicBezTo>
                  <a:pt x="2448" y="548"/>
                  <a:pt x="2477" y="574"/>
                  <a:pt x="2489" y="589"/>
                </a:cubicBezTo>
                <a:close/>
                <a:moveTo>
                  <a:pt x="2422" y="525"/>
                </a:moveTo>
                <a:cubicBezTo>
                  <a:pt x="2396" y="518"/>
                  <a:pt x="2368" y="515"/>
                  <a:pt x="2340" y="518"/>
                </a:cubicBezTo>
                <a:cubicBezTo>
                  <a:pt x="2327" y="505"/>
                  <a:pt x="2314" y="491"/>
                  <a:pt x="2301" y="479"/>
                </a:cubicBezTo>
                <a:cubicBezTo>
                  <a:pt x="2324" y="481"/>
                  <a:pt x="2347" y="482"/>
                  <a:pt x="2370" y="489"/>
                </a:cubicBezTo>
                <a:cubicBezTo>
                  <a:pt x="2372" y="490"/>
                  <a:pt x="2407" y="513"/>
                  <a:pt x="2422" y="525"/>
                </a:cubicBezTo>
                <a:close/>
                <a:moveTo>
                  <a:pt x="2337" y="470"/>
                </a:moveTo>
                <a:cubicBezTo>
                  <a:pt x="2320" y="467"/>
                  <a:pt x="2286" y="465"/>
                  <a:pt x="2285" y="465"/>
                </a:cubicBezTo>
                <a:cubicBezTo>
                  <a:pt x="2276" y="456"/>
                  <a:pt x="2245" y="430"/>
                  <a:pt x="2240" y="426"/>
                </a:cubicBezTo>
                <a:cubicBezTo>
                  <a:pt x="2273" y="439"/>
                  <a:pt x="2305" y="453"/>
                  <a:pt x="2337" y="470"/>
                </a:cubicBezTo>
                <a:close/>
                <a:moveTo>
                  <a:pt x="2247" y="449"/>
                </a:moveTo>
                <a:cubicBezTo>
                  <a:pt x="2273" y="511"/>
                  <a:pt x="2274" y="576"/>
                  <a:pt x="2270" y="641"/>
                </a:cubicBezTo>
                <a:cubicBezTo>
                  <a:pt x="2260" y="620"/>
                  <a:pt x="2254" y="598"/>
                  <a:pt x="2251" y="574"/>
                </a:cubicBezTo>
                <a:cubicBezTo>
                  <a:pt x="2245" y="524"/>
                  <a:pt x="2244" y="470"/>
                  <a:pt x="2220" y="428"/>
                </a:cubicBezTo>
                <a:cubicBezTo>
                  <a:pt x="2229" y="435"/>
                  <a:pt x="2238" y="442"/>
                  <a:pt x="2247" y="449"/>
                </a:cubicBezTo>
                <a:close/>
                <a:moveTo>
                  <a:pt x="533" y="958"/>
                </a:moveTo>
                <a:cubicBezTo>
                  <a:pt x="569" y="999"/>
                  <a:pt x="603" y="1040"/>
                  <a:pt x="635" y="1082"/>
                </a:cubicBezTo>
                <a:cubicBezTo>
                  <a:pt x="576" y="1079"/>
                  <a:pt x="514" y="1019"/>
                  <a:pt x="533" y="958"/>
                </a:cubicBezTo>
                <a:close/>
                <a:moveTo>
                  <a:pt x="622" y="1098"/>
                </a:moveTo>
                <a:cubicBezTo>
                  <a:pt x="601" y="1134"/>
                  <a:pt x="554" y="1201"/>
                  <a:pt x="522" y="1196"/>
                </a:cubicBezTo>
                <a:cubicBezTo>
                  <a:pt x="516" y="1195"/>
                  <a:pt x="511" y="1191"/>
                  <a:pt x="506" y="1184"/>
                </a:cubicBezTo>
                <a:cubicBezTo>
                  <a:pt x="496" y="1172"/>
                  <a:pt x="495" y="1160"/>
                  <a:pt x="502" y="1147"/>
                </a:cubicBezTo>
                <a:cubicBezTo>
                  <a:pt x="520" y="1118"/>
                  <a:pt x="581" y="1097"/>
                  <a:pt x="622" y="1098"/>
                </a:cubicBezTo>
                <a:close/>
                <a:moveTo>
                  <a:pt x="528" y="928"/>
                </a:moveTo>
                <a:cubicBezTo>
                  <a:pt x="502" y="899"/>
                  <a:pt x="475" y="871"/>
                  <a:pt x="446" y="843"/>
                </a:cubicBezTo>
                <a:cubicBezTo>
                  <a:pt x="462" y="824"/>
                  <a:pt x="479" y="806"/>
                  <a:pt x="496" y="788"/>
                </a:cubicBezTo>
                <a:cubicBezTo>
                  <a:pt x="528" y="817"/>
                  <a:pt x="558" y="846"/>
                  <a:pt x="586" y="875"/>
                </a:cubicBezTo>
                <a:cubicBezTo>
                  <a:pt x="566" y="892"/>
                  <a:pt x="548" y="911"/>
                  <a:pt x="528" y="928"/>
                </a:cubicBezTo>
                <a:close/>
                <a:moveTo>
                  <a:pt x="438" y="737"/>
                </a:moveTo>
                <a:cubicBezTo>
                  <a:pt x="454" y="750"/>
                  <a:pt x="469" y="763"/>
                  <a:pt x="483" y="777"/>
                </a:cubicBezTo>
                <a:cubicBezTo>
                  <a:pt x="466" y="794"/>
                  <a:pt x="449" y="812"/>
                  <a:pt x="434" y="831"/>
                </a:cubicBezTo>
                <a:cubicBezTo>
                  <a:pt x="421" y="819"/>
                  <a:pt x="408" y="807"/>
                  <a:pt x="395" y="795"/>
                </a:cubicBezTo>
                <a:cubicBezTo>
                  <a:pt x="409" y="776"/>
                  <a:pt x="423" y="756"/>
                  <a:pt x="438" y="737"/>
                </a:cubicBezTo>
                <a:close/>
                <a:moveTo>
                  <a:pt x="382" y="788"/>
                </a:moveTo>
                <a:cubicBezTo>
                  <a:pt x="350" y="774"/>
                  <a:pt x="325" y="751"/>
                  <a:pt x="297" y="730"/>
                </a:cubicBezTo>
                <a:cubicBezTo>
                  <a:pt x="317" y="709"/>
                  <a:pt x="338" y="689"/>
                  <a:pt x="359" y="670"/>
                </a:cubicBezTo>
                <a:cubicBezTo>
                  <a:pt x="382" y="689"/>
                  <a:pt x="412" y="700"/>
                  <a:pt x="430" y="723"/>
                </a:cubicBezTo>
                <a:cubicBezTo>
                  <a:pt x="413" y="745"/>
                  <a:pt x="397" y="766"/>
                  <a:pt x="382" y="788"/>
                </a:cubicBezTo>
                <a:close/>
                <a:moveTo>
                  <a:pt x="396" y="820"/>
                </a:moveTo>
                <a:cubicBezTo>
                  <a:pt x="439" y="860"/>
                  <a:pt x="479" y="900"/>
                  <a:pt x="517" y="941"/>
                </a:cubicBezTo>
                <a:cubicBezTo>
                  <a:pt x="453" y="941"/>
                  <a:pt x="400" y="883"/>
                  <a:pt x="396" y="820"/>
                </a:cubicBezTo>
                <a:cubicBezTo>
                  <a:pt x="396" y="820"/>
                  <a:pt x="396" y="820"/>
                  <a:pt x="396" y="820"/>
                </a:cubicBezTo>
                <a:close/>
                <a:moveTo>
                  <a:pt x="582" y="846"/>
                </a:moveTo>
                <a:cubicBezTo>
                  <a:pt x="574" y="838"/>
                  <a:pt x="564" y="828"/>
                  <a:pt x="554" y="819"/>
                </a:cubicBezTo>
                <a:cubicBezTo>
                  <a:pt x="574" y="763"/>
                  <a:pt x="571" y="700"/>
                  <a:pt x="550" y="648"/>
                </a:cubicBezTo>
                <a:cubicBezTo>
                  <a:pt x="559" y="640"/>
                  <a:pt x="569" y="632"/>
                  <a:pt x="578" y="625"/>
                </a:cubicBezTo>
                <a:cubicBezTo>
                  <a:pt x="614" y="686"/>
                  <a:pt x="621" y="778"/>
                  <a:pt x="582" y="846"/>
                </a:cubicBezTo>
                <a:close/>
                <a:moveTo>
                  <a:pt x="542" y="807"/>
                </a:moveTo>
                <a:cubicBezTo>
                  <a:pt x="518" y="783"/>
                  <a:pt x="490" y="757"/>
                  <a:pt x="458" y="729"/>
                </a:cubicBezTo>
                <a:cubicBezTo>
                  <a:pt x="485" y="705"/>
                  <a:pt x="511" y="681"/>
                  <a:pt x="538" y="659"/>
                </a:cubicBezTo>
                <a:cubicBezTo>
                  <a:pt x="554" y="704"/>
                  <a:pt x="557" y="758"/>
                  <a:pt x="542" y="807"/>
                </a:cubicBezTo>
                <a:close/>
                <a:moveTo>
                  <a:pt x="438" y="712"/>
                </a:moveTo>
                <a:cubicBezTo>
                  <a:pt x="419" y="690"/>
                  <a:pt x="391" y="679"/>
                  <a:pt x="369" y="661"/>
                </a:cubicBezTo>
                <a:cubicBezTo>
                  <a:pt x="378" y="653"/>
                  <a:pt x="387" y="645"/>
                  <a:pt x="396" y="638"/>
                </a:cubicBezTo>
                <a:cubicBezTo>
                  <a:pt x="426" y="614"/>
                  <a:pt x="456" y="592"/>
                  <a:pt x="484" y="575"/>
                </a:cubicBezTo>
                <a:cubicBezTo>
                  <a:pt x="520" y="554"/>
                  <a:pt x="556" y="540"/>
                  <a:pt x="590" y="536"/>
                </a:cubicBezTo>
                <a:cubicBezTo>
                  <a:pt x="534" y="594"/>
                  <a:pt x="484" y="653"/>
                  <a:pt x="438" y="712"/>
                </a:cubicBezTo>
                <a:close/>
                <a:moveTo>
                  <a:pt x="294" y="494"/>
                </a:moveTo>
                <a:cubicBezTo>
                  <a:pt x="289" y="493"/>
                  <a:pt x="260" y="491"/>
                  <a:pt x="241" y="484"/>
                </a:cubicBezTo>
                <a:cubicBezTo>
                  <a:pt x="246" y="482"/>
                  <a:pt x="250" y="477"/>
                  <a:pt x="250" y="471"/>
                </a:cubicBezTo>
                <a:cubicBezTo>
                  <a:pt x="250" y="470"/>
                  <a:pt x="250" y="470"/>
                  <a:pt x="250" y="470"/>
                </a:cubicBezTo>
                <a:cubicBezTo>
                  <a:pt x="250" y="464"/>
                  <a:pt x="246" y="459"/>
                  <a:pt x="241" y="456"/>
                </a:cubicBezTo>
                <a:cubicBezTo>
                  <a:pt x="289" y="429"/>
                  <a:pt x="354" y="437"/>
                  <a:pt x="406" y="445"/>
                </a:cubicBezTo>
                <a:cubicBezTo>
                  <a:pt x="458" y="453"/>
                  <a:pt x="506" y="472"/>
                  <a:pt x="550" y="498"/>
                </a:cubicBezTo>
                <a:cubicBezTo>
                  <a:pt x="502" y="484"/>
                  <a:pt x="454" y="484"/>
                  <a:pt x="403" y="488"/>
                </a:cubicBezTo>
                <a:cubicBezTo>
                  <a:pt x="367" y="492"/>
                  <a:pt x="330" y="496"/>
                  <a:pt x="294" y="494"/>
                </a:cubicBezTo>
                <a:close/>
                <a:moveTo>
                  <a:pt x="433" y="517"/>
                </a:moveTo>
                <a:cubicBezTo>
                  <a:pt x="438" y="516"/>
                  <a:pt x="442" y="516"/>
                  <a:pt x="446" y="516"/>
                </a:cubicBezTo>
                <a:cubicBezTo>
                  <a:pt x="474" y="514"/>
                  <a:pt x="501" y="515"/>
                  <a:pt x="529" y="517"/>
                </a:cubicBezTo>
                <a:cubicBezTo>
                  <a:pt x="540" y="519"/>
                  <a:pt x="550" y="520"/>
                  <a:pt x="559" y="522"/>
                </a:cubicBezTo>
                <a:cubicBezTo>
                  <a:pt x="555" y="523"/>
                  <a:pt x="551" y="525"/>
                  <a:pt x="546" y="526"/>
                </a:cubicBezTo>
                <a:cubicBezTo>
                  <a:pt x="459" y="550"/>
                  <a:pt x="387" y="610"/>
                  <a:pt x="299" y="633"/>
                </a:cubicBezTo>
                <a:cubicBezTo>
                  <a:pt x="294" y="634"/>
                  <a:pt x="283" y="637"/>
                  <a:pt x="273" y="638"/>
                </a:cubicBezTo>
                <a:cubicBezTo>
                  <a:pt x="281" y="629"/>
                  <a:pt x="277" y="612"/>
                  <a:pt x="263" y="612"/>
                </a:cubicBezTo>
                <a:cubicBezTo>
                  <a:pt x="259" y="612"/>
                  <a:pt x="255" y="614"/>
                  <a:pt x="253" y="616"/>
                </a:cubicBezTo>
                <a:cubicBezTo>
                  <a:pt x="259" y="586"/>
                  <a:pt x="290" y="563"/>
                  <a:pt x="315" y="550"/>
                </a:cubicBezTo>
                <a:cubicBezTo>
                  <a:pt x="353" y="529"/>
                  <a:pt x="393" y="520"/>
                  <a:pt x="433" y="517"/>
                </a:cubicBezTo>
                <a:close/>
                <a:moveTo>
                  <a:pt x="51" y="801"/>
                </a:moveTo>
                <a:cubicBezTo>
                  <a:pt x="51" y="801"/>
                  <a:pt x="50" y="801"/>
                  <a:pt x="50" y="800"/>
                </a:cubicBezTo>
                <a:cubicBezTo>
                  <a:pt x="69" y="800"/>
                  <a:pt x="69" y="770"/>
                  <a:pt x="50" y="770"/>
                </a:cubicBezTo>
                <a:cubicBezTo>
                  <a:pt x="42" y="770"/>
                  <a:pt x="38" y="775"/>
                  <a:pt x="36" y="780"/>
                </a:cubicBezTo>
                <a:cubicBezTo>
                  <a:pt x="19" y="749"/>
                  <a:pt x="21" y="717"/>
                  <a:pt x="43" y="684"/>
                </a:cubicBezTo>
                <a:cubicBezTo>
                  <a:pt x="80" y="628"/>
                  <a:pt x="167" y="578"/>
                  <a:pt x="265" y="546"/>
                </a:cubicBezTo>
                <a:cubicBezTo>
                  <a:pt x="284" y="541"/>
                  <a:pt x="302" y="537"/>
                  <a:pt x="320" y="533"/>
                </a:cubicBezTo>
                <a:cubicBezTo>
                  <a:pt x="310" y="539"/>
                  <a:pt x="300" y="545"/>
                  <a:pt x="290" y="552"/>
                </a:cubicBezTo>
                <a:cubicBezTo>
                  <a:pt x="268" y="568"/>
                  <a:pt x="241" y="592"/>
                  <a:pt x="241" y="622"/>
                </a:cubicBezTo>
                <a:cubicBezTo>
                  <a:pt x="241" y="634"/>
                  <a:pt x="247" y="645"/>
                  <a:pt x="260" y="648"/>
                </a:cubicBezTo>
                <a:cubicBezTo>
                  <a:pt x="303" y="655"/>
                  <a:pt x="356" y="625"/>
                  <a:pt x="393" y="606"/>
                </a:cubicBezTo>
                <a:cubicBezTo>
                  <a:pt x="415" y="596"/>
                  <a:pt x="436" y="585"/>
                  <a:pt x="457" y="574"/>
                </a:cubicBezTo>
                <a:cubicBezTo>
                  <a:pt x="434" y="589"/>
                  <a:pt x="411" y="605"/>
                  <a:pt x="389" y="624"/>
                </a:cubicBezTo>
                <a:cubicBezTo>
                  <a:pt x="371" y="638"/>
                  <a:pt x="352" y="652"/>
                  <a:pt x="333" y="667"/>
                </a:cubicBezTo>
                <a:cubicBezTo>
                  <a:pt x="217" y="759"/>
                  <a:pt x="96" y="854"/>
                  <a:pt x="51" y="801"/>
                </a:cubicBezTo>
                <a:close/>
                <a:moveTo>
                  <a:pt x="288" y="740"/>
                </a:moveTo>
                <a:cubicBezTo>
                  <a:pt x="316" y="761"/>
                  <a:pt x="342" y="785"/>
                  <a:pt x="374" y="799"/>
                </a:cubicBezTo>
                <a:cubicBezTo>
                  <a:pt x="356" y="826"/>
                  <a:pt x="338" y="853"/>
                  <a:pt x="321" y="880"/>
                </a:cubicBezTo>
                <a:cubicBezTo>
                  <a:pt x="321" y="880"/>
                  <a:pt x="321" y="879"/>
                  <a:pt x="321" y="879"/>
                </a:cubicBezTo>
                <a:cubicBezTo>
                  <a:pt x="284" y="861"/>
                  <a:pt x="251" y="838"/>
                  <a:pt x="216" y="819"/>
                </a:cubicBezTo>
                <a:cubicBezTo>
                  <a:pt x="238" y="793"/>
                  <a:pt x="263" y="766"/>
                  <a:pt x="288" y="740"/>
                </a:cubicBezTo>
                <a:close/>
                <a:moveTo>
                  <a:pt x="369" y="833"/>
                </a:moveTo>
                <a:cubicBezTo>
                  <a:pt x="357" y="869"/>
                  <a:pt x="330" y="931"/>
                  <a:pt x="301" y="943"/>
                </a:cubicBezTo>
                <a:cubicBezTo>
                  <a:pt x="322" y="906"/>
                  <a:pt x="345" y="869"/>
                  <a:pt x="369" y="833"/>
                </a:cubicBezTo>
                <a:close/>
                <a:moveTo>
                  <a:pt x="122" y="928"/>
                </a:moveTo>
                <a:cubicBezTo>
                  <a:pt x="123" y="927"/>
                  <a:pt x="144" y="902"/>
                  <a:pt x="155" y="889"/>
                </a:cubicBezTo>
                <a:cubicBezTo>
                  <a:pt x="171" y="870"/>
                  <a:pt x="188" y="850"/>
                  <a:pt x="207" y="829"/>
                </a:cubicBezTo>
                <a:cubicBezTo>
                  <a:pt x="243" y="848"/>
                  <a:pt x="277" y="872"/>
                  <a:pt x="314" y="891"/>
                </a:cubicBezTo>
                <a:cubicBezTo>
                  <a:pt x="314" y="891"/>
                  <a:pt x="314" y="891"/>
                  <a:pt x="314" y="891"/>
                </a:cubicBezTo>
                <a:cubicBezTo>
                  <a:pt x="292" y="929"/>
                  <a:pt x="270" y="966"/>
                  <a:pt x="251" y="1004"/>
                </a:cubicBezTo>
                <a:cubicBezTo>
                  <a:pt x="205" y="984"/>
                  <a:pt x="155" y="975"/>
                  <a:pt x="111" y="951"/>
                </a:cubicBezTo>
                <a:cubicBezTo>
                  <a:pt x="115" y="943"/>
                  <a:pt x="118" y="935"/>
                  <a:pt x="122" y="928"/>
                </a:cubicBezTo>
                <a:close/>
                <a:moveTo>
                  <a:pt x="105" y="963"/>
                </a:moveTo>
                <a:cubicBezTo>
                  <a:pt x="149" y="987"/>
                  <a:pt x="199" y="996"/>
                  <a:pt x="245" y="1016"/>
                </a:cubicBezTo>
                <a:cubicBezTo>
                  <a:pt x="231" y="1045"/>
                  <a:pt x="217" y="1074"/>
                  <a:pt x="205" y="1103"/>
                </a:cubicBezTo>
                <a:cubicBezTo>
                  <a:pt x="203" y="1107"/>
                  <a:pt x="202" y="1112"/>
                  <a:pt x="200" y="1116"/>
                </a:cubicBezTo>
                <a:cubicBezTo>
                  <a:pt x="152" y="1104"/>
                  <a:pt x="103" y="1097"/>
                  <a:pt x="55" y="1085"/>
                </a:cubicBezTo>
                <a:cubicBezTo>
                  <a:pt x="71" y="1043"/>
                  <a:pt x="88" y="1002"/>
                  <a:pt x="105" y="963"/>
                </a:cubicBezTo>
                <a:close/>
                <a:moveTo>
                  <a:pt x="9" y="1225"/>
                </a:moveTo>
                <a:cubicBezTo>
                  <a:pt x="21" y="1182"/>
                  <a:pt x="35" y="1139"/>
                  <a:pt x="50" y="1097"/>
                </a:cubicBezTo>
                <a:cubicBezTo>
                  <a:pt x="98" y="1110"/>
                  <a:pt x="147" y="1116"/>
                  <a:pt x="194" y="1129"/>
                </a:cubicBezTo>
                <a:cubicBezTo>
                  <a:pt x="177" y="1173"/>
                  <a:pt x="161" y="1215"/>
                  <a:pt x="148" y="1257"/>
                </a:cubicBezTo>
                <a:cubicBezTo>
                  <a:pt x="102" y="1245"/>
                  <a:pt x="56" y="1234"/>
                  <a:pt x="9" y="1225"/>
                </a:cubicBezTo>
                <a:close/>
                <a:moveTo>
                  <a:pt x="101" y="1568"/>
                </a:moveTo>
                <a:cubicBezTo>
                  <a:pt x="111" y="1430"/>
                  <a:pt x="147" y="1279"/>
                  <a:pt x="219" y="1109"/>
                </a:cubicBezTo>
                <a:cubicBezTo>
                  <a:pt x="240" y="1059"/>
                  <a:pt x="264" y="1009"/>
                  <a:pt x="292" y="960"/>
                </a:cubicBezTo>
                <a:cubicBezTo>
                  <a:pt x="292" y="960"/>
                  <a:pt x="293" y="960"/>
                  <a:pt x="293" y="960"/>
                </a:cubicBezTo>
                <a:cubicBezTo>
                  <a:pt x="335" y="958"/>
                  <a:pt x="369" y="879"/>
                  <a:pt x="382" y="842"/>
                </a:cubicBezTo>
                <a:cubicBezTo>
                  <a:pt x="393" y="891"/>
                  <a:pt x="429" y="935"/>
                  <a:pt x="476" y="952"/>
                </a:cubicBezTo>
                <a:cubicBezTo>
                  <a:pt x="436" y="962"/>
                  <a:pt x="391" y="986"/>
                  <a:pt x="377" y="1016"/>
                </a:cubicBezTo>
                <a:cubicBezTo>
                  <a:pt x="371" y="1029"/>
                  <a:pt x="368" y="1048"/>
                  <a:pt x="387" y="1069"/>
                </a:cubicBezTo>
                <a:cubicBezTo>
                  <a:pt x="395" y="1077"/>
                  <a:pt x="404" y="1082"/>
                  <a:pt x="414" y="1083"/>
                </a:cubicBezTo>
                <a:cubicBezTo>
                  <a:pt x="454" y="1085"/>
                  <a:pt x="493" y="1019"/>
                  <a:pt x="511" y="981"/>
                </a:cubicBezTo>
                <a:cubicBezTo>
                  <a:pt x="512" y="1026"/>
                  <a:pt x="545" y="1067"/>
                  <a:pt x="587" y="1087"/>
                </a:cubicBezTo>
                <a:cubicBezTo>
                  <a:pt x="548" y="1094"/>
                  <a:pt x="506" y="1113"/>
                  <a:pt x="490" y="1140"/>
                </a:cubicBezTo>
                <a:cubicBezTo>
                  <a:pt x="482" y="1152"/>
                  <a:pt x="477" y="1171"/>
                  <a:pt x="494" y="1193"/>
                </a:cubicBezTo>
                <a:cubicBezTo>
                  <a:pt x="501" y="1203"/>
                  <a:pt x="510" y="1209"/>
                  <a:pt x="520" y="1210"/>
                </a:cubicBezTo>
                <a:cubicBezTo>
                  <a:pt x="559" y="1217"/>
                  <a:pt x="603" y="1157"/>
                  <a:pt x="626" y="1121"/>
                </a:cubicBezTo>
                <a:cubicBezTo>
                  <a:pt x="624" y="1171"/>
                  <a:pt x="662" y="1217"/>
                  <a:pt x="708" y="1243"/>
                </a:cubicBezTo>
                <a:cubicBezTo>
                  <a:pt x="666" y="1242"/>
                  <a:pt x="609" y="1256"/>
                  <a:pt x="587" y="1285"/>
                </a:cubicBezTo>
                <a:cubicBezTo>
                  <a:pt x="579" y="1296"/>
                  <a:pt x="571" y="1315"/>
                  <a:pt x="586" y="1339"/>
                </a:cubicBezTo>
                <a:cubicBezTo>
                  <a:pt x="592" y="1349"/>
                  <a:pt x="600" y="1356"/>
                  <a:pt x="610" y="1358"/>
                </a:cubicBezTo>
                <a:cubicBezTo>
                  <a:pt x="648" y="1369"/>
                  <a:pt x="700" y="1312"/>
                  <a:pt x="726" y="1279"/>
                </a:cubicBezTo>
                <a:cubicBezTo>
                  <a:pt x="721" y="1303"/>
                  <a:pt x="726" y="1328"/>
                  <a:pt x="742" y="1352"/>
                </a:cubicBezTo>
                <a:cubicBezTo>
                  <a:pt x="753" y="1369"/>
                  <a:pt x="767" y="1387"/>
                  <a:pt x="783" y="1400"/>
                </a:cubicBezTo>
                <a:cubicBezTo>
                  <a:pt x="744" y="1396"/>
                  <a:pt x="698" y="1401"/>
                  <a:pt x="675" y="1422"/>
                </a:cubicBezTo>
                <a:cubicBezTo>
                  <a:pt x="665" y="1432"/>
                  <a:pt x="654" y="1448"/>
                  <a:pt x="664" y="1475"/>
                </a:cubicBezTo>
                <a:cubicBezTo>
                  <a:pt x="668" y="1486"/>
                  <a:pt x="674" y="1494"/>
                  <a:pt x="683" y="1499"/>
                </a:cubicBezTo>
                <a:cubicBezTo>
                  <a:pt x="719" y="1516"/>
                  <a:pt x="780" y="1470"/>
                  <a:pt x="812" y="1443"/>
                </a:cubicBezTo>
                <a:cubicBezTo>
                  <a:pt x="802" y="1465"/>
                  <a:pt x="797" y="1488"/>
                  <a:pt x="805" y="1515"/>
                </a:cubicBezTo>
                <a:cubicBezTo>
                  <a:pt x="814" y="1543"/>
                  <a:pt x="831" y="1569"/>
                  <a:pt x="854" y="1588"/>
                </a:cubicBezTo>
                <a:cubicBezTo>
                  <a:pt x="814" y="1576"/>
                  <a:pt x="759" y="1574"/>
                  <a:pt x="730" y="1594"/>
                </a:cubicBezTo>
                <a:cubicBezTo>
                  <a:pt x="719" y="1603"/>
                  <a:pt x="706" y="1618"/>
                  <a:pt x="713" y="1645"/>
                </a:cubicBezTo>
                <a:cubicBezTo>
                  <a:pt x="716" y="1657"/>
                  <a:pt x="722" y="1666"/>
                  <a:pt x="730" y="1671"/>
                </a:cubicBezTo>
                <a:cubicBezTo>
                  <a:pt x="763" y="1692"/>
                  <a:pt x="827" y="1655"/>
                  <a:pt x="862" y="1631"/>
                </a:cubicBezTo>
                <a:cubicBezTo>
                  <a:pt x="827" y="1681"/>
                  <a:pt x="839" y="1743"/>
                  <a:pt x="880" y="1787"/>
                </a:cubicBezTo>
                <a:cubicBezTo>
                  <a:pt x="840" y="1773"/>
                  <a:pt x="778" y="1769"/>
                  <a:pt x="748" y="1791"/>
                </a:cubicBezTo>
                <a:cubicBezTo>
                  <a:pt x="736" y="1799"/>
                  <a:pt x="724" y="1814"/>
                  <a:pt x="731" y="1842"/>
                </a:cubicBezTo>
                <a:cubicBezTo>
                  <a:pt x="733" y="1853"/>
                  <a:pt x="739" y="1862"/>
                  <a:pt x="748" y="1867"/>
                </a:cubicBezTo>
                <a:cubicBezTo>
                  <a:pt x="777" y="1887"/>
                  <a:pt x="833" y="1858"/>
                  <a:pt x="870" y="1834"/>
                </a:cubicBezTo>
                <a:cubicBezTo>
                  <a:pt x="860" y="1850"/>
                  <a:pt x="853" y="1869"/>
                  <a:pt x="851" y="1888"/>
                </a:cubicBezTo>
                <a:cubicBezTo>
                  <a:pt x="846" y="1924"/>
                  <a:pt x="855" y="1952"/>
                  <a:pt x="874" y="1979"/>
                </a:cubicBezTo>
                <a:cubicBezTo>
                  <a:pt x="846" y="1968"/>
                  <a:pt x="746" y="1933"/>
                  <a:pt x="714" y="1969"/>
                </a:cubicBezTo>
                <a:cubicBezTo>
                  <a:pt x="708" y="1977"/>
                  <a:pt x="705" y="1987"/>
                  <a:pt x="705" y="1999"/>
                </a:cubicBezTo>
                <a:cubicBezTo>
                  <a:pt x="706" y="2027"/>
                  <a:pt x="722" y="2038"/>
                  <a:pt x="736" y="2043"/>
                </a:cubicBezTo>
                <a:cubicBezTo>
                  <a:pt x="768" y="2054"/>
                  <a:pt x="819" y="2038"/>
                  <a:pt x="854" y="2016"/>
                </a:cubicBezTo>
                <a:cubicBezTo>
                  <a:pt x="851" y="2022"/>
                  <a:pt x="847" y="2028"/>
                  <a:pt x="845" y="2033"/>
                </a:cubicBezTo>
                <a:cubicBezTo>
                  <a:pt x="834" y="2054"/>
                  <a:pt x="820" y="2080"/>
                  <a:pt x="825" y="2105"/>
                </a:cubicBezTo>
                <a:cubicBezTo>
                  <a:pt x="722" y="2128"/>
                  <a:pt x="551" y="2091"/>
                  <a:pt x="411" y="2011"/>
                </a:cubicBezTo>
                <a:cubicBezTo>
                  <a:pt x="315" y="1957"/>
                  <a:pt x="163" y="1843"/>
                  <a:pt x="125" y="1655"/>
                </a:cubicBezTo>
                <a:cubicBezTo>
                  <a:pt x="142" y="1695"/>
                  <a:pt x="168" y="1748"/>
                  <a:pt x="200" y="1789"/>
                </a:cubicBezTo>
                <a:cubicBezTo>
                  <a:pt x="253" y="1862"/>
                  <a:pt x="406" y="1993"/>
                  <a:pt x="525" y="1968"/>
                </a:cubicBezTo>
                <a:cubicBezTo>
                  <a:pt x="557" y="1961"/>
                  <a:pt x="583" y="1942"/>
                  <a:pt x="599" y="1914"/>
                </a:cubicBezTo>
                <a:cubicBezTo>
                  <a:pt x="615" y="1885"/>
                  <a:pt x="617" y="1849"/>
                  <a:pt x="604" y="1817"/>
                </a:cubicBezTo>
                <a:cubicBezTo>
                  <a:pt x="596" y="1797"/>
                  <a:pt x="583" y="1780"/>
                  <a:pt x="565" y="1769"/>
                </a:cubicBezTo>
                <a:cubicBezTo>
                  <a:pt x="561" y="1766"/>
                  <a:pt x="556" y="1764"/>
                  <a:pt x="552" y="1762"/>
                </a:cubicBezTo>
                <a:cubicBezTo>
                  <a:pt x="528" y="1751"/>
                  <a:pt x="501" y="1750"/>
                  <a:pt x="476" y="1760"/>
                </a:cubicBezTo>
                <a:cubicBezTo>
                  <a:pt x="456" y="1767"/>
                  <a:pt x="441" y="1782"/>
                  <a:pt x="432" y="1801"/>
                </a:cubicBezTo>
                <a:cubicBezTo>
                  <a:pt x="424" y="1820"/>
                  <a:pt x="423" y="1841"/>
                  <a:pt x="431" y="1861"/>
                </a:cubicBezTo>
                <a:cubicBezTo>
                  <a:pt x="437" y="1876"/>
                  <a:pt x="448" y="1889"/>
                  <a:pt x="463" y="1895"/>
                </a:cubicBezTo>
                <a:cubicBezTo>
                  <a:pt x="479" y="1902"/>
                  <a:pt x="495" y="1903"/>
                  <a:pt x="511" y="1897"/>
                </a:cubicBezTo>
                <a:cubicBezTo>
                  <a:pt x="537" y="1887"/>
                  <a:pt x="549" y="1858"/>
                  <a:pt x="540" y="1832"/>
                </a:cubicBezTo>
                <a:cubicBezTo>
                  <a:pt x="532" y="1812"/>
                  <a:pt x="509" y="1802"/>
                  <a:pt x="488" y="1809"/>
                </a:cubicBezTo>
                <a:cubicBezTo>
                  <a:pt x="442" y="1825"/>
                  <a:pt x="503" y="1870"/>
                  <a:pt x="494" y="1825"/>
                </a:cubicBezTo>
                <a:cubicBezTo>
                  <a:pt x="506" y="1820"/>
                  <a:pt x="520" y="1826"/>
                  <a:pt x="524" y="1838"/>
                </a:cubicBezTo>
                <a:cubicBezTo>
                  <a:pt x="531" y="1855"/>
                  <a:pt x="522" y="1875"/>
                  <a:pt x="505" y="1881"/>
                </a:cubicBezTo>
                <a:cubicBezTo>
                  <a:pt x="494" y="1886"/>
                  <a:pt x="481" y="1885"/>
                  <a:pt x="470" y="1880"/>
                </a:cubicBezTo>
                <a:cubicBezTo>
                  <a:pt x="459" y="1875"/>
                  <a:pt x="450" y="1866"/>
                  <a:pt x="446" y="1855"/>
                </a:cubicBezTo>
                <a:cubicBezTo>
                  <a:pt x="440" y="1840"/>
                  <a:pt x="440" y="1823"/>
                  <a:pt x="447" y="1808"/>
                </a:cubicBezTo>
                <a:cubicBezTo>
                  <a:pt x="454" y="1792"/>
                  <a:pt x="466" y="1781"/>
                  <a:pt x="482" y="1775"/>
                </a:cubicBezTo>
                <a:cubicBezTo>
                  <a:pt x="502" y="1767"/>
                  <a:pt x="525" y="1768"/>
                  <a:pt x="545" y="1777"/>
                </a:cubicBezTo>
                <a:cubicBezTo>
                  <a:pt x="565" y="1786"/>
                  <a:pt x="581" y="1802"/>
                  <a:pt x="589" y="1823"/>
                </a:cubicBezTo>
                <a:cubicBezTo>
                  <a:pt x="600" y="1851"/>
                  <a:pt x="598" y="1881"/>
                  <a:pt x="584" y="1906"/>
                </a:cubicBezTo>
                <a:cubicBezTo>
                  <a:pt x="571" y="1930"/>
                  <a:pt x="549" y="1946"/>
                  <a:pt x="522" y="1952"/>
                </a:cubicBezTo>
                <a:cubicBezTo>
                  <a:pt x="446" y="1968"/>
                  <a:pt x="349" y="1911"/>
                  <a:pt x="281" y="1851"/>
                </a:cubicBezTo>
                <a:cubicBezTo>
                  <a:pt x="326" y="1870"/>
                  <a:pt x="354" y="1859"/>
                  <a:pt x="365" y="1852"/>
                </a:cubicBezTo>
                <a:cubicBezTo>
                  <a:pt x="383" y="1841"/>
                  <a:pt x="393" y="1823"/>
                  <a:pt x="391" y="1802"/>
                </a:cubicBezTo>
                <a:cubicBezTo>
                  <a:pt x="390" y="1789"/>
                  <a:pt x="384" y="1776"/>
                  <a:pt x="375" y="1765"/>
                </a:cubicBezTo>
                <a:cubicBezTo>
                  <a:pt x="381" y="1766"/>
                  <a:pt x="388" y="1767"/>
                  <a:pt x="395" y="1768"/>
                </a:cubicBezTo>
                <a:cubicBezTo>
                  <a:pt x="443" y="1770"/>
                  <a:pt x="483" y="1754"/>
                  <a:pt x="501" y="1724"/>
                </a:cubicBezTo>
                <a:cubicBezTo>
                  <a:pt x="512" y="1704"/>
                  <a:pt x="512" y="1681"/>
                  <a:pt x="500" y="1662"/>
                </a:cubicBezTo>
                <a:cubicBezTo>
                  <a:pt x="489" y="1644"/>
                  <a:pt x="470" y="1632"/>
                  <a:pt x="444" y="1626"/>
                </a:cubicBezTo>
                <a:cubicBezTo>
                  <a:pt x="521" y="1609"/>
                  <a:pt x="603" y="1575"/>
                  <a:pt x="643" y="1513"/>
                </a:cubicBezTo>
                <a:cubicBezTo>
                  <a:pt x="658" y="1489"/>
                  <a:pt x="661" y="1461"/>
                  <a:pt x="651" y="1434"/>
                </a:cubicBezTo>
                <a:cubicBezTo>
                  <a:pt x="644" y="1412"/>
                  <a:pt x="628" y="1393"/>
                  <a:pt x="608" y="1380"/>
                </a:cubicBezTo>
                <a:cubicBezTo>
                  <a:pt x="600" y="1375"/>
                  <a:pt x="592" y="1371"/>
                  <a:pt x="583" y="1368"/>
                </a:cubicBezTo>
                <a:cubicBezTo>
                  <a:pt x="560" y="1360"/>
                  <a:pt x="535" y="1362"/>
                  <a:pt x="513" y="1372"/>
                </a:cubicBezTo>
                <a:cubicBezTo>
                  <a:pt x="491" y="1383"/>
                  <a:pt x="475" y="1402"/>
                  <a:pt x="467" y="1425"/>
                </a:cubicBezTo>
                <a:cubicBezTo>
                  <a:pt x="454" y="1462"/>
                  <a:pt x="475" y="1503"/>
                  <a:pt x="512" y="1516"/>
                </a:cubicBezTo>
                <a:cubicBezTo>
                  <a:pt x="527" y="1521"/>
                  <a:pt x="542" y="1520"/>
                  <a:pt x="556" y="1513"/>
                </a:cubicBezTo>
                <a:cubicBezTo>
                  <a:pt x="570" y="1506"/>
                  <a:pt x="580" y="1495"/>
                  <a:pt x="585" y="1480"/>
                </a:cubicBezTo>
                <a:cubicBezTo>
                  <a:pt x="593" y="1456"/>
                  <a:pt x="580" y="1430"/>
                  <a:pt x="556" y="1422"/>
                </a:cubicBezTo>
                <a:cubicBezTo>
                  <a:pt x="537" y="1415"/>
                  <a:pt x="516" y="1426"/>
                  <a:pt x="509" y="1445"/>
                </a:cubicBezTo>
                <a:cubicBezTo>
                  <a:pt x="504" y="1461"/>
                  <a:pt x="513" y="1477"/>
                  <a:pt x="528" y="1484"/>
                </a:cubicBezTo>
                <a:cubicBezTo>
                  <a:pt x="559" y="1499"/>
                  <a:pt x="559" y="1453"/>
                  <a:pt x="533" y="1469"/>
                </a:cubicBezTo>
                <a:cubicBezTo>
                  <a:pt x="526" y="1466"/>
                  <a:pt x="522" y="1458"/>
                  <a:pt x="524" y="1451"/>
                </a:cubicBezTo>
                <a:cubicBezTo>
                  <a:pt x="528" y="1440"/>
                  <a:pt x="540" y="1434"/>
                  <a:pt x="551" y="1437"/>
                </a:cubicBezTo>
                <a:cubicBezTo>
                  <a:pt x="566" y="1443"/>
                  <a:pt x="575" y="1460"/>
                  <a:pt x="570" y="1475"/>
                </a:cubicBezTo>
                <a:cubicBezTo>
                  <a:pt x="566" y="1485"/>
                  <a:pt x="559" y="1494"/>
                  <a:pt x="549" y="1499"/>
                </a:cubicBezTo>
                <a:cubicBezTo>
                  <a:pt x="539" y="1503"/>
                  <a:pt x="528" y="1504"/>
                  <a:pt x="518" y="1501"/>
                </a:cubicBezTo>
                <a:cubicBezTo>
                  <a:pt x="488" y="1491"/>
                  <a:pt x="473" y="1459"/>
                  <a:pt x="483" y="1430"/>
                </a:cubicBezTo>
                <a:cubicBezTo>
                  <a:pt x="489" y="1411"/>
                  <a:pt x="502" y="1396"/>
                  <a:pt x="520" y="1387"/>
                </a:cubicBezTo>
                <a:cubicBezTo>
                  <a:pt x="538" y="1378"/>
                  <a:pt x="559" y="1377"/>
                  <a:pt x="578" y="1383"/>
                </a:cubicBezTo>
                <a:cubicBezTo>
                  <a:pt x="605" y="1392"/>
                  <a:pt x="627" y="1413"/>
                  <a:pt x="636" y="1439"/>
                </a:cubicBezTo>
                <a:cubicBezTo>
                  <a:pt x="644" y="1461"/>
                  <a:pt x="641" y="1484"/>
                  <a:pt x="629" y="1504"/>
                </a:cubicBezTo>
                <a:cubicBezTo>
                  <a:pt x="592" y="1564"/>
                  <a:pt x="511" y="1595"/>
                  <a:pt x="437" y="1612"/>
                </a:cubicBezTo>
                <a:cubicBezTo>
                  <a:pt x="469" y="1596"/>
                  <a:pt x="487" y="1568"/>
                  <a:pt x="485" y="1536"/>
                </a:cubicBezTo>
                <a:cubicBezTo>
                  <a:pt x="483" y="1506"/>
                  <a:pt x="464" y="1481"/>
                  <a:pt x="438" y="1473"/>
                </a:cubicBezTo>
                <a:cubicBezTo>
                  <a:pt x="426" y="1469"/>
                  <a:pt x="406" y="1467"/>
                  <a:pt x="382" y="1480"/>
                </a:cubicBezTo>
                <a:cubicBezTo>
                  <a:pt x="389" y="1460"/>
                  <a:pt x="390" y="1442"/>
                  <a:pt x="385" y="1426"/>
                </a:cubicBezTo>
                <a:cubicBezTo>
                  <a:pt x="379" y="1409"/>
                  <a:pt x="365" y="1398"/>
                  <a:pt x="349" y="1396"/>
                </a:cubicBezTo>
                <a:cubicBezTo>
                  <a:pt x="346" y="1396"/>
                  <a:pt x="342" y="1396"/>
                  <a:pt x="339" y="1397"/>
                </a:cubicBezTo>
                <a:cubicBezTo>
                  <a:pt x="378" y="1332"/>
                  <a:pt x="403" y="1254"/>
                  <a:pt x="370" y="1185"/>
                </a:cubicBezTo>
                <a:cubicBezTo>
                  <a:pt x="362" y="1166"/>
                  <a:pt x="349" y="1152"/>
                  <a:pt x="333" y="1142"/>
                </a:cubicBezTo>
                <a:cubicBezTo>
                  <a:pt x="326" y="1137"/>
                  <a:pt x="318" y="1133"/>
                  <a:pt x="309" y="1130"/>
                </a:cubicBezTo>
                <a:cubicBezTo>
                  <a:pt x="283" y="1123"/>
                  <a:pt x="255" y="1126"/>
                  <a:pt x="230" y="1142"/>
                </a:cubicBezTo>
                <a:cubicBezTo>
                  <a:pt x="210" y="1153"/>
                  <a:pt x="197" y="1172"/>
                  <a:pt x="191" y="1195"/>
                </a:cubicBezTo>
                <a:cubicBezTo>
                  <a:pt x="186" y="1217"/>
                  <a:pt x="189" y="1240"/>
                  <a:pt x="201" y="1259"/>
                </a:cubicBezTo>
                <a:cubicBezTo>
                  <a:pt x="221" y="1291"/>
                  <a:pt x="263" y="1302"/>
                  <a:pt x="295" y="1282"/>
                </a:cubicBezTo>
                <a:cubicBezTo>
                  <a:pt x="320" y="1267"/>
                  <a:pt x="328" y="1233"/>
                  <a:pt x="313" y="1208"/>
                </a:cubicBezTo>
                <a:cubicBezTo>
                  <a:pt x="307" y="1198"/>
                  <a:pt x="297" y="1191"/>
                  <a:pt x="286" y="1188"/>
                </a:cubicBezTo>
                <a:cubicBezTo>
                  <a:pt x="275" y="1185"/>
                  <a:pt x="263" y="1187"/>
                  <a:pt x="253" y="1193"/>
                </a:cubicBezTo>
                <a:cubicBezTo>
                  <a:pt x="236" y="1203"/>
                  <a:pt x="231" y="1225"/>
                  <a:pt x="241" y="1242"/>
                </a:cubicBezTo>
                <a:cubicBezTo>
                  <a:pt x="249" y="1256"/>
                  <a:pt x="270" y="1263"/>
                  <a:pt x="281" y="1251"/>
                </a:cubicBezTo>
                <a:cubicBezTo>
                  <a:pt x="296" y="1237"/>
                  <a:pt x="281" y="1206"/>
                  <a:pt x="255" y="1233"/>
                </a:cubicBezTo>
                <a:cubicBezTo>
                  <a:pt x="250" y="1224"/>
                  <a:pt x="252" y="1213"/>
                  <a:pt x="261" y="1207"/>
                </a:cubicBezTo>
                <a:cubicBezTo>
                  <a:pt x="268" y="1203"/>
                  <a:pt x="275" y="1202"/>
                  <a:pt x="282" y="1204"/>
                </a:cubicBezTo>
                <a:cubicBezTo>
                  <a:pt x="289" y="1206"/>
                  <a:pt x="295" y="1210"/>
                  <a:pt x="299" y="1216"/>
                </a:cubicBezTo>
                <a:cubicBezTo>
                  <a:pt x="310" y="1234"/>
                  <a:pt x="304" y="1257"/>
                  <a:pt x="286" y="1268"/>
                </a:cubicBezTo>
                <a:cubicBezTo>
                  <a:pt x="262" y="1283"/>
                  <a:pt x="230" y="1275"/>
                  <a:pt x="215" y="1251"/>
                </a:cubicBezTo>
                <a:cubicBezTo>
                  <a:pt x="206" y="1235"/>
                  <a:pt x="203" y="1216"/>
                  <a:pt x="207" y="1198"/>
                </a:cubicBezTo>
                <a:cubicBezTo>
                  <a:pt x="211" y="1180"/>
                  <a:pt x="223" y="1165"/>
                  <a:pt x="238" y="1155"/>
                </a:cubicBezTo>
                <a:cubicBezTo>
                  <a:pt x="259" y="1143"/>
                  <a:pt x="282" y="1140"/>
                  <a:pt x="304" y="1146"/>
                </a:cubicBezTo>
                <a:cubicBezTo>
                  <a:pt x="327" y="1153"/>
                  <a:pt x="345" y="1169"/>
                  <a:pt x="356" y="1192"/>
                </a:cubicBezTo>
                <a:cubicBezTo>
                  <a:pt x="389" y="1262"/>
                  <a:pt x="353" y="1353"/>
                  <a:pt x="305" y="1414"/>
                </a:cubicBezTo>
                <a:cubicBezTo>
                  <a:pt x="306" y="1403"/>
                  <a:pt x="305" y="1392"/>
                  <a:pt x="302" y="1380"/>
                </a:cubicBezTo>
                <a:cubicBezTo>
                  <a:pt x="295" y="1356"/>
                  <a:pt x="284" y="1341"/>
                  <a:pt x="272" y="1333"/>
                </a:cubicBezTo>
                <a:cubicBezTo>
                  <a:pt x="262" y="1327"/>
                  <a:pt x="251" y="1325"/>
                  <a:pt x="242" y="1327"/>
                </a:cubicBezTo>
                <a:cubicBezTo>
                  <a:pt x="212" y="1332"/>
                  <a:pt x="183" y="1369"/>
                  <a:pt x="188" y="1422"/>
                </a:cubicBezTo>
                <a:cubicBezTo>
                  <a:pt x="195" y="1502"/>
                  <a:pt x="145" y="1543"/>
                  <a:pt x="120" y="1558"/>
                </a:cubicBezTo>
                <a:cubicBezTo>
                  <a:pt x="118" y="1561"/>
                  <a:pt x="108" y="1565"/>
                  <a:pt x="101" y="1568"/>
                </a:cubicBezTo>
                <a:close/>
                <a:moveTo>
                  <a:pt x="505" y="961"/>
                </a:moveTo>
                <a:cubicBezTo>
                  <a:pt x="487" y="999"/>
                  <a:pt x="448" y="1070"/>
                  <a:pt x="415" y="1068"/>
                </a:cubicBezTo>
                <a:cubicBezTo>
                  <a:pt x="409" y="1068"/>
                  <a:pt x="403" y="1065"/>
                  <a:pt x="398" y="1059"/>
                </a:cubicBezTo>
                <a:cubicBezTo>
                  <a:pt x="387" y="1047"/>
                  <a:pt x="384" y="1035"/>
                  <a:pt x="390" y="1022"/>
                </a:cubicBezTo>
                <a:cubicBezTo>
                  <a:pt x="405" y="991"/>
                  <a:pt x="464" y="964"/>
                  <a:pt x="505" y="961"/>
                </a:cubicBezTo>
                <a:close/>
                <a:moveTo>
                  <a:pt x="647" y="1098"/>
                </a:moveTo>
                <a:cubicBezTo>
                  <a:pt x="681" y="1144"/>
                  <a:pt x="712" y="1191"/>
                  <a:pt x="740" y="1238"/>
                </a:cubicBezTo>
                <a:cubicBezTo>
                  <a:pt x="684" y="1218"/>
                  <a:pt x="624" y="1159"/>
                  <a:pt x="647" y="1098"/>
                </a:cubicBezTo>
                <a:close/>
                <a:moveTo>
                  <a:pt x="723" y="1258"/>
                </a:moveTo>
                <a:cubicBezTo>
                  <a:pt x="698" y="1292"/>
                  <a:pt x="645" y="1353"/>
                  <a:pt x="613" y="1344"/>
                </a:cubicBezTo>
                <a:cubicBezTo>
                  <a:pt x="607" y="1343"/>
                  <a:pt x="603" y="1338"/>
                  <a:pt x="598" y="1331"/>
                </a:cubicBezTo>
                <a:cubicBezTo>
                  <a:pt x="590" y="1317"/>
                  <a:pt x="590" y="1305"/>
                  <a:pt x="599" y="1294"/>
                </a:cubicBezTo>
                <a:cubicBezTo>
                  <a:pt x="619" y="1267"/>
                  <a:pt x="683" y="1252"/>
                  <a:pt x="723" y="1258"/>
                </a:cubicBezTo>
                <a:close/>
                <a:moveTo>
                  <a:pt x="1427" y="1390"/>
                </a:moveTo>
                <a:cubicBezTo>
                  <a:pt x="1415" y="1410"/>
                  <a:pt x="1406" y="1432"/>
                  <a:pt x="1401" y="1454"/>
                </a:cubicBezTo>
                <a:cubicBezTo>
                  <a:pt x="1401" y="1454"/>
                  <a:pt x="1400" y="1454"/>
                  <a:pt x="1399" y="1455"/>
                </a:cubicBezTo>
                <a:cubicBezTo>
                  <a:pt x="1380" y="1466"/>
                  <a:pt x="1363" y="1483"/>
                  <a:pt x="1355" y="1503"/>
                </a:cubicBezTo>
                <a:cubicBezTo>
                  <a:pt x="1354" y="1497"/>
                  <a:pt x="1354" y="1491"/>
                  <a:pt x="1354" y="1485"/>
                </a:cubicBezTo>
                <a:cubicBezTo>
                  <a:pt x="1354" y="1484"/>
                  <a:pt x="1355" y="1484"/>
                  <a:pt x="1354" y="1484"/>
                </a:cubicBezTo>
                <a:cubicBezTo>
                  <a:pt x="1356" y="1436"/>
                  <a:pt x="1372" y="1388"/>
                  <a:pt x="1404" y="1348"/>
                </a:cubicBezTo>
                <a:cubicBezTo>
                  <a:pt x="1411" y="1340"/>
                  <a:pt x="1418" y="1332"/>
                  <a:pt x="1425" y="1325"/>
                </a:cubicBezTo>
                <a:cubicBezTo>
                  <a:pt x="1416" y="1346"/>
                  <a:pt x="1417" y="1369"/>
                  <a:pt x="1427" y="1390"/>
                </a:cubicBezTo>
                <a:close/>
                <a:moveTo>
                  <a:pt x="1653" y="1313"/>
                </a:moveTo>
                <a:cubicBezTo>
                  <a:pt x="1640" y="1308"/>
                  <a:pt x="1626" y="1305"/>
                  <a:pt x="1612" y="1303"/>
                </a:cubicBezTo>
                <a:cubicBezTo>
                  <a:pt x="1624" y="1290"/>
                  <a:pt x="1638" y="1282"/>
                  <a:pt x="1654" y="1278"/>
                </a:cubicBezTo>
                <a:cubicBezTo>
                  <a:pt x="1653" y="1279"/>
                  <a:pt x="1652" y="1280"/>
                  <a:pt x="1652" y="1280"/>
                </a:cubicBezTo>
                <a:cubicBezTo>
                  <a:pt x="1644" y="1290"/>
                  <a:pt x="1645" y="1304"/>
                  <a:pt x="1653" y="1313"/>
                </a:cubicBezTo>
                <a:close/>
                <a:moveTo>
                  <a:pt x="1599" y="1301"/>
                </a:moveTo>
                <a:cubicBezTo>
                  <a:pt x="1599" y="1301"/>
                  <a:pt x="1598" y="1302"/>
                  <a:pt x="1598" y="1302"/>
                </a:cubicBezTo>
                <a:cubicBezTo>
                  <a:pt x="1574" y="1301"/>
                  <a:pt x="1550" y="1304"/>
                  <a:pt x="1527" y="1312"/>
                </a:cubicBezTo>
                <a:cubicBezTo>
                  <a:pt x="1526" y="1311"/>
                  <a:pt x="1526" y="1311"/>
                  <a:pt x="1525" y="1310"/>
                </a:cubicBezTo>
                <a:cubicBezTo>
                  <a:pt x="1508" y="1299"/>
                  <a:pt x="1485" y="1291"/>
                  <a:pt x="1464" y="1294"/>
                </a:cubicBezTo>
                <a:cubicBezTo>
                  <a:pt x="1520" y="1259"/>
                  <a:pt x="1588" y="1250"/>
                  <a:pt x="1651" y="1267"/>
                </a:cubicBezTo>
                <a:cubicBezTo>
                  <a:pt x="1631" y="1271"/>
                  <a:pt x="1613" y="1284"/>
                  <a:pt x="1599" y="1301"/>
                </a:cubicBezTo>
                <a:close/>
                <a:moveTo>
                  <a:pt x="1476" y="1306"/>
                </a:moveTo>
                <a:cubicBezTo>
                  <a:pt x="1476" y="1305"/>
                  <a:pt x="1475" y="1305"/>
                  <a:pt x="1474" y="1305"/>
                </a:cubicBezTo>
                <a:cubicBezTo>
                  <a:pt x="1488" y="1305"/>
                  <a:pt x="1502" y="1310"/>
                  <a:pt x="1514" y="1317"/>
                </a:cubicBezTo>
                <a:cubicBezTo>
                  <a:pt x="1504" y="1321"/>
                  <a:pt x="1494" y="1326"/>
                  <a:pt x="1485" y="1332"/>
                </a:cubicBezTo>
                <a:cubicBezTo>
                  <a:pt x="1488" y="1323"/>
                  <a:pt x="1484" y="1312"/>
                  <a:pt x="1476" y="1306"/>
                </a:cubicBezTo>
                <a:close/>
                <a:moveTo>
                  <a:pt x="1472" y="1312"/>
                </a:moveTo>
                <a:cubicBezTo>
                  <a:pt x="1479" y="1318"/>
                  <a:pt x="1481" y="1329"/>
                  <a:pt x="1475" y="1337"/>
                </a:cubicBezTo>
                <a:cubicBezTo>
                  <a:pt x="1469" y="1344"/>
                  <a:pt x="1458" y="1346"/>
                  <a:pt x="1450" y="1340"/>
                </a:cubicBezTo>
                <a:cubicBezTo>
                  <a:pt x="1442" y="1334"/>
                  <a:pt x="1441" y="1323"/>
                  <a:pt x="1447" y="1315"/>
                </a:cubicBezTo>
                <a:cubicBezTo>
                  <a:pt x="1453" y="1307"/>
                  <a:pt x="1464" y="1306"/>
                  <a:pt x="1472" y="1312"/>
                </a:cubicBezTo>
                <a:close/>
                <a:moveTo>
                  <a:pt x="1445" y="1345"/>
                </a:moveTo>
                <a:cubicBezTo>
                  <a:pt x="1450" y="1349"/>
                  <a:pt x="1455" y="1351"/>
                  <a:pt x="1461" y="1351"/>
                </a:cubicBezTo>
                <a:cubicBezTo>
                  <a:pt x="1453" y="1358"/>
                  <a:pt x="1445" y="1366"/>
                  <a:pt x="1438" y="1375"/>
                </a:cubicBezTo>
                <a:cubicBezTo>
                  <a:pt x="1437" y="1376"/>
                  <a:pt x="1436" y="1378"/>
                  <a:pt x="1435" y="1379"/>
                </a:cubicBezTo>
                <a:cubicBezTo>
                  <a:pt x="1428" y="1362"/>
                  <a:pt x="1428" y="1345"/>
                  <a:pt x="1436" y="1328"/>
                </a:cubicBezTo>
                <a:cubicBezTo>
                  <a:pt x="1437" y="1335"/>
                  <a:pt x="1440" y="1341"/>
                  <a:pt x="1445" y="1345"/>
                </a:cubicBezTo>
                <a:close/>
                <a:moveTo>
                  <a:pt x="1445" y="1380"/>
                </a:moveTo>
                <a:cubicBezTo>
                  <a:pt x="1508" y="1301"/>
                  <a:pt x="1622" y="1287"/>
                  <a:pt x="1701" y="1350"/>
                </a:cubicBezTo>
                <a:cubicBezTo>
                  <a:pt x="1726" y="1369"/>
                  <a:pt x="1744" y="1393"/>
                  <a:pt x="1756" y="1420"/>
                </a:cubicBezTo>
                <a:cubicBezTo>
                  <a:pt x="1756" y="1421"/>
                  <a:pt x="1756" y="1422"/>
                  <a:pt x="1757" y="1423"/>
                </a:cubicBezTo>
                <a:cubicBezTo>
                  <a:pt x="1781" y="1482"/>
                  <a:pt x="1774" y="1552"/>
                  <a:pt x="1732" y="1605"/>
                </a:cubicBezTo>
                <a:cubicBezTo>
                  <a:pt x="1670" y="1685"/>
                  <a:pt x="1555" y="1698"/>
                  <a:pt x="1476" y="1636"/>
                </a:cubicBezTo>
                <a:cubicBezTo>
                  <a:pt x="1397" y="1574"/>
                  <a:pt x="1383" y="1460"/>
                  <a:pt x="1445" y="1380"/>
                </a:cubicBezTo>
                <a:close/>
                <a:moveTo>
                  <a:pt x="1706" y="1147"/>
                </a:moveTo>
                <a:cubicBezTo>
                  <a:pt x="1706" y="1147"/>
                  <a:pt x="1707" y="1147"/>
                  <a:pt x="1707" y="1147"/>
                </a:cubicBezTo>
                <a:cubicBezTo>
                  <a:pt x="1726" y="1143"/>
                  <a:pt x="1742" y="1152"/>
                  <a:pt x="1754" y="1165"/>
                </a:cubicBezTo>
                <a:cubicBezTo>
                  <a:pt x="1731" y="1185"/>
                  <a:pt x="1712" y="1208"/>
                  <a:pt x="1697" y="1234"/>
                </a:cubicBezTo>
                <a:cubicBezTo>
                  <a:pt x="1705" y="1206"/>
                  <a:pt x="1708" y="1176"/>
                  <a:pt x="1706" y="1147"/>
                </a:cubicBezTo>
                <a:close/>
                <a:moveTo>
                  <a:pt x="1873" y="1116"/>
                </a:moveTo>
                <a:cubicBezTo>
                  <a:pt x="1943" y="1100"/>
                  <a:pt x="2013" y="1113"/>
                  <a:pt x="2080" y="1137"/>
                </a:cubicBezTo>
                <a:cubicBezTo>
                  <a:pt x="2023" y="1137"/>
                  <a:pt x="1968" y="1159"/>
                  <a:pt x="1917" y="1182"/>
                </a:cubicBezTo>
                <a:cubicBezTo>
                  <a:pt x="1850" y="1211"/>
                  <a:pt x="1786" y="1243"/>
                  <a:pt x="1735" y="1295"/>
                </a:cubicBezTo>
                <a:cubicBezTo>
                  <a:pt x="1721" y="1285"/>
                  <a:pt x="1707" y="1276"/>
                  <a:pt x="1692" y="1269"/>
                </a:cubicBezTo>
                <a:cubicBezTo>
                  <a:pt x="1723" y="1194"/>
                  <a:pt x="1793" y="1133"/>
                  <a:pt x="1873" y="1116"/>
                </a:cubicBezTo>
                <a:close/>
                <a:moveTo>
                  <a:pt x="1808" y="983"/>
                </a:moveTo>
                <a:cubicBezTo>
                  <a:pt x="1879" y="918"/>
                  <a:pt x="1951" y="875"/>
                  <a:pt x="2018" y="855"/>
                </a:cubicBezTo>
                <a:cubicBezTo>
                  <a:pt x="2015" y="908"/>
                  <a:pt x="1990" y="960"/>
                  <a:pt x="1960" y="1003"/>
                </a:cubicBezTo>
                <a:cubicBezTo>
                  <a:pt x="1928" y="1049"/>
                  <a:pt x="1886" y="1075"/>
                  <a:pt x="1840" y="1103"/>
                </a:cubicBezTo>
                <a:cubicBezTo>
                  <a:pt x="1846" y="1060"/>
                  <a:pt x="1822" y="1022"/>
                  <a:pt x="1808" y="983"/>
                </a:cubicBezTo>
                <a:close/>
                <a:moveTo>
                  <a:pt x="1982" y="852"/>
                </a:moveTo>
                <a:cubicBezTo>
                  <a:pt x="1983" y="848"/>
                  <a:pt x="1984" y="845"/>
                  <a:pt x="1984" y="841"/>
                </a:cubicBezTo>
                <a:cubicBezTo>
                  <a:pt x="1987" y="844"/>
                  <a:pt x="1991" y="845"/>
                  <a:pt x="1995" y="847"/>
                </a:cubicBezTo>
                <a:cubicBezTo>
                  <a:pt x="1990" y="848"/>
                  <a:pt x="1986" y="850"/>
                  <a:pt x="1982" y="852"/>
                </a:cubicBezTo>
                <a:close/>
                <a:moveTo>
                  <a:pt x="2053" y="847"/>
                </a:moveTo>
                <a:cubicBezTo>
                  <a:pt x="2057" y="846"/>
                  <a:pt x="2061" y="846"/>
                  <a:pt x="2065" y="845"/>
                </a:cubicBezTo>
                <a:cubicBezTo>
                  <a:pt x="2068" y="860"/>
                  <a:pt x="2074" y="873"/>
                  <a:pt x="2077" y="888"/>
                </a:cubicBezTo>
                <a:cubicBezTo>
                  <a:pt x="2083" y="913"/>
                  <a:pt x="2079" y="942"/>
                  <a:pt x="2076" y="967"/>
                </a:cubicBezTo>
                <a:cubicBezTo>
                  <a:pt x="2069" y="1015"/>
                  <a:pt x="2056" y="1068"/>
                  <a:pt x="2029" y="1109"/>
                </a:cubicBezTo>
                <a:cubicBezTo>
                  <a:pt x="2010" y="1104"/>
                  <a:pt x="1991" y="1101"/>
                  <a:pt x="1973" y="1099"/>
                </a:cubicBezTo>
                <a:cubicBezTo>
                  <a:pt x="1999" y="1082"/>
                  <a:pt x="2017" y="1049"/>
                  <a:pt x="2029" y="1022"/>
                </a:cubicBezTo>
                <a:cubicBezTo>
                  <a:pt x="2053" y="967"/>
                  <a:pt x="2053" y="907"/>
                  <a:pt x="2053" y="848"/>
                </a:cubicBezTo>
                <a:cubicBezTo>
                  <a:pt x="2053" y="847"/>
                  <a:pt x="2053" y="847"/>
                  <a:pt x="2053" y="847"/>
                </a:cubicBezTo>
                <a:close/>
                <a:moveTo>
                  <a:pt x="2207" y="869"/>
                </a:moveTo>
                <a:cubicBezTo>
                  <a:pt x="2326" y="931"/>
                  <a:pt x="2390" y="1097"/>
                  <a:pt x="2375" y="1288"/>
                </a:cubicBezTo>
                <a:cubicBezTo>
                  <a:pt x="2327" y="1264"/>
                  <a:pt x="2279" y="1246"/>
                  <a:pt x="2228" y="1229"/>
                </a:cubicBezTo>
                <a:cubicBezTo>
                  <a:pt x="2181" y="1213"/>
                  <a:pt x="2135" y="1200"/>
                  <a:pt x="2086" y="1208"/>
                </a:cubicBezTo>
                <a:cubicBezTo>
                  <a:pt x="2095" y="1187"/>
                  <a:pt x="2105" y="1166"/>
                  <a:pt x="2116" y="1147"/>
                </a:cubicBezTo>
                <a:cubicBezTo>
                  <a:pt x="2118" y="1144"/>
                  <a:pt x="2117" y="1140"/>
                  <a:pt x="2114" y="1139"/>
                </a:cubicBezTo>
                <a:cubicBezTo>
                  <a:pt x="2091" y="1129"/>
                  <a:pt x="2066" y="1119"/>
                  <a:pt x="2040" y="1112"/>
                </a:cubicBezTo>
                <a:cubicBezTo>
                  <a:pt x="2065" y="1073"/>
                  <a:pt x="2077" y="1025"/>
                  <a:pt x="2085" y="980"/>
                </a:cubicBezTo>
                <a:cubicBezTo>
                  <a:pt x="2089" y="957"/>
                  <a:pt x="2091" y="935"/>
                  <a:pt x="2091" y="913"/>
                </a:cubicBezTo>
                <a:cubicBezTo>
                  <a:pt x="2091" y="888"/>
                  <a:pt x="2080" y="867"/>
                  <a:pt x="2076" y="844"/>
                </a:cubicBezTo>
                <a:cubicBezTo>
                  <a:pt x="2123" y="839"/>
                  <a:pt x="2167" y="847"/>
                  <a:pt x="2207" y="869"/>
                </a:cubicBezTo>
                <a:close/>
                <a:moveTo>
                  <a:pt x="2137" y="830"/>
                </a:moveTo>
                <a:cubicBezTo>
                  <a:pt x="2145" y="826"/>
                  <a:pt x="2152" y="820"/>
                  <a:pt x="2157" y="812"/>
                </a:cubicBezTo>
                <a:cubicBezTo>
                  <a:pt x="2160" y="821"/>
                  <a:pt x="2164" y="830"/>
                  <a:pt x="2170" y="837"/>
                </a:cubicBezTo>
                <a:cubicBezTo>
                  <a:pt x="2159" y="834"/>
                  <a:pt x="2148" y="832"/>
                  <a:pt x="2137" y="830"/>
                </a:cubicBezTo>
                <a:close/>
                <a:moveTo>
                  <a:pt x="2268" y="893"/>
                </a:moveTo>
                <a:cubicBezTo>
                  <a:pt x="2258" y="884"/>
                  <a:pt x="2247" y="876"/>
                  <a:pt x="2236" y="868"/>
                </a:cubicBezTo>
                <a:cubicBezTo>
                  <a:pt x="2248" y="868"/>
                  <a:pt x="2258" y="865"/>
                  <a:pt x="2268" y="859"/>
                </a:cubicBezTo>
                <a:cubicBezTo>
                  <a:pt x="2267" y="865"/>
                  <a:pt x="2266" y="870"/>
                  <a:pt x="2266" y="875"/>
                </a:cubicBezTo>
                <a:cubicBezTo>
                  <a:pt x="2266" y="881"/>
                  <a:pt x="2267" y="887"/>
                  <a:pt x="2268" y="893"/>
                </a:cubicBezTo>
                <a:close/>
                <a:moveTo>
                  <a:pt x="2317" y="949"/>
                </a:moveTo>
                <a:cubicBezTo>
                  <a:pt x="2326" y="953"/>
                  <a:pt x="2336" y="955"/>
                  <a:pt x="2346" y="955"/>
                </a:cubicBezTo>
                <a:cubicBezTo>
                  <a:pt x="2349" y="955"/>
                  <a:pt x="2352" y="955"/>
                  <a:pt x="2354" y="954"/>
                </a:cubicBezTo>
                <a:cubicBezTo>
                  <a:pt x="2347" y="963"/>
                  <a:pt x="2341" y="974"/>
                  <a:pt x="2339" y="986"/>
                </a:cubicBezTo>
                <a:cubicBezTo>
                  <a:pt x="2332" y="973"/>
                  <a:pt x="2325" y="961"/>
                  <a:pt x="2317" y="949"/>
                </a:cubicBezTo>
                <a:close/>
                <a:moveTo>
                  <a:pt x="2396" y="1230"/>
                </a:moveTo>
                <a:cubicBezTo>
                  <a:pt x="2396" y="1208"/>
                  <a:pt x="2414" y="1191"/>
                  <a:pt x="2436" y="1191"/>
                </a:cubicBezTo>
                <a:cubicBezTo>
                  <a:pt x="2458" y="1191"/>
                  <a:pt x="2475" y="1208"/>
                  <a:pt x="2475" y="1230"/>
                </a:cubicBezTo>
                <a:cubicBezTo>
                  <a:pt x="2475" y="1252"/>
                  <a:pt x="2458" y="1270"/>
                  <a:pt x="2436" y="1270"/>
                </a:cubicBezTo>
                <a:cubicBezTo>
                  <a:pt x="2414" y="1270"/>
                  <a:pt x="2396" y="1252"/>
                  <a:pt x="2396" y="1230"/>
                </a:cubicBezTo>
                <a:close/>
                <a:moveTo>
                  <a:pt x="2406" y="1276"/>
                </a:moveTo>
                <a:cubicBezTo>
                  <a:pt x="2399" y="1280"/>
                  <a:pt x="2394" y="1285"/>
                  <a:pt x="2390" y="1291"/>
                </a:cubicBezTo>
                <a:cubicBezTo>
                  <a:pt x="2391" y="1282"/>
                  <a:pt x="2391" y="1273"/>
                  <a:pt x="2392" y="1263"/>
                </a:cubicBezTo>
                <a:cubicBezTo>
                  <a:pt x="2396" y="1269"/>
                  <a:pt x="2400" y="1273"/>
                  <a:pt x="2406" y="1276"/>
                </a:cubicBezTo>
                <a:close/>
                <a:moveTo>
                  <a:pt x="2392" y="1198"/>
                </a:moveTo>
                <a:cubicBezTo>
                  <a:pt x="2391" y="1187"/>
                  <a:pt x="2391" y="1176"/>
                  <a:pt x="2389" y="1165"/>
                </a:cubicBezTo>
                <a:cubicBezTo>
                  <a:pt x="2396" y="1172"/>
                  <a:pt x="2403" y="1177"/>
                  <a:pt x="2412" y="1181"/>
                </a:cubicBezTo>
                <a:cubicBezTo>
                  <a:pt x="2404" y="1185"/>
                  <a:pt x="2397" y="1191"/>
                  <a:pt x="2392" y="1198"/>
                </a:cubicBezTo>
                <a:close/>
                <a:moveTo>
                  <a:pt x="2400" y="1355"/>
                </a:moveTo>
                <a:cubicBezTo>
                  <a:pt x="2392" y="1357"/>
                  <a:pt x="2386" y="1360"/>
                  <a:pt x="2380" y="1365"/>
                </a:cubicBezTo>
                <a:cubicBezTo>
                  <a:pt x="2382" y="1355"/>
                  <a:pt x="2383" y="1345"/>
                  <a:pt x="2385" y="1335"/>
                </a:cubicBezTo>
                <a:cubicBezTo>
                  <a:pt x="2388" y="1343"/>
                  <a:pt x="2393" y="1350"/>
                  <a:pt x="2400" y="1355"/>
                </a:cubicBezTo>
                <a:close/>
                <a:moveTo>
                  <a:pt x="2379" y="1097"/>
                </a:moveTo>
                <a:cubicBezTo>
                  <a:pt x="2376" y="1086"/>
                  <a:pt x="2373" y="1074"/>
                  <a:pt x="2370" y="1063"/>
                </a:cubicBezTo>
                <a:cubicBezTo>
                  <a:pt x="2378" y="1068"/>
                  <a:pt x="2387" y="1072"/>
                  <a:pt x="2397" y="1074"/>
                </a:cubicBezTo>
                <a:cubicBezTo>
                  <a:pt x="2389" y="1080"/>
                  <a:pt x="2383" y="1088"/>
                  <a:pt x="2379" y="1097"/>
                </a:cubicBezTo>
                <a:close/>
                <a:moveTo>
                  <a:pt x="2362" y="1567"/>
                </a:moveTo>
                <a:cubicBezTo>
                  <a:pt x="2347" y="1567"/>
                  <a:pt x="2335" y="1555"/>
                  <a:pt x="2335" y="1540"/>
                </a:cubicBezTo>
                <a:cubicBezTo>
                  <a:pt x="2335" y="1525"/>
                  <a:pt x="2347" y="1513"/>
                  <a:pt x="2362" y="1513"/>
                </a:cubicBezTo>
                <a:cubicBezTo>
                  <a:pt x="2377" y="1513"/>
                  <a:pt x="2389" y="1525"/>
                  <a:pt x="2389" y="1540"/>
                </a:cubicBezTo>
                <a:cubicBezTo>
                  <a:pt x="2389" y="1555"/>
                  <a:pt x="2377" y="1567"/>
                  <a:pt x="2362" y="1567"/>
                </a:cubicBezTo>
                <a:close/>
                <a:moveTo>
                  <a:pt x="2373" y="1580"/>
                </a:moveTo>
                <a:cubicBezTo>
                  <a:pt x="2372" y="1583"/>
                  <a:pt x="2370" y="1586"/>
                  <a:pt x="2369" y="1589"/>
                </a:cubicBezTo>
                <a:cubicBezTo>
                  <a:pt x="2368" y="1586"/>
                  <a:pt x="2367" y="1584"/>
                  <a:pt x="2366" y="1582"/>
                </a:cubicBezTo>
                <a:cubicBezTo>
                  <a:pt x="2369" y="1581"/>
                  <a:pt x="2371" y="1581"/>
                  <a:pt x="2373" y="1580"/>
                </a:cubicBezTo>
                <a:close/>
                <a:moveTo>
                  <a:pt x="2332" y="1619"/>
                </a:moveTo>
                <a:cubicBezTo>
                  <a:pt x="2320" y="1619"/>
                  <a:pt x="2310" y="1609"/>
                  <a:pt x="2310" y="1597"/>
                </a:cubicBezTo>
                <a:cubicBezTo>
                  <a:pt x="2310" y="1584"/>
                  <a:pt x="2320" y="1574"/>
                  <a:pt x="2332" y="1574"/>
                </a:cubicBezTo>
                <a:cubicBezTo>
                  <a:pt x="2345" y="1574"/>
                  <a:pt x="2355" y="1584"/>
                  <a:pt x="2355" y="1597"/>
                </a:cubicBezTo>
                <a:cubicBezTo>
                  <a:pt x="2355" y="1609"/>
                  <a:pt x="2345" y="1619"/>
                  <a:pt x="2332" y="1619"/>
                </a:cubicBezTo>
                <a:close/>
                <a:moveTo>
                  <a:pt x="2344" y="1632"/>
                </a:moveTo>
                <a:cubicBezTo>
                  <a:pt x="2341" y="1638"/>
                  <a:pt x="2337" y="1643"/>
                  <a:pt x="2334" y="1649"/>
                </a:cubicBezTo>
                <a:cubicBezTo>
                  <a:pt x="2333" y="1643"/>
                  <a:pt x="2330" y="1638"/>
                  <a:pt x="2327" y="1634"/>
                </a:cubicBezTo>
                <a:cubicBezTo>
                  <a:pt x="2329" y="1634"/>
                  <a:pt x="2330" y="1634"/>
                  <a:pt x="2332" y="1634"/>
                </a:cubicBezTo>
                <a:cubicBezTo>
                  <a:pt x="2336" y="1634"/>
                  <a:pt x="2340" y="1633"/>
                  <a:pt x="2344" y="1632"/>
                </a:cubicBezTo>
                <a:close/>
                <a:moveTo>
                  <a:pt x="2298" y="1679"/>
                </a:moveTo>
                <a:cubicBezTo>
                  <a:pt x="2285" y="1679"/>
                  <a:pt x="2275" y="1669"/>
                  <a:pt x="2275" y="1657"/>
                </a:cubicBezTo>
                <a:cubicBezTo>
                  <a:pt x="2275" y="1644"/>
                  <a:pt x="2285" y="1634"/>
                  <a:pt x="2298" y="1634"/>
                </a:cubicBezTo>
                <a:cubicBezTo>
                  <a:pt x="2310" y="1634"/>
                  <a:pt x="2320" y="1644"/>
                  <a:pt x="2320" y="1657"/>
                </a:cubicBezTo>
                <a:cubicBezTo>
                  <a:pt x="2320" y="1669"/>
                  <a:pt x="2310" y="1679"/>
                  <a:pt x="2298" y="1679"/>
                </a:cubicBezTo>
                <a:close/>
                <a:moveTo>
                  <a:pt x="2305" y="1693"/>
                </a:moveTo>
                <a:cubicBezTo>
                  <a:pt x="2303" y="1696"/>
                  <a:pt x="2301" y="1699"/>
                  <a:pt x="2299" y="1702"/>
                </a:cubicBezTo>
                <a:cubicBezTo>
                  <a:pt x="2299" y="1702"/>
                  <a:pt x="2298" y="1702"/>
                  <a:pt x="2298" y="1703"/>
                </a:cubicBezTo>
                <a:cubicBezTo>
                  <a:pt x="2297" y="1699"/>
                  <a:pt x="2296" y="1696"/>
                  <a:pt x="2294" y="1694"/>
                </a:cubicBezTo>
                <a:cubicBezTo>
                  <a:pt x="2295" y="1694"/>
                  <a:pt x="2296" y="1694"/>
                  <a:pt x="2298" y="1694"/>
                </a:cubicBezTo>
                <a:cubicBezTo>
                  <a:pt x="2300" y="1694"/>
                  <a:pt x="2303" y="1694"/>
                  <a:pt x="2305" y="1693"/>
                </a:cubicBezTo>
                <a:close/>
                <a:moveTo>
                  <a:pt x="2218" y="1754"/>
                </a:moveTo>
                <a:cubicBezTo>
                  <a:pt x="2218" y="1745"/>
                  <a:pt x="2226" y="1737"/>
                  <a:pt x="2235" y="1737"/>
                </a:cubicBezTo>
                <a:cubicBezTo>
                  <a:pt x="2244" y="1737"/>
                  <a:pt x="2252" y="1745"/>
                  <a:pt x="2252" y="1754"/>
                </a:cubicBezTo>
                <a:cubicBezTo>
                  <a:pt x="2252" y="1764"/>
                  <a:pt x="2244" y="1771"/>
                  <a:pt x="2235" y="1771"/>
                </a:cubicBezTo>
                <a:cubicBezTo>
                  <a:pt x="2226" y="1771"/>
                  <a:pt x="2218" y="1764"/>
                  <a:pt x="2218" y="1754"/>
                </a:cubicBezTo>
                <a:close/>
                <a:moveTo>
                  <a:pt x="2235" y="1786"/>
                </a:moveTo>
                <a:cubicBezTo>
                  <a:pt x="2233" y="1789"/>
                  <a:pt x="2231" y="1791"/>
                  <a:pt x="2229" y="1793"/>
                </a:cubicBezTo>
                <a:cubicBezTo>
                  <a:pt x="2228" y="1790"/>
                  <a:pt x="2227" y="1787"/>
                  <a:pt x="2226" y="1785"/>
                </a:cubicBezTo>
                <a:cubicBezTo>
                  <a:pt x="2229" y="1786"/>
                  <a:pt x="2232" y="1786"/>
                  <a:pt x="2235" y="1786"/>
                </a:cubicBezTo>
                <a:close/>
                <a:moveTo>
                  <a:pt x="2230" y="1723"/>
                </a:moveTo>
                <a:cubicBezTo>
                  <a:pt x="2232" y="1720"/>
                  <a:pt x="2233" y="1717"/>
                  <a:pt x="2235" y="1714"/>
                </a:cubicBezTo>
                <a:cubicBezTo>
                  <a:pt x="2236" y="1717"/>
                  <a:pt x="2236" y="1720"/>
                  <a:pt x="2237" y="1722"/>
                </a:cubicBezTo>
                <a:cubicBezTo>
                  <a:pt x="2236" y="1722"/>
                  <a:pt x="2236" y="1722"/>
                  <a:pt x="2235" y="1722"/>
                </a:cubicBezTo>
                <a:cubicBezTo>
                  <a:pt x="2233" y="1722"/>
                  <a:pt x="2231" y="1722"/>
                  <a:pt x="2230" y="1723"/>
                </a:cubicBezTo>
                <a:close/>
                <a:moveTo>
                  <a:pt x="2250" y="1711"/>
                </a:moveTo>
                <a:cubicBezTo>
                  <a:pt x="2250" y="1702"/>
                  <a:pt x="2258" y="1694"/>
                  <a:pt x="2267" y="1694"/>
                </a:cubicBezTo>
                <a:cubicBezTo>
                  <a:pt x="2276" y="1694"/>
                  <a:pt x="2284" y="1702"/>
                  <a:pt x="2284" y="1711"/>
                </a:cubicBezTo>
                <a:cubicBezTo>
                  <a:pt x="2284" y="1720"/>
                  <a:pt x="2276" y="1728"/>
                  <a:pt x="2267" y="1728"/>
                </a:cubicBezTo>
                <a:cubicBezTo>
                  <a:pt x="2258" y="1728"/>
                  <a:pt x="2250" y="1720"/>
                  <a:pt x="2250" y="1711"/>
                </a:cubicBezTo>
                <a:close/>
                <a:moveTo>
                  <a:pt x="2257" y="1681"/>
                </a:moveTo>
                <a:cubicBezTo>
                  <a:pt x="2259" y="1677"/>
                  <a:pt x="2261" y="1674"/>
                  <a:pt x="2263" y="1670"/>
                </a:cubicBezTo>
                <a:cubicBezTo>
                  <a:pt x="2264" y="1673"/>
                  <a:pt x="2266" y="1676"/>
                  <a:pt x="2268" y="1679"/>
                </a:cubicBezTo>
                <a:cubicBezTo>
                  <a:pt x="2268" y="1679"/>
                  <a:pt x="2267" y="1679"/>
                  <a:pt x="2267" y="1679"/>
                </a:cubicBezTo>
                <a:cubicBezTo>
                  <a:pt x="2263" y="1679"/>
                  <a:pt x="2260" y="1680"/>
                  <a:pt x="2257" y="1681"/>
                </a:cubicBezTo>
                <a:close/>
                <a:moveTo>
                  <a:pt x="2291" y="1620"/>
                </a:moveTo>
                <a:cubicBezTo>
                  <a:pt x="2293" y="1616"/>
                  <a:pt x="2295" y="1612"/>
                  <a:pt x="2297" y="1609"/>
                </a:cubicBezTo>
                <a:cubicBezTo>
                  <a:pt x="2298" y="1613"/>
                  <a:pt x="2300" y="1617"/>
                  <a:pt x="2303" y="1620"/>
                </a:cubicBezTo>
                <a:cubicBezTo>
                  <a:pt x="2301" y="1620"/>
                  <a:pt x="2299" y="1619"/>
                  <a:pt x="2298" y="1619"/>
                </a:cubicBezTo>
                <a:cubicBezTo>
                  <a:pt x="2295" y="1619"/>
                  <a:pt x="2293" y="1619"/>
                  <a:pt x="2291" y="1620"/>
                </a:cubicBezTo>
                <a:close/>
                <a:moveTo>
                  <a:pt x="2319" y="1562"/>
                </a:moveTo>
                <a:cubicBezTo>
                  <a:pt x="2320" y="1559"/>
                  <a:pt x="2321" y="1556"/>
                  <a:pt x="2323" y="1554"/>
                </a:cubicBezTo>
                <a:cubicBezTo>
                  <a:pt x="2323" y="1556"/>
                  <a:pt x="2324" y="1558"/>
                  <a:pt x="2325" y="1560"/>
                </a:cubicBezTo>
                <a:cubicBezTo>
                  <a:pt x="2323" y="1560"/>
                  <a:pt x="2321" y="1561"/>
                  <a:pt x="2319" y="1562"/>
                </a:cubicBezTo>
                <a:close/>
                <a:moveTo>
                  <a:pt x="2343" y="1503"/>
                </a:moveTo>
                <a:cubicBezTo>
                  <a:pt x="2345" y="1498"/>
                  <a:pt x="2346" y="1493"/>
                  <a:pt x="2348" y="1488"/>
                </a:cubicBezTo>
                <a:cubicBezTo>
                  <a:pt x="2349" y="1492"/>
                  <a:pt x="2351" y="1495"/>
                  <a:pt x="2353" y="1499"/>
                </a:cubicBezTo>
                <a:cubicBezTo>
                  <a:pt x="2349" y="1500"/>
                  <a:pt x="2346" y="1501"/>
                  <a:pt x="2343" y="1503"/>
                </a:cubicBezTo>
                <a:close/>
                <a:moveTo>
                  <a:pt x="2049" y="1907"/>
                </a:moveTo>
                <a:cubicBezTo>
                  <a:pt x="2045" y="1911"/>
                  <a:pt x="2013" y="1940"/>
                  <a:pt x="2009" y="1943"/>
                </a:cubicBezTo>
                <a:cubicBezTo>
                  <a:pt x="1882" y="2051"/>
                  <a:pt x="1719" y="2146"/>
                  <a:pt x="1515" y="2219"/>
                </a:cubicBezTo>
                <a:cubicBezTo>
                  <a:pt x="1520" y="2147"/>
                  <a:pt x="1544" y="2077"/>
                  <a:pt x="1582" y="2015"/>
                </a:cubicBezTo>
                <a:cubicBezTo>
                  <a:pt x="1609" y="2050"/>
                  <a:pt x="1638" y="2083"/>
                  <a:pt x="1663" y="2119"/>
                </a:cubicBezTo>
                <a:cubicBezTo>
                  <a:pt x="1665" y="2121"/>
                  <a:pt x="1669" y="2122"/>
                  <a:pt x="1671" y="2120"/>
                </a:cubicBezTo>
                <a:cubicBezTo>
                  <a:pt x="1784" y="2026"/>
                  <a:pt x="1817" y="1928"/>
                  <a:pt x="1819" y="1876"/>
                </a:cubicBezTo>
                <a:cubicBezTo>
                  <a:pt x="1834" y="1892"/>
                  <a:pt x="1912" y="1909"/>
                  <a:pt x="1943" y="1930"/>
                </a:cubicBezTo>
                <a:cubicBezTo>
                  <a:pt x="1947" y="1933"/>
                  <a:pt x="1952" y="1929"/>
                  <a:pt x="1951" y="1924"/>
                </a:cubicBezTo>
                <a:cubicBezTo>
                  <a:pt x="1939" y="1872"/>
                  <a:pt x="1970" y="1809"/>
                  <a:pt x="1922" y="1773"/>
                </a:cubicBezTo>
                <a:cubicBezTo>
                  <a:pt x="1928" y="1774"/>
                  <a:pt x="1933" y="1774"/>
                  <a:pt x="1939" y="1775"/>
                </a:cubicBezTo>
                <a:cubicBezTo>
                  <a:pt x="2018" y="1781"/>
                  <a:pt x="2094" y="1757"/>
                  <a:pt x="2173" y="1751"/>
                </a:cubicBezTo>
                <a:cubicBezTo>
                  <a:pt x="2175" y="1751"/>
                  <a:pt x="2179" y="1748"/>
                  <a:pt x="2178" y="1745"/>
                </a:cubicBezTo>
                <a:cubicBezTo>
                  <a:pt x="2162" y="1661"/>
                  <a:pt x="2131" y="1573"/>
                  <a:pt x="2063" y="1517"/>
                </a:cubicBezTo>
                <a:cubicBezTo>
                  <a:pt x="2057" y="1512"/>
                  <a:pt x="2051" y="1508"/>
                  <a:pt x="2045" y="1503"/>
                </a:cubicBezTo>
                <a:cubicBezTo>
                  <a:pt x="2091" y="1491"/>
                  <a:pt x="2123" y="1453"/>
                  <a:pt x="2151" y="1416"/>
                </a:cubicBezTo>
                <a:cubicBezTo>
                  <a:pt x="2152" y="1414"/>
                  <a:pt x="2152" y="1410"/>
                  <a:pt x="2151" y="1409"/>
                </a:cubicBezTo>
                <a:cubicBezTo>
                  <a:pt x="2116" y="1375"/>
                  <a:pt x="2074" y="1349"/>
                  <a:pt x="2027" y="1353"/>
                </a:cubicBezTo>
                <a:cubicBezTo>
                  <a:pt x="2124" y="1308"/>
                  <a:pt x="2242" y="1294"/>
                  <a:pt x="2343" y="1333"/>
                </a:cubicBezTo>
                <a:cubicBezTo>
                  <a:pt x="2351" y="1336"/>
                  <a:pt x="2368" y="1344"/>
                  <a:pt x="2368" y="1344"/>
                </a:cubicBezTo>
                <a:cubicBezTo>
                  <a:pt x="2367" y="1353"/>
                  <a:pt x="2365" y="1363"/>
                  <a:pt x="2364" y="1372"/>
                </a:cubicBezTo>
                <a:cubicBezTo>
                  <a:pt x="2329" y="1551"/>
                  <a:pt x="2229" y="1742"/>
                  <a:pt x="2049" y="1907"/>
                </a:cubicBezTo>
                <a:close/>
                <a:moveTo>
                  <a:pt x="2181" y="1800"/>
                </a:moveTo>
                <a:cubicBezTo>
                  <a:pt x="2181" y="1790"/>
                  <a:pt x="2188" y="1783"/>
                  <a:pt x="2198" y="1783"/>
                </a:cubicBezTo>
                <a:cubicBezTo>
                  <a:pt x="2207" y="1783"/>
                  <a:pt x="2215" y="1790"/>
                  <a:pt x="2215" y="1800"/>
                </a:cubicBezTo>
                <a:cubicBezTo>
                  <a:pt x="2215" y="1809"/>
                  <a:pt x="2207" y="1817"/>
                  <a:pt x="2198" y="1817"/>
                </a:cubicBezTo>
                <a:cubicBezTo>
                  <a:pt x="2188" y="1817"/>
                  <a:pt x="2181" y="1809"/>
                  <a:pt x="2181" y="1800"/>
                </a:cubicBezTo>
                <a:close/>
                <a:moveTo>
                  <a:pt x="2182" y="1836"/>
                </a:moveTo>
                <a:cubicBezTo>
                  <a:pt x="2182" y="1846"/>
                  <a:pt x="2175" y="1854"/>
                  <a:pt x="2165" y="1854"/>
                </a:cubicBezTo>
                <a:cubicBezTo>
                  <a:pt x="2156" y="1854"/>
                  <a:pt x="2148" y="1846"/>
                  <a:pt x="2148" y="1836"/>
                </a:cubicBezTo>
                <a:cubicBezTo>
                  <a:pt x="2148" y="1827"/>
                  <a:pt x="2156" y="1819"/>
                  <a:pt x="2165" y="1819"/>
                </a:cubicBezTo>
                <a:cubicBezTo>
                  <a:pt x="2175" y="1819"/>
                  <a:pt x="2182" y="1827"/>
                  <a:pt x="2182" y="1836"/>
                </a:cubicBezTo>
                <a:close/>
                <a:moveTo>
                  <a:pt x="2197" y="1768"/>
                </a:moveTo>
                <a:cubicBezTo>
                  <a:pt x="2199" y="1765"/>
                  <a:pt x="2201" y="1762"/>
                  <a:pt x="2203" y="1759"/>
                </a:cubicBezTo>
                <a:cubicBezTo>
                  <a:pt x="2204" y="1763"/>
                  <a:pt x="2205" y="1766"/>
                  <a:pt x="2207" y="1769"/>
                </a:cubicBezTo>
                <a:cubicBezTo>
                  <a:pt x="2204" y="1768"/>
                  <a:pt x="2201" y="1768"/>
                  <a:pt x="2198" y="1768"/>
                </a:cubicBezTo>
                <a:cubicBezTo>
                  <a:pt x="2197" y="1768"/>
                  <a:pt x="2197" y="1768"/>
                  <a:pt x="2197" y="1768"/>
                </a:cubicBezTo>
                <a:close/>
                <a:moveTo>
                  <a:pt x="2147" y="1872"/>
                </a:moveTo>
                <a:cubicBezTo>
                  <a:pt x="2147" y="1882"/>
                  <a:pt x="2139" y="1889"/>
                  <a:pt x="2130" y="1889"/>
                </a:cubicBezTo>
                <a:cubicBezTo>
                  <a:pt x="2120" y="1889"/>
                  <a:pt x="2113" y="1882"/>
                  <a:pt x="2113" y="1872"/>
                </a:cubicBezTo>
                <a:cubicBezTo>
                  <a:pt x="2113" y="1869"/>
                  <a:pt x="2114" y="1866"/>
                  <a:pt x="2115" y="1863"/>
                </a:cubicBezTo>
                <a:cubicBezTo>
                  <a:pt x="2117" y="1862"/>
                  <a:pt x="2119" y="1860"/>
                  <a:pt x="2120" y="1858"/>
                </a:cubicBezTo>
                <a:cubicBezTo>
                  <a:pt x="2123" y="1856"/>
                  <a:pt x="2126" y="1855"/>
                  <a:pt x="2130" y="1855"/>
                </a:cubicBezTo>
                <a:cubicBezTo>
                  <a:pt x="2139" y="1855"/>
                  <a:pt x="2147" y="1863"/>
                  <a:pt x="2147" y="1872"/>
                </a:cubicBezTo>
                <a:close/>
                <a:moveTo>
                  <a:pt x="2112" y="1908"/>
                </a:moveTo>
                <a:cubicBezTo>
                  <a:pt x="2112" y="1916"/>
                  <a:pt x="2106" y="1923"/>
                  <a:pt x="2098" y="1923"/>
                </a:cubicBezTo>
                <a:cubicBezTo>
                  <a:pt x="2089" y="1923"/>
                  <a:pt x="2083" y="1916"/>
                  <a:pt x="2083" y="1908"/>
                </a:cubicBezTo>
                <a:cubicBezTo>
                  <a:pt x="2083" y="1900"/>
                  <a:pt x="2089" y="1893"/>
                  <a:pt x="2098" y="1893"/>
                </a:cubicBezTo>
                <a:cubicBezTo>
                  <a:pt x="2106" y="1893"/>
                  <a:pt x="2112" y="1900"/>
                  <a:pt x="2112" y="1908"/>
                </a:cubicBezTo>
                <a:close/>
                <a:moveTo>
                  <a:pt x="2078" y="1937"/>
                </a:moveTo>
                <a:cubicBezTo>
                  <a:pt x="2078" y="1945"/>
                  <a:pt x="2072" y="1952"/>
                  <a:pt x="2063" y="1952"/>
                </a:cubicBezTo>
                <a:cubicBezTo>
                  <a:pt x="2055" y="1952"/>
                  <a:pt x="2048" y="1945"/>
                  <a:pt x="2048" y="1937"/>
                </a:cubicBezTo>
                <a:cubicBezTo>
                  <a:pt x="2048" y="1929"/>
                  <a:pt x="2055" y="1922"/>
                  <a:pt x="2063" y="1922"/>
                </a:cubicBezTo>
                <a:cubicBezTo>
                  <a:pt x="2072" y="1922"/>
                  <a:pt x="2078" y="1929"/>
                  <a:pt x="2078" y="1937"/>
                </a:cubicBezTo>
                <a:close/>
                <a:moveTo>
                  <a:pt x="2046" y="1967"/>
                </a:moveTo>
                <a:cubicBezTo>
                  <a:pt x="2046" y="1976"/>
                  <a:pt x="2039" y="1982"/>
                  <a:pt x="2030" y="1982"/>
                </a:cubicBezTo>
                <a:cubicBezTo>
                  <a:pt x="2022" y="1982"/>
                  <a:pt x="2015" y="1976"/>
                  <a:pt x="2015" y="1967"/>
                </a:cubicBezTo>
                <a:cubicBezTo>
                  <a:pt x="2015" y="1959"/>
                  <a:pt x="2022" y="1952"/>
                  <a:pt x="2030" y="1952"/>
                </a:cubicBezTo>
                <a:cubicBezTo>
                  <a:pt x="2039" y="1952"/>
                  <a:pt x="2046" y="1959"/>
                  <a:pt x="2046" y="1967"/>
                </a:cubicBezTo>
                <a:close/>
                <a:moveTo>
                  <a:pt x="2007" y="1995"/>
                </a:moveTo>
                <a:cubicBezTo>
                  <a:pt x="2007" y="2003"/>
                  <a:pt x="2000" y="2010"/>
                  <a:pt x="1992" y="2010"/>
                </a:cubicBezTo>
                <a:cubicBezTo>
                  <a:pt x="1984" y="2010"/>
                  <a:pt x="1977" y="2003"/>
                  <a:pt x="1977" y="1995"/>
                </a:cubicBezTo>
                <a:cubicBezTo>
                  <a:pt x="1977" y="1987"/>
                  <a:pt x="1984" y="1980"/>
                  <a:pt x="1992" y="1980"/>
                </a:cubicBezTo>
                <a:cubicBezTo>
                  <a:pt x="2000" y="1980"/>
                  <a:pt x="2007" y="1987"/>
                  <a:pt x="2007" y="1995"/>
                </a:cubicBezTo>
                <a:close/>
                <a:moveTo>
                  <a:pt x="1970" y="2025"/>
                </a:moveTo>
                <a:cubicBezTo>
                  <a:pt x="1970" y="2033"/>
                  <a:pt x="1963" y="2040"/>
                  <a:pt x="1955" y="2040"/>
                </a:cubicBezTo>
                <a:cubicBezTo>
                  <a:pt x="1947" y="2040"/>
                  <a:pt x="1940" y="2033"/>
                  <a:pt x="1940" y="2025"/>
                </a:cubicBezTo>
                <a:cubicBezTo>
                  <a:pt x="1940" y="2016"/>
                  <a:pt x="1947" y="2010"/>
                  <a:pt x="1955" y="2010"/>
                </a:cubicBezTo>
                <a:cubicBezTo>
                  <a:pt x="1963" y="2010"/>
                  <a:pt x="1970" y="2016"/>
                  <a:pt x="1970" y="2025"/>
                </a:cubicBezTo>
                <a:close/>
                <a:moveTo>
                  <a:pt x="1931" y="2051"/>
                </a:moveTo>
                <a:cubicBezTo>
                  <a:pt x="1931" y="2059"/>
                  <a:pt x="1925" y="2066"/>
                  <a:pt x="1916" y="2066"/>
                </a:cubicBezTo>
                <a:cubicBezTo>
                  <a:pt x="1911" y="2066"/>
                  <a:pt x="1907" y="2064"/>
                  <a:pt x="1904" y="2060"/>
                </a:cubicBezTo>
                <a:cubicBezTo>
                  <a:pt x="1904" y="2060"/>
                  <a:pt x="1904" y="2060"/>
                  <a:pt x="1904" y="2059"/>
                </a:cubicBezTo>
                <a:cubicBezTo>
                  <a:pt x="1902" y="2057"/>
                  <a:pt x="1901" y="2054"/>
                  <a:pt x="1901" y="2051"/>
                </a:cubicBezTo>
                <a:cubicBezTo>
                  <a:pt x="1901" y="2043"/>
                  <a:pt x="1908" y="2036"/>
                  <a:pt x="1916" y="2036"/>
                </a:cubicBezTo>
                <a:cubicBezTo>
                  <a:pt x="1925" y="2036"/>
                  <a:pt x="1931" y="2043"/>
                  <a:pt x="1931" y="2051"/>
                </a:cubicBezTo>
                <a:close/>
                <a:moveTo>
                  <a:pt x="1894" y="2076"/>
                </a:moveTo>
                <a:cubicBezTo>
                  <a:pt x="1894" y="2081"/>
                  <a:pt x="1892" y="2085"/>
                  <a:pt x="1889" y="2088"/>
                </a:cubicBezTo>
                <a:cubicBezTo>
                  <a:pt x="1885" y="2090"/>
                  <a:pt x="1885" y="2090"/>
                  <a:pt x="1885" y="2090"/>
                </a:cubicBezTo>
                <a:cubicBezTo>
                  <a:pt x="1883" y="2091"/>
                  <a:pt x="1882" y="2091"/>
                  <a:pt x="1879" y="2091"/>
                </a:cubicBezTo>
                <a:cubicBezTo>
                  <a:pt x="1871" y="2091"/>
                  <a:pt x="1865" y="2085"/>
                  <a:pt x="1865" y="2076"/>
                </a:cubicBezTo>
                <a:cubicBezTo>
                  <a:pt x="1865" y="2068"/>
                  <a:pt x="1871" y="2062"/>
                  <a:pt x="1879" y="2062"/>
                </a:cubicBezTo>
                <a:cubicBezTo>
                  <a:pt x="1884" y="2062"/>
                  <a:pt x="1889" y="2064"/>
                  <a:pt x="1892" y="2068"/>
                </a:cubicBezTo>
                <a:cubicBezTo>
                  <a:pt x="1892" y="2068"/>
                  <a:pt x="1892" y="2068"/>
                  <a:pt x="1892" y="2068"/>
                </a:cubicBezTo>
                <a:cubicBezTo>
                  <a:pt x="1893" y="2071"/>
                  <a:pt x="1894" y="2073"/>
                  <a:pt x="1894" y="2076"/>
                </a:cubicBezTo>
                <a:close/>
                <a:moveTo>
                  <a:pt x="1855" y="2100"/>
                </a:moveTo>
                <a:cubicBezTo>
                  <a:pt x="1855" y="2108"/>
                  <a:pt x="1848" y="2115"/>
                  <a:pt x="1840" y="2115"/>
                </a:cubicBezTo>
                <a:cubicBezTo>
                  <a:pt x="1832" y="2115"/>
                  <a:pt x="1825" y="2108"/>
                  <a:pt x="1825" y="2100"/>
                </a:cubicBezTo>
                <a:cubicBezTo>
                  <a:pt x="1825" y="2092"/>
                  <a:pt x="1832" y="2085"/>
                  <a:pt x="1840" y="2085"/>
                </a:cubicBezTo>
                <a:cubicBezTo>
                  <a:pt x="1848" y="2085"/>
                  <a:pt x="1855" y="2092"/>
                  <a:pt x="1855" y="2100"/>
                </a:cubicBezTo>
                <a:close/>
                <a:moveTo>
                  <a:pt x="1813" y="2125"/>
                </a:moveTo>
                <a:cubicBezTo>
                  <a:pt x="1813" y="2133"/>
                  <a:pt x="1806" y="2140"/>
                  <a:pt x="1798" y="2140"/>
                </a:cubicBezTo>
                <a:cubicBezTo>
                  <a:pt x="1790" y="2140"/>
                  <a:pt x="1783" y="2133"/>
                  <a:pt x="1783" y="2125"/>
                </a:cubicBezTo>
                <a:cubicBezTo>
                  <a:pt x="1783" y="2117"/>
                  <a:pt x="1790" y="2110"/>
                  <a:pt x="1798" y="2110"/>
                </a:cubicBezTo>
                <a:cubicBezTo>
                  <a:pt x="1806" y="2110"/>
                  <a:pt x="1813" y="2117"/>
                  <a:pt x="1813" y="2125"/>
                </a:cubicBezTo>
                <a:close/>
                <a:moveTo>
                  <a:pt x="1770" y="2147"/>
                </a:moveTo>
                <a:cubicBezTo>
                  <a:pt x="1770" y="2156"/>
                  <a:pt x="1763" y="2162"/>
                  <a:pt x="1755" y="2162"/>
                </a:cubicBezTo>
                <a:cubicBezTo>
                  <a:pt x="1747" y="2162"/>
                  <a:pt x="1740" y="2156"/>
                  <a:pt x="1740" y="2147"/>
                </a:cubicBezTo>
                <a:cubicBezTo>
                  <a:pt x="1740" y="2142"/>
                  <a:pt x="1743" y="2138"/>
                  <a:pt x="1746" y="2135"/>
                </a:cubicBezTo>
                <a:cubicBezTo>
                  <a:pt x="1748" y="2135"/>
                  <a:pt x="1749" y="2134"/>
                  <a:pt x="1750" y="2133"/>
                </a:cubicBezTo>
                <a:cubicBezTo>
                  <a:pt x="1751" y="2133"/>
                  <a:pt x="1753" y="2132"/>
                  <a:pt x="1755" y="2132"/>
                </a:cubicBezTo>
                <a:cubicBezTo>
                  <a:pt x="1763" y="2132"/>
                  <a:pt x="1770" y="2139"/>
                  <a:pt x="1770" y="2147"/>
                </a:cubicBezTo>
                <a:close/>
                <a:moveTo>
                  <a:pt x="1727" y="2170"/>
                </a:moveTo>
                <a:cubicBezTo>
                  <a:pt x="1727" y="2178"/>
                  <a:pt x="1721" y="2185"/>
                  <a:pt x="1713" y="2185"/>
                </a:cubicBezTo>
                <a:cubicBezTo>
                  <a:pt x="1704" y="2185"/>
                  <a:pt x="1698" y="2178"/>
                  <a:pt x="1698" y="2170"/>
                </a:cubicBezTo>
                <a:cubicBezTo>
                  <a:pt x="1698" y="2162"/>
                  <a:pt x="1704" y="2155"/>
                  <a:pt x="1713" y="2155"/>
                </a:cubicBezTo>
                <a:cubicBezTo>
                  <a:pt x="1721" y="2155"/>
                  <a:pt x="1727" y="2162"/>
                  <a:pt x="1727" y="2170"/>
                </a:cubicBezTo>
                <a:close/>
                <a:moveTo>
                  <a:pt x="1682" y="2191"/>
                </a:moveTo>
                <a:cubicBezTo>
                  <a:pt x="1682" y="2199"/>
                  <a:pt x="1676" y="2206"/>
                  <a:pt x="1668" y="2206"/>
                </a:cubicBezTo>
                <a:cubicBezTo>
                  <a:pt x="1659" y="2206"/>
                  <a:pt x="1653" y="2199"/>
                  <a:pt x="1653" y="2191"/>
                </a:cubicBezTo>
                <a:cubicBezTo>
                  <a:pt x="1653" y="2183"/>
                  <a:pt x="1659" y="2176"/>
                  <a:pt x="1668" y="2176"/>
                </a:cubicBezTo>
                <a:cubicBezTo>
                  <a:pt x="1676" y="2176"/>
                  <a:pt x="1682" y="2183"/>
                  <a:pt x="1682" y="2191"/>
                </a:cubicBezTo>
                <a:close/>
                <a:moveTo>
                  <a:pt x="1638" y="2211"/>
                </a:moveTo>
                <a:cubicBezTo>
                  <a:pt x="1638" y="2219"/>
                  <a:pt x="1631" y="2226"/>
                  <a:pt x="1623" y="2226"/>
                </a:cubicBezTo>
                <a:cubicBezTo>
                  <a:pt x="1615" y="2226"/>
                  <a:pt x="1608" y="2219"/>
                  <a:pt x="1608" y="2211"/>
                </a:cubicBezTo>
                <a:cubicBezTo>
                  <a:pt x="1608" y="2202"/>
                  <a:pt x="1615" y="2196"/>
                  <a:pt x="1623" y="2196"/>
                </a:cubicBezTo>
                <a:cubicBezTo>
                  <a:pt x="1631" y="2196"/>
                  <a:pt x="1638" y="2202"/>
                  <a:pt x="1638" y="2211"/>
                </a:cubicBezTo>
                <a:close/>
                <a:moveTo>
                  <a:pt x="1593" y="2227"/>
                </a:moveTo>
                <a:cubicBezTo>
                  <a:pt x="1593" y="2234"/>
                  <a:pt x="1587" y="2240"/>
                  <a:pt x="1580" y="2240"/>
                </a:cubicBezTo>
                <a:cubicBezTo>
                  <a:pt x="1573" y="2240"/>
                  <a:pt x="1567" y="2234"/>
                  <a:pt x="1567" y="2227"/>
                </a:cubicBezTo>
                <a:cubicBezTo>
                  <a:pt x="1567" y="2220"/>
                  <a:pt x="1573" y="2214"/>
                  <a:pt x="1580" y="2214"/>
                </a:cubicBezTo>
                <a:cubicBezTo>
                  <a:pt x="1587" y="2214"/>
                  <a:pt x="1593" y="2220"/>
                  <a:pt x="1593" y="2227"/>
                </a:cubicBezTo>
                <a:close/>
                <a:moveTo>
                  <a:pt x="1554" y="2240"/>
                </a:moveTo>
                <a:cubicBezTo>
                  <a:pt x="1554" y="2247"/>
                  <a:pt x="1548" y="2253"/>
                  <a:pt x="1541" y="2253"/>
                </a:cubicBezTo>
                <a:cubicBezTo>
                  <a:pt x="1534" y="2253"/>
                  <a:pt x="1528" y="2247"/>
                  <a:pt x="1528" y="2240"/>
                </a:cubicBezTo>
                <a:cubicBezTo>
                  <a:pt x="1528" y="2233"/>
                  <a:pt x="1534" y="2227"/>
                  <a:pt x="1541" y="2227"/>
                </a:cubicBezTo>
                <a:cubicBezTo>
                  <a:pt x="1548" y="2227"/>
                  <a:pt x="1554" y="2233"/>
                  <a:pt x="1554" y="2240"/>
                </a:cubicBezTo>
                <a:close/>
                <a:moveTo>
                  <a:pt x="1477" y="2233"/>
                </a:moveTo>
                <a:cubicBezTo>
                  <a:pt x="1471" y="2235"/>
                  <a:pt x="1465" y="2237"/>
                  <a:pt x="1459" y="2238"/>
                </a:cubicBezTo>
                <a:cubicBezTo>
                  <a:pt x="1460" y="2180"/>
                  <a:pt x="1464" y="2124"/>
                  <a:pt x="1474" y="2066"/>
                </a:cubicBezTo>
                <a:cubicBezTo>
                  <a:pt x="1483" y="2018"/>
                  <a:pt x="1489" y="1962"/>
                  <a:pt x="1517" y="1919"/>
                </a:cubicBezTo>
                <a:cubicBezTo>
                  <a:pt x="1518" y="1918"/>
                  <a:pt x="1519" y="1917"/>
                  <a:pt x="1520" y="1915"/>
                </a:cubicBezTo>
                <a:cubicBezTo>
                  <a:pt x="1522" y="1920"/>
                  <a:pt x="1523" y="1924"/>
                  <a:pt x="1525" y="1929"/>
                </a:cubicBezTo>
                <a:cubicBezTo>
                  <a:pt x="1530" y="1938"/>
                  <a:pt x="1535" y="1948"/>
                  <a:pt x="1540" y="1957"/>
                </a:cubicBezTo>
                <a:cubicBezTo>
                  <a:pt x="1499" y="2043"/>
                  <a:pt x="1475" y="2137"/>
                  <a:pt x="1477" y="2233"/>
                </a:cubicBezTo>
                <a:cubicBezTo>
                  <a:pt x="1477" y="2233"/>
                  <a:pt x="1477" y="2233"/>
                  <a:pt x="1477" y="2233"/>
                </a:cubicBezTo>
                <a:close/>
                <a:moveTo>
                  <a:pt x="1215" y="2303"/>
                </a:moveTo>
                <a:cubicBezTo>
                  <a:pt x="1215" y="2303"/>
                  <a:pt x="1036" y="2335"/>
                  <a:pt x="929" y="2347"/>
                </a:cubicBezTo>
                <a:cubicBezTo>
                  <a:pt x="993" y="2306"/>
                  <a:pt x="1069" y="2293"/>
                  <a:pt x="1143" y="2280"/>
                </a:cubicBezTo>
                <a:cubicBezTo>
                  <a:pt x="1166" y="2276"/>
                  <a:pt x="1190" y="2272"/>
                  <a:pt x="1213" y="2267"/>
                </a:cubicBezTo>
                <a:cubicBezTo>
                  <a:pt x="1279" y="2252"/>
                  <a:pt x="1430" y="2204"/>
                  <a:pt x="1418" y="2064"/>
                </a:cubicBezTo>
                <a:cubicBezTo>
                  <a:pt x="1413" y="2008"/>
                  <a:pt x="1381" y="1960"/>
                  <a:pt x="1332" y="1935"/>
                </a:cubicBezTo>
                <a:cubicBezTo>
                  <a:pt x="1284" y="1911"/>
                  <a:pt x="1231" y="1913"/>
                  <a:pt x="1184" y="1941"/>
                </a:cubicBezTo>
                <a:cubicBezTo>
                  <a:pt x="1136" y="1970"/>
                  <a:pt x="1113" y="2026"/>
                  <a:pt x="1124" y="2083"/>
                </a:cubicBezTo>
                <a:cubicBezTo>
                  <a:pt x="1135" y="2138"/>
                  <a:pt x="1175" y="2177"/>
                  <a:pt x="1229" y="2185"/>
                </a:cubicBezTo>
                <a:cubicBezTo>
                  <a:pt x="1261" y="2190"/>
                  <a:pt x="1294" y="2181"/>
                  <a:pt x="1320" y="2162"/>
                </a:cubicBezTo>
                <a:cubicBezTo>
                  <a:pt x="1346" y="2142"/>
                  <a:pt x="1363" y="2115"/>
                  <a:pt x="1367" y="2084"/>
                </a:cubicBezTo>
                <a:cubicBezTo>
                  <a:pt x="1371" y="2054"/>
                  <a:pt x="1361" y="2023"/>
                  <a:pt x="1341" y="1999"/>
                </a:cubicBezTo>
                <a:cubicBezTo>
                  <a:pt x="1321" y="1975"/>
                  <a:pt x="1293" y="1961"/>
                  <a:pt x="1264" y="1960"/>
                </a:cubicBezTo>
                <a:cubicBezTo>
                  <a:pt x="1235" y="1959"/>
                  <a:pt x="1206" y="1971"/>
                  <a:pt x="1187" y="1993"/>
                </a:cubicBezTo>
                <a:cubicBezTo>
                  <a:pt x="1167" y="2015"/>
                  <a:pt x="1158" y="2044"/>
                  <a:pt x="1162" y="2072"/>
                </a:cubicBezTo>
                <a:cubicBezTo>
                  <a:pt x="1166" y="2100"/>
                  <a:pt x="1183" y="2125"/>
                  <a:pt x="1209" y="2139"/>
                </a:cubicBezTo>
                <a:cubicBezTo>
                  <a:pt x="1234" y="2152"/>
                  <a:pt x="1263" y="2152"/>
                  <a:pt x="1289" y="2140"/>
                </a:cubicBezTo>
                <a:cubicBezTo>
                  <a:pt x="1314" y="2127"/>
                  <a:pt x="1331" y="2102"/>
                  <a:pt x="1333" y="2074"/>
                </a:cubicBezTo>
                <a:cubicBezTo>
                  <a:pt x="1336" y="2048"/>
                  <a:pt x="1326" y="2025"/>
                  <a:pt x="1306" y="2009"/>
                </a:cubicBezTo>
                <a:cubicBezTo>
                  <a:pt x="1286" y="1993"/>
                  <a:pt x="1260" y="1988"/>
                  <a:pt x="1236" y="1995"/>
                </a:cubicBezTo>
                <a:cubicBezTo>
                  <a:pt x="1215" y="2000"/>
                  <a:pt x="1200" y="2014"/>
                  <a:pt x="1192" y="2034"/>
                </a:cubicBezTo>
                <a:cubicBezTo>
                  <a:pt x="1184" y="2055"/>
                  <a:pt x="1187" y="2077"/>
                  <a:pt x="1200" y="2095"/>
                </a:cubicBezTo>
                <a:cubicBezTo>
                  <a:pt x="1213" y="2113"/>
                  <a:pt x="1234" y="2124"/>
                  <a:pt x="1256" y="2123"/>
                </a:cubicBezTo>
                <a:cubicBezTo>
                  <a:pt x="1278" y="2123"/>
                  <a:pt x="1297" y="2112"/>
                  <a:pt x="1305" y="2093"/>
                </a:cubicBezTo>
                <a:cubicBezTo>
                  <a:pt x="1312" y="2080"/>
                  <a:pt x="1312" y="2056"/>
                  <a:pt x="1299" y="2046"/>
                </a:cubicBezTo>
                <a:cubicBezTo>
                  <a:pt x="1276" y="2028"/>
                  <a:pt x="1250" y="2074"/>
                  <a:pt x="1292" y="2087"/>
                </a:cubicBezTo>
                <a:cubicBezTo>
                  <a:pt x="1286" y="2100"/>
                  <a:pt x="1273" y="2108"/>
                  <a:pt x="1256" y="2108"/>
                </a:cubicBezTo>
                <a:cubicBezTo>
                  <a:pt x="1238" y="2109"/>
                  <a:pt x="1222" y="2101"/>
                  <a:pt x="1212" y="2087"/>
                </a:cubicBezTo>
                <a:cubicBezTo>
                  <a:pt x="1202" y="2073"/>
                  <a:pt x="1200" y="2056"/>
                  <a:pt x="1206" y="2039"/>
                </a:cubicBezTo>
                <a:cubicBezTo>
                  <a:pt x="1212" y="2024"/>
                  <a:pt x="1224" y="2013"/>
                  <a:pt x="1240" y="2009"/>
                </a:cubicBezTo>
                <a:cubicBezTo>
                  <a:pt x="1259" y="2004"/>
                  <a:pt x="1281" y="2008"/>
                  <a:pt x="1296" y="2020"/>
                </a:cubicBezTo>
                <a:cubicBezTo>
                  <a:pt x="1313" y="2033"/>
                  <a:pt x="1321" y="2052"/>
                  <a:pt x="1319" y="2073"/>
                </a:cubicBezTo>
                <a:cubicBezTo>
                  <a:pt x="1316" y="2095"/>
                  <a:pt x="1302" y="2116"/>
                  <a:pt x="1282" y="2126"/>
                </a:cubicBezTo>
                <a:cubicBezTo>
                  <a:pt x="1261" y="2137"/>
                  <a:pt x="1237" y="2137"/>
                  <a:pt x="1215" y="2126"/>
                </a:cubicBezTo>
                <a:cubicBezTo>
                  <a:pt x="1194" y="2114"/>
                  <a:pt x="1180" y="2094"/>
                  <a:pt x="1176" y="2070"/>
                </a:cubicBezTo>
                <a:cubicBezTo>
                  <a:pt x="1173" y="2046"/>
                  <a:pt x="1181" y="2022"/>
                  <a:pt x="1198" y="2003"/>
                </a:cubicBezTo>
                <a:cubicBezTo>
                  <a:pt x="1215" y="1985"/>
                  <a:pt x="1238" y="1974"/>
                  <a:pt x="1263" y="1975"/>
                </a:cubicBezTo>
                <a:cubicBezTo>
                  <a:pt x="1289" y="1976"/>
                  <a:pt x="1312" y="1988"/>
                  <a:pt x="1330" y="2008"/>
                </a:cubicBezTo>
                <a:cubicBezTo>
                  <a:pt x="1347" y="2029"/>
                  <a:pt x="1355" y="2056"/>
                  <a:pt x="1352" y="2082"/>
                </a:cubicBezTo>
                <a:cubicBezTo>
                  <a:pt x="1348" y="2109"/>
                  <a:pt x="1334" y="2133"/>
                  <a:pt x="1311" y="2150"/>
                </a:cubicBezTo>
                <a:cubicBezTo>
                  <a:pt x="1288" y="2167"/>
                  <a:pt x="1259" y="2175"/>
                  <a:pt x="1232" y="2170"/>
                </a:cubicBezTo>
                <a:cubicBezTo>
                  <a:pt x="1175" y="2162"/>
                  <a:pt x="1146" y="2118"/>
                  <a:pt x="1139" y="2080"/>
                </a:cubicBezTo>
                <a:cubicBezTo>
                  <a:pt x="1128" y="2029"/>
                  <a:pt x="1149" y="1979"/>
                  <a:pt x="1192" y="1954"/>
                </a:cubicBezTo>
                <a:cubicBezTo>
                  <a:pt x="1234" y="1929"/>
                  <a:pt x="1282" y="1927"/>
                  <a:pt x="1325" y="1948"/>
                </a:cubicBezTo>
                <a:cubicBezTo>
                  <a:pt x="1369" y="1971"/>
                  <a:pt x="1399" y="2015"/>
                  <a:pt x="1403" y="2065"/>
                </a:cubicBezTo>
                <a:cubicBezTo>
                  <a:pt x="1414" y="2193"/>
                  <a:pt x="1272" y="2239"/>
                  <a:pt x="1210" y="2252"/>
                </a:cubicBezTo>
                <a:cubicBezTo>
                  <a:pt x="1187" y="2257"/>
                  <a:pt x="1163" y="2261"/>
                  <a:pt x="1140" y="2265"/>
                </a:cubicBezTo>
                <a:cubicBezTo>
                  <a:pt x="1067" y="2278"/>
                  <a:pt x="991" y="2291"/>
                  <a:pt x="927" y="2331"/>
                </a:cubicBezTo>
                <a:cubicBezTo>
                  <a:pt x="1012" y="2175"/>
                  <a:pt x="1057" y="1997"/>
                  <a:pt x="1052" y="1812"/>
                </a:cubicBezTo>
                <a:cubicBezTo>
                  <a:pt x="1049" y="1668"/>
                  <a:pt x="1017" y="1485"/>
                  <a:pt x="912" y="1283"/>
                </a:cubicBezTo>
                <a:cubicBezTo>
                  <a:pt x="939" y="1285"/>
                  <a:pt x="964" y="1291"/>
                  <a:pt x="989" y="1301"/>
                </a:cubicBezTo>
                <a:cubicBezTo>
                  <a:pt x="989" y="1301"/>
                  <a:pt x="990" y="1301"/>
                  <a:pt x="990" y="1301"/>
                </a:cubicBezTo>
                <a:cubicBezTo>
                  <a:pt x="1044" y="1356"/>
                  <a:pt x="1085" y="1423"/>
                  <a:pt x="1148" y="1469"/>
                </a:cubicBezTo>
                <a:cubicBezTo>
                  <a:pt x="1152" y="1472"/>
                  <a:pt x="1156" y="1475"/>
                  <a:pt x="1160" y="1477"/>
                </a:cubicBezTo>
                <a:cubicBezTo>
                  <a:pt x="1104" y="1480"/>
                  <a:pt x="1056" y="1515"/>
                  <a:pt x="1021" y="1558"/>
                </a:cubicBezTo>
                <a:cubicBezTo>
                  <a:pt x="1021" y="1558"/>
                  <a:pt x="1021" y="1558"/>
                  <a:pt x="1021" y="1558"/>
                </a:cubicBezTo>
                <a:cubicBezTo>
                  <a:pt x="1021" y="1559"/>
                  <a:pt x="1021" y="1559"/>
                  <a:pt x="1021" y="1559"/>
                </a:cubicBezTo>
                <a:cubicBezTo>
                  <a:pt x="1018" y="1563"/>
                  <a:pt x="1021" y="1566"/>
                  <a:pt x="1025" y="1567"/>
                </a:cubicBezTo>
                <a:cubicBezTo>
                  <a:pt x="1074" y="1592"/>
                  <a:pt x="1119" y="1625"/>
                  <a:pt x="1175" y="1629"/>
                </a:cubicBezTo>
                <a:cubicBezTo>
                  <a:pt x="1166" y="1640"/>
                  <a:pt x="1158" y="1651"/>
                  <a:pt x="1151" y="1663"/>
                </a:cubicBezTo>
                <a:cubicBezTo>
                  <a:pt x="1106" y="1738"/>
                  <a:pt x="1106" y="1832"/>
                  <a:pt x="1118" y="1916"/>
                </a:cubicBezTo>
                <a:cubicBezTo>
                  <a:pt x="1119" y="1919"/>
                  <a:pt x="1122" y="1921"/>
                  <a:pt x="1125" y="1920"/>
                </a:cubicBezTo>
                <a:cubicBezTo>
                  <a:pt x="1201" y="1900"/>
                  <a:pt x="1281" y="1898"/>
                  <a:pt x="1354" y="1865"/>
                </a:cubicBezTo>
                <a:cubicBezTo>
                  <a:pt x="1361" y="1862"/>
                  <a:pt x="1369" y="1858"/>
                  <a:pt x="1376" y="1854"/>
                </a:cubicBezTo>
                <a:cubicBezTo>
                  <a:pt x="1360" y="1899"/>
                  <a:pt x="1387" y="1946"/>
                  <a:pt x="1399" y="1989"/>
                </a:cubicBezTo>
                <a:cubicBezTo>
                  <a:pt x="1400" y="1994"/>
                  <a:pt x="1405" y="1995"/>
                  <a:pt x="1408" y="1992"/>
                </a:cubicBezTo>
                <a:cubicBezTo>
                  <a:pt x="1435" y="1973"/>
                  <a:pt x="1466" y="1962"/>
                  <a:pt x="1492" y="1943"/>
                </a:cubicBezTo>
                <a:cubicBezTo>
                  <a:pt x="1476" y="1981"/>
                  <a:pt x="1471" y="2024"/>
                  <a:pt x="1464" y="2063"/>
                </a:cubicBezTo>
                <a:cubicBezTo>
                  <a:pt x="1453" y="2122"/>
                  <a:pt x="1448" y="2181"/>
                  <a:pt x="1448" y="2240"/>
                </a:cubicBezTo>
                <a:cubicBezTo>
                  <a:pt x="1448" y="2241"/>
                  <a:pt x="1448" y="2241"/>
                  <a:pt x="1449" y="2242"/>
                </a:cubicBezTo>
                <a:cubicBezTo>
                  <a:pt x="1376" y="2265"/>
                  <a:pt x="1298" y="2286"/>
                  <a:pt x="1215" y="2303"/>
                </a:cubicBezTo>
                <a:close/>
                <a:moveTo>
                  <a:pt x="1432" y="2284"/>
                </a:moveTo>
                <a:cubicBezTo>
                  <a:pt x="1432" y="2289"/>
                  <a:pt x="1429" y="2294"/>
                  <a:pt x="1425" y="2296"/>
                </a:cubicBezTo>
                <a:cubicBezTo>
                  <a:pt x="1423" y="2296"/>
                  <a:pt x="1422" y="2297"/>
                  <a:pt x="1420" y="2297"/>
                </a:cubicBezTo>
                <a:cubicBezTo>
                  <a:pt x="1420" y="2297"/>
                  <a:pt x="1419" y="2297"/>
                  <a:pt x="1419" y="2297"/>
                </a:cubicBezTo>
                <a:cubicBezTo>
                  <a:pt x="1412" y="2297"/>
                  <a:pt x="1406" y="2291"/>
                  <a:pt x="1406" y="2284"/>
                </a:cubicBezTo>
                <a:cubicBezTo>
                  <a:pt x="1406" y="2277"/>
                  <a:pt x="1412" y="2271"/>
                  <a:pt x="1419" y="2271"/>
                </a:cubicBezTo>
                <a:cubicBezTo>
                  <a:pt x="1426" y="2271"/>
                  <a:pt x="1432" y="2277"/>
                  <a:pt x="1432" y="2284"/>
                </a:cubicBezTo>
                <a:close/>
                <a:moveTo>
                  <a:pt x="1391" y="2294"/>
                </a:moveTo>
                <a:cubicBezTo>
                  <a:pt x="1391" y="2301"/>
                  <a:pt x="1386" y="2307"/>
                  <a:pt x="1379" y="2307"/>
                </a:cubicBezTo>
                <a:cubicBezTo>
                  <a:pt x="1371" y="2307"/>
                  <a:pt x="1366" y="2301"/>
                  <a:pt x="1366" y="2294"/>
                </a:cubicBezTo>
                <a:cubicBezTo>
                  <a:pt x="1366" y="2287"/>
                  <a:pt x="1371" y="2281"/>
                  <a:pt x="1379" y="2281"/>
                </a:cubicBezTo>
                <a:cubicBezTo>
                  <a:pt x="1386" y="2281"/>
                  <a:pt x="1391" y="2287"/>
                  <a:pt x="1391" y="2294"/>
                </a:cubicBezTo>
                <a:close/>
                <a:moveTo>
                  <a:pt x="1351" y="2305"/>
                </a:moveTo>
                <a:cubicBezTo>
                  <a:pt x="1351" y="2310"/>
                  <a:pt x="1347" y="2315"/>
                  <a:pt x="1342" y="2317"/>
                </a:cubicBezTo>
                <a:cubicBezTo>
                  <a:pt x="1341" y="2317"/>
                  <a:pt x="1340" y="2317"/>
                  <a:pt x="1339" y="2317"/>
                </a:cubicBezTo>
                <a:cubicBezTo>
                  <a:pt x="1338" y="2317"/>
                  <a:pt x="1338" y="2317"/>
                  <a:pt x="1338" y="2317"/>
                </a:cubicBezTo>
                <a:cubicBezTo>
                  <a:pt x="1331" y="2317"/>
                  <a:pt x="1325" y="2312"/>
                  <a:pt x="1325" y="2305"/>
                </a:cubicBezTo>
                <a:cubicBezTo>
                  <a:pt x="1325" y="2297"/>
                  <a:pt x="1331" y="2292"/>
                  <a:pt x="1338" y="2292"/>
                </a:cubicBezTo>
                <a:cubicBezTo>
                  <a:pt x="1345" y="2292"/>
                  <a:pt x="1351" y="2297"/>
                  <a:pt x="1351" y="2305"/>
                </a:cubicBezTo>
                <a:close/>
                <a:moveTo>
                  <a:pt x="1307" y="2314"/>
                </a:moveTo>
                <a:cubicBezTo>
                  <a:pt x="1307" y="2320"/>
                  <a:pt x="1302" y="2325"/>
                  <a:pt x="1296" y="2325"/>
                </a:cubicBezTo>
                <a:cubicBezTo>
                  <a:pt x="1290" y="2325"/>
                  <a:pt x="1285" y="2320"/>
                  <a:pt x="1285" y="2314"/>
                </a:cubicBezTo>
                <a:cubicBezTo>
                  <a:pt x="1285" y="2309"/>
                  <a:pt x="1290" y="2304"/>
                  <a:pt x="1296" y="2304"/>
                </a:cubicBezTo>
                <a:cubicBezTo>
                  <a:pt x="1302" y="2304"/>
                  <a:pt x="1307" y="2309"/>
                  <a:pt x="1307" y="2314"/>
                </a:cubicBezTo>
                <a:close/>
                <a:moveTo>
                  <a:pt x="1268" y="2323"/>
                </a:moveTo>
                <a:cubicBezTo>
                  <a:pt x="1268" y="2328"/>
                  <a:pt x="1263" y="2333"/>
                  <a:pt x="1258" y="2333"/>
                </a:cubicBezTo>
                <a:cubicBezTo>
                  <a:pt x="1252" y="2333"/>
                  <a:pt x="1247" y="2328"/>
                  <a:pt x="1247" y="2323"/>
                </a:cubicBezTo>
                <a:cubicBezTo>
                  <a:pt x="1247" y="2317"/>
                  <a:pt x="1252" y="2312"/>
                  <a:pt x="1258" y="2312"/>
                </a:cubicBezTo>
                <a:cubicBezTo>
                  <a:pt x="1263" y="2312"/>
                  <a:pt x="1268" y="2317"/>
                  <a:pt x="1268" y="2323"/>
                </a:cubicBezTo>
                <a:close/>
                <a:moveTo>
                  <a:pt x="1230" y="2328"/>
                </a:moveTo>
                <a:cubicBezTo>
                  <a:pt x="1230" y="2334"/>
                  <a:pt x="1225" y="2339"/>
                  <a:pt x="1220" y="2339"/>
                </a:cubicBezTo>
                <a:cubicBezTo>
                  <a:pt x="1214" y="2339"/>
                  <a:pt x="1209" y="2334"/>
                  <a:pt x="1209" y="2328"/>
                </a:cubicBezTo>
                <a:cubicBezTo>
                  <a:pt x="1209" y="2323"/>
                  <a:pt x="1212" y="2319"/>
                  <a:pt x="1217" y="2318"/>
                </a:cubicBezTo>
                <a:cubicBezTo>
                  <a:pt x="1218" y="2318"/>
                  <a:pt x="1218" y="2318"/>
                  <a:pt x="1218" y="2318"/>
                </a:cubicBezTo>
                <a:cubicBezTo>
                  <a:pt x="1219" y="2318"/>
                  <a:pt x="1219" y="2318"/>
                  <a:pt x="1220" y="2318"/>
                </a:cubicBezTo>
                <a:cubicBezTo>
                  <a:pt x="1225" y="2318"/>
                  <a:pt x="1230" y="2322"/>
                  <a:pt x="1230" y="2328"/>
                </a:cubicBezTo>
                <a:close/>
                <a:moveTo>
                  <a:pt x="1199" y="2343"/>
                </a:moveTo>
                <a:cubicBezTo>
                  <a:pt x="1138" y="2354"/>
                  <a:pt x="1034" y="2360"/>
                  <a:pt x="963" y="2358"/>
                </a:cubicBezTo>
                <a:cubicBezTo>
                  <a:pt x="1044" y="2349"/>
                  <a:pt x="1121" y="2337"/>
                  <a:pt x="1195" y="2323"/>
                </a:cubicBezTo>
                <a:cubicBezTo>
                  <a:pt x="1194" y="2324"/>
                  <a:pt x="1194" y="2326"/>
                  <a:pt x="1194" y="2328"/>
                </a:cubicBezTo>
                <a:cubicBezTo>
                  <a:pt x="1194" y="2334"/>
                  <a:pt x="1196" y="2338"/>
                  <a:pt x="1199" y="2343"/>
                </a:cubicBezTo>
                <a:close/>
                <a:moveTo>
                  <a:pt x="539" y="2294"/>
                </a:moveTo>
                <a:cubicBezTo>
                  <a:pt x="557" y="2301"/>
                  <a:pt x="576" y="2307"/>
                  <a:pt x="596" y="2313"/>
                </a:cubicBezTo>
                <a:cubicBezTo>
                  <a:pt x="627" y="2322"/>
                  <a:pt x="660" y="2331"/>
                  <a:pt x="695" y="2339"/>
                </a:cubicBezTo>
                <a:cubicBezTo>
                  <a:pt x="623" y="2443"/>
                  <a:pt x="603" y="2577"/>
                  <a:pt x="636" y="2721"/>
                </a:cubicBezTo>
                <a:cubicBezTo>
                  <a:pt x="615" y="2686"/>
                  <a:pt x="592" y="2652"/>
                  <a:pt x="567" y="2618"/>
                </a:cubicBezTo>
                <a:cubicBezTo>
                  <a:pt x="556" y="2603"/>
                  <a:pt x="545" y="2588"/>
                  <a:pt x="533" y="2573"/>
                </a:cubicBezTo>
                <a:cubicBezTo>
                  <a:pt x="533" y="2572"/>
                  <a:pt x="533" y="2572"/>
                  <a:pt x="533" y="2572"/>
                </a:cubicBezTo>
                <a:cubicBezTo>
                  <a:pt x="484" y="2476"/>
                  <a:pt x="501" y="2364"/>
                  <a:pt x="539" y="2294"/>
                </a:cubicBezTo>
                <a:close/>
                <a:moveTo>
                  <a:pt x="501" y="2531"/>
                </a:moveTo>
                <a:cubicBezTo>
                  <a:pt x="471" y="2492"/>
                  <a:pt x="440" y="2453"/>
                  <a:pt x="408" y="2412"/>
                </a:cubicBezTo>
                <a:cubicBezTo>
                  <a:pt x="375" y="2363"/>
                  <a:pt x="380" y="2285"/>
                  <a:pt x="390" y="2219"/>
                </a:cubicBezTo>
                <a:cubicBezTo>
                  <a:pt x="429" y="2244"/>
                  <a:pt x="474" y="2268"/>
                  <a:pt x="525" y="2289"/>
                </a:cubicBezTo>
                <a:cubicBezTo>
                  <a:pt x="492" y="2350"/>
                  <a:pt x="475" y="2443"/>
                  <a:pt x="501" y="2531"/>
                </a:cubicBezTo>
                <a:close/>
                <a:moveTo>
                  <a:pt x="374" y="2367"/>
                </a:moveTo>
                <a:cubicBezTo>
                  <a:pt x="283" y="2246"/>
                  <a:pt x="197" y="2112"/>
                  <a:pt x="143" y="1947"/>
                </a:cubicBezTo>
                <a:cubicBezTo>
                  <a:pt x="160" y="1979"/>
                  <a:pt x="196" y="2034"/>
                  <a:pt x="202" y="2043"/>
                </a:cubicBezTo>
                <a:cubicBezTo>
                  <a:pt x="229" y="2080"/>
                  <a:pt x="285" y="2148"/>
                  <a:pt x="376" y="2210"/>
                </a:cubicBezTo>
                <a:cubicBezTo>
                  <a:pt x="368" y="2263"/>
                  <a:pt x="363" y="2319"/>
                  <a:pt x="374" y="2367"/>
                </a:cubicBezTo>
                <a:close/>
                <a:moveTo>
                  <a:pt x="888" y="2093"/>
                </a:moveTo>
                <a:cubicBezTo>
                  <a:pt x="896" y="2066"/>
                  <a:pt x="904" y="2038"/>
                  <a:pt x="910" y="2010"/>
                </a:cubicBezTo>
                <a:cubicBezTo>
                  <a:pt x="945" y="2019"/>
                  <a:pt x="981" y="2026"/>
                  <a:pt x="1016" y="2032"/>
                </a:cubicBezTo>
                <a:cubicBezTo>
                  <a:pt x="1010" y="2064"/>
                  <a:pt x="1003" y="2095"/>
                  <a:pt x="993" y="2126"/>
                </a:cubicBezTo>
                <a:cubicBezTo>
                  <a:pt x="957" y="2119"/>
                  <a:pt x="923" y="2104"/>
                  <a:pt x="888" y="2093"/>
                </a:cubicBezTo>
                <a:close/>
                <a:moveTo>
                  <a:pt x="988" y="2143"/>
                </a:moveTo>
                <a:cubicBezTo>
                  <a:pt x="980" y="2168"/>
                  <a:pt x="971" y="2193"/>
                  <a:pt x="962" y="2217"/>
                </a:cubicBezTo>
                <a:cubicBezTo>
                  <a:pt x="962" y="2217"/>
                  <a:pt x="961" y="2217"/>
                  <a:pt x="961" y="2217"/>
                </a:cubicBezTo>
                <a:cubicBezTo>
                  <a:pt x="926" y="2205"/>
                  <a:pt x="891" y="2189"/>
                  <a:pt x="856" y="2175"/>
                </a:cubicBezTo>
                <a:cubicBezTo>
                  <a:pt x="866" y="2153"/>
                  <a:pt x="874" y="2132"/>
                  <a:pt x="882" y="2110"/>
                </a:cubicBezTo>
                <a:cubicBezTo>
                  <a:pt x="917" y="2121"/>
                  <a:pt x="952" y="2136"/>
                  <a:pt x="988" y="2143"/>
                </a:cubicBezTo>
                <a:close/>
                <a:moveTo>
                  <a:pt x="914" y="1993"/>
                </a:moveTo>
                <a:cubicBezTo>
                  <a:pt x="919" y="1968"/>
                  <a:pt x="922" y="1942"/>
                  <a:pt x="925" y="1917"/>
                </a:cubicBezTo>
                <a:cubicBezTo>
                  <a:pt x="961" y="1918"/>
                  <a:pt x="996" y="1927"/>
                  <a:pt x="1031" y="1926"/>
                </a:cubicBezTo>
                <a:cubicBezTo>
                  <a:pt x="1029" y="1956"/>
                  <a:pt x="1025" y="1986"/>
                  <a:pt x="1020" y="2015"/>
                </a:cubicBezTo>
                <a:cubicBezTo>
                  <a:pt x="984" y="2009"/>
                  <a:pt x="949" y="2002"/>
                  <a:pt x="914" y="1993"/>
                </a:cubicBezTo>
                <a:close/>
                <a:moveTo>
                  <a:pt x="927" y="1899"/>
                </a:moveTo>
                <a:cubicBezTo>
                  <a:pt x="929" y="1871"/>
                  <a:pt x="931" y="1843"/>
                  <a:pt x="931" y="1815"/>
                </a:cubicBezTo>
                <a:cubicBezTo>
                  <a:pt x="965" y="1815"/>
                  <a:pt x="1000" y="1814"/>
                  <a:pt x="1035" y="1814"/>
                </a:cubicBezTo>
                <a:cubicBezTo>
                  <a:pt x="1035" y="1814"/>
                  <a:pt x="1035" y="1814"/>
                  <a:pt x="1035" y="1814"/>
                </a:cubicBezTo>
                <a:cubicBezTo>
                  <a:pt x="1036" y="1846"/>
                  <a:pt x="1035" y="1877"/>
                  <a:pt x="1033" y="1908"/>
                </a:cubicBezTo>
                <a:cubicBezTo>
                  <a:pt x="997" y="1910"/>
                  <a:pt x="962" y="1901"/>
                  <a:pt x="927" y="1899"/>
                </a:cubicBezTo>
                <a:close/>
                <a:moveTo>
                  <a:pt x="930" y="1798"/>
                </a:moveTo>
                <a:cubicBezTo>
                  <a:pt x="930" y="1770"/>
                  <a:pt x="928" y="1742"/>
                  <a:pt x="925" y="1714"/>
                </a:cubicBezTo>
                <a:cubicBezTo>
                  <a:pt x="959" y="1711"/>
                  <a:pt x="993" y="1708"/>
                  <a:pt x="1027" y="1704"/>
                </a:cubicBezTo>
                <a:cubicBezTo>
                  <a:pt x="1031" y="1737"/>
                  <a:pt x="1033" y="1768"/>
                  <a:pt x="1034" y="1797"/>
                </a:cubicBezTo>
                <a:cubicBezTo>
                  <a:pt x="1000" y="1796"/>
                  <a:pt x="965" y="1798"/>
                  <a:pt x="930" y="1798"/>
                </a:cubicBezTo>
                <a:close/>
                <a:moveTo>
                  <a:pt x="923" y="1696"/>
                </a:moveTo>
                <a:cubicBezTo>
                  <a:pt x="919" y="1669"/>
                  <a:pt x="914" y="1641"/>
                  <a:pt x="909" y="1613"/>
                </a:cubicBezTo>
                <a:cubicBezTo>
                  <a:pt x="942" y="1607"/>
                  <a:pt x="974" y="1601"/>
                  <a:pt x="1007" y="1594"/>
                </a:cubicBezTo>
                <a:cubicBezTo>
                  <a:pt x="1015" y="1626"/>
                  <a:pt x="1020" y="1657"/>
                  <a:pt x="1024" y="1687"/>
                </a:cubicBezTo>
                <a:cubicBezTo>
                  <a:pt x="991" y="1691"/>
                  <a:pt x="957" y="1694"/>
                  <a:pt x="923" y="1696"/>
                </a:cubicBezTo>
                <a:close/>
                <a:moveTo>
                  <a:pt x="905" y="1596"/>
                </a:moveTo>
                <a:cubicBezTo>
                  <a:pt x="897" y="1559"/>
                  <a:pt x="886" y="1521"/>
                  <a:pt x="873" y="1484"/>
                </a:cubicBezTo>
                <a:cubicBezTo>
                  <a:pt x="904" y="1473"/>
                  <a:pt x="934" y="1462"/>
                  <a:pt x="965" y="1452"/>
                </a:cubicBezTo>
                <a:cubicBezTo>
                  <a:pt x="981" y="1495"/>
                  <a:pt x="993" y="1537"/>
                  <a:pt x="1003" y="1577"/>
                </a:cubicBezTo>
                <a:cubicBezTo>
                  <a:pt x="971" y="1584"/>
                  <a:pt x="938" y="1590"/>
                  <a:pt x="905" y="1596"/>
                </a:cubicBezTo>
                <a:close/>
                <a:moveTo>
                  <a:pt x="893" y="1623"/>
                </a:moveTo>
                <a:cubicBezTo>
                  <a:pt x="905" y="1680"/>
                  <a:pt x="911" y="1737"/>
                  <a:pt x="913" y="1793"/>
                </a:cubicBezTo>
                <a:cubicBezTo>
                  <a:pt x="856" y="1751"/>
                  <a:pt x="836" y="1674"/>
                  <a:pt x="893" y="1623"/>
                </a:cubicBezTo>
                <a:close/>
                <a:moveTo>
                  <a:pt x="913" y="1816"/>
                </a:moveTo>
                <a:cubicBezTo>
                  <a:pt x="913" y="1859"/>
                  <a:pt x="910" y="1900"/>
                  <a:pt x="905" y="1941"/>
                </a:cubicBezTo>
                <a:cubicBezTo>
                  <a:pt x="905" y="1941"/>
                  <a:pt x="903" y="1954"/>
                  <a:pt x="903" y="1954"/>
                </a:cubicBezTo>
                <a:cubicBezTo>
                  <a:pt x="901" y="1963"/>
                  <a:pt x="900" y="1971"/>
                  <a:pt x="898" y="1980"/>
                </a:cubicBezTo>
                <a:cubicBezTo>
                  <a:pt x="898" y="1980"/>
                  <a:pt x="898" y="1980"/>
                  <a:pt x="897" y="1980"/>
                </a:cubicBezTo>
                <a:cubicBezTo>
                  <a:pt x="878" y="1958"/>
                  <a:pt x="863" y="1934"/>
                  <a:pt x="866" y="1903"/>
                </a:cubicBezTo>
                <a:cubicBezTo>
                  <a:pt x="870" y="1870"/>
                  <a:pt x="881" y="1831"/>
                  <a:pt x="913" y="1816"/>
                </a:cubicBezTo>
                <a:close/>
                <a:moveTo>
                  <a:pt x="892" y="2000"/>
                </a:moveTo>
                <a:cubicBezTo>
                  <a:pt x="893" y="2001"/>
                  <a:pt x="893" y="2001"/>
                  <a:pt x="894" y="2002"/>
                </a:cubicBezTo>
                <a:cubicBezTo>
                  <a:pt x="888" y="2031"/>
                  <a:pt x="880" y="2060"/>
                  <a:pt x="871" y="2089"/>
                </a:cubicBezTo>
                <a:cubicBezTo>
                  <a:pt x="870" y="2088"/>
                  <a:pt x="870" y="2088"/>
                  <a:pt x="870" y="2088"/>
                </a:cubicBezTo>
                <a:cubicBezTo>
                  <a:pt x="861" y="2093"/>
                  <a:pt x="852" y="2097"/>
                  <a:pt x="842" y="2100"/>
                </a:cubicBezTo>
                <a:cubicBezTo>
                  <a:pt x="837" y="2073"/>
                  <a:pt x="865" y="2015"/>
                  <a:pt x="892" y="2000"/>
                </a:cubicBezTo>
                <a:close/>
                <a:moveTo>
                  <a:pt x="863" y="2110"/>
                </a:moveTo>
                <a:cubicBezTo>
                  <a:pt x="851" y="2145"/>
                  <a:pt x="836" y="2179"/>
                  <a:pt x="820" y="2211"/>
                </a:cubicBezTo>
                <a:cubicBezTo>
                  <a:pt x="782" y="2220"/>
                  <a:pt x="730" y="2219"/>
                  <a:pt x="670" y="2207"/>
                </a:cubicBezTo>
                <a:cubicBezTo>
                  <a:pt x="626" y="2175"/>
                  <a:pt x="593" y="2131"/>
                  <a:pt x="554" y="2093"/>
                </a:cubicBezTo>
                <a:cubicBezTo>
                  <a:pt x="674" y="2133"/>
                  <a:pt x="792" y="2141"/>
                  <a:pt x="863" y="2110"/>
                </a:cubicBezTo>
                <a:close/>
                <a:moveTo>
                  <a:pt x="644" y="2201"/>
                </a:moveTo>
                <a:cubicBezTo>
                  <a:pt x="563" y="2181"/>
                  <a:pt x="472" y="2143"/>
                  <a:pt x="388" y="2086"/>
                </a:cubicBezTo>
                <a:cubicBezTo>
                  <a:pt x="355" y="2055"/>
                  <a:pt x="327" y="2011"/>
                  <a:pt x="313" y="1967"/>
                </a:cubicBezTo>
                <a:cubicBezTo>
                  <a:pt x="345" y="1992"/>
                  <a:pt x="376" y="2011"/>
                  <a:pt x="402" y="2026"/>
                </a:cubicBezTo>
                <a:cubicBezTo>
                  <a:pt x="443" y="2050"/>
                  <a:pt x="486" y="2069"/>
                  <a:pt x="530" y="2085"/>
                </a:cubicBezTo>
                <a:cubicBezTo>
                  <a:pt x="530" y="2086"/>
                  <a:pt x="530" y="2087"/>
                  <a:pt x="531" y="2088"/>
                </a:cubicBezTo>
                <a:cubicBezTo>
                  <a:pt x="571" y="2124"/>
                  <a:pt x="604" y="2167"/>
                  <a:pt x="644" y="2201"/>
                </a:cubicBezTo>
                <a:close/>
                <a:moveTo>
                  <a:pt x="344" y="2054"/>
                </a:moveTo>
                <a:cubicBezTo>
                  <a:pt x="254" y="1983"/>
                  <a:pt x="150" y="1869"/>
                  <a:pt x="120" y="1705"/>
                </a:cubicBezTo>
                <a:cubicBezTo>
                  <a:pt x="155" y="1815"/>
                  <a:pt x="227" y="1897"/>
                  <a:pt x="298" y="1955"/>
                </a:cubicBezTo>
                <a:cubicBezTo>
                  <a:pt x="306" y="1989"/>
                  <a:pt x="323" y="2024"/>
                  <a:pt x="344" y="2054"/>
                </a:cubicBezTo>
                <a:close/>
                <a:moveTo>
                  <a:pt x="116" y="1763"/>
                </a:moveTo>
                <a:cubicBezTo>
                  <a:pt x="137" y="1833"/>
                  <a:pt x="242" y="2003"/>
                  <a:pt x="258" y="2032"/>
                </a:cubicBezTo>
                <a:cubicBezTo>
                  <a:pt x="271" y="2056"/>
                  <a:pt x="286" y="2080"/>
                  <a:pt x="302" y="2103"/>
                </a:cubicBezTo>
                <a:cubicBezTo>
                  <a:pt x="315" y="2122"/>
                  <a:pt x="331" y="2150"/>
                  <a:pt x="347" y="2169"/>
                </a:cubicBezTo>
                <a:cubicBezTo>
                  <a:pt x="229" y="2082"/>
                  <a:pt x="127" y="1928"/>
                  <a:pt x="116" y="1763"/>
                </a:cubicBezTo>
                <a:close/>
                <a:moveTo>
                  <a:pt x="300" y="2079"/>
                </a:moveTo>
                <a:cubicBezTo>
                  <a:pt x="283" y="2053"/>
                  <a:pt x="270" y="2025"/>
                  <a:pt x="256" y="1998"/>
                </a:cubicBezTo>
                <a:cubicBezTo>
                  <a:pt x="282" y="2026"/>
                  <a:pt x="310" y="2050"/>
                  <a:pt x="337" y="2070"/>
                </a:cubicBezTo>
                <a:cubicBezTo>
                  <a:pt x="378" y="2103"/>
                  <a:pt x="422" y="2130"/>
                  <a:pt x="467" y="2153"/>
                </a:cubicBezTo>
                <a:cubicBezTo>
                  <a:pt x="520" y="2203"/>
                  <a:pt x="566" y="2263"/>
                  <a:pt x="624" y="2308"/>
                </a:cubicBezTo>
                <a:cubicBezTo>
                  <a:pt x="589" y="2294"/>
                  <a:pt x="525" y="2279"/>
                  <a:pt x="444" y="2233"/>
                </a:cubicBezTo>
                <a:cubicBezTo>
                  <a:pt x="382" y="2198"/>
                  <a:pt x="333" y="2129"/>
                  <a:pt x="300" y="2079"/>
                </a:cubicBezTo>
                <a:close/>
                <a:moveTo>
                  <a:pt x="651" y="2314"/>
                </a:moveTo>
                <a:cubicBezTo>
                  <a:pt x="597" y="2272"/>
                  <a:pt x="549" y="2218"/>
                  <a:pt x="500" y="2169"/>
                </a:cubicBezTo>
                <a:cubicBezTo>
                  <a:pt x="618" y="2223"/>
                  <a:pt x="735" y="2243"/>
                  <a:pt x="809" y="2231"/>
                </a:cubicBezTo>
                <a:cubicBezTo>
                  <a:pt x="793" y="2260"/>
                  <a:pt x="767" y="2308"/>
                  <a:pt x="747" y="2335"/>
                </a:cubicBezTo>
                <a:cubicBezTo>
                  <a:pt x="722" y="2331"/>
                  <a:pt x="676" y="2321"/>
                  <a:pt x="651" y="2314"/>
                </a:cubicBezTo>
                <a:close/>
                <a:moveTo>
                  <a:pt x="810" y="2266"/>
                </a:moveTo>
                <a:cubicBezTo>
                  <a:pt x="844" y="2283"/>
                  <a:pt x="879" y="2302"/>
                  <a:pt x="914" y="2319"/>
                </a:cubicBezTo>
                <a:cubicBezTo>
                  <a:pt x="907" y="2331"/>
                  <a:pt x="900" y="2343"/>
                  <a:pt x="893" y="2355"/>
                </a:cubicBezTo>
                <a:cubicBezTo>
                  <a:pt x="847" y="2351"/>
                  <a:pt x="804" y="2345"/>
                  <a:pt x="763" y="2338"/>
                </a:cubicBezTo>
                <a:cubicBezTo>
                  <a:pt x="766" y="2331"/>
                  <a:pt x="798" y="2284"/>
                  <a:pt x="810" y="2266"/>
                </a:cubicBezTo>
                <a:close/>
                <a:moveTo>
                  <a:pt x="818" y="2251"/>
                </a:moveTo>
                <a:cubicBezTo>
                  <a:pt x="829" y="2231"/>
                  <a:pt x="840" y="2211"/>
                  <a:pt x="849" y="2190"/>
                </a:cubicBezTo>
                <a:cubicBezTo>
                  <a:pt x="884" y="2205"/>
                  <a:pt x="919" y="2221"/>
                  <a:pt x="955" y="2234"/>
                </a:cubicBezTo>
                <a:cubicBezTo>
                  <a:pt x="945" y="2257"/>
                  <a:pt x="934" y="2281"/>
                  <a:pt x="922" y="2304"/>
                </a:cubicBezTo>
                <a:cubicBezTo>
                  <a:pt x="887" y="2287"/>
                  <a:pt x="853" y="2268"/>
                  <a:pt x="818" y="2251"/>
                </a:cubicBezTo>
                <a:close/>
                <a:moveTo>
                  <a:pt x="1489" y="1705"/>
                </a:moveTo>
                <a:cubicBezTo>
                  <a:pt x="1473" y="1698"/>
                  <a:pt x="1458" y="1689"/>
                  <a:pt x="1444" y="1678"/>
                </a:cubicBezTo>
                <a:cubicBezTo>
                  <a:pt x="1403" y="1646"/>
                  <a:pt x="1376" y="1603"/>
                  <a:pt x="1363" y="1556"/>
                </a:cubicBezTo>
                <a:cubicBezTo>
                  <a:pt x="1379" y="1570"/>
                  <a:pt x="1398" y="1582"/>
                  <a:pt x="1419" y="1581"/>
                </a:cubicBezTo>
                <a:cubicBezTo>
                  <a:pt x="1430" y="1602"/>
                  <a:pt x="1445" y="1621"/>
                  <a:pt x="1464" y="1638"/>
                </a:cubicBezTo>
                <a:cubicBezTo>
                  <a:pt x="1463" y="1639"/>
                  <a:pt x="1463" y="1640"/>
                  <a:pt x="1463" y="1642"/>
                </a:cubicBezTo>
                <a:cubicBezTo>
                  <a:pt x="1467" y="1665"/>
                  <a:pt x="1475" y="1687"/>
                  <a:pt x="1489" y="1705"/>
                </a:cubicBezTo>
                <a:close/>
                <a:moveTo>
                  <a:pt x="1535" y="1677"/>
                </a:moveTo>
                <a:cubicBezTo>
                  <a:pt x="1547" y="1680"/>
                  <a:pt x="1559" y="1682"/>
                  <a:pt x="1571" y="1683"/>
                </a:cubicBezTo>
                <a:cubicBezTo>
                  <a:pt x="1562" y="1693"/>
                  <a:pt x="1551" y="1700"/>
                  <a:pt x="1539" y="1705"/>
                </a:cubicBezTo>
                <a:cubicBezTo>
                  <a:pt x="1544" y="1696"/>
                  <a:pt x="1542" y="1684"/>
                  <a:pt x="1535" y="1677"/>
                </a:cubicBezTo>
                <a:close/>
                <a:moveTo>
                  <a:pt x="1581" y="1689"/>
                </a:moveTo>
                <a:cubicBezTo>
                  <a:pt x="1583" y="1687"/>
                  <a:pt x="1583" y="1686"/>
                  <a:pt x="1583" y="1684"/>
                </a:cubicBezTo>
                <a:cubicBezTo>
                  <a:pt x="1606" y="1685"/>
                  <a:pt x="1630" y="1681"/>
                  <a:pt x="1652" y="1673"/>
                </a:cubicBezTo>
                <a:cubicBezTo>
                  <a:pt x="1652" y="1675"/>
                  <a:pt x="1653" y="1677"/>
                  <a:pt x="1655" y="1679"/>
                </a:cubicBezTo>
                <a:cubicBezTo>
                  <a:pt x="1675" y="1688"/>
                  <a:pt x="1697" y="1693"/>
                  <a:pt x="1718" y="1688"/>
                </a:cubicBezTo>
                <a:cubicBezTo>
                  <a:pt x="1688" y="1708"/>
                  <a:pt x="1655" y="1721"/>
                  <a:pt x="1620" y="1725"/>
                </a:cubicBezTo>
                <a:cubicBezTo>
                  <a:pt x="1619" y="1725"/>
                  <a:pt x="1618" y="1726"/>
                  <a:pt x="1617" y="1726"/>
                </a:cubicBezTo>
                <a:cubicBezTo>
                  <a:pt x="1588" y="1729"/>
                  <a:pt x="1558" y="1727"/>
                  <a:pt x="1530" y="1720"/>
                </a:cubicBezTo>
                <a:cubicBezTo>
                  <a:pt x="1550" y="1715"/>
                  <a:pt x="1567" y="1704"/>
                  <a:pt x="1581" y="1689"/>
                </a:cubicBezTo>
                <a:close/>
                <a:moveTo>
                  <a:pt x="1709" y="1678"/>
                </a:moveTo>
                <a:cubicBezTo>
                  <a:pt x="1709" y="1678"/>
                  <a:pt x="1709" y="1678"/>
                  <a:pt x="1710" y="1678"/>
                </a:cubicBezTo>
                <a:cubicBezTo>
                  <a:pt x="1694" y="1680"/>
                  <a:pt x="1678" y="1676"/>
                  <a:pt x="1663" y="1669"/>
                </a:cubicBezTo>
                <a:cubicBezTo>
                  <a:pt x="1676" y="1664"/>
                  <a:pt x="1689" y="1657"/>
                  <a:pt x="1701" y="1648"/>
                </a:cubicBezTo>
                <a:cubicBezTo>
                  <a:pt x="1697" y="1658"/>
                  <a:pt x="1699" y="1670"/>
                  <a:pt x="1709" y="1678"/>
                </a:cubicBezTo>
                <a:close/>
                <a:moveTo>
                  <a:pt x="1719" y="1322"/>
                </a:moveTo>
                <a:cubicBezTo>
                  <a:pt x="1715" y="1309"/>
                  <a:pt x="1709" y="1297"/>
                  <a:pt x="1701" y="1287"/>
                </a:cubicBezTo>
                <a:cubicBezTo>
                  <a:pt x="1713" y="1293"/>
                  <a:pt x="1723" y="1300"/>
                  <a:pt x="1734" y="1308"/>
                </a:cubicBezTo>
                <a:cubicBezTo>
                  <a:pt x="1777" y="1342"/>
                  <a:pt x="1805" y="1388"/>
                  <a:pt x="1817" y="1438"/>
                </a:cubicBezTo>
                <a:cubicBezTo>
                  <a:pt x="1802" y="1424"/>
                  <a:pt x="1785" y="1415"/>
                  <a:pt x="1763" y="1414"/>
                </a:cubicBezTo>
                <a:cubicBezTo>
                  <a:pt x="1753" y="1392"/>
                  <a:pt x="1739" y="1371"/>
                  <a:pt x="1721" y="1354"/>
                </a:cubicBezTo>
                <a:cubicBezTo>
                  <a:pt x="1725" y="1345"/>
                  <a:pt x="1721" y="1331"/>
                  <a:pt x="1719" y="1322"/>
                </a:cubicBezTo>
                <a:close/>
                <a:moveTo>
                  <a:pt x="2136" y="1734"/>
                </a:moveTo>
                <a:cubicBezTo>
                  <a:pt x="2016" y="1730"/>
                  <a:pt x="1869" y="1737"/>
                  <a:pt x="1785" y="1641"/>
                </a:cubicBezTo>
                <a:cubicBezTo>
                  <a:pt x="1790" y="1635"/>
                  <a:pt x="1794" y="1628"/>
                  <a:pt x="1799" y="1621"/>
                </a:cubicBezTo>
                <a:cubicBezTo>
                  <a:pt x="1888" y="1712"/>
                  <a:pt x="2023" y="1695"/>
                  <a:pt x="2136" y="1734"/>
                </a:cubicBezTo>
                <a:close/>
                <a:moveTo>
                  <a:pt x="1804" y="1611"/>
                </a:moveTo>
                <a:cubicBezTo>
                  <a:pt x="1808" y="1604"/>
                  <a:pt x="1812" y="1597"/>
                  <a:pt x="1815" y="1590"/>
                </a:cubicBezTo>
                <a:cubicBezTo>
                  <a:pt x="1934" y="1556"/>
                  <a:pt x="2034" y="1654"/>
                  <a:pt x="2126" y="1718"/>
                </a:cubicBezTo>
                <a:cubicBezTo>
                  <a:pt x="2016" y="1686"/>
                  <a:pt x="1889" y="1699"/>
                  <a:pt x="1804" y="1611"/>
                </a:cubicBezTo>
                <a:close/>
                <a:moveTo>
                  <a:pt x="1820" y="1577"/>
                </a:moveTo>
                <a:cubicBezTo>
                  <a:pt x="1826" y="1560"/>
                  <a:pt x="1830" y="1543"/>
                  <a:pt x="1832" y="1525"/>
                </a:cubicBezTo>
                <a:cubicBezTo>
                  <a:pt x="1833" y="1526"/>
                  <a:pt x="1834" y="1526"/>
                  <a:pt x="1835" y="1525"/>
                </a:cubicBezTo>
                <a:cubicBezTo>
                  <a:pt x="1901" y="1498"/>
                  <a:pt x="1974" y="1517"/>
                  <a:pt x="2030" y="1558"/>
                </a:cubicBezTo>
                <a:cubicBezTo>
                  <a:pt x="2084" y="1597"/>
                  <a:pt x="2116" y="1662"/>
                  <a:pt x="2148" y="1720"/>
                </a:cubicBezTo>
                <a:cubicBezTo>
                  <a:pt x="2052" y="1656"/>
                  <a:pt x="1946" y="1546"/>
                  <a:pt x="1820" y="1577"/>
                </a:cubicBezTo>
                <a:close/>
                <a:moveTo>
                  <a:pt x="2029" y="1543"/>
                </a:moveTo>
                <a:cubicBezTo>
                  <a:pt x="1974" y="1502"/>
                  <a:pt x="1898" y="1489"/>
                  <a:pt x="1834" y="1514"/>
                </a:cubicBezTo>
                <a:cubicBezTo>
                  <a:pt x="1835" y="1498"/>
                  <a:pt x="1835" y="1482"/>
                  <a:pt x="1833" y="1467"/>
                </a:cubicBezTo>
                <a:cubicBezTo>
                  <a:pt x="1914" y="1451"/>
                  <a:pt x="2003" y="1475"/>
                  <a:pt x="2062" y="1532"/>
                </a:cubicBezTo>
                <a:cubicBezTo>
                  <a:pt x="2116" y="1583"/>
                  <a:pt x="2145" y="1651"/>
                  <a:pt x="2161" y="1722"/>
                </a:cubicBezTo>
                <a:cubicBezTo>
                  <a:pt x="2125" y="1657"/>
                  <a:pt x="2090" y="1587"/>
                  <a:pt x="2029" y="1543"/>
                </a:cubicBezTo>
                <a:close/>
                <a:moveTo>
                  <a:pt x="2027" y="1419"/>
                </a:moveTo>
                <a:cubicBezTo>
                  <a:pt x="2027" y="1419"/>
                  <a:pt x="2027" y="1419"/>
                  <a:pt x="2027" y="1419"/>
                </a:cubicBezTo>
                <a:cubicBezTo>
                  <a:pt x="2025" y="1412"/>
                  <a:pt x="2023" y="1405"/>
                  <a:pt x="2020" y="1398"/>
                </a:cubicBezTo>
                <a:cubicBezTo>
                  <a:pt x="2053" y="1386"/>
                  <a:pt x="2088" y="1398"/>
                  <a:pt x="2120" y="1411"/>
                </a:cubicBezTo>
                <a:cubicBezTo>
                  <a:pt x="2089" y="1414"/>
                  <a:pt x="2058" y="1416"/>
                  <a:pt x="2027" y="1419"/>
                </a:cubicBezTo>
                <a:close/>
                <a:moveTo>
                  <a:pt x="2115" y="1423"/>
                </a:moveTo>
                <a:cubicBezTo>
                  <a:pt x="2091" y="1437"/>
                  <a:pt x="2065" y="1447"/>
                  <a:pt x="2037" y="1448"/>
                </a:cubicBezTo>
                <a:cubicBezTo>
                  <a:pt x="2036" y="1448"/>
                  <a:pt x="2035" y="1449"/>
                  <a:pt x="2035" y="1449"/>
                </a:cubicBezTo>
                <a:cubicBezTo>
                  <a:pt x="2034" y="1442"/>
                  <a:pt x="2032" y="1436"/>
                  <a:pt x="2030" y="1430"/>
                </a:cubicBezTo>
                <a:cubicBezTo>
                  <a:pt x="2058" y="1427"/>
                  <a:pt x="2087" y="1426"/>
                  <a:pt x="2115" y="1423"/>
                </a:cubicBezTo>
                <a:close/>
                <a:moveTo>
                  <a:pt x="2028" y="1492"/>
                </a:moveTo>
                <a:cubicBezTo>
                  <a:pt x="2009" y="1481"/>
                  <a:pt x="1990" y="1472"/>
                  <a:pt x="1969" y="1465"/>
                </a:cubicBezTo>
                <a:cubicBezTo>
                  <a:pt x="1972" y="1444"/>
                  <a:pt x="1965" y="1424"/>
                  <a:pt x="1952" y="1408"/>
                </a:cubicBezTo>
                <a:cubicBezTo>
                  <a:pt x="1967" y="1396"/>
                  <a:pt x="1981" y="1383"/>
                  <a:pt x="1994" y="1369"/>
                </a:cubicBezTo>
                <a:cubicBezTo>
                  <a:pt x="2017" y="1407"/>
                  <a:pt x="2026" y="1447"/>
                  <a:pt x="2028" y="1492"/>
                </a:cubicBezTo>
                <a:close/>
                <a:moveTo>
                  <a:pt x="1958" y="1462"/>
                </a:moveTo>
                <a:cubicBezTo>
                  <a:pt x="1932" y="1454"/>
                  <a:pt x="1904" y="1450"/>
                  <a:pt x="1876" y="1451"/>
                </a:cubicBezTo>
                <a:cubicBezTo>
                  <a:pt x="1900" y="1442"/>
                  <a:pt x="1922" y="1429"/>
                  <a:pt x="1943" y="1414"/>
                </a:cubicBezTo>
                <a:cubicBezTo>
                  <a:pt x="1954" y="1428"/>
                  <a:pt x="1960" y="1444"/>
                  <a:pt x="1958" y="1462"/>
                </a:cubicBezTo>
                <a:close/>
                <a:moveTo>
                  <a:pt x="2036" y="1460"/>
                </a:moveTo>
                <a:cubicBezTo>
                  <a:pt x="2071" y="1458"/>
                  <a:pt x="2101" y="1444"/>
                  <a:pt x="2130" y="1427"/>
                </a:cubicBezTo>
                <a:cubicBezTo>
                  <a:pt x="2122" y="1440"/>
                  <a:pt x="2107" y="1452"/>
                  <a:pt x="2100" y="1458"/>
                </a:cubicBezTo>
                <a:cubicBezTo>
                  <a:pt x="2083" y="1475"/>
                  <a:pt x="2063" y="1487"/>
                  <a:pt x="2039" y="1493"/>
                </a:cubicBezTo>
                <a:cubicBezTo>
                  <a:pt x="2039" y="1481"/>
                  <a:pt x="2038" y="1470"/>
                  <a:pt x="2036" y="1460"/>
                </a:cubicBezTo>
                <a:close/>
                <a:moveTo>
                  <a:pt x="2016" y="1388"/>
                </a:moveTo>
                <a:cubicBezTo>
                  <a:pt x="2013" y="1381"/>
                  <a:pt x="2010" y="1375"/>
                  <a:pt x="2006" y="1368"/>
                </a:cubicBezTo>
                <a:cubicBezTo>
                  <a:pt x="2051" y="1354"/>
                  <a:pt x="2092" y="1373"/>
                  <a:pt x="2126" y="1401"/>
                </a:cubicBezTo>
                <a:cubicBezTo>
                  <a:pt x="2091" y="1387"/>
                  <a:pt x="2053" y="1374"/>
                  <a:pt x="2016" y="1388"/>
                </a:cubicBezTo>
                <a:close/>
                <a:moveTo>
                  <a:pt x="2217" y="1267"/>
                </a:moveTo>
                <a:cubicBezTo>
                  <a:pt x="2166" y="1262"/>
                  <a:pt x="2108" y="1262"/>
                  <a:pt x="2056" y="1271"/>
                </a:cubicBezTo>
                <a:cubicBezTo>
                  <a:pt x="2065" y="1254"/>
                  <a:pt x="2072" y="1237"/>
                  <a:pt x="2080" y="1220"/>
                </a:cubicBezTo>
                <a:cubicBezTo>
                  <a:pt x="2130" y="1210"/>
                  <a:pt x="2178" y="1223"/>
                  <a:pt x="2225" y="1240"/>
                </a:cubicBezTo>
                <a:cubicBezTo>
                  <a:pt x="2276" y="1259"/>
                  <a:pt x="2326" y="1275"/>
                  <a:pt x="2374" y="1300"/>
                </a:cubicBezTo>
                <a:cubicBezTo>
                  <a:pt x="2374" y="1302"/>
                  <a:pt x="2374" y="1304"/>
                  <a:pt x="2373" y="1306"/>
                </a:cubicBezTo>
                <a:cubicBezTo>
                  <a:pt x="2322" y="1288"/>
                  <a:pt x="2272" y="1273"/>
                  <a:pt x="2217" y="1267"/>
                </a:cubicBezTo>
                <a:close/>
                <a:moveTo>
                  <a:pt x="2372" y="1318"/>
                </a:moveTo>
                <a:cubicBezTo>
                  <a:pt x="2371" y="1322"/>
                  <a:pt x="2371" y="1327"/>
                  <a:pt x="2370" y="1332"/>
                </a:cubicBezTo>
                <a:cubicBezTo>
                  <a:pt x="2257" y="1279"/>
                  <a:pt x="2120" y="1293"/>
                  <a:pt x="2010" y="1348"/>
                </a:cubicBezTo>
                <a:cubicBezTo>
                  <a:pt x="2026" y="1328"/>
                  <a:pt x="2039" y="1306"/>
                  <a:pt x="2050" y="1284"/>
                </a:cubicBezTo>
                <a:cubicBezTo>
                  <a:pt x="2100" y="1273"/>
                  <a:pt x="2156" y="1275"/>
                  <a:pt x="2207" y="1278"/>
                </a:cubicBezTo>
                <a:cubicBezTo>
                  <a:pt x="2264" y="1281"/>
                  <a:pt x="2318" y="1299"/>
                  <a:pt x="2372" y="1318"/>
                </a:cubicBezTo>
                <a:close/>
                <a:moveTo>
                  <a:pt x="2008" y="1333"/>
                </a:moveTo>
                <a:cubicBezTo>
                  <a:pt x="1963" y="1394"/>
                  <a:pt x="1905" y="1435"/>
                  <a:pt x="1832" y="1453"/>
                </a:cubicBezTo>
                <a:cubicBezTo>
                  <a:pt x="1830" y="1444"/>
                  <a:pt x="1828" y="1436"/>
                  <a:pt x="1826" y="1427"/>
                </a:cubicBezTo>
                <a:cubicBezTo>
                  <a:pt x="1826" y="1427"/>
                  <a:pt x="1826" y="1427"/>
                  <a:pt x="1827" y="1427"/>
                </a:cubicBezTo>
                <a:cubicBezTo>
                  <a:pt x="1887" y="1404"/>
                  <a:pt x="1936" y="1370"/>
                  <a:pt x="1979" y="1322"/>
                </a:cubicBezTo>
                <a:cubicBezTo>
                  <a:pt x="2020" y="1276"/>
                  <a:pt x="2048" y="1219"/>
                  <a:pt x="2090" y="1174"/>
                </a:cubicBezTo>
                <a:cubicBezTo>
                  <a:pt x="2080" y="1204"/>
                  <a:pt x="2020" y="1316"/>
                  <a:pt x="2008" y="1333"/>
                </a:cubicBezTo>
                <a:close/>
                <a:moveTo>
                  <a:pt x="1985" y="1297"/>
                </a:moveTo>
                <a:cubicBezTo>
                  <a:pt x="1942" y="1352"/>
                  <a:pt x="1888" y="1392"/>
                  <a:pt x="1823" y="1416"/>
                </a:cubicBezTo>
                <a:cubicBezTo>
                  <a:pt x="1823" y="1416"/>
                  <a:pt x="1823" y="1416"/>
                  <a:pt x="1823" y="1417"/>
                </a:cubicBezTo>
                <a:cubicBezTo>
                  <a:pt x="1819" y="1406"/>
                  <a:pt x="1815" y="1395"/>
                  <a:pt x="1810" y="1385"/>
                </a:cubicBezTo>
                <a:cubicBezTo>
                  <a:pt x="1865" y="1361"/>
                  <a:pt x="1913" y="1325"/>
                  <a:pt x="1958" y="1285"/>
                </a:cubicBezTo>
                <a:cubicBezTo>
                  <a:pt x="1998" y="1250"/>
                  <a:pt x="2034" y="1202"/>
                  <a:pt x="2079" y="1169"/>
                </a:cubicBezTo>
                <a:cubicBezTo>
                  <a:pt x="2044" y="1208"/>
                  <a:pt x="2017" y="1257"/>
                  <a:pt x="1985" y="1297"/>
                </a:cubicBezTo>
                <a:close/>
                <a:moveTo>
                  <a:pt x="1780" y="1479"/>
                </a:moveTo>
                <a:cubicBezTo>
                  <a:pt x="1781" y="1481"/>
                  <a:pt x="1783" y="1484"/>
                  <a:pt x="1785" y="1485"/>
                </a:cubicBezTo>
                <a:cubicBezTo>
                  <a:pt x="1794" y="1493"/>
                  <a:pt x="1807" y="1492"/>
                  <a:pt x="1816" y="1485"/>
                </a:cubicBezTo>
                <a:cubicBezTo>
                  <a:pt x="1809" y="1499"/>
                  <a:pt x="1794" y="1509"/>
                  <a:pt x="1779" y="1514"/>
                </a:cubicBezTo>
                <a:cubicBezTo>
                  <a:pt x="1780" y="1502"/>
                  <a:pt x="1780" y="1491"/>
                  <a:pt x="1780" y="1479"/>
                </a:cubicBezTo>
                <a:close/>
                <a:moveTo>
                  <a:pt x="1814" y="1476"/>
                </a:moveTo>
                <a:cubicBezTo>
                  <a:pt x="1808" y="1484"/>
                  <a:pt x="1797" y="1485"/>
                  <a:pt x="1790" y="1479"/>
                </a:cubicBezTo>
                <a:cubicBezTo>
                  <a:pt x="1782" y="1473"/>
                  <a:pt x="1781" y="1462"/>
                  <a:pt x="1787" y="1455"/>
                </a:cubicBezTo>
                <a:cubicBezTo>
                  <a:pt x="1793" y="1447"/>
                  <a:pt x="1804" y="1446"/>
                  <a:pt x="1811" y="1452"/>
                </a:cubicBezTo>
                <a:cubicBezTo>
                  <a:pt x="1819" y="1458"/>
                  <a:pt x="1820" y="1469"/>
                  <a:pt x="1814" y="1476"/>
                </a:cubicBezTo>
                <a:close/>
                <a:moveTo>
                  <a:pt x="1806" y="1374"/>
                </a:moveTo>
                <a:cubicBezTo>
                  <a:pt x="1805" y="1375"/>
                  <a:pt x="1805" y="1375"/>
                  <a:pt x="1805" y="1375"/>
                </a:cubicBezTo>
                <a:cubicBezTo>
                  <a:pt x="1797" y="1362"/>
                  <a:pt x="1789" y="1349"/>
                  <a:pt x="1779" y="1338"/>
                </a:cubicBezTo>
                <a:cubicBezTo>
                  <a:pt x="1832" y="1297"/>
                  <a:pt x="1887" y="1263"/>
                  <a:pt x="1944" y="1229"/>
                </a:cubicBezTo>
                <a:cubicBezTo>
                  <a:pt x="1982" y="1206"/>
                  <a:pt x="2026" y="1176"/>
                  <a:pt x="2071" y="1162"/>
                </a:cubicBezTo>
                <a:cubicBezTo>
                  <a:pt x="2032" y="1191"/>
                  <a:pt x="1999" y="1230"/>
                  <a:pt x="1966" y="1263"/>
                </a:cubicBezTo>
                <a:cubicBezTo>
                  <a:pt x="1919" y="1308"/>
                  <a:pt x="1866" y="1349"/>
                  <a:pt x="1806" y="1374"/>
                </a:cubicBezTo>
                <a:close/>
                <a:moveTo>
                  <a:pt x="1939" y="1219"/>
                </a:moveTo>
                <a:cubicBezTo>
                  <a:pt x="1882" y="1253"/>
                  <a:pt x="1824" y="1287"/>
                  <a:pt x="1772" y="1329"/>
                </a:cubicBezTo>
                <a:cubicBezTo>
                  <a:pt x="1772" y="1329"/>
                  <a:pt x="1772" y="1329"/>
                  <a:pt x="1772" y="1329"/>
                </a:cubicBezTo>
                <a:cubicBezTo>
                  <a:pt x="1763" y="1320"/>
                  <a:pt x="1754" y="1310"/>
                  <a:pt x="1744" y="1302"/>
                </a:cubicBezTo>
                <a:cubicBezTo>
                  <a:pt x="1792" y="1254"/>
                  <a:pt x="1851" y="1224"/>
                  <a:pt x="1913" y="1196"/>
                </a:cubicBezTo>
                <a:cubicBezTo>
                  <a:pt x="1963" y="1173"/>
                  <a:pt x="2018" y="1150"/>
                  <a:pt x="2074" y="1149"/>
                </a:cubicBezTo>
                <a:cubicBezTo>
                  <a:pt x="2026" y="1162"/>
                  <a:pt x="1980" y="1194"/>
                  <a:pt x="1939" y="1219"/>
                </a:cubicBezTo>
                <a:close/>
                <a:moveTo>
                  <a:pt x="1803" y="1441"/>
                </a:moveTo>
                <a:cubicBezTo>
                  <a:pt x="1795" y="1440"/>
                  <a:pt x="1786" y="1443"/>
                  <a:pt x="1781" y="1450"/>
                </a:cubicBezTo>
                <a:cubicBezTo>
                  <a:pt x="1779" y="1452"/>
                  <a:pt x="1778" y="1455"/>
                  <a:pt x="1777" y="1458"/>
                </a:cubicBezTo>
                <a:cubicBezTo>
                  <a:pt x="1775" y="1447"/>
                  <a:pt x="1772" y="1436"/>
                  <a:pt x="1768" y="1425"/>
                </a:cubicBezTo>
                <a:cubicBezTo>
                  <a:pt x="1781" y="1427"/>
                  <a:pt x="1793" y="1432"/>
                  <a:pt x="1803" y="1441"/>
                </a:cubicBezTo>
                <a:close/>
                <a:moveTo>
                  <a:pt x="1777" y="1526"/>
                </a:moveTo>
                <a:cubicBezTo>
                  <a:pt x="1777" y="1526"/>
                  <a:pt x="1778" y="1526"/>
                  <a:pt x="1778" y="1526"/>
                </a:cubicBezTo>
                <a:cubicBezTo>
                  <a:pt x="1796" y="1522"/>
                  <a:pt x="1813" y="1511"/>
                  <a:pt x="1823" y="1495"/>
                </a:cubicBezTo>
                <a:cubicBezTo>
                  <a:pt x="1823" y="1545"/>
                  <a:pt x="1807" y="1596"/>
                  <a:pt x="1773" y="1638"/>
                </a:cubicBezTo>
                <a:cubicBezTo>
                  <a:pt x="1768" y="1645"/>
                  <a:pt x="1761" y="1652"/>
                  <a:pt x="1755" y="1658"/>
                </a:cubicBezTo>
                <a:cubicBezTo>
                  <a:pt x="1765" y="1637"/>
                  <a:pt x="1764" y="1614"/>
                  <a:pt x="1755" y="1592"/>
                </a:cubicBezTo>
                <a:cubicBezTo>
                  <a:pt x="1754" y="1591"/>
                  <a:pt x="1754" y="1591"/>
                  <a:pt x="1753" y="1590"/>
                </a:cubicBezTo>
                <a:cubicBezTo>
                  <a:pt x="1765" y="1570"/>
                  <a:pt x="1773" y="1548"/>
                  <a:pt x="1777" y="1526"/>
                </a:cubicBezTo>
                <a:close/>
                <a:moveTo>
                  <a:pt x="1778" y="1650"/>
                </a:moveTo>
                <a:cubicBezTo>
                  <a:pt x="1863" y="1745"/>
                  <a:pt x="2007" y="1741"/>
                  <a:pt x="2129" y="1745"/>
                </a:cubicBezTo>
                <a:cubicBezTo>
                  <a:pt x="2072" y="1753"/>
                  <a:pt x="2016" y="1766"/>
                  <a:pt x="1958" y="1764"/>
                </a:cubicBezTo>
                <a:cubicBezTo>
                  <a:pt x="1880" y="1762"/>
                  <a:pt x="1812" y="1736"/>
                  <a:pt x="1755" y="1682"/>
                </a:cubicBezTo>
                <a:cubicBezTo>
                  <a:pt x="1754" y="1681"/>
                  <a:pt x="1753" y="1681"/>
                  <a:pt x="1752" y="1681"/>
                </a:cubicBezTo>
                <a:cubicBezTo>
                  <a:pt x="1751" y="1680"/>
                  <a:pt x="1751" y="1680"/>
                  <a:pt x="1750" y="1679"/>
                </a:cubicBezTo>
                <a:cubicBezTo>
                  <a:pt x="1760" y="1670"/>
                  <a:pt x="1769" y="1661"/>
                  <a:pt x="1778" y="1650"/>
                </a:cubicBezTo>
                <a:close/>
                <a:moveTo>
                  <a:pt x="1447" y="1892"/>
                </a:moveTo>
                <a:cubicBezTo>
                  <a:pt x="1448" y="1891"/>
                  <a:pt x="1447" y="1890"/>
                  <a:pt x="1447" y="1890"/>
                </a:cubicBezTo>
                <a:cubicBezTo>
                  <a:pt x="1456" y="1894"/>
                  <a:pt x="1465" y="1897"/>
                  <a:pt x="1475" y="1900"/>
                </a:cubicBezTo>
                <a:cubicBezTo>
                  <a:pt x="1463" y="1926"/>
                  <a:pt x="1444" y="1945"/>
                  <a:pt x="1422" y="1961"/>
                </a:cubicBezTo>
                <a:cubicBezTo>
                  <a:pt x="1434" y="1940"/>
                  <a:pt x="1441" y="1916"/>
                  <a:pt x="1447" y="1892"/>
                </a:cubicBezTo>
                <a:close/>
                <a:moveTo>
                  <a:pt x="1413" y="1955"/>
                </a:moveTo>
                <a:cubicBezTo>
                  <a:pt x="1410" y="1927"/>
                  <a:pt x="1406" y="1900"/>
                  <a:pt x="1415" y="1873"/>
                </a:cubicBezTo>
                <a:cubicBezTo>
                  <a:pt x="1415" y="1873"/>
                  <a:pt x="1415" y="1873"/>
                  <a:pt x="1415" y="1873"/>
                </a:cubicBezTo>
                <a:cubicBezTo>
                  <a:pt x="1423" y="1877"/>
                  <a:pt x="1430" y="1882"/>
                  <a:pt x="1438" y="1885"/>
                </a:cubicBezTo>
                <a:cubicBezTo>
                  <a:pt x="1438" y="1886"/>
                  <a:pt x="1437" y="1887"/>
                  <a:pt x="1437" y="1888"/>
                </a:cubicBezTo>
                <a:cubicBezTo>
                  <a:pt x="1430" y="1911"/>
                  <a:pt x="1424" y="1934"/>
                  <a:pt x="1413" y="1955"/>
                </a:cubicBezTo>
                <a:close/>
                <a:moveTo>
                  <a:pt x="1486" y="1903"/>
                </a:moveTo>
                <a:cubicBezTo>
                  <a:pt x="1494" y="1905"/>
                  <a:pt x="1502" y="1907"/>
                  <a:pt x="1511" y="1908"/>
                </a:cubicBezTo>
                <a:cubicBezTo>
                  <a:pt x="1510" y="1909"/>
                  <a:pt x="1509" y="1910"/>
                  <a:pt x="1509" y="1911"/>
                </a:cubicBezTo>
                <a:cubicBezTo>
                  <a:pt x="1492" y="1933"/>
                  <a:pt x="1468" y="1946"/>
                  <a:pt x="1444" y="1959"/>
                </a:cubicBezTo>
                <a:cubicBezTo>
                  <a:pt x="1461" y="1943"/>
                  <a:pt x="1476" y="1925"/>
                  <a:pt x="1486" y="1903"/>
                </a:cubicBezTo>
                <a:close/>
                <a:moveTo>
                  <a:pt x="1394" y="1844"/>
                </a:moveTo>
                <a:cubicBezTo>
                  <a:pt x="1410" y="1834"/>
                  <a:pt x="1425" y="1823"/>
                  <a:pt x="1438" y="1810"/>
                </a:cubicBezTo>
                <a:cubicBezTo>
                  <a:pt x="1439" y="1811"/>
                  <a:pt x="1439" y="1812"/>
                  <a:pt x="1440" y="1812"/>
                </a:cubicBezTo>
                <a:cubicBezTo>
                  <a:pt x="1457" y="1823"/>
                  <a:pt x="1476" y="1834"/>
                  <a:pt x="1497" y="1837"/>
                </a:cubicBezTo>
                <a:cubicBezTo>
                  <a:pt x="1497" y="1837"/>
                  <a:pt x="1497" y="1837"/>
                  <a:pt x="1497" y="1837"/>
                </a:cubicBezTo>
                <a:cubicBezTo>
                  <a:pt x="1500" y="1857"/>
                  <a:pt x="1506" y="1877"/>
                  <a:pt x="1513" y="1897"/>
                </a:cubicBezTo>
                <a:cubicBezTo>
                  <a:pt x="1469" y="1890"/>
                  <a:pt x="1428" y="1873"/>
                  <a:pt x="1394" y="1844"/>
                </a:cubicBezTo>
                <a:close/>
                <a:moveTo>
                  <a:pt x="1402" y="1964"/>
                </a:moveTo>
                <a:cubicBezTo>
                  <a:pt x="1390" y="1928"/>
                  <a:pt x="1372" y="1888"/>
                  <a:pt x="1388" y="1853"/>
                </a:cubicBezTo>
                <a:cubicBezTo>
                  <a:pt x="1394" y="1858"/>
                  <a:pt x="1400" y="1863"/>
                  <a:pt x="1406" y="1867"/>
                </a:cubicBezTo>
                <a:cubicBezTo>
                  <a:pt x="1405" y="1868"/>
                  <a:pt x="1405" y="1868"/>
                  <a:pt x="1404" y="1870"/>
                </a:cubicBezTo>
                <a:cubicBezTo>
                  <a:pt x="1394" y="1901"/>
                  <a:pt x="1400" y="1932"/>
                  <a:pt x="1402" y="1964"/>
                </a:cubicBezTo>
                <a:close/>
                <a:moveTo>
                  <a:pt x="1288" y="1799"/>
                </a:moveTo>
                <a:cubicBezTo>
                  <a:pt x="1248" y="1833"/>
                  <a:pt x="1203" y="1855"/>
                  <a:pt x="1158" y="1881"/>
                </a:cubicBezTo>
                <a:cubicBezTo>
                  <a:pt x="1188" y="1842"/>
                  <a:pt x="1218" y="1803"/>
                  <a:pt x="1251" y="1766"/>
                </a:cubicBezTo>
                <a:cubicBezTo>
                  <a:pt x="1272" y="1742"/>
                  <a:pt x="1294" y="1719"/>
                  <a:pt x="1317" y="1696"/>
                </a:cubicBezTo>
                <a:cubicBezTo>
                  <a:pt x="1339" y="1674"/>
                  <a:pt x="1360" y="1651"/>
                  <a:pt x="1388" y="1635"/>
                </a:cubicBezTo>
                <a:cubicBezTo>
                  <a:pt x="1388" y="1635"/>
                  <a:pt x="1388" y="1635"/>
                  <a:pt x="1388" y="1635"/>
                </a:cubicBezTo>
                <a:cubicBezTo>
                  <a:pt x="1394" y="1644"/>
                  <a:pt x="1401" y="1652"/>
                  <a:pt x="1408" y="1660"/>
                </a:cubicBezTo>
                <a:cubicBezTo>
                  <a:pt x="1379" y="1714"/>
                  <a:pt x="1335" y="1760"/>
                  <a:pt x="1288" y="1799"/>
                </a:cubicBezTo>
                <a:close/>
                <a:moveTo>
                  <a:pt x="1417" y="1669"/>
                </a:moveTo>
                <a:cubicBezTo>
                  <a:pt x="1423" y="1675"/>
                  <a:pt x="1430" y="1681"/>
                  <a:pt x="1437" y="1687"/>
                </a:cubicBezTo>
                <a:cubicBezTo>
                  <a:pt x="1442" y="1690"/>
                  <a:pt x="1447" y="1694"/>
                  <a:pt x="1451" y="1697"/>
                </a:cubicBezTo>
                <a:cubicBezTo>
                  <a:pt x="1451" y="1697"/>
                  <a:pt x="1451" y="1697"/>
                  <a:pt x="1451" y="1698"/>
                </a:cubicBezTo>
                <a:cubicBezTo>
                  <a:pt x="1418" y="1759"/>
                  <a:pt x="1370" y="1809"/>
                  <a:pt x="1306" y="1837"/>
                </a:cubicBezTo>
                <a:cubicBezTo>
                  <a:pt x="1264" y="1855"/>
                  <a:pt x="1221" y="1867"/>
                  <a:pt x="1178" y="1882"/>
                </a:cubicBezTo>
                <a:cubicBezTo>
                  <a:pt x="1216" y="1861"/>
                  <a:pt x="1253" y="1841"/>
                  <a:pt x="1288" y="1814"/>
                </a:cubicBezTo>
                <a:cubicBezTo>
                  <a:pt x="1338" y="1774"/>
                  <a:pt x="1386" y="1725"/>
                  <a:pt x="1417" y="1669"/>
                </a:cubicBezTo>
                <a:close/>
                <a:moveTo>
                  <a:pt x="1328" y="1839"/>
                </a:moveTo>
                <a:cubicBezTo>
                  <a:pt x="1386" y="1812"/>
                  <a:pt x="1431" y="1759"/>
                  <a:pt x="1460" y="1704"/>
                </a:cubicBezTo>
                <a:cubicBezTo>
                  <a:pt x="1461" y="1704"/>
                  <a:pt x="1461" y="1703"/>
                  <a:pt x="1461" y="1703"/>
                </a:cubicBezTo>
                <a:cubicBezTo>
                  <a:pt x="1472" y="1710"/>
                  <a:pt x="1483" y="1715"/>
                  <a:pt x="1495" y="1720"/>
                </a:cubicBezTo>
                <a:cubicBezTo>
                  <a:pt x="1459" y="1787"/>
                  <a:pt x="1404" y="1834"/>
                  <a:pt x="1333" y="1862"/>
                </a:cubicBezTo>
                <a:cubicBezTo>
                  <a:pt x="1278" y="1883"/>
                  <a:pt x="1219" y="1889"/>
                  <a:pt x="1161" y="1900"/>
                </a:cubicBezTo>
                <a:cubicBezTo>
                  <a:pt x="1217" y="1879"/>
                  <a:pt x="1275" y="1864"/>
                  <a:pt x="1328" y="1839"/>
                </a:cubicBezTo>
                <a:close/>
                <a:moveTo>
                  <a:pt x="1496" y="1825"/>
                </a:moveTo>
                <a:cubicBezTo>
                  <a:pt x="1478" y="1821"/>
                  <a:pt x="1462" y="1812"/>
                  <a:pt x="1447" y="1803"/>
                </a:cubicBezTo>
                <a:cubicBezTo>
                  <a:pt x="1467" y="1783"/>
                  <a:pt x="1485" y="1759"/>
                  <a:pt x="1500" y="1733"/>
                </a:cubicBezTo>
                <a:cubicBezTo>
                  <a:pt x="1494" y="1764"/>
                  <a:pt x="1493" y="1795"/>
                  <a:pt x="1496" y="1825"/>
                </a:cubicBezTo>
                <a:close/>
                <a:moveTo>
                  <a:pt x="1513" y="1727"/>
                </a:moveTo>
                <a:cubicBezTo>
                  <a:pt x="1531" y="1733"/>
                  <a:pt x="1550" y="1736"/>
                  <a:pt x="1569" y="1738"/>
                </a:cubicBezTo>
                <a:cubicBezTo>
                  <a:pt x="1547" y="1797"/>
                  <a:pt x="1547" y="1863"/>
                  <a:pt x="1564" y="1923"/>
                </a:cubicBezTo>
                <a:cubicBezTo>
                  <a:pt x="1573" y="1955"/>
                  <a:pt x="1589" y="1985"/>
                  <a:pt x="1604" y="2014"/>
                </a:cubicBezTo>
                <a:cubicBezTo>
                  <a:pt x="1610" y="2025"/>
                  <a:pt x="1615" y="2036"/>
                  <a:pt x="1621" y="2046"/>
                </a:cubicBezTo>
                <a:cubicBezTo>
                  <a:pt x="1593" y="2013"/>
                  <a:pt x="1565" y="1979"/>
                  <a:pt x="1544" y="1940"/>
                </a:cubicBezTo>
                <a:cubicBezTo>
                  <a:pt x="1508" y="1873"/>
                  <a:pt x="1496" y="1801"/>
                  <a:pt x="1513" y="1727"/>
                </a:cubicBezTo>
                <a:close/>
                <a:moveTo>
                  <a:pt x="1578" y="1929"/>
                </a:moveTo>
                <a:cubicBezTo>
                  <a:pt x="1557" y="1869"/>
                  <a:pt x="1558" y="1798"/>
                  <a:pt x="1581" y="1739"/>
                </a:cubicBezTo>
                <a:cubicBezTo>
                  <a:pt x="1591" y="1739"/>
                  <a:pt x="1601" y="1739"/>
                  <a:pt x="1611" y="1738"/>
                </a:cubicBezTo>
                <a:cubicBezTo>
                  <a:pt x="1591" y="1793"/>
                  <a:pt x="1599" y="1858"/>
                  <a:pt x="1609" y="1915"/>
                </a:cubicBezTo>
                <a:cubicBezTo>
                  <a:pt x="1617" y="1966"/>
                  <a:pt x="1626" y="2022"/>
                  <a:pt x="1648" y="2070"/>
                </a:cubicBezTo>
                <a:cubicBezTo>
                  <a:pt x="1618" y="2027"/>
                  <a:pt x="1594" y="1976"/>
                  <a:pt x="1578" y="1929"/>
                </a:cubicBezTo>
                <a:close/>
                <a:moveTo>
                  <a:pt x="1622" y="1922"/>
                </a:moveTo>
                <a:cubicBezTo>
                  <a:pt x="1610" y="1863"/>
                  <a:pt x="1601" y="1794"/>
                  <a:pt x="1623" y="1736"/>
                </a:cubicBezTo>
                <a:cubicBezTo>
                  <a:pt x="1636" y="1735"/>
                  <a:pt x="1648" y="1732"/>
                  <a:pt x="1659" y="1728"/>
                </a:cubicBezTo>
                <a:cubicBezTo>
                  <a:pt x="1687" y="1785"/>
                  <a:pt x="1702" y="1841"/>
                  <a:pt x="1700" y="1904"/>
                </a:cubicBezTo>
                <a:cubicBezTo>
                  <a:pt x="1698" y="1934"/>
                  <a:pt x="1693" y="1963"/>
                  <a:pt x="1690" y="1993"/>
                </a:cubicBezTo>
                <a:cubicBezTo>
                  <a:pt x="1686" y="2025"/>
                  <a:pt x="1681" y="2056"/>
                  <a:pt x="1669" y="2086"/>
                </a:cubicBezTo>
                <a:cubicBezTo>
                  <a:pt x="1641" y="2037"/>
                  <a:pt x="1632" y="1977"/>
                  <a:pt x="1622" y="1922"/>
                </a:cubicBezTo>
                <a:close/>
                <a:moveTo>
                  <a:pt x="1711" y="1905"/>
                </a:moveTo>
                <a:cubicBezTo>
                  <a:pt x="1715" y="1841"/>
                  <a:pt x="1698" y="1782"/>
                  <a:pt x="1670" y="1725"/>
                </a:cubicBezTo>
                <a:cubicBezTo>
                  <a:pt x="1678" y="1722"/>
                  <a:pt x="1685" y="1719"/>
                  <a:pt x="1692" y="1716"/>
                </a:cubicBezTo>
                <a:cubicBezTo>
                  <a:pt x="1769" y="1824"/>
                  <a:pt x="1760" y="1976"/>
                  <a:pt x="1684" y="2080"/>
                </a:cubicBezTo>
                <a:cubicBezTo>
                  <a:pt x="1704" y="2025"/>
                  <a:pt x="1707" y="1961"/>
                  <a:pt x="1711" y="1905"/>
                </a:cubicBezTo>
                <a:close/>
                <a:moveTo>
                  <a:pt x="1702" y="1711"/>
                </a:moveTo>
                <a:cubicBezTo>
                  <a:pt x="1716" y="1704"/>
                  <a:pt x="1729" y="1696"/>
                  <a:pt x="1741" y="1686"/>
                </a:cubicBezTo>
                <a:cubicBezTo>
                  <a:pt x="1794" y="1747"/>
                  <a:pt x="1817" y="1835"/>
                  <a:pt x="1798" y="1914"/>
                </a:cubicBezTo>
                <a:cubicBezTo>
                  <a:pt x="1782" y="1980"/>
                  <a:pt x="1744" y="2035"/>
                  <a:pt x="1696" y="2082"/>
                </a:cubicBezTo>
                <a:cubicBezTo>
                  <a:pt x="1771" y="1973"/>
                  <a:pt x="1780" y="1822"/>
                  <a:pt x="1702" y="1711"/>
                </a:cubicBezTo>
                <a:close/>
                <a:moveTo>
                  <a:pt x="1775" y="1713"/>
                </a:moveTo>
                <a:cubicBezTo>
                  <a:pt x="1796" y="1729"/>
                  <a:pt x="1819" y="1742"/>
                  <a:pt x="1842" y="1752"/>
                </a:cubicBezTo>
                <a:cubicBezTo>
                  <a:pt x="1836" y="1769"/>
                  <a:pt x="1823" y="1782"/>
                  <a:pt x="1807" y="1792"/>
                </a:cubicBezTo>
                <a:cubicBezTo>
                  <a:pt x="1801" y="1764"/>
                  <a:pt x="1790" y="1738"/>
                  <a:pt x="1775" y="1713"/>
                </a:cubicBezTo>
                <a:close/>
                <a:moveTo>
                  <a:pt x="1811" y="1803"/>
                </a:moveTo>
                <a:cubicBezTo>
                  <a:pt x="1829" y="1791"/>
                  <a:pt x="1845" y="1777"/>
                  <a:pt x="1853" y="1756"/>
                </a:cubicBezTo>
                <a:cubicBezTo>
                  <a:pt x="1869" y="1762"/>
                  <a:pt x="1885" y="1766"/>
                  <a:pt x="1903" y="1770"/>
                </a:cubicBezTo>
                <a:cubicBezTo>
                  <a:pt x="1891" y="1809"/>
                  <a:pt x="1851" y="1841"/>
                  <a:pt x="1815" y="1856"/>
                </a:cubicBezTo>
                <a:cubicBezTo>
                  <a:pt x="1815" y="1839"/>
                  <a:pt x="1813" y="1821"/>
                  <a:pt x="1810" y="1804"/>
                </a:cubicBezTo>
                <a:cubicBezTo>
                  <a:pt x="1810" y="1803"/>
                  <a:pt x="1810" y="1803"/>
                  <a:pt x="1811" y="1803"/>
                </a:cubicBezTo>
                <a:close/>
                <a:moveTo>
                  <a:pt x="1878" y="1827"/>
                </a:moveTo>
                <a:cubicBezTo>
                  <a:pt x="1886" y="1820"/>
                  <a:pt x="1893" y="1812"/>
                  <a:pt x="1898" y="1804"/>
                </a:cubicBezTo>
                <a:cubicBezTo>
                  <a:pt x="1907" y="1826"/>
                  <a:pt x="1912" y="1850"/>
                  <a:pt x="1918" y="1873"/>
                </a:cubicBezTo>
                <a:cubicBezTo>
                  <a:pt x="1906" y="1857"/>
                  <a:pt x="1892" y="1842"/>
                  <a:pt x="1878" y="1827"/>
                </a:cubicBezTo>
                <a:close/>
                <a:moveTo>
                  <a:pt x="1915" y="1889"/>
                </a:moveTo>
                <a:cubicBezTo>
                  <a:pt x="1893" y="1876"/>
                  <a:pt x="1870" y="1865"/>
                  <a:pt x="1849" y="1851"/>
                </a:cubicBezTo>
                <a:cubicBezTo>
                  <a:pt x="1856" y="1846"/>
                  <a:pt x="1863" y="1841"/>
                  <a:pt x="1870" y="1835"/>
                </a:cubicBezTo>
                <a:cubicBezTo>
                  <a:pt x="1886" y="1852"/>
                  <a:pt x="1902" y="1869"/>
                  <a:pt x="1915" y="1889"/>
                </a:cubicBezTo>
                <a:close/>
                <a:moveTo>
                  <a:pt x="1840" y="1856"/>
                </a:moveTo>
                <a:cubicBezTo>
                  <a:pt x="1840" y="1858"/>
                  <a:pt x="1841" y="1859"/>
                  <a:pt x="1842" y="1860"/>
                </a:cubicBezTo>
                <a:cubicBezTo>
                  <a:pt x="1867" y="1877"/>
                  <a:pt x="1896" y="1888"/>
                  <a:pt x="1920" y="1905"/>
                </a:cubicBezTo>
                <a:cubicBezTo>
                  <a:pt x="1888" y="1892"/>
                  <a:pt x="1852" y="1887"/>
                  <a:pt x="1823" y="1865"/>
                </a:cubicBezTo>
                <a:cubicBezTo>
                  <a:pt x="1829" y="1862"/>
                  <a:pt x="1834" y="1859"/>
                  <a:pt x="1840" y="1856"/>
                </a:cubicBezTo>
                <a:close/>
                <a:moveTo>
                  <a:pt x="1907" y="1795"/>
                </a:moveTo>
                <a:cubicBezTo>
                  <a:pt x="1907" y="1794"/>
                  <a:pt x="1906" y="1793"/>
                  <a:pt x="1905" y="1792"/>
                </a:cubicBezTo>
                <a:cubicBezTo>
                  <a:pt x="1908" y="1788"/>
                  <a:pt x="1910" y="1784"/>
                  <a:pt x="1911" y="1779"/>
                </a:cubicBezTo>
                <a:cubicBezTo>
                  <a:pt x="1952" y="1806"/>
                  <a:pt x="1937" y="1856"/>
                  <a:pt x="1938" y="1900"/>
                </a:cubicBezTo>
                <a:cubicBezTo>
                  <a:pt x="1925" y="1866"/>
                  <a:pt x="1920" y="1829"/>
                  <a:pt x="1907" y="1795"/>
                </a:cubicBezTo>
                <a:close/>
                <a:moveTo>
                  <a:pt x="1747" y="1648"/>
                </a:moveTo>
                <a:cubicBezTo>
                  <a:pt x="1745" y="1644"/>
                  <a:pt x="1743" y="1641"/>
                  <a:pt x="1740" y="1638"/>
                </a:cubicBezTo>
                <a:cubicBezTo>
                  <a:pt x="1733" y="1633"/>
                  <a:pt x="1726" y="1632"/>
                  <a:pt x="1718" y="1634"/>
                </a:cubicBezTo>
                <a:cubicBezTo>
                  <a:pt x="1726" y="1627"/>
                  <a:pt x="1733" y="1619"/>
                  <a:pt x="1739" y="1611"/>
                </a:cubicBezTo>
                <a:cubicBezTo>
                  <a:pt x="1742" y="1608"/>
                  <a:pt x="1744" y="1605"/>
                  <a:pt x="1746" y="1602"/>
                </a:cubicBezTo>
                <a:cubicBezTo>
                  <a:pt x="1751" y="1617"/>
                  <a:pt x="1752" y="1633"/>
                  <a:pt x="1747" y="1648"/>
                </a:cubicBezTo>
                <a:close/>
                <a:moveTo>
                  <a:pt x="1735" y="1644"/>
                </a:moveTo>
                <a:cubicBezTo>
                  <a:pt x="1740" y="1648"/>
                  <a:pt x="1742" y="1654"/>
                  <a:pt x="1742" y="1659"/>
                </a:cubicBezTo>
                <a:cubicBezTo>
                  <a:pt x="1742" y="1660"/>
                  <a:pt x="1742" y="1660"/>
                  <a:pt x="1742" y="1660"/>
                </a:cubicBezTo>
                <a:cubicBezTo>
                  <a:pt x="1741" y="1661"/>
                  <a:pt x="1741" y="1662"/>
                  <a:pt x="1741" y="1663"/>
                </a:cubicBezTo>
                <a:cubicBezTo>
                  <a:pt x="1740" y="1665"/>
                  <a:pt x="1739" y="1667"/>
                  <a:pt x="1738" y="1669"/>
                </a:cubicBezTo>
                <a:cubicBezTo>
                  <a:pt x="1737" y="1670"/>
                  <a:pt x="1735" y="1672"/>
                  <a:pt x="1734" y="1673"/>
                </a:cubicBezTo>
                <a:cubicBezTo>
                  <a:pt x="1733" y="1672"/>
                  <a:pt x="1732" y="1672"/>
                  <a:pt x="1731" y="1673"/>
                </a:cubicBezTo>
                <a:cubicBezTo>
                  <a:pt x="1728" y="1674"/>
                  <a:pt x="1726" y="1675"/>
                  <a:pt x="1723" y="1675"/>
                </a:cubicBezTo>
                <a:cubicBezTo>
                  <a:pt x="1720" y="1675"/>
                  <a:pt x="1716" y="1674"/>
                  <a:pt x="1713" y="1672"/>
                </a:cubicBezTo>
                <a:cubicBezTo>
                  <a:pt x="1706" y="1666"/>
                  <a:pt x="1704" y="1655"/>
                  <a:pt x="1710" y="1647"/>
                </a:cubicBezTo>
                <a:cubicBezTo>
                  <a:pt x="1716" y="1639"/>
                  <a:pt x="1727" y="1638"/>
                  <a:pt x="1735" y="1644"/>
                </a:cubicBezTo>
                <a:close/>
                <a:moveTo>
                  <a:pt x="1530" y="1704"/>
                </a:moveTo>
                <a:cubicBezTo>
                  <a:pt x="1528" y="1707"/>
                  <a:pt x="1526" y="1709"/>
                  <a:pt x="1523" y="1710"/>
                </a:cubicBezTo>
                <a:cubicBezTo>
                  <a:pt x="1521" y="1710"/>
                  <a:pt x="1519" y="1710"/>
                  <a:pt x="1517" y="1711"/>
                </a:cubicBezTo>
                <a:cubicBezTo>
                  <a:pt x="1516" y="1711"/>
                  <a:pt x="1516" y="1711"/>
                  <a:pt x="1516" y="1711"/>
                </a:cubicBezTo>
                <a:cubicBezTo>
                  <a:pt x="1512" y="1711"/>
                  <a:pt x="1509" y="1710"/>
                  <a:pt x="1506" y="1707"/>
                </a:cubicBezTo>
                <a:cubicBezTo>
                  <a:pt x="1505" y="1707"/>
                  <a:pt x="1505" y="1707"/>
                  <a:pt x="1505" y="1707"/>
                </a:cubicBezTo>
                <a:cubicBezTo>
                  <a:pt x="1504" y="1706"/>
                  <a:pt x="1503" y="1705"/>
                  <a:pt x="1502" y="1704"/>
                </a:cubicBezTo>
                <a:cubicBezTo>
                  <a:pt x="1498" y="1697"/>
                  <a:pt x="1498" y="1689"/>
                  <a:pt x="1503" y="1683"/>
                </a:cubicBezTo>
                <a:cubicBezTo>
                  <a:pt x="1509" y="1675"/>
                  <a:pt x="1520" y="1674"/>
                  <a:pt x="1527" y="1680"/>
                </a:cubicBezTo>
                <a:cubicBezTo>
                  <a:pt x="1535" y="1686"/>
                  <a:pt x="1536" y="1697"/>
                  <a:pt x="1530" y="1704"/>
                </a:cubicBezTo>
                <a:close/>
                <a:moveTo>
                  <a:pt x="1497" y="1678"/>
                </a:moveTo>
                <a:cubicBezTo>
                  <a:pt x="1494" y="1681"/>
                  <a:pt x="1492" y="1685"/>
                  <a:pt x="1492" y="1689"/>
                </a:cubicBezTo>
                <a:cubicBezTo>
                  <a:pt x="1484" y="1677"/>
                  <a:pt x="1479" y="1662"/>
                  <a:pt x="1476" y="1647"/>
                </a:cubicBezTo>
                <a:cubicBezTo>
                  <a:pt x="1487" y="1656"/>
                  <a:pt x="1500" y="1663"/>
                  <a:pt x="1513" y="1669"/>
                </a:cubicBezTo>
                <a:cubicBezTo>
                  <a:pt x="1507" y="1669"/>
                  <a:pt x="1501" y="1673"/>
                  <a:pt x="1497" y="1678"/>
                </a:cubicBezTo>
                <a:close/>
                <a:moveTo>
                  <a:pt x="1375" y="1551"/>
                </a:moveTo>
                <a:cubicBezTo>
                  <a:pt x="1383" y="1552"/>
                  <a:pt x="1391" y="1549"/>
                  <a:pt x="1396" y="1542"/>
                </a:cubicBezTo>
                <a:cubicBezTo>
                  <a:pt x="1399" y="1538"/>
                  <a:pt x="1400" y="1534"/>
                  <a:pt x="1401" y="1529"/>
                </a:cubicBezTo>
                <a:cubicBezTo>
                  <a:pt x="1404" y="1543"/>
                  <a:pt x="1408" y="1557"/>
                  <a:pt x="1414" y="1570"/>
                </a:cubicBezTo>
                <a:cubicBezTo>
                  <a:pt x="1399" y="1569"/>
                  <a:pt x="1386" y="1561"/>
                  <a:pt x="1375" y="1551"/>
                </a:cubicBezTo>
                <a:close/>
                <a:moveTo>
                  <a:pt x="1399" y="1516"/>
                </a:moveTo>
                <a:cubicBezTo>
                  <a:pt x="1397" y="1512"/>
                  <a:pt x="1395" y="1509"/>
                  <a:pt x="1392" y="1507"/>
                </a:cubicBezTo>
                <a:cubicBezTo>
                  <a:pt x="1384" y="1501"/>
                  <a:pt x="1375" y="1500"/>
                  <a:pt x="1367" y="1503"/>
                </a:cubicBezTo>
                <a:cubicBezTo>
                  <a:pt x="1374" y="1489"/>
                  <a:pt x="1386" y="1477"/>
                  <a:pt x="1399" y="1469"/>
                </a:cubicBezTo>
                <a:cubicBezTo>
                  <a:pt x="1397" y="1484"/>
                  <a:pt x="1397" y="1500"/>
                  <a:pt x="1399" y="1516"/>
                </a:cubicBezTo>
                <a:close/>
                <a:moveTo>
                  <a:pt x="1387" y="1513"/>
                </a:moveTo>
                <a:cubicBezTo>
                  <a:pt x="1395" y="1519"/>
                  <a:pt x="1396" y="1530"/>
                  <a:pt x="1390" y="1537"/>
                </a:cubicBezTo>
                <a:cubicBezTo>
                  <a:pt x="1384" y="1545"/>
                  <a:pt x="1373" y="1546"/>
                  <a:pt x="1365" y="1540"/>
                </a:cubicBezTo>
                <a:cubicBezTo>
                  <a:pt x="1361" y="1537"/>
                  <a:pt x="1358" y="1531"/>
                  <a:pt x="1358" y="1526"/>
                </a:cubicBezTo>
                <a:cubicBezTo>
                  <a:pt x="1359" y="1525"/>
                  <a:pt x="1360" y="1525"/>
                  <a:pt x="1360" y="1523"/>
                </a:cubicBezTo>
                <a:cubicBezTo>
                  <a:pt x="1361" y="1521"/>
                  <a:pt x="1361" y="1518"/>
                  <a:pt x="1362" y="1516"/>
                </a:cubicBezTo>
                <a:cubicBezTo>
                  <a:pt x="1362" y="1516"/>
                  <a:pt x="1362" y="1516"/>
                  <a:pt x="1362" y="1516"/>
                </a:cubicBezTo>
                <a:cubicBezTo>
                  <a:pt x="1368" y="1508"/>
                  <a:pt x="1379" y="1507"/>
                  <a:pt x="1387" y="1513"/>
                </a:cubicBezTo>
                <a:close/>
                <a:moveTo>
                  <a:pt x="1359" y="1580"/>
                </a:moveTo>
                <a:cubicBezTo>
                  <a:pt x="1365" y="1596"/>
                  <a:pt x="1373" y="1611"/>
                  <a:pt x="1382" y="1625"/>
                </a:cubicBezTo>
                <a:cubicBezTo>
                  <a:pt x="1331" y="1655"/>
                  <a:pt x="1290" y="1706"/>
                  <a:pt x="1250" y="1750"/>
                </a:cubicBezTo>
                <a:cubicBezTo>
                  <a:pt x="1211" y="1793"/>
                  <a:pt x="1175" y="1840"/>
                  <a:pt x="1139" y="1887"/>
                </a:cubicBezTo>
                <a:cubicBezTo>
                  <a:pt x="1162" y="1825"/>
                  <a:pt x="1187" y="1762"/>
                  <a:pt x="1221" y="1705"/>
                </a:cubicBezTo>
                <a:cubicBezTo>
                  <a:pt x="1252" y="1652"/>
                  <a:pt x="1296" y="1597"/>
                  <a:pt x="1359" y="1580"/>
                </a:cubicBezTo>
                <a:close/>
                <a:moveTo>
                  <a:pt x="1222" y="1681"/>
                </a:moveTo>
                <a:cubicBezTo>
                  <a:pt x="1180" y="1744"/>
                  <a:pt x="1152" y="1818"/>
                  <a:pt x="1126" y="1889"/>
                </a:cubicBezTo>
                <a:cubicBezTo>
                  <a:pt x="1118" y="1817"/>
                  <a:pt x="1123" y="1743"/>
                  <a:pt x="1156" y="1677"/>
                </a:cubicBezTo>
                <a:cubicBezTo>
                  <a:pt x="1193" y="1604"/>
                  <a:pt x="1268" y="1553"/>
                  <a:pt x="1347" y="1540"/>
                </a:cubicBezTo>
                <a:cubicBezTo>
                  <a:pt x="1349" y="1550"/>
                  <a:pt x="1352" y="1560"/>
                  <a:pt x="1355" y="1570"/>
                </a:cubicBezTo>
                <a:cubicBezTo>
                  <a:pt x="1296" y="1585"/>
                  <a:pt x="1255" y="1632"/>
                  <a:pt x="1222" y="1681"/>
                </a:cubicBezTo>
                <a:close/>
                <a:moveTo>
                  <a:pt x="1159" y="1558"/>
                </a:moveTo>
                <a:cubicBezTo>
                  <a:pt x="1160" y="1565"/>
                  <a:pt x="1161" y="1572"/>
                  <a:pt x="1163" y="1579"/>
                </a:cubicBezTo>
                <a:cubicBezTo>
                  <a:pt x="1132" y="1581"/>
                  <a:pt x="1103" y="1574"/>
                  <a:pt x="1074" y="1566"/>
                </a:cubicBezTo>
                <a:cubicBezTo>
                  <a:pt x="1102" y="1565"/>
                  <a:pt x="1131" y="1561"/>
                  <a:pt x="1159" y="1558"/>
                </a:cubicBezTo>
                <a:close/>
                <a:moveTo>
                  <a:pt x="1070" y="1554"/>
                </a:moveTo>
                <a:cubicBezTo>
                  <a:pt x="1098" y="1542"/>
                  <a:pt x="1127" y="1531"/>
                  <a:pt x="1158" y="1532"/>
                </a:cubicBezTo>
                <a:cubicBezTo>
                  <a:pt x="1158" y="1537"/>
                  <a:pt x="1158" y="1542"/>
                  <a:pt x="1159" y="1547"/>
                </a:cubicBezTo>
                <a:cubicBezTo>
                  <a:pt x="1129" y="1550"/>
                  <a:pt x="1100" y="1555"/>
                  <a:pt x="1070" y="1554"/>
                </a:cubicBezTo>
                <a:close/>
                <a:moveTo>
                  <a:pt x="1158" y="1520"/>
                </a:moveTo>
                <a:cubicBezTo>
                  <a:pt x="1118" y="1520"/>
                  <a:pt x="1081" y="1537"/>
                  <a:pt x="1045" y="1553"/>
                </a:cubicBezTo>
                <a:cubicBezTo>
                  <a:pt x="1044" y="1553"/>
                  <a:pt x="1044" y="1553"/>
                  <a:pt x="1043" y="1553"/>
                </a:cubicBezTo>
                <a:cubicBezTo>
                  <a:pt x="1042" y="1553"/>
                  <a:pt x="1042" y="1553"/>
                  <a:pt x="1041" y="1553"/>
                </a:cubicBezTo>
                <a:cubicBezTo>
                  <a:pt x="1072" y="1518"/>
                  <a:pt x="1114" y="1490"/>
                  <a:pt x="1161" y="1488"/>
                </a:cubicBezTo>
                <a:cubicBezTo>
                  <a:pt x="1160" y="1499"/>
                  <a:pt x="1159" y="1510"/>
                  <a:pt x="1158" y="1520"/>
                </a:cubicBezTo>
                <a:close/>
                <a:moveTo>
                  <a:pt x="1165" y="1591"/>
                </a:moveTo>
                <a:cubicBezTo>
                  <a:pt x="1168" y="1600"/>
                  <a:pt x="1171" y="1609"/>
                  <a:pt x="1175" y="1618"/>
                </a:cubicBezTo>
                <a:cubicBezTo>
                  <a:pt x="1133" y="1615"/>
                  <a:pt x="1098" y="1594"/>
                  <a:pt x="1062" y="1574"/>
                </a:cubicBezTo>
                <a:cubicBezTo>
                  <a:pt x="1096" y="1583"/>
                  <a:pt x="1129" y="1593"/>
                  <a:pt x="1165" y="1591"/>
                </a:cubicBezTo>
                <a:close/>
                <a:moveTo>
                  <a:pt x="1173" y="1485"/>
                </a:moveTo>
                <a:cubicBezTo>
                  <a:pt x="1189" y="1495"/>
                  <a:pt x="1207" y="1504"/>
                  <a:pt x="1225" y="1511"/>
                </a:cubicBezTo>
                <a:cubicBezTo>
                  <a:pt x="1218" y="1533"/>
                  <a:pt x="1221" y="1557"/>
                  <a:pt x="1229" y="1578"/>
                </a:cubicBezTo>
                <a:cubicBezTo>
                  <a:pt x="1214" y="1589"/>
                  <a:pt x="1200" y="1602"/>
                  <a:pt x="1187" y="1616"/>
                </a:cubicBezTo>
                <a:cubicBezTo>
                  <a:pt x="1166" y="1576"/>
                  <a:pt x="1167" y="1528"/>
                  <a:pt x="1173" y="1485"/>
                </a:cubicBezTo>
                <a:close/>
                <a:moveTo>
                  <a:pt x="1236" y="1515"/>
                </a:moveTo>
                <a:cubicBezTo>
                  <a:pt x="1269" y="1526"/>
                  <a:pt x="1304" y="1531"/>
                  <a:pt x="1341" y="1530"/>
                </a:cubicBezTo>
                <a:cubicBezTo>
                  <a:pt x="1304" y="1537"/>
                  <a:pt x="1269" y="1551"/>
                  <a:pt x="1238" y="1571"/>
                </a:cubicBezTo>
                <a:cubicBezTo>
                  <a:pt x="1232" y="1553"/>
                  <a:pt x="1230" y="1533"/>
                  <a:pt x="1236" y="1515"/>
                </a:cubicBezTo>
                <a:close/>
                <a:moveTo>
                  <a:pt x="1343" y="1478"/>
                </a:moveTo>
                <a:cubicBezTo>
                  <a:pt x="1279" y="1465"/>
                  <a:pt x="1222" y="1439"/>
                  <a:pt x="1167" y="1403"/>
                </a:cubicBezTo>
                <a:cubicBezTo>
                  <a:pt x="1131" y="1379"/>
                  <a:pt x="1095" y="1355"/>
                  <a:pt x="1059" y="1329"/>
                </a:cubicBezTo>
                <a:cubicBezTo>
                  <a:pt x="1096" y="1348"/>
                  <a:pt x="1136" y="1364"/>
                  <a:pt x="1173" y="1380"/>
                </a:cubicBezTo>
                <a:cubicBezTo>
                  <a:pt x="1230" y="1403"/>
                  <a:pt x="1288" y="1432"/>
                  <a:pt x="1348" y="1445"/>
                </a:cubicBezTo>
                <a:cubicBezTo>
                  <a:pt x="1346" y="1456"/>
                  <a:pt x="1344" y="1467"/>
                  <a:pt x="1343" y="1478"/>
                </a:cubicBezTo>
                <a:close/>
                <a:moveTo>
                  <a:pt x="1187" y="1373"/>
                </a:moveTo>
                <a:cubicBezTo>
                  <a:pt x="1133" y="1352"/>
                  <a:pt x="1076" y="1329"/>
                  <a:pt x="1026" y="1298"/>
                </a:cubicBezTo>
                <a:cubicBezTo>
                  <a:pt x="1082" y="1299"/>
                  <a:pt x="1137" y="1305"/>
                  <a:pt x="1192" y="1316"/>
                </a:cubicBezTo>
                <a:cubicBezTo>
                  <a:pt x="1250" y="1328"/>
                  <a:pt x="1326" y="1343"/>
                  <a:pt x="1364" y="1392"/>
                </a:cubicBezTo>
                <a:cubicBezTo>
                  <a:pt x="1364" y="1392"/>
                  <a:pt x="1364" y="1392"/>
                  <a:pt x="1365" y="1392"/>
                </a:cubicBezTo>
                <a:cubicBezTo>
                  <a:pt x="1359" y="1406"/>
                  <a:pt x="1354" y="1419"/>
                  <a:pt x="1350" y="1434"/>
                </a:cubicBezTo>
                <a:cubicBezTo>
                  <a:pt x="1294" y="1422"/>
                  <a:pt x="1240" y="1394"/>
                  <a:pt x="1187" y="1373"/>
                </a:cubicBezTo>
                <a:close/>
                <a:moveTo>
                  <a:pt x="1170" y="1418"/>
                </a:moveTo>
                <a:cubicBezTo>
                  <a:pt x="1224" y="1453"/>
                  <a:pt x="1280" y="1477"/>
                  <a:pt x="1343" y="1489"/>
                </a:cubicBezTo>
                <a:cubicBezTo>
                  <a:pt x="1343" y="1499"/>
                  <a:pt x="1343" y="1509"/>
                  <a:pt x="1344" y="1519"/>
                </a:cubicBezTo>
                <a:cubicBezTo>
                  <a:pt x="1268" y="1521"/>
                  <a:pt x="1200" y="1497"/>
                  <a:pt x="1141" y="1449"/>
                </a:cubicBezTo>
                <a:cubicBezTo>
                  <a:pt x="1092" y="1410"/>
                  <a:pt x="1056" y="1358"/>
                  <a:pt x="1015" y="1312"/>
                </a:cubicBezTo>
                <a:cubicBezTo>
                  <a:pt x="1065" y="1349"/>
                  <a:pt x="1118" y="1384"/>
                  <a:pt x="1170" y="1418"/>
                </a:cubicBezTo>
                <a:close/>
                <a:moveTo>
                  <a:pt x="1460" y="2259"/>
                </a:moveTo>
                <a:cubicBezTo>
                  <a:pt x="1467" y="2259"/>
                  <a:pt x="1473" y="2265"/>
                  <a:pt x="1473" y="2272"/>
                </a:cubicBezTo>
                <a:cubicBezTo>
                  <a:pt x="1473" y="2279"/>
                  <a:pt x="1467" y="2285"/>
                  <a:pt x="1460" y="2285"/>
                </a:cubicBezTo>
                <a:cubicBezTo>
                  <a:pt x="1453" y="2285"/>
                  <a:pt x="1447" y="2279"/>
                  <a:pt x="1447" y="2272"/>
                </a:cubicBezTo>
                <a:cubicBezTo>
                  <a:pt x="1447" y="2265"/>
                  <a:pt x="1453" y="2259"/>
                  <a:pt x="1460" y="2259"/>
                </a:cubicBezTo>
                <a:close/>
                <a:moveTo>
                  <a:pt x="1504" y="2223"/>
                </a:moveTo>
                <a:cubicBezTo>
                  <a:pt x="1499" y="2225"/>
                  <a:pt x="1493" y="2227"/>
                  <a:pt x="1488" y="2229"/>
                </a:cubicBezTo>
                <a:cubicBezTo>
                  <a:pt x="1487" y="2139"/>
                  <a:pt x="1509" y="2050"/>
                  <a:pt x="1547" y="1968"/>
                </a:cubicBezTo>
                <a:cubicBezTo>
                  <a:pt x="1556" y="1981"/>
                  <a:pt x="1565" y="1994"/>
                  <a:pt x="1574" y="2006"/>
                </a:cubicBezTo>
                <a:cubicBezTo>
                  <a:pt x="1534" y="2071"/>
                  <a:pt x="1508" y="2146"/>
                  <a:pt x="1504" y="2223"/>
                </a:cubicBezTo>
                <a:close/>
                <a:moveTo>
                  <a:pt x="1513" y="2256"/>
                </a:moveTo>
                <a:cubicBezTo>
                  <a:pt x="1513" y="2263"/>
                  <a:pt x="1508" y="2269"/>
                  <a:pt x="1500" y="2269"/>
                </a:cubicBezTo>
                <a:cubicBezTo>
                  <a:pt x="1493" y="2269"/>
                  <a:pt x="1488" y="2263"/>
                  <a:pt x="1488" y="2256"/>
                </a:cubicBezTo>
                <a:cubicBezTo>
                  <a:pt x="1488" y="2249"/>
                  <a:pt x="1493" y="2243"/>
                  <a:pt x="1500" y="2243"/>
                </a:cubicBezTo>
                <a:cubicBezTo>
                  <a:pt x="1508" y="2243"/>
                  <a:pt x="1513" y="2249"/>
                  <a:pt x="1513" y="2256"/>
                </a:cubicBezTo>
                <a:close/>
                <a:moveTo>
                  <a:pt x="2368" y="1421"/>
                </a:moveTo>
                <a:cubicBezTo>
                  <a:pt x="2370" y="1427"/>
                  <a:pt x="2373" y="1431"/>
                  <a:pt x="2377" y="1435"/>
                </a:cubicBezTo>
                <a:cubicBezTo>
                  <a:pt x="2372" y="1437"/>
                  <a:pt x="2366" y="1439"/>
                  <a:pt x="2362" y="1443"/>
                </a:cubicBezTo>
                <a:cubicBezTo>
                  <a:pt x="2364" y="1436"/>
                  <a:pt x="2366" y="1429"/>
                  <a:pt x="2368" y="1421"/>
                </a:cubicBezTo>
                <a:close/>
                <a:moveTo>
                  <a:pt x="2027" y="998"/>
                </a:moveTo>
                <a:cubicBezTo>
                  <a:pt x="2015" y="1035"/>
                  <a:pt x="1990" y="1085"/>
                  <a:pt x="1950" y="1097"/>
                </a:cubicBezTo>
                <a:cubicBezTo>
                  <a:pt x="1920" y="1096"/>
                  <a:pt x="1890" y="1098"/>
                  <a:pt x="1861" y="1107"/>
                </a:cubicBezTo>
                <a:cubicBezTo>
                  <a:pt x="1857" y="1108"/>
                  <a:pt x="1852" y="1110"/>
                  <a:pt x="1847" y="1111"/>
                </a:cubicBezTo>
                <a:cubicBezTo>
                  <a:pt x="1892" y="1084"/>
                  <a:pt x="1932" y="1060"/>
                  <a:pt x="1964" y="1016"/>
                </a:cubicBezTo>
                <a:cubicBezTo>
                  <a:pt x="1998" y="969"/>
                  <a:pt x="2027" y="911"/>
                  <a:pt x="2030" y="852"/>
                </a:cubicBezTo>
                <a:cubicBezTo>
                  <a:pt x="2034" y="851"/>
                  <a:pt x="2038" y="850"/>
                  <a:pt x="2042" y="849"/>
                </a:cubicBezTo>
                <a:cubicBezTo>
                  <a:pt x="2042" y="899"/>
                  <a:pt x="2042" y="951"/>
                  <a:pt x="2027" y="998"/>
                </a:cubicBezTo>
                <a:close/>
                <a:moveTo>
                  <a:pt x="1696" y="1299"/>
                </a:moveTo>
                <a:cubicBezTo>
                  <a:pt x="1700" y="1305"/>
                  <a:pt x="1703" y="1311"/>
                  <a:pt x="1706" y="1318"/>
                </a:cubicBezTo>
                <a:cubicBezTo>
                  <a:pt x="1707" y="1323"/>
                  <a:pt x="1713" y="1339"/>
                  <a:pt x="1712" y="1346"/>
                </a:cubicBezTo>
                <a:cubicBezTo>
                  <a:pt x="1710" y="1345"/>
                  <a:pt x="1709" y="1344"/>
                  <a:pt x="1707" y="1342"/>
                </a:cubicBezTo>
                <a:cubicBezTo>
                  <a:pt x="1696" y="1334"/>
                  <a:pt x="1684" y="1327"/>
                  <a:pt x="1672" y="1321"/>
                </a:cubicBezTo>
                <a:cubicBezTo>
                  <a:pt x="1679" y="1320"/>
                  <a:pt x="1687" y="1317"/>
                  <a:pt x="1691" y="1311"/>
                </a:cubicBezTo>
                <a:cubicBezTo>
                  <a:pt x="1694" y="1308"/>
                  <a:pt x="1696" y="1303"/>
                  <a:pt x="1696" y="1299"/>
                </a:cubicBezTo>
                <a:close/>
                <a:moveTo>
                  <a:pt x="1685" y="1307"/>
                </a:moveTo>
                <a:cubicBezTo>
                  <a:pt x="1679" y="1314"/>
                  <a:pt x="1668" y="1316"/>
                  <a:pt x="1661" y="1310"/>
                </a:cubicBezTo>
                <a:cubicBezTo>
                  <a:pt x="1653" y="1304"/>
                  <a:pt x="1652" y="1293"/>
                  <a:pt x="1658" y="1285"/>
                </a:cubicBezTo>
                <a:cubicBezTo>
                  <a:pt x="1663" y="1278"/>
                  <a:pt x="1674" y="1276"/>
                  <a:pt x="1681" y="1281"/>
                </a:cubicBezTo>
                <a:cubicBezTo>
                  <a:pt x="1682" y="1281"/>
                  <a:pt x="1682" y="1282"/>
                  <a:pt x="1682" y="1282"/>
                </a:cubicBezTo>
                <a:cubicBezTo>
                  <a:pt x="1684" y="1284"/>
                  <a:pt x="1685" y="1286"/>
                  <a:pt x="1687" y="1288"/>
                </a:cubicBezTo>
                <a:cubicBezTo>
                  <a:pt x="1690" y="1294"/>
                  <a:pt x="1690" y="1301"/>
                  <a:pt x="1685" y="1307"/>
                </a:cubicBezTo>
                <a:close/>
                <a:moveTo>
                  <a:pt x="1395" y="1341"/>
                </a:moveTo>
                <a:cubicBezTo>
                  <a:pt x="1385" y="1354"/>
                  <a:pt x="1377" y="1367"/>
                  <a:pt x="1370" y="1381"/>
                </a:cubicBezTo>
                <a:cubicBezTo>
                  <a:pt x="1333" y="1337"/>
                  <a:pt x="1269" y="1322"/>
                  <a:pt x="1215" y="1310"/>
                </a:cubicBezTo>
                <a:cubicBezTo>
                  <a:pt x="1151" y="1294"/>
                  <a:pt x="1086" y="1287"/>
                  <a:pt x="1020" y="1286"/>
                </a:cubicBezTo>
                <a:cubicBezTo>
                  <a:pt x="1074" y="1257"/>
                  <a:pt x="1141" y="1251"/>
                  <a:pt x="1201" y="1253"/>
                </a:cubicBezTo>
                <a:cubicBezTo>
                  <a:pt x="1271" y="1255"/>
                  <a:pt x="1353" y="1281"/>
                  <a:pt x="1401" y="1335"/>
                </a:cubicBezTo>
                <a:cubicBezTo>
                  <a:pt x="1399" y="1337"/>
                  <a:pt x="1397" y="1339"/>
                  <a:pt x="1395" y="1341"/>
                </a:cubicBezTo>
                <a:close/>
                <a:moveTo>
                  <a:pt x="988" y="1289"/>
                </a:moveTo>
                <a:cubicBezTo>
                  <a:pt x="962" y="1279"/>
                  <a:pt x="935" y="1273"/>
                  <a:pt x="906" y="1272"/>
                </a:cubicBezTo>
                <a:cubicBezTo>
                  <a:pt x="897" y="1255"/>
                  <a:pt x="888" y="1238"/>
                  <a:pt x="878" y="1221"/>
                </a:cubicBezTo>
                <a:cubicBezTo>
                  <a:pt x="927" y="1206"/>
                  <a:pt x="995" y="1221"/>
                  <a:pt x="1029" y="1259"/>
                </a:cubicBezTo>
                <a:cubicBezTo>
                  <a:pt x="1015" y="1268"/>
                  <a:pt x="1001" y="1279"/>
                  <a:pt x="988" y="1289"/>
                </a:cubicBezTo>
                <a:close/>
                <a:moveTo>
                  <a:pt x="912" y="1325"/>
                </a:moveTo>
                <a:cubicBezTo>
                  <a:pt x="930" y="1363"/>
                  <a:pt x="945" y="1399"/>
                  <a:pt x="959" y="1435"/>
                </a:cubicBezTo>
                <a:cubicBezTo>
                  <a:pt x="928" y="1446"/>
                  <a:pt x="898" y="1457"/>
                  <a:pt x="868" y="1468"/>
                </a:cubicBezTo>
                <a:cubicBezTo>
                  <a:pt x="862" y="1451"/>
                  <a:pt x="855" y="1434"/>
                  <a:pt x="849" y="1417"/>
                </a:cubicBezTo>
                <a:cubicBezTo>
                  <a:pt x="849" y="1414"/>
                  <a:pt x="848" y="1412"/>
                  <a:pt x="846" y="1410"/>
                </a:cubicBezTo>
                <a:cubicBezTo>
                  <a:pt x="840" y="1396"/>
                  <a:pt x="834" y="1381"/>
                  <a:pt x="827" y="1367"/>
                </a:cubicBezTo>
                <a:cubicBezTo>
                  <a:pt x="855" y="1352"/>
                  <a:pt x="884" y="1340"/>
                  <a:pt x="912" y="1325"/>
                </a:cubicBezTo>
                <a:close/>
                <a:moveTo>
                  <a:pt x="837" y="1434"/>
                </a:moveTo>
                <a:cubicBezTo>
                  <a:pt x="857" y="1486"/>
                  <a:pt x="873" y="1538"/>
                  <a:pt x="886" y="1590"/>
                </a:cubicBezTo>
                <a:cubicBezTo>
                  <a:pt x="855" y="1571"/>
                  <a:pt x="828" y="1538"/>
                  <a:pt x="820" y="1504"/>
                </a:cubicBezTo>
                <a:cubicBezTo>
                  <a:pt x="814" y="1477"/>
                  <a:pt x="824" y="1455"/>
                  <a:pt x="837" y="1434"/>
                </a:cubicBezTo>
                <a:close/>
                <a:moveTo>
                  <a:pt x="868" y="1609"/>
                </a:moveTo>
                <a:cubicBezTo>
                  <a:pt x="834" y="1634"/>
                  <a:pt x="765" y="1676"/>
                  <a:pt x="738" y="1659"/>
                </a:cubicBezTo>
                <a:cubicBezTo>
                  <a:pt x="733" y="1655"/>
                  <a:pt x="729" y="1650"/>
                  <a:pt x="727" y="1642"/>
                </a:cubicBezTo>
                <a:cubicBezTo>
                  <a:pt x="723" y="1626"/>
                  <a:pt x="727" y="1615"/>
                  <a:pt x="739" y="1606"/>
                </a:cubicBezTo>
                <a:cubicBezTo>
                  <a:pt x="766" y="1587"/>
                  <a:pt x="831" y="1592"/>
                  <a:pt x="868" y="1609"/>
                </a:cubicBezTo>
                <a:close/>
                <a:moveTo>
                  <a:pt x="760" y="1348"/>
                </a:moveTo>
                <a:cubicBezTo>
                  <a:pt x="740" y="1320"/>
                  <a:pt x="735" y="1290"/>
                  <a:pt x="753" y="1259"/>
                </a:cubicBezTo>
                <a:cubicBezTo>
                  <a:pt x="753" y="1259"/>
                  <a:pt x="753" y="1260"/>
                  <a:pt x="753" y="1259"/>
                </a:cubicBezTo>
                <a:cubicBezTo>
                  <a:pt x="772" y="1293"/>
                  <a:pt x="789" y="1327"/>
                  <a:pt x="805" y="1360"/>
                </a:cubicBezTo>
                <a:cubicBezTo>
                  <a:pt x="805" y="1360"/>
                  <a:pt x="811" y="1373"/>
                  <a:pt x="811" y="1373"/>
                </a:cubicBezTo>
                <a:cubicBezTo>
                  <a:pt x="816" y="1384"/>
                  <a:pt x="820" y="1394"/>
                  <a:pt x="825" y="1405"/>
                </a:cubicBezTo>
                <a:cubicBezTo>
                  <a:pt x="798" y="1396"/>
                  <a:pt x="777" y="1371"/>
                  <a:pt x="760" y="1348"/>
                </a:cubicBezTo>
                <a:close/>
                <a:moveTo>
                  <a:pt x="814" y="1421"/>
                </a:moveTo>
                <a:cubicBezTo>
                  <a:pt x="783" y="1450"/>
                  <a:pt x="719" y="1500"/>
                  <a:pt x="690" y="1485"/>
                </a:cubicBezTo>
                <a:cubicBezTo>
                  <a:pt x="684" y="1483"/>
                  <a:pt x="680" y="1477"/>
                  <a:pt x="677" y="1470"/>
                </a:cubicBezTo>
                <a:cubicBezTo>
                  <a:pt x="672" y="1455"/>
                  <a:pt x="674" y="1443"/>
                  <a:pt x="685" y="1433"/>
                </a:cubicBezTo>
                <a:cubicBezTo>
                  <a:pt x="710" y="1410"/>
                  <a:pt x="775" y="1408"/>
                  <a:pt x="814" y="1421"/>
                </a:cubicBezTo>
                <a:close/>
                <a:moveTo>
                  <a:pt x="886" y="1805"/>
                </a:moveTo>
                <a:cubicBezTo>
                  <a:pt x="852" y="1830"/>
                  <a:pt x="783" y="1873"/>
                  <a:pt x="755" y="1855"/>
                </a:cubicBezTo>
                <a:cubicBezTo>
                  <a:pt x="750" y="1852"/>
                  <a:pt x="747" y="1846"/>
                  <a:pt x="745" y="1838"/>
                </a:cubicBezTo>
                <a:cubicBezTo>
                  <a:pt x="741" y="1822"/>
                  <a:pt x="745" y="1811"/>
                  <a:pt x="756" y="1803"/>
                </a:cubicBezTo>
                <a:cubicBezTo>
                  <a:pt x="784" y="1783"/>
                  <a:pt x="849" y="1788"/>
                  <a:pt x="886" y="1805"/>
                </a:cubicBezTo>
                <a:close/>
                <a:moveTo>
                  <a:pt x="864" y="1991"/>
                </a:moveTo>
                <a:cubicBezTo>
                  <a:pt x="834" y="2018"/>
                  <a:pt x="773" y="2040"/>
                  <a:pt x="740" y="2029"/>
                </a:cubicBezTo>
                <a:cubicBezTo>
                  <a:pt x="727" y="2024"/>
                  <a:pt x="720" y="2014"/>
                  <a:pt x="720" y="1998"/>
                </a:cubicBezTo>
                <a:cubicBezTo>
                  <a:pt x="720" y="1990"/>
                  <a:pt x="721" y="1983"/>
                  <a:pt x="725" y="1979"/>
                </a:cubicBezTo>
                <a:cubicBezTo>
                  <a:pt x="747" y="1954"/>
                  <a:pt x="825" y="1976"/>
                  <a:pt x="864" y="1991"/>
                </a:cubicBezTo>
                <a:close/>
                <a:moveTo>
                  <a:pt x="205" y="1421"/>
                </a:moveTo>
                <a:cubicBezTo>
                  <a:pt x="202" y="1378"/>
                  <a:pt x="223" y="1348"/>
                  <a:pt x="245" y="1344"/>
                </a:cubicBezTo>
                <a:cubicBezTo>
                  <a:pt x="262" y="1341"/>
                  <a:pt x="277" y="1356"/>
                  <a:pt x="285" y="1385"/>
                </a:cubicBezTo>
                <a:cubicBezTo>
                  <a:pt x="304" y="1458"/>
                  <a:pt x="215" y="1520"/>
                  <a:pt x="157" y="1551"/>
                </a:cubicBezTo>
                <a:cubicBezTo>
                  <a:pt x="183" y="1526"/>
                  <a:pt x="211" y="1484"/>
                  <a:pt x="205" y="1421"/>
                </a:cubicBezTo>
                <a:close/>
                <a:moveTo>
                  <a:pt x="299" y="1454"/>
                </a:moveTo>
                <a:cubicBezTo>
                  <a:pt x="317" y="1427"/>
                  <a:pt x="337" y="1411"/>
                  <a:pt x="347" y="1414"/>
                </a:cubicBezTo>
                <a:cubicBezTo>
                  <a:pt x="356" y="1416"/>
                  <a:pt x="364" y="1421"/>
                  <a:pt x="368" y="1432"/>
                </a:cubicBezTo>
                <a:cubicBezTo>
                  <a:pt x="374" y="1449"/>
                  <a:pt x="370" y="1480"/>
                  <a:pt x="340" y="1517"/>
                </a:cubicBezTo>
                <a:cubicBezTo>
                  <a:pt x="340" y="1517"/>
                  <a:pt x="340" y="1517"/>
                  <a:pt x="339" y="1518"/>
                </a:cubicBezTo>
                <a:cubicBezTo>
                  <a:pt x="335" y="1523"/>
                  <a:pt x="330" y="1529"/>
                  <a:pt x="325" y="1534"/>
                </a:cubicBezTo>
                <a:cubicBezTo>
                  <a:pt x="324" y="1535"/>
                  <a:pt x="323" y="1536"/>
                  <a:pt x="322" y="1537"/>
                </a:cubicBezTo>
                <a:cubicBezTo>
                  <a:pt x="293" y="1564"/>
                  <a:pt x="259" y="1578"/>
                  <a:pt x="226" y="1584"/>
                </a:cubicBezTo>
                <a:cubicBezTo>
                  <a:pt x="185" y="1592"/>
                  <a:pt x="147" y="1589"/>
                  <a:pt x="126" y="1587"/>
                </a:cubicBezTo>
                <a:cubicBezTo>
                  <a:pt x="217" y="1542"/>
                  <a:pt x="278" y="1484"/>
                  <a:pt x="299" y="1454"/>
                </a:cubicBezTo>
                <a:close/>
                <a:moveTo>
                  <a:pt x="322" y="1733"/>
                </a:moveTo>
                <a:cubicBezTo>
                  <a:pt x="296" y="1722"/>
                  <a:pt x="272" y="1709"/>
                  <a:pt x="251" y="1696"/>
                </a:cubicBezTo>
                <a:cubicBezTo>
                  <a:pt x="216" y="1674"/>
                  <a:pt x="185" y="1649"/>
                  <a:pt x="161" y="1628"/>
                </a:cubicBezTo>
                <a:cubicBezTo>
                  <a:pt x="204" y="1640"/>
                  <a:pt x="274" y="1651"/>
                  <a:pt x="387" y="1641"/>
                </a:cubicBezTo>
                <a:cubicBezTo>
                  <a:pt x="435" y="1637"/>
                  <a:pt x="471" y="1648"/>
                  <a:pt x="486" y="1671"/>
                </a:cubicBezTo>
                <a:cubicBezTo>
                  <a:pt x="494" y="1685"/>
                  <a:pt x="494" y="1701"/>
                  <a:pt x="486" y="1715"/>
                </a:cubicBezTo>
                <a:cubicBezTo>
                  <a:pt x="471" y="1739"/>
                  <a:pt x="438" y="1753"/>
                  <a:pt x="396" y="1750"/>
                </a:cubicBezTo>
                <a:cubicBezTo>
                  <a:pt x="371" y="1749"/>
                  <a:pt x="346" y="1742"/>
                  <a:pt x="322" y="1733"/>
                </a:cubicBezTo>
                <a:close/>
                <a:moveTo>
                  <a:pt x="356" y="1837"/>
                </a:moveTo>
                <a:cubicBezTo>
                  <a:pt x="333" y="1851"/>
                  <a:pt x="296" y="1844"/>
                  <a:pt x="258" y="1819"/>
                </a:cubicBezTo>
                <a:cubicBezTo>
                  <a:pt x="201" y="1783"/>
                  <a:pt x="155" y="1683"/>
                  <a:pt x="133" y="1628"/>
                </a:cubicBezTo>
                <a:cubicBezTo>
                  <a:pt x="155" y="1650"/>
                  <a:pt x="194" y="1683"/>
                  <a:pt x="247" y="1714"/>
                </a:cubicBezTo>
                <a:cubicBezTo>
                  <a:pt x="268" y="1727"/>
                  <a:pt x="291" y="1739"/>
                  <a:pt x="314" y="1749"/>
                </a:cubicBezTo>
                <a:cubicBezTo>
                  <a:pt x="319" y="1751"/>
                  <a:pt x="323" y="1752"/>
                  <a:pt x="328" y="1754"/>
                </a:cubicBezTo>
                <a:cubicBezTo>
                  <a:pt x="355" y="1765"/>
                  <a:pt x="372" y="1784"/>
                  <a:pt x="374" y="1804"/>
                </a:cubicBezTo>
                <a:cubicBezTo>
                  <a:pt x="375" y="1817"/>
                  <a:pt x="368" y="1830"/>
                  <a:pt x="356" y="1837"/>
                </a:cubicBezTo>
                <a:close/>
                <a:moveTo>
                  <a:pt x="168" y="1607"/>
                </a:moveTo>
                <a:cubicBezTo>
                  <a:pt x="193" y="1608"/>
                  <a:pt x="223" y="1605"/>
                  <a:pt x="253" y="1596"/>
                </a:cubicBezTo>
                <a:cubicBezTo>
                  <a:pt x="281" y="1588"/>
                  <a:pt x="308" y="1574"/>
                  <a:pt x="331" y="1552"/>
                </a:cubicBezTo>
                <a:cubicBezTo>
                  <a:pt x="339" y="1545"/>
                  <a:pt x="346" y="1538"/>
                  <a:pt x="352" y="1530"/>
                </a:cubicBezTo>
                <a:cubicBezTo>
                  <a:pt x="378" y="1496"/>
                  <a:pt x="408" y="1482"/>
                  <a:pt x="432" y="1489"/>
                </a:cubicBezTo>
                <a:cubicBezTo>
                  <a:pt x="452" y="1496"/>
                  <a:pt x="466" y="1515"/>
                  <a:pt x="467" y="1537"/>
                </a:cubicBezTo>
                <a:cubicBezTo>
                  <a:pt x="469" y="1563"/>
                  <a:pt x="454" y="1584"/>
                  <a:pt x="427" y="1597"/>
                </a:cubicBezTo>
                <a:cubicBezTo>
                  <a:pt x="326" y="1644"/>
                  <a:pt x="227" y="1626"/>
                  <a:pt x="168" y="1607"/>
                </a:cubicBezTo>
                <a:close/>
                <a:moveTo>
                  <a:pt x="24" y="1915"/>
                </a:moveTo>
                <a:cubicBezTo>
                  <a:pt x="24" y="1915"/>
                  <a:pt x="24" y="1915"/>
                  <a:pt x="24" y="1915"/>
                </a:cubicBezTo>
                <a:cubicBezTo>
                  <a:pt x="52" y="1908"/>
                  <a:pt x="80" y="1903"/>
                  <a:pt x="109" y="1901"/>
                </a:cubicBezTo>
                <a:cubicBezTo>
                  <a:pt x="111" y="1900"/>
                  <a:pt x="113" y="1900"/>
                  <a:pt x="114" y="1898"/>
                </a:cubicBezTo>
                <a:cubicBezTo>
                  <a:pt x="118" y="1916"/>
                  <a:pt x="123" y="1933"/>
                  <a:pt x="128" y="1950"/>
                </a:cubicBezTo>
                <a:cubicBezTo>
                  <a:pt x="131" y="1960"/>
                  <a:pt x="135" y="1970"/>
                  <a:pt x="138" y="1980"/>
                </a:cubicBezTo>
                <a:cubicBezTo>
                  <a:pt x="112" y="1988"/>
                  <a:pt x="86" y="1994"/>
                  <a:pt x="60" y="2001"/>
                </a:cubicBezTo>
                <a:cubicBezTo>
                  <a:pt x="47" y="1973"/>
                  <a:pt x="35" y="1945"/>
                  <a:pt x="24" y="1915"/>
                </a:cubicBezTo>
                <a:close/>
                <a:moveTo>
                  <a:pt x="65" y="2014"/>
                </a:moveTo>
                <a:cubicBezTo>
                  <a:pt x="91" y="2007"/>
                  <a:pt x="117" y="2000"/>
                  <a:pt x="142" y="1993"/>
                </a:cubicBezTo>
                <a:cubicBezTo>
                  <a:pt x="152" y="2019"/>
                  <a:pt x="162" y="2045"/>
                  <a:pt x="174" y="2070"/>
                </a:cubicBezTo>
                <a:cubicBezTo>
                  <a:pt x="151" y="2078"/>
                  <a:pt x="129" y="2086"/>
                  <a:pt x="105" y="2091"/>
                </a:cubicBezTo>
                <a:cubicBezTo>
                  <a:pt x="91" y="2066"/>
                  <a:pt x="78" y="2040"/>
                  <a:pt x="65" y="2014"/>
                </a:cubicBezTo>
                <a:close/>
                <a:moveTo>
                  <a:pt x="157" y="2177"/>
                </a:moveTo>
                <a:cubicBezTo>
                  <a:pt x="142" y="2153"/>
                  <a:pt x="127" y="2128"/>
                  <a:pt x="112" y="2103"/>
                </a:cubicBezTo>
                <a:cubicBezTo>
                  <a:pt x="135" y="2098"/>
                  <a:pt x="157" y="2090"/>
                  <a:pt x="179" y="2082"/>
                </a:cubicBezTo>
                <a:cubicBezTo>
                  <a:pt x="191" y="2107"/>
                  <a:pt x="203" y="2132"/>
                  <a:pt x="217" y="2156"/>
                </a:cubicBezTo>
                <a:cubicBezTo>
                  <a:pt x="197" y="2162"/>
                  <a:pt x="178" y="2169"/>
                  <a:pt x="159" y="2176"/>
                </a:cubicBezTo>
                <a:cubicBezTo>
                  <a:pt x="158" y="2176"/>
                  <a:pt x="158" y="2177"/>
                  <a:pt x="157" y="2177"/>
                </a:cubicBezTo>
                <a:close/>
                <a:moveTo>
                  <a:pt x="165" y="2188"/>
                </a:moveTo>
                <a:cubicBezTo>
                  <a:pt x="184" y="2181"/>
                  <a:pt x="203" y="2174"/>
                  <a:pt x="223" y="2168"/>
                </a:cubicBezTo>
                <a:cubicBezTo>
                  <a:pt x="223" y="2168"/>
                  <a:pt x="223" y="2168"/>
                  <a:pt x="223" y="2168"/>
                </a:cubicBezTo>
                <a:cubicBezTo>
                  <a:pt x="235" y="2187"/>
                  <a:pt x="246" y="2207"/>
                  <a:pt x="258" y="2226"/>
                </a:cubicBezTo>
                <a:cubicBezTo>
                  <a:pt x="242" y="2235"/>
                  <a:pt x="226" y="2244"/>
                  <a:pt x="209" y="2252"/>
                </a:cubicBezTo>
                <a:cubicBezTo>
                  <a:pt x="194" y="2231"/>
                  <a:pt x="179" y="2210"/>
                  <a:pt x="165" y="2188"/>
                </a:cubicBezTo>
                <a:close/>
                <a:moveTo>
                  <a:pt x="216" y="2264"/>
                </a:moveTo>
                <a:cubicBezTo>
                  <a:pt x="233" y="2255"/>
                  <a:pt x="249" y="2246"/>
                  <a:pt x="265" y="2237"/>
                </a:cubicBezTo>
                <a:cubicBezTo>
                  <a:pt x="277" y="2255"/>
                  <a:pt x="289" y="2273"/>
                  <a:pt x="301" y="2290"/>
                </a:cubicBezTo>
                <a:cubicBezTo>
                  <a:pt x="286" y="2298"/>
                  <a:pt x="271" y="2308"/>
                  <a:pt x="256" y="2317"/>
                </a:cubicBezTo>
                <a:cubicBezTo>
                  <a:pt x="243" y="2300"/>
                  <a:pt x="230" y="2282"/>
                  <a:pt x="216" y="2264"/>
                </a:cubicBezTo>
                <a:close/>
                <a:moveTo>
                  <a:pt x="264" y="2328"/>
                </a:moveTo>
                <a:cubicBezTo>
                  <a:pt x="279" y="2319"/>
                  <a:pt x="293" y="2309"/>
                  <a:pt x="309" y="2301"/>
                </a:cubicBezTo>
                <a:cubicBezTo>
                  <a:pt x="324" y="2323"/>
                  <a:pt x="340" y="2345"/>
                  <a:pt x="356" y="2366"/>
                </a:cubicBezTo>
                <a:cubicBezTo>
                  <a:pt x="343" y="2376"/>
                  <a:pt x="328" y="2384"/>
                  <a:pt x="312" y="2390"/>
                </a:cubicBezTo>
                <a:cubicBezTo>
                  <a:pt x="296" y="2370"/>
                  <a:pt x="280" y="2349"/>
                  <a:pt x="264" y="2328"/>
                </a:cubicBezTo>
                <a:close/>
                <a:moveTo>
                  <a:pt x="364" y="2457"/>
                </a:moveTo>
                <a:cubicBezTo>
                  <a:pt x="350" y="2438"/>
                  <a:pt x="335" y="2420"/>
                  <a:pt x="321" y="2401"/>
                </a:cubicBezTo>
                <a:cubicBezTo>
                  <a:pt x="336" y="2395"/>
                  <a:pt x="351" y="2387"/>
                  <a:pt x="364" y="2377"/>
                </a:cubicBezTo>
                <a:cubicBezTo>
                  <a:pt x="379" y="2397"/>
                  <a:pt x="395" y="2416"/>
                  <a:pt x="410" y="2435"/>
                </a:cubicBezTo>
                <a:cubicBezTo>
                  <a:pt x="396" y="2445"/>
                  <a:pt x="382" y="2453"/>
                  <a:pt x="366" y="2459"/>
                </a:cubicBezTo>
                <a:cubicBezTo>
                  <a:pt x="365" y="2458"/>
                  <a:pt x="365" y="2457"/>
                  <a:pt x="364" y="2457"/>
                </a:cubicBezTo>
                <a:close/>
                <a:moveTo>
                  <a:pt x="375" y="2469"/>
                </a:moveTo>
                <a:cubicBezTo>
                  <a:pt x="390" y="2463"/>
                  <a:pt x="404" y="2455"/>
                  <a:pt x="418" y="2446"/>
                </a:cubicBezTo>
                <a:cubicBezTo>
                  <a:pt x="418" y="2446"/>
                  <a:pt x="418" y="2446"/>
                  <a:pt x="418" y="2446"/>
                </a:cubicBezTo>
                <a:cubicBezTo>
                  <a:pt x="435" y="2467"/>
                  <a:pt x="451" y="2488"/>
                  <a:pt x="468" y="2509"/>
                </a:cubicBezTo>
                <a:cubicBezTo>
                  <a:pt x="453" y="2517"/>
                  <a:pt x="440" y="2526"/>
                  <a:pt x="427" y="2536"/>
                </a:cubicBezTo>
                <a:cubicBezTo>
                  <a:pt x="410" y="2514"/>
                  <a:pt x="392" y="2492"/>
                  <a:pt x="375" y="2469"/>
                </a:cubicBezTo>
                <a:close/>
                <a:moveTo>
                  <a:pt x="435" y="2546"/>
                </a:moveTo>
                <a:cubicBezTo>
                  <a:pt x="448" y="2537"/>
                  <a:pt x="462" y="2528"/>
                  <a:pt x="476" y="2520"/>
                </a:cubicBezTo>
                <a:cubicBezTo>
                  <a:pt x="489" y="2536"/>
                  <a:pt x="501" y="2552"/>
                  <a:pt x="513" y="2569"/>
                </a:cubicBezTo>
                <a:cubicBezTo>
                  <a:pt x="499" y="2576"/>
                  <a:pt x="485" y="2585"/>
                  <a:pt x="473" y="2596"/>
                </a:cubicBezTo>
                <a:cubicBezTo>
                  <a:pt x="460" y="2579"/>
                  <a:pt x="448" y="2563"/>
                  <a:pt x="435" y="2546"/>
                </a:cubicBezTo>
                <a:close/>
                <a:moveTo>
                  <a:pt x="481" y="2607"/>
                </a:moveTo>
                <a:cubicBezTo>
                  <a:pt x="493" y="2596"/>
                  <a:pt x="507" y="2587"/>
                  <a:pt x="521" y="2579"/>
                </a:cubicBezTo>
                <a:cubicBezTo>
                  <a:pt x="521" y="2579"/>
                  <a:pt x="521" y="2579"/>
                  <a:pt x="521" y="2579"/>
                </a:cubicBezTo>
                <a:cubicBezTo>
                  <a:pt x="536" y="2598"/>
                  <a:pt x="550" y="2618"/>
                  <a:pt x="563" y="2637"/>
                </a:cubicBezTo>
                <a:cubicBezTo>
                  <a:pt x="548" y="2644"/>
                  <a:pt x="533" y="2651"/>
                  <a:pt x="518" y="2658"/>
                </a:cubicBezTo>
                <a:cubicBezTo>
                  <a:pt x="506" y="2641"/>
                  <a:pt x="493" y="2624"/>
                  <a:pt x="481" y="2607"/>
                </a:cubicBezTo>
                <a:close/>
                <a:moveTo>
                  <a:pt x="525" y="2669"/>
                </a:moveTo>
                <a:cubicBezTo>
                  <a:pt x="540" y="2662"/>
                  <a:pt x="556" y="2655"/>
                  <a:pt x="571" y="2648"/>
                </a:cubicBezTo>
                <a:cubicBezTo>
                  <a:pt x="584" y="2667"/>
                  <a:pt x="596" y="2687"/>
                  <a:pt x="608" y="2706"/>
                </a:cubicBezTo>
                <a:cubicBezTo>
                  <a:pt x="608" y="2706"/>
                  <a:pt x="608" y="2706"/>
                  <a:pt x="608" y="2706"/>
                </a:cubicBezTo>
                <a:cubicBezTo>
                  <a:pt x="593" y="2713"/>
                  <a:pt x="578" y="2720"/>
                  <a:pt x="563" y="2728"/>
                </a:cubicBezTo>
                <a:cubicBezTo>
                  <a:pt x="551" y="2708"/>
                  <a:pt x="539" y="2689"/>
                  <a:pt x="525" y="2669"/>
                </a:cubicBezTo>
                <a:close/>
                <a:moveTo>
                  <a:pt x="571" y="2739"/>
                </a:moveTo>
                <a:cubicBezTo>
                  <a:pt x="585" y="2732"/>
                  <a:pt x="600" y="2725"/>
                  <a:pt x="615" y="2718"/>
                </a:cubicBezTo>
                <a:cubicBezTo>
                  <a:pt x="615" y="2718"/>
                  <a:pt x="615" y="2717"/>
                  <a:pt x="615" y="2717"/>
                </a:cubicBezTo>
                <a:cubicBezTo>
                  <a:pt x="629" y="2740"/>
                  <a:pt x="641" y="2763"/>
                  <a:pt x="653" y="2787"/>
                </a:cubicBezTo>
                <a:cubicBezTo>
                  <a:pt x="638" y="2794"/>
                  <a:pt x="624" y="2801"/>
                  <a:pt x="609" y="2808"/>
                </a:cubicBezTo>
                <a:cubicBezTo>
                  <a:pt x="597" y="2785"/>
                  <a:pt x="584" y="2762"/>
                  <a:pt x="571" y="2739"/>
                </a:cubicBezTo>
                <a:close/>
                <a:moveTo>
                  <a:pt x="615" y="2820"/>
                </a:moveTo>
                <a:cubicBezTo>
                  <a:pt x="615" y="2820"/>
                  <a:pt x="616" y="2820"/>
                  <a:pt x="616" y="2820"/>
                </a:cubicBezTo>
                <a:cubicBezTo>
                  <a:pt x="630" y="2813"/>
                  <a:pt x="644" y="2806"/>
                  <a:pt x="658" y="2799"/>
                </a:cubicBezTo>
                <a:cubicBezTo>
                  <a:pt x="669" y="2823"/>
                  <a:pt x="679" y="2847"/>
                  <a:pt x="687" y="2872"/>
                </a:cubicBezTo>
                <a:cubicBezTo>
                  <a:pt x="674" y="2878"/>
                  <a:pt x="660" y="2884"/>
                  <a:pt x="646" y="2890"/>
                </a:cubicBezTo>
                <a:cubicBezTo>
                  <a:pt x="637" y="2866"/>
                  <a:pt x="626" y="2843"/>
                  <a:pt x="615" y="2820"/>
                </a:cubicBezTo>
                <a:close/>
                <a:moveTo>
                  <a:pt x="651" y="2902"/>
                </a:moveTo>
                <a:cubicBezTo>
                  <a:pt x="664" y="2896"/>
                  <a:pt x="678" y="2890"/>
                  <a:pt x="692" y="2884"/>
                </a:cubicBezTo>
                <a:cubicBezTo>
                  <a:pt x="699" y="2909"/>
                  <a:pt x="705" y="2933"/>
                  <a:pt x="710" y="2959"/>
                </a:cubicBezTo>
                <a:cubicBezTo>
                  <a:pt x="709" y="2959"/>
                  <a:pt x="709" y="2959"/>
                  <a:pt x="709" y="2959"/>
                </a:cubicBezTo>
                <a:cubicBezTo>
                  <a:pt x="697" y="2965"/>
                  <a:pt x="685" y="2969"/>
                  <a:pt x="673" y="2973"/>
                </a:cubicBezTo>
                <a:cubicBezTo>
                  <a:pt x="667" y="2949"/>
                  <a:pt x="659" y="2925"/>
                  <a:pt x="651" y="2902"/>
                </a:cubicBezTo>
                <a:close/>
                <a:moveTo>
                  <a:pt x="686" y="3257"/>
                </a:moveTo>
                <a:cubicBezTo>
                  <a:pt x="684" y="3262"/>
                  <a:pt x="681" y="3268"/>
                  <a:pt x="679" y="3274"/>
                </a:cubicBezTo>
                <a:cubicBezTo>
                  <a:pt x="701" y="3170"/>
                  <a:pt x="697" y="3075"/>
                  <a:pt x="676" y="2987"/>
                </a:cubicBezTo>
                <a:cubicBezTo>
                  <a:pt x="688" y="2982"/>
                  <a:pt x="700" y="2978"/>
                  <a:pt x="712" y="2972"/>
                </a:cubicBezTo>
                <a:cubicBezTo>
                  <a:pt x="725" y="3058"/>
                  <a:pt x="719" y="3151"/>
                  <a:pt x="686" y="3257"/>
                </a:cubicBezTo>
                <a:close/>
                <a:moveTo>
                  <a:pt x="740" y="3163"/>
                </a:moveTo>
                <a:cubicBezTo>
                  <a:pt x="739" y="3163"/>
                  <a:pt x="738" y="3162"/>
                  <a:pt x="736" y="3161"/>
                </a:cubicBezTo>
                <a:cubicBezTo>
                  <a:pt x="737" y="3159"/>
                  <a:pt x="737" y="3157"/>
                  <a:pt x="738" y="3155"/>
                </a:cubicBezTo>
                <a:cubicBezTo>
                  <a:pt x="743" y="3132"/>
                  <a:pt x="753" y="3110"/>
                  <a:pt x="762" y="3088"/>
                </a:cubicBezTo>
                <a:cubicBezTo>
                  <a:pt x="762" y="3087"/>
                  <a:pt x="762" y="3087"/>
                  <a:pt x="762" y="3087"/>
                </a:cubicBezTo>
                <a:cubicBezTo>
                  <a:pt x="782" y="3048"/>
                  <a:pt x="820" y="3007"/>
                  <a:pt x="853" y="2979"/>
                </a:cubicBezTo>
                <a:cubicBezTo>
                  <a:pt x="862" y="2971"/>
                  <a:pt x="871" y="2964"/>
                  <a:pt x="880" y="2957"/>
                </a:cubicBezTo>
                <a:cubicBezTo>
                  <a:pt x="893" y="2949"/>
                  <a:pt x="905" y="2941"/>
                  <a:pt x="916" y="2932"/>
                </a:cubicBezTo>
                <a:cubicBezTo>
                  <a:pt x="936" y="2919"/>
                  <a:pt x="956" y="2907"/>
                  <a:pt x="976" y="2895"/>
                </a:cubicBezTo>
                <a:cubicBezTo>
                  <a:pt x="1044" y="2853"/>
                  <a:pt x="1115" y="2807"/>
                  <a:pt x="1161" y="2740"/>
                </a:cubicBezTo>
                <a:cubicBezTo>
                  <a:pt x="1204" y="2676"/>
                  <a:pt x="1220" y="2604"/>
                  <a:pt x="1191" y="2531"/>
                </a:cubicBezTo>
                <a:cubicBezTo>
                  <a:pt x="1170" y="2479"/>
                  <a:pt x="1125" y="2437"/>
                  <a:pt x="1074" y="2413"/>
                </a:cubicBezTo>
                <a:cubicBezTo>
                  <a:pt x="1050" y="2397"/>
                  <a:pt x="1021" y="2387"/>
                  <a:pt x="990" y="2385"/>
                </a:cubicBezTo>
                <a:cubicBezTo>
                  <a:pt x="981" y="2385"/>
                  <a:pt x="972" y="2385"/>
                  <a:pt x="963" y="2386"/>
                </a:cubicBezTo>
                <a:cubicBezTo>
                  <a:pt x="850" y="2382"/>
                  <a:pt x="743" y="2445"/>
                  <a:pt x="710" y="2565"/>
                </a:cubicBezTo>
                <a:cubicBezTo>
                  <a:pt x="688" y="2649"/>
                  <a:pt x="697" y="2735"/>
                  <a:pt x="716" y="2819"/>
                </a:cubicBezTo>
                <a:cubicBezTo>
                  <a:pt x="735" y="2902"/>
                  <a:pt x="768" y="2988"/>
                  <a:pt x="751" y="3074"/>
                </a:cubicBezTo>
                <a:cubicBezTo>
                  <a:pt x="743" y="3095"/>
                  <a:pt x="735" y="3115"/>
                  <a:pt x="728" y="3136"/>
                </a:cubicBezTo>
                <a:cubicBezTo>
                  <a:pt x="749" y="2999"/>
                  <a:pt x="721" y="2884"/>
                  <a:pt x="666" y="2777"/>
                </a:cubicBezTo>
                <a:cubicBezTo>
                  <a:pt x="613" y="2612"/>
                  <a:pt x="629" y="2458"/>
                  <a:pt x="711" y="2342"/>
                </a:cubicBezTo>
                <a:cubicBezTo>
                  <a:pt x="771" y="2355"/>
                  <a:pt x="836" y="2366"/>
                  <a:pt x="908" y="2371"/>
                </a:cubicBezTo>
                <a:cubicBezTo>
                  <a:pt x="934" y="2373"/>
                  <a:pt x="961" y="2374"/>
                  <a:pt x="988" y="2374"/>
                </a:cubicBezTo>
                <a:cubicBezTo>
                  <a:pt x="1062" y="2374"/>
                  <a:pt x="1139" y="2367"/>
                  <a:pt x="1214" y="2355"/>
                </a:cubicBezTo>
                <a:cubicBezTo>
                  <a:pt x="1220" y="2355"/>
                  <a:pt x="1286" y="2344"/>
                  <a:pt x="1310" y="2339"/>
                </a:cubicBezTo>
                <a:cubicBezTo>
                  <a:pt x="1363" y="2447"/>
                  <a:pt x="1289" y="2655"/>
                  <a:pt x="1186" y="2768"/>
                </a:cubicBezTo>
                <a:cubicBezTo>
                  <a:pt x="1008" y="2886"/>
                  <a:pt x="843" y="3012"/>
                  <a:pt x="740" y="3163"/>
                </a:cubicBezTo>
                <a:close/>
                <a:moveTo>
                  <a:pt x="729" y="2755"/>
                </a:moveTo>
                <a:cubicBezTo>
                  <a:pt x="729" y="2782"/>
                  <a:pt x="731" y="2810"/>
                  <a:pt x="734" y="2837"/>
                </a:cubicBezTo>
                <a:cubicBezTo>
                  <a:pt x="719" y="2774"/>
                  <a:pt x="706" y="2709"/>
                  <a:pt x="711" y="2644"/>
                </a:cubicBezTo>
                <a:cubicBezTo>
                  <a:pt x="717" y="2559"/>
                  <a:pt x="752" y="2467"/>
                  <a:pt x="832" y="2426"/>
                </a:cubicBezTo>
                <a:cubicBezTo>
                  <a:pt x="851" y="2416"/>
                  <a:pt x="871" y="2409"/>
                  <a:pt x="891" y="2405"/>
                </a:cubicBezTo>
                <a:cubicBezTo>
                  <a:pt x="848" y="2424"/>
                  <a:pt x="812" y="2457"/>
                  <a:pt x="786" y="2498"/>
                </a:cubicBezTo>
                <a:cubicBezTo>
                  <a:pt x="739" y="2575"/>
                  <a:pt x="727" y="2667"/>
                  <a:pt x="729" y="2755"/>
                </a:cubicBezTo>
                <a:close/>
                <a:moveTo>
                  <a:pt x="754" y="2590"/>
                </a:moveTo>
                <a:cubicBezTo>
                  <a:pt x="778" y="2505"/>
                  <a:pt x="835" y="2423"/>
                  <a:pt x="923" y="2399"/>
                </a:cubicBezTo>
                <a:cubicBezTo>
                  <a:pt x="963" y="2395"/>
                  <a:pt x="1005" y="2400"/>
                  <a:pt x="1043" y="2414"/>
                </a:cubicBezTo>
                <a:cubicBezTo>
                  <a:pt x="1063" y="2422"/>
                  <a:pt x="1083" y="2432"/>
                  <a:pt x="1101" y="2445"/>
                </a:cubicBezTo>
                <a:cubicBezTo>
                  <a:pt x="1120" y="2465"/>
                  <a:pt x="1134" y="2492"/>
                  <a:pt x="1139" y="2523"/>
                </a:cubicBezTo>
                <a:cubicBezTo>
                  <a:pt x="1154" y="2602"/>
                  <a:pt x="1121" y="2684"/>
                  <a:pt x="1080" y="2751"/>
                </a:cubicBezTo>
                <a:cubicBezTo>
                  <a:pt x="1049" y="2801"/>
                  <a:pt x="1009" y="2846"/>
                  <a:pt x="963" y="2886"/>
                </a:cubicBezTo>
                <a:cubicBezTo>
                  <a:pt x="941" y="2899"/>
                  <a:pt x="919" y="2913"/>
                  <a:pt x="897" y="2928"/>
                </a:cubicBezTo>
                <a:cubicBezTo>
                  <a:pt x="943" y="2877"/>
                  <a:pt x="990" y="2826"/>
                  <a:pt x="1023" y="2766"/>
                </a:cubicBezTo>
                <a:cubicBezTo>
                  <a:pt x="1060" y="2698"/>
                  <a:pt x="1087" y="2617"/>
                  <a:pt x="1076" y="2539"/>
                </a:cubicBezTo>
                <a:cubicBezTo>
                  <a:pt x="1071" y="2506"/>
                  <a:pt x="1059" y="2471"/>
                  <a:pt x="1030" y="2452"/>
                </a:cubicBezTo>
                <a:cubicBezTo>
                  <a:pt x="1004" y="2435"/>
                  <a:pt x="972" y="2431"/>
                  <a:pt x="943" y="2441"/>
                </a:cubicBezTo>
                <a:cubicBezTo>
                  <a:pt x="855" y="2471"/>
                  <a:pt x="814" y="2571"/>
                  <a:pt x="790" y="2653"/>
                </a:cubicBezTo>
                <a:cubicBezTo>
                  <a:pt x="766" y="2736"/>
                  <a:pt x="754" y="2821"/>
                  <a:pt x="751" y="2907"/>
                </a:cubicBezTo>
                <a:cubicBezTo>
                  <a:pt x="750" y="2899"/>
                  <a:pt x="748" y="2891"/>
                  <a:pt x="746" y="2883"/>
                </a:cubicBezTo>
                <a:cubicBezTo>
                  <a:pt x="745" y="2882"/>
                  <a:pt x="745" y="2881"/>
                  <a:pt x="745" y="2880"/>
                </a:cubicBezTo>
                <a:cubicBezTo>
                  <a:pt x="732" y="2782"/>
                  <a:pt x="727" y="2683"/>
                  <a:pt x="754" y="2590"/>
                </a:cubicBezTo>
                <a:close/>
                <a:moveTo>
                  <a:pt x="1145" y="2517"/>
                </a:moveTo>
                <a:cubicBezTo>
                  <a:pt x="1140" y="2496"/>
                  <a:pt x="1132" y="2477"/>
                  <a:pt x="1121" y="2460"/>
                </a:cubicBezTo>
                <a:cubicBezTo>
                  <a:pt x="1157" y="2490"/>
                  <a:pt x="1185" y="2531"/>
                  <a:pt x="1191" y="2580"/>
                </a:cubicBezTo>
                <a:cubicBezTo>
                  <a:pt x="1203" y="2667"/>
                  <a:pt x="1152" y="2744"/>
                  <a:pt x="1089" y="2799"/>
                </a:cubicBezTo>
                <a:cubicBezTo>
                  <a:pt x="1060" y="2824"/>
                  <a:pt x="1027" y="2846"/>
                  <a:pt x="995" y="2866"/>
                </a:cubicBezTo>
                <a:cubicBezTo>
                  <a:pt x="1032" y="2830"/>
                  <a:pt x="1065" y="2790"/>
                  <a:pt x="1090" y="2747"/>
                </a:cubicBezTo>
                <a:cubicBezTo>
                  <a:pt x="1130" y="2679"/>
                  <a:pt x="1163" y="2596"/>
                  <a:pt x="1145" y="2517"/>
                </a:cubicBezTo>
                <a:close/>
                <a:moveTo>
                  <a:pt x="760" y="2864"/>
                </a:moveTo>
                <a:cubicBezTo>
                  <a:pt x="763" y="2813"/>
                  <a:pt x="770" y="2762"/>
                  <a:pt x="782" y="2712"/>
                </a:cubicBezTo>
                <a:cubicBezTo>
                  <a:pt x="794" y="2662"/>
                  <a:pt x="808" y="2610"/>
                  <a:pt x="831" y="2563"/>
                </a:cubicBezTo>
                <a:cubicBezTo>
                  <a:pt x="853" y="2519"/>
                  <a:pt x="886" y="2472"/>
                  <a:pt x="933" y="2452"/>
                </a:cubicBezTo>
                <a:cubicBezTo>
                  <a:pt x="949" y="2445"/>
                  <a:pt x="968" y="2442"/>
                  <a:pt x="985" y="2443"/>
                </a:cubicBezTo>
                <a:cubicBezTo>
                  <a:pt x="982" y="2446"/>
                  <a:pt x="980" y="2450"/>
                  <a:pt x="979" y="2454"/>
                </a:cubicBezTo>
                <a:cubicBezTo>
                  <a:pt x="979" y="2454"/>
                  <a:pt x="979" y="2455"/>
                  <a:pt x="979" y="2455"/>
                </a:cubicBezTo>
                <a:cubicBezTo>
                  <a:pt x="979" y="2455"/>
                  <a:pt x="979" y="2455"/>
                  <a:pt x="979" y="2456"/>
                </a:cubicBezTo>
                <a:cubicBezTo>
                  <a:pt x="979" y="2456"/>
                  <a:pt x="979" y="2457"/>
                  <a:pt x="979" y="2457"/>
                </a:cubicBezTo>
                <a:cubicBezTo>
                  <a:pt x="979" y="2465"/>
                  <a:pt x="985" y="2473"/>
                  <a:pt x="993" y="2474"/>
                </a:cubicBezTo>
                <a:cubicBezTo>
                  <a:pt x="1003" y="2475"/>
                  <a:pt x="1011" y="2469"/>
                  <a:pt x="1013" y="2460"/>
                </a:cubicBezTo>
                <a:cubicBezTo>
                  <a:pt x="1013" y="2459"/>
                  <a:pt x="1013" y="2459"/>
                  <a:pt x="1013" y="2459"/>
                </a:cubicBezTo>
                <a:cubicBezTo>
                  <a:pt x="1013" y="2455"/>
                  <a:pt x="1013" y="2452"/>
                  <a:pt x="1011" y="2449"/>
                </a:cubicBezTo>
                <a:cubicBezTo>
                  <a:pt x="1022" y="2454"/>
                  <a:pt x="1032" y="2461"/>
                  <a:pt x="1041" y="2470"/>
                </a:cubicBezTo>
                <a:cubicBezTo>
                  <a:pt x="1069" y="2503"/>
                  <a:pt x="1074" y="2552"/>
                  <a:pt x="1071" y="2594"/>
                </a:cubicBezTo>
                <a:cubicBezTo>
                  <a:pt x="1067" y="2638"/>
                  <a:pt x="1055" y="2682"/>
                  <a:pt x="1037" y="2723"/>
                </a:cubicBezTo>
                <a:cubicBezTo>
                  <a:pt x="998" y="2809"/>
                  <a:pt x="933" y="2875"/>
                  <a:pt x="873" y="2946"/>
                </a:cubicBezTo>
                <a:cubicBezTo>
                  <a:pt x="868" y="2949"/>
                  <a:pt x="864" y="2953"/>
                  <a:pt x="859" y="2957"/>
                </a:cubicBezTo>
                <a:cubicBezTo>
                  <a:pt x="867" y="2947"/>
                  <a:pt x="875" y="2937"/>
                  <a:pt x="882" y="2926"/>
                </a:cubicBezTo>
                <a:cubicBezTo>
                  <a:pt x="932" y="2859"/>
                  <a:pt x="984" y="2782"/>
                  <a:pt x="1008" y="2701"/>
                </a:cubicBezTo>
                <a:cubicBezTo>
                  <a:pt x="1024" y="2649"/>
                  <a:pt x="1034" y="2535"/>
                  <a:pt x="950" y="2542"/>
                </a:cubicBezTo>
                <a:cubicBezTo>
                  <a:pt x="862" y="2550"/>
                  <a:pt x="829" y="2654"/>
                  <a:pt x="812" y="2725"/>
                </a:cubicBezTo>
                <a:cubicBezTo>
                  <a:pt x="794" y="2804"/>
                  <a:pt x="774" y="2883"/>
                  <a:pt x="764" y="2963"/>
                </a:cubicBezTo>
                <a:cubicBezTo>
                  <a:pt x="762" y="2953"/>
                  <a:pt x="760" y="2944"/>
                  <a:pt x="758" y="2934"/>
                </a:cubicBezTo>
                <a:cubicBezTo>
                  <a:pt x="758" y="2911"/>
                  <a:pt x="758" y="2887"/>
                  <a:pt x="760" y="2864"/>
                </a:cubicBezTo>
                <a:close/>
                <a:moveTo>
                  <a:pt x="853" y="2904"/>
                </a:moveTo>
                <a:cubicBezTo>
                  <a:pt x="861" y="2886"/>
                  <a:pt x="870" y="2865"/>
                  <a:pt x="865" y="2845"/>
                </a:cubicBezTo>
                <a:cubicBezTo>
                  <a:pt x="863" y="2837"/>
                  <a:pt x="859" y="2822"/>
                  <a:pt x="847" y="2825"/>
                </a:cubicBezTo>
                <a:cubicBezTo>
                  <a:pt x="822" y="2833"/>
                  <a:pt x="808" y="2873"/>
                  <a:pt x="802" y="2896"/>
                </a:cubicBezTo>
                <a:cubicBezTo>
                  <a:pt x="795" y="2919"/>
                  <a:pt x="790" y="2942"/>
                  <a:pt x="784" y="2965"/>
                </a:cubicBezTo>
                <a:cubicBezTo>
                  <a:pt x="794" y="2915"/>
                  <a:pt x="805" y="2865"/>
                  <a:pt x="819" y="2815"/>
                </a:cubicBezTo>
                <a:cubicBezTo>
                  <a:pt x="829" y="2779"/>
                  <a:pt x="841" y="2740"/>
                  <a:pt x="867" y="2712"/>
                </a:cubicBezTo>
                <a:cubicBezTo>
                  <a:pt x="874" y="2703"/>
                  <a:pt x="885" y="2695"/>
                  <a:pt x="895" y="2691"/>
                </a:cubicBezTo>
                <a:cubicBezTo>
                  <a:pt x="894" y="2692"/>
                  <a:pt x="893" y="2693"/>
                  <a:pt x="892" y="2694"/>
                </a:cubicBezTo>
                <a:cubicBezTo>
                  <a:pt x="887" y="2701"/>
                  <a:pt x="887" y="2713"/>
                  <a:pt x="895" y="2718"/>
                </a:cubicBezTo>
                <a:cubicBezTo>
                  <a:pt x="895" y="2718"/>
                  <a:pt x="895" y="2718"/>
                  <a:pt x="895" y="2718"/>
                </a:cubicBezTo>
                <a:cubicBezTo>
                  <a:pt x="903" y="2723"/>
                  <a:pt x="913" y="2723"/>
                  <a:pt x="919" y="2715"/>
                </a:cubicBezTo>
                <a:cubicBezTo>
                  <a:pt x="921" y="2713"/>
                  <a:pt x="922" y="2709"/>
                  <a:pt x="923" y="2706"/>
                </a:cubicBezTo>
                <a:cubicBezTo>
                  <a:pt x="947" y="2764"/>
                  <a:pt x="904" y="2828"/>
                  <a:pt x="874" y="2874"/>
                </a:cubicBezTo>
                <a:cubicBezTo>
                  <a:pt x="855" y="2904"/>
                  <a:pt x="837" y="2935"/>
                  <a:pt x="821" y="2967"/>
                </a:cubicBezTo>
                <a:cubicBezTo>
                  <a:pt x="814" y="2983"/>
                  <a:pt x="806" y="2998"/>
                  <a:pt x="798" y="3013"/>
                </a:cubicBezTo>
                <a:cubicBezTo>
                  <a:pt x="793" y="3018"/>
                  <a:pt x="789" y="3024"/>
                  <a:pt x="784" y="3030"/>
                </a:cubicBezTo>
                <a:cubicBezTo>
                  <a:pt x="807" y="2988"/>
                  <a:pt x="833" y="2947"/>
                  <a:pt x="853" y="2904"/>
                </a:cubicBezTo>
                <a:close/>
                <a:moveTo>
                  <a:pt x="769" y="3044"/>
                </a:moveTo>
                <a:cubicBezTo>
                  <a:pt x="769" y="3043"/>
                  <a:pt x="769" y="3041"/>
                  <a:pt x="769" y="3040"/>
                </a:cubicBezTo>
                <a:cubicBezTo>
                  <a:pt x="769" y="3040"/>
                  <a:pt x="770" y="3039"/>
                  <a:pt x="770" y="3039"/>
                </a:cubicBezTo>
                <a:cubicBezTo>
                  <a:pt x="770" y="3034"/>
                  <a:pt x="771" y="3030"/>
                  <a:pt x="772" y="3025"/>
                </a:cubicBezTo>
                <a:cubicBezTo>
                  <a:pt x="775" y="3016"/>
                  <a:pt x="778" y="3007"/>
                  <a:pt x="781" y="2998"/>
                </a:cubicBezTo>
                <a:cubicBezTo>
                  <a:pt x="790" y="2973"/>
                  <a:pt x="795" y="2947"/>
                  <a:pt x="802" y="2921"/>
                </a:cubicBezTo>
                <a:cubicBezTo>
                  <a:pt x="808" y="2898"/>
                  <a:pt x="815" y="2870"/>
                  <a:pt x="830" y="2849"/>
                </a:cubicBezTo>
                <a:cubicBezTo>
                  <a:pt x="830" y="2849"/>
                  <a:pt x="830" y="2850"/>
                  <a:pt x="830" y="2850"/>
                </a:cubicBezTo>
                <a:cubicBezTo>
                  <a:pt x="830" y="2850"/>
                  <a:pt x="831" y="2850"/>
                  <a:pt x="831" y="2851"/>
                </a:cubicBezTo>
                <a:cubicBezTo>
                  <a:pt x="832" y="2860"/>
                  <a:pt x="839" y="2867"/>
                  <a:pt x="849" y="2866"/>
                </a:cubicBezTo>
                <a:cubicBezTo>
                  <a:pt x="852" y="2865"/>
                  <a:pt x="855" y="2864"/>
                  <a:pt x="858" y="2862"/>
                </a:cubicBezTo>
                <a:cubicBezTo>
                  <a:pt x="858" y="2868"/>
                  <a:pt x="857" y="2874"/>
                  <a:pt x="856" y="2877"/>
                </a:cubicBezTo>
                <a:cubicBezTo>
                  <a:pt x="850" y="2896"/>
                  <a:pt x="840" y="2914"/>
                  <a:pt x="831" y="2932"/>
                </a:cubicBezTo>
                <a:cubicBezTo>
                  <a:pt x="811" y="2969"/>
                  <a:pt x="788" y="3006"/>
                  <a:pt x="769" y="3044"/>
                </a:cubicBezTo>
                <a:close/>
                <a:moveTo>
                  <a:pt x="839" y="2948"/>
                </a:moveTo>
                <a:cubicBezTo>
                  <a:pt x="858" y="2912"/>
                  <a:pt x="881" y="2878"/>
                  <a:pt x="901" y="2843"/>
                </a:cubicBezTo>
                <a:cubicBezTo>
                  <a:pt x="917" y="2815"/>
                  <a:pt x="934" y="2783"/>
                  <a:pt x="936" y="2750"/>
                </a:cubicBezTo>
                <a:cubicBezTo>
                  <a:pt x="937" y="2731"/>
                  <a:pt x="935" y="2707"/>
                  <a:pt x="922" y="2692"/>
                </a:cubicBezTo>
                <a:cubicBezTo>
                  <a:pt x="882" y="2646"/>
                  <a:pt x="832" y="2753"/>
                  <a:pt x="823" y="2779"/>
                </a:cubicBezTo>
                <a:cubicBezTo>
                  <a:pt x="809" y="2819"/>
                  <a:pt x="801" y="2860"/>
                  <a:pt x="791" y="2901"/>
                </a:cubicBezTo>
                <a:cubicBezTo>
                  <a:pt x="783" y="2936"/>
                  <a:pt x="776" y="2972"/>
                  <a:pt x="769" y="3008"/>
                </a:cubicBezTo>
                <a:cubicBezTo>
                  <a:pt x="768" y="3002"/>
                  <a:pt x="768" y="2996"/>
                  <a:pt x="767" y="2990"/>
                </a:cubicBezTo>
                <a:cubicBezTo>
                  <a:pt x="776" y="2901"/>
                  <a:pt x="798" y="2813"/>
                  <a:pt x="819" y="2727"/>
                </a:cubicBezTo>
                <a:cubicBezTo>
                  <a:pt x="830" y="2679"/>
                  <a:pt x="845" y="2629"/>
                  <a:pt x="877" y="2591"/>
                </a:cubicBezTo>
                <a:cubicBezTo>
                  <a:pt x="897" y="2567"/>
                  <a:pt x="935" y="2541"/>
                  <a:pt x="968" y="2550"/>
                </a:cubicBezTo>
                <a:cubicBezTo>
                  <a:pt x="960" y="2551"/>
                  <a:pt x="952" y="2560"/>
                  <a:pt x="954" y="2569"/>
                </a:cubicBezTo>
                <a:cubicBezTo>
                  <a:pt x="954" y="2569"/>
                  <a:pt x="954" y="2569"/>
                  <a:pt x="954" y="2569"/>
                </a:cubicBezTo>
                <a:cubicBezTo>
                  <a:pt x="956" y="2578"/>
                  <a:pt x="963" y="2585"/>
                  <a:pt x="973" y="2584"/>
                </a:cubicBezTo>
                <a:cubicBezTo>
                  <a:pt x="981" y="2583"/>
                  <a:pt x="989" y="2574"/>
                  <a:pt x="988" y="2565"/>
                </a:cubicBezTo>
                <a:cubicBezTo>
                  <a:pt x="988" y="2565"/>
                  <a:pt x="988" y="2565"/>
                  <a:pt x="987" y="2565"/>
                </a:cubicBezTo>
                <a:cubicBezTo>
                  <a:pt x="987" y="2562"/>
                  <a:pt x="986" y="2560"/>
                  <a:pt x="984" y="2557"/>
                </a:cubicBezTo>
                <a:cubicBezTo>
                  <a:pt x="985" y="2558"/>
                  <a:pt x="985" y="2558"/>
                  <a:pt x="986" y="2558"/>
                </a:cubicBezTo>
                <a:cubicBezTo>
                  <a:pt x="1022" y="2584"/>
                  <a:pt x="1016" y="2643"/>
                  <a:pt x="1007" y="2681"/>
                </a:cubicBezTo>
                <a:cubicBezTo>
                  <a:pt x="997" y="2720"/>
                  <a:pt x="980" y="2758"/>
                  <a:pt x="960" y="2793"/>
                </a:cubicBezTo>
                <a:cubicBezTo>
                  <a:pt x="923" y="2859"/>
                  <a:pt x="879" y="2921"/>
                  <a:pt x="832" y="2980"/>
                </a:cubicBezTo>
                <a:cubicBezTo>
                  <a:pt x="826" y="2985"/>
                  <a:pt x="820" y="2991"/>
                  <a:pt x="814" y="2996"/>
                </a:cubicBezTo>
                <a:cubicBezTo>
                  <a:pt x="822" y="2980"/>
                  <a:pt x="830" y="2964"/>
                  <a:pt x="839" y="2948"/>
                </a:cubicBezTo>
                <a:close/>
                <a:moveTo>
                  <a:pt x="1313" y="2676"/>
                </a:moveTo>
                <a:cubicBezTo>
                  <a:pt x="1303" y="2688"/>
                  <a:pt x="1290" y="2699"/>
                  <a:pt x="1277" y="2708"/>
                </a:cubicBezTo>
                <a:cubicBezTo>
                  <a:pt x="1270" y="2713"/>
                  <a:pt x="1262" y="2718"/>
                  <a:pt x="1253" y="2724"/>
                </a:cubicBezTo>
                <a:cubicBezTo>
                  <a:pt x="1248" y="2727"/>
                  <a:pt x="1243" y="2730"/>
                  <a:pt x="1238" y="2733"/>
                </a:cubicBezTo>
                <a:cubicBezTo>
                  <a:pt x="1252" y="2712"/>
                  <a:pt x="1265" y="2690"/>
                  <a:pt x="1275" y="2667"/>
                </a:cubicBezTo>
                <a:cubicBezTo>
                  <a:pt x="1286" y="2647"/>
                  <a:pt x="1295" y="2626"/>
                  <a:pt x="1304" y="2605"/>
                </a:cubicBezTo>
                <a:cubicBezTo>
                  <a:pt x="1305" y="2604"/>
                  <a:pt x="1305" y="2603"/>
                  <a:pt x="1306" y="2602"/>
                </a:cubicBezTo>
                <a:cubicBezTo>
                  <a:pt x="1312" y="2591"/>
                  <a:pt x="1344" y="2554"/>
                  <a:pt x="1355" y="2585"/>
                </a:cubicBezTo>
                <a:cubicBezTo>
                  <a:pt x="1365" y="2614"/>
                  <a:pt x="1330" y="2656"/>
                  <a:pt x="1313" y="2676"/>
                </a:cubicBezTo>
                <a:close/>
                <a:moveTo>
                  <a:pt x="1360" y="2571"/>
                </a:moveTo>
                <a:cubicBezTo>
                  <a:pt x="1349" y="2552"/>
                  <a:pt x="1330" y="2562"/>
                  <a:pt x="1316" y="2575"/>
                </a:cubicBezTo>
                <a:cubicBezTo>
                  <a:pt x="1346" y="2487"/>
                  <a:pt x="1354" y="2398"/>
                  <a:pt x="1325" y="2335"/>
                </a:cubicBezTo>
                <a:cubicBezTo>
                  <a:pt x="1372" y="2325"/>
                  <a:pt x="1419" y="2313"/>
                  <a:pt x="1466" y="2299"/>
                </a:cubicBezTo>
                <a:cubicBezTo>
                  <a:pt x="1467" y="2406"/>
                  <a:pt x="1420" y="2543"/>
                  <a:pt x="1357" y="2631"/>
                </a:cubicBezTo>
                <a:cubicBezTo>
                  <a:pt x="1367" y="2611"/>
                  <a:pt x="1371" y="2589"/>
                  <a:pt x="1360" y="2571"/>
                </a:cubicBezTo>
                <a:close/>
                <a:moveTo>
                  <a:pt x="1457" y="2591"/>
                </a:moveTo>
                <a:cubicBezTo>
                  <a:pt x="1456" y="2592"/>
                  <a:pt x="1456" y="2593"/>
                  <a:pt x="1455" y="2594"/>
                </a:cubicBezTo>
                <a:cubicBezTo>
                  <a:pt x="1452" y="2596"/>
                  <a:pt x="1442" y="2604"/>
                  <a:pt x="1440" y="2606"/>
                </a:cubicBezTo>
                <a:cubicBezTo>
                  <a:pt x="1418" y="2619"/>
                  <a:pt x="1397" y="2633"/>
                  <a:pt x="1375" y="2647"/>
                </a:cubicBezTo>
                <a:cubicBezTo>
                  <a:pt x="1373" y="2648"/>
                  <a:pt x="1370" y="2649"/>
                  <a:pt x="1368" y="2651"/>
                </a:cubicBezTo>
                <a:cubicBezTo>
                  <a:pt x="1385" y="2632"/>
                  <a:pt x="1400" y="2612"/>
                  <a:pt x="1412" y="2589"/>
                </a:cubicBezTo>
                <a:cubicBezTo>
                  <a:pt x="1421" y="2572"/>
                  <a:pt x="1465" y="2473"/>
                  <a:pt x="1497" y="2515"/>
                </a:cubicBezTo>
                <a:cubicBezTo>
                  <a:pt x="1513" y="2535"/>
                  <a:pt x="1477" y="2573"/>
                  <a:pt x="1457" y="2591"/>
                </a:cubicBezTo>
                <a:close/>
                <a:moveTo>
                  <a:pt x="1507" y="2509"/>
                </a:moveTo>
                <a:cubicBezTo>
                  <a:pt x="1493" y="2477"/>
                  <a:pt x="1452" y="2505"/>
                  <a:pt x="1438" y="2520"/>
                </a:cubicBezTo>
                <a:cubicBezTo>
                  <a:pt x="1434" y="2525"/>
                  <a:pt x="1430" y="2531"/>
                  <a:pt x="1426" y="2537"/>
                </a:cubicBezTo>
                <a:cubicBezTo>
                  <a:pt x="1462" y="2455"/>
                  <a:pt x="1482" y="2363"/>
                  <a:pt x="1481" y="2294"/>
                </a:cubicBezTo>
                <a:cubicBezTo>
                  <a:pt x="1531" y="2279"/>
                  <a:pt x="1581" y="2260"/>
                  <a:pt x="1630" y="2240"/>
                </a:cubicBezTo>
                <a:cubicBezTo>
                  <a:pt x="1628" y="2315"/>
                  <a:pt x="1576" y="2443"/>
                  <a:pt x="1509" y="2532"/>
                </a:cubicBezTo>
                <a:cubicBezTo>
                  <a:pt x="1511" y="2525"/>
                  <a:pt x="1510" y="2517"/>
                  <a:pt x="1507" y="2509"/>
                </a:cubicBezTo>
                <a:close/>
                <a:moveTo>
                  <a:pt x="1593" y="2496"/>
                </a:moveTo>
                <a:cubicBezTo>
                  <a:pt x="1577" y="2507"/>
                  <a:pt x="1562" y="2517"/>
                  <a:pt x="1546" y="2527"/>
                </a:cubicBezTo>
                <a:cubicBezTo>
                  <a:pt x="1576" y="2486"/>
                  <a:pt x="1585" y="2431"/>
                  <a:pt x="1621" y="2393"/>
                </a:cubicBezTo>
                <a:cubicBezTo>
                  <a:pt x="1629" y="2384"/>
                  <a:pt x="1648" y="2369"/>
                  <a:pt x="1651" y="2404"/>
                </a:cubicBezTo>
                <a:cubicBezTo>
                  <a:pt x="1652" y="2417"/>
                  <a:pt x="1644" y="2432"/>
                  <a:pt x="1639" y="2444"/>
                </a:cubicBezTo>
                <a:cubicBezTo>
                  <a:pt x="1629" y="2465"/>
                  <a:pt x="1611" y="2482"/>
                  <a:pt x="1593" y="2496"/>
                </a:cubicBezTo>
                <a:close/>
                <a:moveTo>
                  <a:pt x="1638" y="2467"/>
                </a:moveTo>
                <a:cubicBezTo>
                  <a:pt x="1653" y="2444"/>
                  <a:pt x="1681" y="2388"/>
                  <a:pt x="1650" y="2373"/>
                </a:cubicBezTo>
                <a:cubicBezTo>
                  <a:pt x="1632" y="2365"/>
                  <a:pt x="1617" y="2379"/>
                  <a:pt x="1605" y="2393"/>
                </a:cubicBezTo>
                <a:cubicBezTo>
                  <a:pt x="1630" y="2334"/>
                  <a:pt x="1645" y="2276"/>
                  <a:pt x="1645" y="2234"/>
                </a:cubicBezTo>
                <a:cubicBezTo>
                  <a:pt x="1706" y="2208"/>
                  <a:pt x="1766" y="2178"/>
                  <a:pt x="1823" y="2145"/>
                </a:cubicBezTo>
                <a:cubicBezTo>
                  <a:pt x="1800" y="2242"/>
                  <a:pt x="1722" y="2388"/>
                  <a:pt x="1638" y="2467"/>
                </a:cubicBezTo>
                <a:close/>
                <a:moveTo>
                  <a:pt x="1808" y="2325"/>
                </a:moveTo>
                <a:cubicBezTo>
                  <a:pt x="1794" y="2345"/>
                  <a:pt x="1771" y="2358"/>
                  <a:pt x="1752" y="2373"/>
                </a:cubicBezTo>
                <a:cubicBezTo>
                  <a:pt x="1734" y="2387"/>
                  <a:pt x="1718" y="2403"/>
                  <a:pt x="1701" y="2418"/>
                </a:cubicBezTo>
                <a:cubicBezTo>
                  <a:pt x="1705" y="2412"/>
                  <a:pt x="1709" y="2407"/>
                  <a:pt x="1712" y="2401"/>
                </a:cubicBezTo>
                <a:cubicBezTo>
                  <a:pt x="1722" y="2387"/>
                  <a:pt x="1732" y="2373"/>
                  <a:pt x="1741" y="2358"/>
                </a:cubicBezTo>
                <a:cubicBezTo>
                  <a:pt x="1756" y="2338"/>
                  <a:pt x="1771" y="2318"/>
                  <a:pt x="1788" y="2300"/>
                </a:cubicBezTo>
                <a:cubicBezTo>
                  <a:pt x="1795" y="2291"/>
                  <a:pt x="1804" y="2283"/>
                  <a:pt x="1814" y="2277"/>
                </a:cubicBezTo>
                <a:cubicBezTo>
                  <a:pt x="1826" y="2270"/>
                  <a:pt x="1826" y="2289"/>
                  <a:pt x="1824" y="2297"/>
                </a:cubicBezTo>
                <a:cubicBezTo>
                  <a:pt x="1821" y="2307"/>
                  <a:pt x="1814" y="2316"/>
                  <a:pt x="1808" y="2325"/>
                </a:cubicBezTo>
                <a:close/>
                <a:moveTo>
                  <a:pt x="1824" y="2321"/>
                </a:moveTo>
                <a:cubicBezTo>
                  <a:pt x="1827" y="2317"/>
                  <a:pt x="1829" y="2312"/>
                  <a:pt x="1831" y="2308"/>
                </a:cubicBezTo>
                <a:cubicBezTo>
                  <a:pt x="1839" y="2292"/>
                  <a:pt x="1838" y="2253"/>
                  <a:pt x="1810" y="2266"/>
                </a:cubicBezTo>
                <a:cubicBezTo>
                  <a:pt x="1800" y="2271"/>
                  <a:pt x="1791" y="2279"/>
                  <a:pt x="1782" y="2287"/>
                </a:cubicBezTo>
                <a:cubicBezTo>
                  <a:pt x="1811" y="2232"/>
                  <a:pt x="1833" y="2177"/>
                  <a:pt x="1841" y="2135"/>
                </a:cubicBezTo>
                <a:cubicBezTo>
                  <a:pt x="1902" y="2099"/>
                  <a:pt x="1960" y="2060"/>
                  <a:pt x="2014" y="2018"/>
                </a:cubicBezTo>
                <a:cubicBezTo>
                  <a:pt x="1992" y="2133"/>
                  <a:pt x="1922" y="2230"/>
                  <a:pt x="1824" y="2321"/>
                </a:cubicBezTo>
                <a:close/>
                <a:moveTo>
                  <a:pt x="1971" y="2202"/>
                </a:moveTo>
                <a:cubicBezTo>
                  <a:pt x="1971" y="2202"/>
                  <a:pt x="1971" y="2201"/>
                  <a:pt x="1971" y="2201"/>
                </a:cubicBezTo>
                <a:cubicBezTo>
                  <a:pt x="1984" y="2181"/>
                  <a:pt x="1996" y="2160"/>
                  <a:pt x="2005" y="2137"/>
                </a:cubicBezTo>
                <a:cubicBezTo>
                  <a:pt x="2015" y="2111"/>
                  <a:pt x="2026" y="2075"/>
                  <a:pt x="2050" y="2058"/>
                </a:cubicBezTo>
                <a:cubicBezTo>
                  <a:pt x="2081" y="2038"/>
                  <a:pt x="2065" y="2097"/>
                  <a:pt x="2061" y="2105"/>
                </a:cubicBezTo>
                <a:cubicBezTo>
                  <a:pt x="2057" y="2115"/>
                  <a:pt x="2051" y="2124"/>
                  <a:pt x="2046" y="2133"/>
                </a:cubicBezTo>
                <a:cubicBezTo>
                  <a:pt x="2027" y="2161"/>
                  <a:pt x="1999" y="2183"/>
                  <a:pt x="1971" y="2202"/>
                </a:cubicBezTo>
                <a:close/>
                <a:moveTo>
                  <a:pt x="2091" y="2108"/>
                </a:moveTo>
                <a:cubicBezTo>
                  <a:pt x="2079" y="2118"/>
                  <a:pt x="2067" y="2128"/>
                  <a:pt x="2055" y="2138"/>
                </a:cubicBezTo>
                <a:cubicBezTo>
                  <a:pt x="2056" y="2137"/>
                  <a:pt x="2057" y="2135"/>
                  <a:pt x="2059" y="2133"/>
                </a:cubicBezTo>
                <a:cubicBezTo>
                  <a:pt x="2072" y="2112"/>
                  <a:pt x="2094" y="2074"/>
                  <a:pt x="2075" y="2051"/>
                </a:cubicBezTo>
                <a:cubicBezTo>
                  <a:pt x="2054" y="2026"/>
                  <a:pt x="2025" y="2068"/>
                  <a:pt x="2016" y="2083"/>
                </a:cubicBezTo>
                <a:cubicBezTo>
                  <a:pt x="2007" y="2101"/>
                  <a:pt x="2000" y="2120"/>
                  <a:pt x="1993" y="2139"/>
                </a:cubicBezTo>
                <a:cubicBezTo>
                  <a:pt x="1984" y="2162"/>
                  <a:pt x="1970" y="2183"/>
                  <a:pt x="1956" y="2203"/>
                </a:cubicBezTo>
                <a:cubicBezTo>
                  <a:pt x="1956" y="2203"/>
                  <a:pt x="1956" y="2204"/>
                  <a:pt x="1955" y="2204"/>
                </a:cubicBezTo>
                <a:cubicBezTo>
                  <a:pt x="1993" y="2143"/>
                  <a:pt x="2022" y="2070"/>
                  <a:pt x="2032" y="2004"/>
                </a:cubicBezTo>
                <a:cubicBezTo>
                  <a:pt x="2073" y="1972"/>
                  <a:pt x="2112" y="1937"/>
                  <a:pt x="2149" y="1901"/>
                </a:cubicBezTo>
                <a:cubicBezTo>
                  <a:pt x="2146" y="1933"/>
                  <a:pt x="2137" y="1966"/>
                  <a:pt x="2130" y="1997"/>
                </a:cubicBezTo>
                <a:cubicBezTo>
                  <a:pt x="2122" y="2036"/>
                  <a:pt x="2112" y="2077"/>
                  <a:pt x="2091" y="2108"/>
                </a:cubicBezTo>
                <a:close/>
                <a:moveTo>
                  <a:pt x="2133" y="2071"/>
                </a:moveTo>
                <a:cubicBezTo>
                  <a:pt x="2143" y="2055"/>
                  <a:pt x="2157" y="2045"/>
                  <a:pt x="2171" y="2033"/>
                </a:cubicBezTo>
                <a:cubicBezTo>
                  <a:pt x="2189" y="2020"/>
                  <a:pt x="2203" y="2004"/>
                  <a:pt x="2215" y="1985"/>
                </a:cubicBezTo>
                <a:cubicBezTo>
                  <a:pt x="2226" y="1968"/>
                  <a:pt x="2234" y="1929"/>
                  <a:pt x="2207" y="1920"/>
                </a:cubicBezTo>
                <a:cubicBezTo>
                  <a:pt x="2183" y="1912"/>
                  <a:pt x="2174" y="1935"/>
                  <a:pt x="2165" y="1954"/>
                </a:cubicBezTo>
                <a:cubicBezTo>
                  <a:pt x="2157" y="1970"/>
                  <a:pt x="2151" y="1987"/>
                  <a:pt x="2145" y="2003"/>
                </a:cubicBezTo>
                <a:cubicBezTo>
                  <a:pt x="2155" y="1965"/>
                  <a:pt x="2164" y="1924"/>
                  <a:pt x="2165" y="1885"/>
                </a:cubicBezTo>
                <a:cubicBezTo>
                  <a:pt x="2211" y="1838"/>
                  <a:pt x="2254" y="1788"/>
                  <a:pt x="2292" y="1737"/>
                </a:cubicBezTo>
                <a:cubicBezTo>
                  <a:pt x="2289" y="1772"/>
                  <a:pt x="2279" y="1806"/>
                  <a:pt x="2270" y="1840"/>
                </a:cubicBezTo>
                <a:cubicBezTo>
                  <a:pt x="2259" y="1885"/>
                  <a:pt x="2251" y="1936"/>
                  <a:pt x="2233" y="1979"/>
                </a:cubicBezTo>
                <a:cubicBezTo>
                  <a:pt x="2201" y="2010"/>
                  <a:pt x="2167" y="2041"/>
                  <a:pt x="2133" y="2071"/>
                </a:cubicBezTo>
                <a:close/>
                <a:moveTo>
                  <a:pt x="2136" y="2049"/>
                </a:moveTo>
                <a:cubicBezTo>
                  <a:pt x="2142" y="2037"/>
                  <a:pt x="2149" y="2025"/>
                  <a:pt x="2153" y="2013"/>
                </a:cubicBezTo>
                <a:cubicBezTo>
                  <a:pt x="2162" y="1988"/>
                  <a:pt x="2172" y="1964"/>
                  <a:pt x="2184" y="1941"/>
                </a:cubicBezTo>
                <a:cubicBezTo>
                  <a:pt x="2189" y="1929"/>
                  <a:pt x="2198" y="1928"/>
                  <a:pt x="2210" y="1938"/>
                </a:cubicBezTo>
                <a:cubicBezTo>
                  <a:pt x="2217" y="1953"/>
                  <a:pt x="2215" y="1967"/>
                  <a:pt x="2206" y="1980"/>
                </a:cubicBezTo>
                <a:cubicBezTo>
                  <a:pt x="2196" y="1996"/>
                  <a:pt x="2183" y="2009"/>
                  <a:pt x="2169" y="2021"/>
                </a:cubicBezTo>
                <a:cubicBezTo>
                  <a:pt x="2158" y="2030"/>
                  <a:pt x="2146" y="2039"/>
                  <a:pt x="2136" y="2049"/>
                </a:cubicBezTo>
                <a:close/>
                <a:moveTo>
                  <a:pt x="2289" y="1873"/>
                </a:moveTo>
                <a:cubicBezTo>
                  <a:pt x="2294" y="1855"/>
                  <a:pt x="2299" y="1838"/>
                  <a:pt x="2306" y="1821"/>
                </a:cubicBezTo>
                <a:cubicBezTo>
                  <a:pt x="2308" y="1817"/>
                  <a:pt x="2338" y="1763"/>
                  <a:pt x="2350" y="1793"/>
                </a:cubicBezTo>
                <a:cubicBezTo>
                  <a:pt x="2361" y="1822"/>
                  <a:pt x="2322" y="1865"/>
                  <a:pt x="2305" y="1884"/>
                </a:cubicBezTo>
                <a:cubicBezTo>
                  <a:pt x="2292" y="1898"/>
                  <a:pt x="2279" y="1913"/>
                  <a:pt x="2268" y="1929"/>
                </a:cubicBezTo>
                <a:cubicBezTo>
                  <a:pt x="2275" y="1910"/>
                  <a:pt x="2282" y="1892"/>
                  <a:pt x="2289" y="1873"/>
                </a:cubicBezTo>
                <a:close/>
                <a:moveTo>
                  <a:pt x="2350" y="1906"/>
                </a:moveTo>
                <a:cubicBezTo>
                  <a:pt x="2343" y="1896"/>
                  <a:pt x="2353" y="1882"/>
                  <a:pt x="2362" y="1877"/>
                </a:cubicBezTo>
                <a:cubicBezTo>
                  <a:pt x="2367" y="1873"/>
                  <a:pt x="2373" y="1870"/>
                  <a:pt x="2380" y="1872"/>
                </a:cubicBezTo>
                <a:cubicBezTo>
                  <a:pt x="2383" y="1872"/>
                  <a:pt x="2384" y="1874"/>
                  <a:pt x="2387" y="1876"/>
                </a:cubicBezTo>
                <a:cubicBezTo>
                  <a:pt x="2375" y="1887"/>
                  <a:pt x="2362" y="1895"/>
                  <a:pt x="2350" y="1906"/>
                </a:cubicBezTo>
                <a:close/>
                <a:moveTo>
                  <a:pt x="2398" y="1869"/>
                </a:moveTo>
                <a:cubicBezTo>
                  <a:pt x="2390" y="1860"/>
                  <a:pt x="2397" y="1845"/>
                  <a:pt x="2404" y="1837"/>
                </a:cubicBezTo>
                <a:cubicBezTo>
                  <a:pt x="2413" y="1827"/>
                  <a:pt x="2427" y="1826"/>
                  <a:pt x="2439" y="1830"/>
                </a:cubicBezTo>
                <a:cubicBezTo>
                  <a:pt x="2426" y="1843"/>
                  <a:pt x="2412" y="1856"/>
                  <a:pt x="2398" y="1869"/>
                </a:cubicBezTo>
                <a:close/>
                <a:moveTo>
                  <a:pt x="2451" y="1819"/>
                </a:moveTo>
                <a:cubicBezTo>
                  <a:pt x="2449" y="1810"/>
                  <a:pt x="2449" y="1798"/>
                  <a:pt x="2452" y="1791"/>
                </a:cubicBezTo>
                <a:cubicBezTo>
                  <a:pt x="2458" y="1779"/>
                  <a:pt x="2476" y="1778"/>
                  <a:pt x="2489" y="1778"/>
                </a:cubicBezTo>
                <a:cubicBezTo>
                  <a:pt x="2477" y="1791"/>
                  <a:pt x="2464" y="1805"/>
                  <a:pt x="2451" y="1819"/>
                </a:cubicBezTo>
                <a:close/>
                <a:moveTo>
                  <a:pt x="2508" y="1756"/>
                </a:moveTo>
                <a:cubicBezTo>
                  <a:pt x="2506" y="1758"/>
                  <a:pt x="2504" y="1761"/>
                  <a:pt x="2502" y="1763"/>
                </a:cubicBezTo>
                <a:cubicBezTo>
                  <a:pt x="2494" y="1752"/>
                  <a:pt x="2497" y="1734"/>
                  <a:pt x="2503" y="1723"/>
                </a:cubicBezTo>
                <a:cubicBezTo>
                  <a:pt x="2509" y="1710"/>
                  <a:pt x="2528" y="1706"/>
                  <a:pt x="2541" y="1711"/>
                </a:cubicBezTo>
                <a:cubicBezTo>
                  <a:pt x="2541" y="1711"/>
                  <a:pt x="2541" y="1711"/>
                  <a:pt x="2541" y="1711"/>
                </a:cubicBezTo>
                <a:cubicBezTo>
                  <a:pt x="2531" y="1726"/>
                  <a:pt x="2520" y="1741"/>
                  <a:pt x="2508" y="1756"/>
                </a:cubicBezTo>
                <a:close/>
                <a:moveTo>
                  <a:pt x="2548" y="1702"/>
                </a:moveTo>
                <a:cubicBezTo>
                  <a:pt x="2541" y="1692"/>
                  <a:pt x="2544" y="1675"/>
                  <a:pt x="2549" y="1666"/>
                </a:cubicBezTo>
                <a:cubicBezTo>
                  <a:pt x="2555" y="1657"/>
                  <a:pt x="2564" y="1657"/>
                  <a:pt x="2573" y="1657"/>
                </a:cubicBezTo>
                <a:cubicBezTo>
                  <a:pt x="2566" y="1672"/>
                  <a:pt x="2557" y="1687"/>
                  <a:pt x="2548" y="1702"/>
                </a:cubicBezTo>
                <a:close/>
                <a:moveTo>
                  <a:pt x="2579" y="1644"/>
                </a:moveTo>
                <a:cubicBezTo>
                  <a:pt x="2569" y="1636"/>
                  <a:pt x="2567" y="1623"/>
                  <a:pt x="2570" y="1610"/>
                </a:cubicBezTo>
                <a:cubicBezTo>
                  <a:pt x="2574" y="1597"/>
                  <a:pt x="2585" y="1592"/>
                  <a:pt x="2597" y="1590"/>
                </a:cubicBezTo>
                <a:cubicBezTo>
                  <a:pt x="2598" y="1591"/>
                  <a:pt x="2598" y="1591"/>
                  <a:pt x="2598" y="1591"/>
                </a:cubicBezTo>
                <a:cubicBezTo>
                  <a:pt x="2594" y="1608"/>
                  <a:pt x="2588" y="1626"/>
                  <a:pt x="2579" y="1644"/>
                </a:cubicBezTo>
                <a:close/>
                <a:moveTo>
                  <a:pt x="2601" y="1579"/>
                </a:moveTo>
                <a:cubicBezTo>
                  <a:pt x="2600" y="1579"/>
                  <a:pt x="2600" y="1579"/>
                  <a:pt x="2600" y="1579"/>
                </a:cubicBezTo>
                <a:cubicBezTo>
                  <a:pt x="2591" y="1574"/>
                  <a:pt x="2583" y="1566"/>
                  <a:pt x="2582" y="1555"/>
                </a:cubicBezTo>
                <a:cubicBezTo>
                  <a:pt x="2581" y="1548"/>
                  <a:pt x="2584" y="1541"/>
                  <a:pt x="2586" y="1535"/>
                </a:cubicBezTo>
                <a:cubicBezTo>
                  <a:pt x="2588" y="1528"/>
                  <a:pt x="2593" y="1525"/>
                  <a:pt x="2599" y="1522"/>
                </a:cubicBezTo>
                <a:cubicBezTo>
                  <a:pt x="2604" y="1538"/>
                  <a:pt x="2604" y="1558"/>
                  <a:pt x="2601" y="1579"/>
                </a:cubicBezTo>
                <a:close/>
                <a:moveTo>
                  <a:pt x="2587" y="1500"/>
                </a:moveTo>
                <a:cubicBezTo>
                  <a:pt x="2590" y="1503"/>
                  <a:pt x="2592" y="1507"/>
                  <a:pt x="2594" y="1510"/>
                </a:cubicBezTo>
                <a:cubicBezTo>
                  <a:pt x="2585" y="1512"/>
                  <a:pt x="2574" y="1507"/>
                  <a:pt x="2568" y="1503"/>
                </a:cubicBezTo>
                <a:cubicBezTo>
                  <a:pt x="2557" y="1497"/>
                  <a:pt x="2555" y="1486"/>
                  <a:pt x="2553" y="1475"/>
                </a:cubicBezTo>
                <a:cubicBezTo>
                  <a:pt x="2565" y="1479"/>
                  <a:pt x="2577" y="1487"/>
                  <a:pt x="2587" y="1500"/>
                </a:cubicBezTo>
                <a:close/>
                <a:moveTo>
                  <a:pt x="2536" y="1471"/>
                </a:moveTo>
                <a:cubicBezTo>
                  <a:pt x="2536" y="1471"/>
                  <a:pt x="2536" y="1472"/>
                  <a:pt x="2536" y="1472"/>
                </a:cubicBezTo>
                <a:cubicBezTo>
                  <a:pt x="2535" y="1486"/>
                  <a:pt x="2523" y="1496"/>
                  <a:pt x="2509" y="1497"/>
                </a:cubicBezTo>
                <a:cubicBezTo>
                  <a:pt x="2497" y="1498"/>
                  <a:pt x="2488" y="1493"/>
                  <a:pt x="2479" y="1485"/>
                </a:cubicBezTo>
                <a:cubicBezTo>
                  <a:pt x="2496" y="1474"/>
                  <a:pt x="2516" y="1469"/>
                  <a:pt x="2536" y="1471"/>
                </a:cubicBezTo>
                <a:close/>
                <a:moveTo>
                  <a:pt x="2454" y="1549"/>
                </a:moveTo>
                <a:cubicBezTo>
                  <a:pt x="2445" y="1530"/>
                  <a:pt x="2453" y="1511"/>
                  <a:pt x="2465" y="1497"/>
                </a:cubicBezTo>
                <a:cubicBezTo>
                  <a:pt x="2466" y="1498"/>
                  <a:pt x="2466" y="1498"/>
                  <a:pt x="2467" y="1499"/>
                </a:cubicBezTo>
                <a:cubicBezTo>
                  <a:pt x="2476" y="1508"/>
                  <a:pt x="2476" y="1520"/>
                  <a:pt x="2474" y="1532"/>
                </a:cubicBezTo>
                <a:cubicBezTo>
                  <a:pt x="2472" y="1543"/>
                  <a:pt x="2464" y="1547"/>
                  <a:pt x="2454" y="1549"/>
                </a:cubicBezTo>
                <a:close/>
                <a:moveTo>
                  <a:pt x="2548" y="1573"/>
                </a:moveTo>
                <a:cubicBezTo>
                  <a:pt x="2546" y="1559"/>
                  <a:pt x="2546" y="1559"/>
                  <a:pt x="2546" y="1559"/>
                </a:cubicBezTo>
                <a:cubicBezTo>
                  <a:pt x="2536" y="1568"/>
                  <a:pt x="2536" y="1568"/>
                  <a:pt x="2536" y="1568"/>
                </a:cubicBezTo>
                <a:cubicBezTo>
                  <a:pt x="2525" y="1579"/>
                  <a:pt x="2513" y="1583"/>
                  <a:pt x="2501" y="1582"/>
                </a:cubicBezTo>
                <a:cubicBezTo>
                  <a:pt x="2484" y="1580"/>
                  <a:pt x="2470" y="1570"/>
                  <a:pt x="2461" y="1559"/>
                </a:cubicBezTo>
                <a:cubicBezTo>
                  <a:pt x="2471" y="1556"/>
                  <a:pt x="2479" y="1551"/>
                  <a:pt x="2483" y="1541"/>
                </a:cubicBezTo>
                <a:cubicBezTo>
                  <a:pt x="2488" y="1528"/>
                  <a:pt x="2488" y="1513"/>
                  <a:pt x="2482" y="1501"/>
                </a:cubicBezTo>
                <a:cubicBezTo>
                  <a:pt x="2491" y="1507"/>
                  <a:pt x="2503" y="1511"/>
                  <a:pt x="2515" y="1508"/>
                </a:cubicBezTo>
                <a:cubicBezTo>
                  <a:pt x="2528" y="1505"/>
                  <a:pt x="2539" y="1496"/>
                  <a:pt x="2544" y="1485"/>
                </a:cubicBezTo>
                <a:cubicBezTo>
                  <a:pt x="2547" y="1496"/>
                  <a:pt x="2551" y="1505"/>
                  <a:pt x="2562" y="1513"/>
                </a:cubicBezTo>
                <a:cubicBezTo>
                  <a:pt x="2567" y="1516"/>
                  <a:pt x="2574" y="1519"/>
                  <a:pt x="2581" y="1521"/>
                </a:cubicBezTo>
                <a:cubicBezTo>
                  <a:pt x="2581" y="1521"/>
                  <a:pt x="2580" y="1522"/>
                  <a:pt x="2579" y="1523"/>
                </a:cubicBezTo>
                <a:cubicBezTo>
                  <a:pt x="2573" y="1531"/>
                  <a:pt x="2572" y="1542"/>
                  <a:pt x="2571" y="1551"/>
                </a:cubicBezTo>
                <a:cubicBezTo>
                  <a:pt x="2569" y="1563"/>
                  <a:pt x="2576" y="1574"/>
                  <a:pt x="2584" y="1582"/>
                </a:cubicBezTo>
                <a:cubicBezTo>
                  <a:pt x="2574" y="1585"/>
                  <a:pt x="2565" y="1592"/>
                  <a:pt x="2561" y="1603"/>
                </a:cubicBezTo>
                <a:cubicBezTo>
                  <a:pt x="2555" y="1619"/>
                  <a:pt x="2557" y="1634"/>
                  <a:pt x="2566" y="1646"/>
                </a:cubicBezTo>
                <a:cubicBezTo>
                  <a:pt x="2554" y="1647"/>
                  <a:pt x="2545" y="1651"/>
                  <a:pt x="2538" y="1663"/>
                </a:cubicBezTo>
                <a:cubicBezTo>
                  <a:pt x="2532" y="1672"/>
                  <a:pt x="2531" y="1686"/>
                  <a:pt x="2534" y="1698"/>
                </a:cubicBezTo>
                <a:cubicBezTo>
                  <a:pt x="2520" y="1697"/>
                  <a:pt x="2503" y="1702"/>
                  <a:pt x="2495" y="1714"/>
                </a:cubicBezTo>
                <a:cubicBezTo>
                  <a:pt x="2486" y="1727"/>
                  <a:pt x="2481" y="1751"/>
                  <a:pt x="2491" y="1767"/>
                </a:cubicBezTo>
                <a:cubicBezTo>
                  <a:pt x="2475" y="1767"/>
                  <a:pt x="2457" y="1769"/>
                  <a:pt x="2445" y="1782"/>
                </a:cubicBezTo>
                <a:cubicBezTo>
                  <a:pt x="2438" y="1790"/>
                  <a:pt x="2437" y="1806"/>
                  <a:pt x="2439" y="1818"/>
                </a:cubicBezTo>
                <a:cubicBezTo>
                  <a:pt x="2423" y="1814"/>
                  <a:pt x="2406" y="1818"/>
                  <a:pt x="2395" y="1831"/>
                </a:cubicBezTo>
                <a:cubicBezTo>
                  <a:pt x="2388" y="1839"/>
                  <a:pt x="2383" y="1851"/>
                  <a:pt x="2384" y="1862"/>
                </a:cubicBezTo>
                <a:cubicBezTo>
                  <a:pt x="2381" y="1861"/>
                  <a:pt x="2379" y="1860"/>
                  <a:pt x="2375" y="1860"/>
                </a:cubicBezTo>
                <a:cubicBezTo>
                  <a:pt x="2370" y="1860"/>
                  <a:pt x="2364" y="1862"/>
                  <a:pt x="2359" y="1865"/>
                </a:cubicBezTo>
                <a:cubicBezTo>
                  <a:pt x="2474" y="1742"/>
                  <a:pt x="2557" y="1627"/>
                  <a:pt x="2548" y="1573"/>
                </a:cubicBezTo>
                <a:close/>
                <a:moveTo>
                  <a:pt x="2402" y="1699"/>
                </a:moveTo>
                <a:cubicBezTo>
                  <a:pt x="2393" y="1743"/>
                  <a:pt x="2384" y="1794"/>
                  <a:pt x="2366" y="1835"/>
                </a:cubicBezTo>
                <a:cubicBezTo>
                  <a:pt x="2366" y="1835"/>
                  <a:pt x="2366" y="1836"/>
                  <a:pt x="2366" y="1836"/>
                </a:cubicBezTo>
                <a:cubicBezTo>
                  <a:pt x="2337" y="1867"/>
                  <a:pt x="2308" y="1904"/>
                  <a:pt x="2276" y="1938"/>
                </a:cubicBezTo>
                <a:cubicBezTo>
                  <a:pt x="2296" y="1907"/>
                  <a:pt x="2324" y="1880"/>
                  <a:pt x="2345" y="1850"/>
                </a:cubicBezTo>
                <a:cubicBezTo>
                  <a:pt x="2360" y="1827"/>
                  <a:pt x="2374" y="1789"/>
                  <a:pt x="2345" y="1772"/>
                </a:cubicBezTo>
                <a:cubicBezTo>
                  <a:pt x="2324" y="1759"/>
                  <a:pt x="2303" y="1804"/>
                  <a:pt x="2297" y="1815"/>
                </a:cubicBezTo>
                <a:cubicBezTo>
                  <a:pt x="2292" y="1825"/>
                  <a:pt x="2288" y="1836"/>
                  <a:pt x="2284" y="1846"/>
                </a:cubicBezTo>
                <a:cubicBezTo>
                  <a:pt x="2285" y="1846"/>
                  <a:pt x="2285" y="1845"/>
                  <a:pt x="2285" y="1844"/>
                </a:cubicBezTo>
                <a:cubicBezTo>
                  <a:pt x="2296" y="1801"/>
                  <a:pt x="2307" y="1759"/>
                  <a:pt x="2309" y="1714"/>
                </a:cubicBezTo>
                <a:cubicBezTo>
                  <a:pt x="2345" y="1662"/>
                  <a:pt x="2377" y="1608"/>
                  <a:pt x="2403" y="1554"/>
                </a:cubicBezTo>
                <a:cubicBezTo>
                  <a:pt x="2410" y="1602"/>
                  <a:pt x="2412" y="1651"/>
                  <a:pt x="2402" y="1699"/>
                </a:cubicBezTo>
                <a:close/>
                <a:moveTo>
                  <a:pt x="2397" y="1517"/>
                </a:moveTo>
                <a:cubicBezTo>
                  <a:pt x="2400" y="1516"/>
                  <a:pt x="2402" y="1515"/>
                  <a:pt x="2405" y="1514"/>
                </a:cubicBezTo>
                <a:cubicBezTo>
                  <a:pt x="2404" y="1517"/>
                  <a:pt x="2402" y="1520"/>
                  <a:pt x="2401" y="1523"/>
                </a:cubicBezTo>
                <a:cubicBezTo>
                  <a:pt x="2400" y="1521"/>
                  <a:pt x="2399" y="1519"/>
                  <a:pt x="2397" y="1517"/>
                </a:cubicBezTo>
                <a:close/>
                <a:moveTo>
                  <a:pt x="2388" y="1503"/>
                </a:moveTo>
                <a:cubicBezTo>
                  <a:pt x="2373" y="1503"/>
                  <a:pt x="2361" y="1491"/>
                  <a:pt x="2361" y="1476"/>
                </a:cubicBezTo>
                <a:cubicBezTo>
                  <a:pt x="2361" y="1461"/>
                  <a:pt x="2373" y="1448"/>
                  <a:pt x="2388" y="1448"/>
                </a:cubicBezTo>
                <a:cubicBezTo>
                  <a:pt x="2403" y="1448"/>
                  <a:pt x="2415" y="1461"/>
                  <a:pt x="2415" y="1476"/>
                </a:cubicBezTo>
                <a:cubicBezTo>
                  <a:pt x="2415" y="1491"/>
                  <a:pt x="2403" y="1503"/>
                  <a:pt x="2388" y="1503"/>
                </a:cubicBezTo>
                <a:close/>
                <a:moveTo>
                  <a:pt x="2427" y="1460"/>
                </a:moveTo>
                <a:cubicBezTo>
                  <a:pt x="2425" y="1455"/>
                  <a:pt x="2423" y="1451"/>
                  <a:pt x="2419" y="1448"/>
                </a:cubicBezTo>
                <a:cubicBezTo>
                  <a:pt x="2424" y="1447"/>
                  <a:pt x="2429" y="1445"/>
                  <a:pt x="2433" y="1443"/>
                </a:cubicBezTo>
                <a:cubicBezTo>
                  <a:pt x="2431" y="1448"/>
                  <a:pt x="2429" y="1454"/>
                  <a:pt x="2427" y="1460"/>
                </a:cubicBezTo>
                <a:close/>
                <a:moveTo>
                  <a:pt x="2410" y="1434"/>
                </a:moveTo>
                <a:cubicBezTo>
                  <a:pt x="2392" y="1434"/>
                  <a:pt x="2378" y="1419"/>
                  <a:pt x="2378" y="1401"/>
                </a:cubicBezTo>
                <a:cubicBezTo>
                  <a:pt x="2378" y="1383"/>
                  <a:pt x="2392" y="1369"/>
                  <a:pt x="2410" y="1369"/>
                </a:cubicBezTo>
                <a:cubicBezTo>
                  <a:pt x="2428" y="1369"/>
                  <a:pt x="2443" y="1383"/>
                  <a:pt x="2443" y="1401"/>
                </a:cubicBezTo>
                <a:cubicBezTo>
                  <a:pt x="2443" y="1419"/>
                  <a:pt x="2428" y="1434"/>
                  <a:pt x="2410" y="1434"/>
                </a:cubicBezTo>
                <a:close/>
                <a:moveTo>
                  <a:pt x="2453" y="1379"/>
                </a:moveTo>
                <a:cubicBezTo>
                  <a:pt x="2449" y="1373"/>
                  <a:pt x="2445" y="1368"/>
                  <a:pt x="2440" y="1364"/>
                </a:cubicBezTo>
                <a:cubicBezTo>
                  <a:pt x="2447" y="1362"/>
                  <a:pt x="2453" y="1359"/>
                  <a:pt x="2459" y="1354"/>
                </a:cubicBezTo>
                <a:cubicBezTo>
                  <a:pt x="2457" y="1363"/>
                  <a:pt x="2455" y="1371"/>
                  <a:pt x="2453" y="1379"/>
                </a:cubicBezTo>
                <a:close/>
                <a:moveTo>
                  <a:pt x="2429" y="1350"/>
                </a:moveTo>
                <a:cubicBezTo>
                  <a:pt x="2411" y="1350"/>
                  <a:pt x="2397" y="1336"/>
                  <a:pt x="2397" y="1318"/>
                </a:cubicBezTo>
                <a:cubicBezTo>
                  <a:pt x="2397" y="1300"/>
                  <a:pt x="2411" y="1285"/>
                  <a:pt x="2429" y="1285"/>
                </a:cubicBezTo>
                <a:cubicBezTo>
                  <a:pt x="2447" y="1285"/>
                  <a:pt x="2462" y="1300"/>
                  <a:pt x="2462" y="1318"/>
                </a:cubicBezTo>
                <a:cubicBezTo>
                  <a:pt x="2462" y="1336"/>
                  <a:pt x="2447" y="1350"/>
                  <a:pt x="2429" y="1350"/>
                </a:cubicBezTo>
                <a:close/>
                <a:moveTo>
                  <a:pt x="2471" y="1296"/>
                </a:moveTo>
                <a:cubicBezTo>
                  <a:pt x="2468" y="1290"/>
                  <a:pt x="2464" y="1285"/>
                  <a:pt x="2458" y="1280"/>
                </a:cubicBezTo>
                <a:cubicBezTo>
                  <a:pt x="2465" y="1277"/>
                  <a:pt x="2471" y="1273"/>
                  <a:pt x="2476" y="1268"/>
                </a:cubicBezTo>
                <a:cubicBezTo>
                  <a:pt x="2474" y="1277"/>
                  <a:pt x="2473" y="1287"/>
                  <a:pt x="2471" y="1296"/>
                </a:cubicBezTo>
                <a:close/>
                <a:moveTo>
                  <a:pt x="2482" y="1202"/>
                </a:moveTo>
                <a:cubicBezTo>
                  <a:pt x="2477" y="1193"/>
                  <a:pt x="2469" y="1186"/>
                  <a:pt x="2459" y="1181"/>
                </a:cubicBezTo>
                <a:cubicBezTo>
                  <a:pt x="2469" y="1177"/>
                  <a:pt x="2477" y="1170"/>
                  <a:pt x="2484" y="1162"/>
                </a:cubicBezTo>
                <a:cubicBezTo>
                  <a:pt x="2484" y="1175"/>
                  <a:pt x="2483" y="1189"/>
                  <a:pt x="2482" y="1202"/>
                </a:cubicBezTo>
                <a:close/>
                <a:moveTo>
                  <a:pt x="2436" y="1171"/>
                </a:moveTo>
                <a:cubicBezTo>
                  <a:pt x="2409" y="1171"/>
                  <a:pt x="2388" y="1149"/>
                  <a:pt x="2388" y="1123"/>
                </a:cubicBezTo>
                <a:cubicBezTo>
                  <a:pt x="2388" y="1097"/>
                  <a:pt x="2409" y="1075"/>
                  <a:pt x="2436" y="1075"/>
                </a:cubicBezTo>
                <a:cubicBezTo>
                  <a:pt x="2462" y="1075"/>
                  <a:pt x="2483" y="1097"/>
                  <a:pt x="2483" y="1123"/>
                </a:cubicBezTo>
                <a:cubicBezTo>
                  <a:pt x="2483" y="1149"/>
                  <a:pt x="2462" y="1171"/>
                  <a:pt x="2436" y="1171"/>
                </a:cubicBezTo>
                <a:close/>
                <a:moveTo>
                  <a:pt x="2477" y="1033"/>
                </a:moveTo>
                <a:cubicBezTo>
                  <a:pt x="2479" y="1049"/>
                  <a:pt x="2481" y="1065"/>
                  <a:pt x="2482" y="1081"/>
                </a:cubicBezTo>
                <a:cubicBezTo>
                  <a:pt x="2474" y="1072"/>
                  <a:pt x="2464" y="1066"/>
                  <a:pt x="2452" y="1063"/>
                </a:cubicBezTo>
                <a:cubicBezTo>
                  <a:pt x="2463" y="1055"/>
                  <a:pt x="2471" y="1045"/>
                  <a:pt x="2477" y="1033"/>
                </a:cubicBezTo>
                <a:close/>
                <a:moveTo>
                  <a:pt x="2410" y="1060"/>
                </a:moveTo>
                <a:cubicBezTo>
                  <a:pt x="2387" y="1060"/>
                  <a:pt x="2366" y="1046"/>
                  <a:pt x="2357" y="1026"/>
                </a:cubicBezTo>
                <a:cubicBezTo>
                  <a:pt x="2356" y="1024"/>
                  <a:pt x="2356" y="1022"/>
                  <a:pt x="2355" y="1020"/>
                </a:cubicBezTo>
                <a:cubicBezTo>
                  <a:pt x="2353" y="1015"/>
                  <a:pt x="2352" y="1008"/>
                  <a:pt x="2352" y="1002"/>
                </a:cubicBezTo>
                <a:cubicBezTo>
                  <a:pt x="2352" y="970"/>
                  <a:pt x="2378" y="943"/>
                  <a:pt x="2410" y="943"/>
                </a:cubicBezTo>
                <a:cubicBezTo>
                  <a:pt x="2443" y="943"/>
                  <a:pt x="2469" y="970"/>
                  <a:pt x="2469" y="1002"/>
                </a:cubicBezTo>
                <a:cubicBezTo>
                  <a:pt x="2469" y="1034"/>
                  <a:pt x="2443" y="1060"/>
                  <a:pt x="2410" y="1060"/>
                </a:cubicBezTo>
                <a:close/>
                <a:moveTo>
                  <a:pt x="2461" y="947"/>
                </a:moveTo>
                <a:cubicBezTo>
                  <a:pt x="2461" y="948"/>
                  <a:pt x="2462" y="949"/>
                  <a:pt x="2462" y="949"/>
                </a:cubicBezTo>
                <a:cubicBezTo>
                  <a:pt x="2449" y="936"/>
                  <a:pt x="2430" y="928"/>
                  <a:pt x="2410" y="928"/>
                </a:cubicBezTo>
                <a:cubicBezTo>
                  <a:pt x="2409" y="928"/>
                  <a:pt x="2407" y="928"/>
                  <a:pt x="2405" y="929"/>
                </a:cubicBezTo>
                <a:cubicBezTo>
                  <a:pt x="2418" y="914"/>
                  <a:pt x="2426" y="896"/>
                  <a:pt x="2426" y="875"/>
                </a:cubicBezTo>
                <a:cubicBezTo>
                  <a:pt x="2426" y="870"/>
                  <a:pt x="2425" y="864"/>
                  <a:pt x="2424" y="859"/>
                </a:cubicBezTo>
                <a:cubicBezTo>
                  <a:pt x="2440" y="886"/>
                  <a:pt x="2452" y="915"/>
                  <a:pt x="2461" y="947"/>
                </a:cubicBezTo>
                <a:close/>
                <a:moveTo>
                  <a:pt x="2411" y="875"/>
                </a:moveTo>
                <a:cubicBezTo>
                  <a:pt x="2411" y="911"/>
                  <a:pt x="2382" y="940"/>
                  <a:pt x="2346" y="940"/>
                </a:cubicBezTo>
                <a:cubicBezTo>
                  <a:pt x="2310" y="940"/>
                  <a:pt x="2281" y="911"/>
                  <a:pt x="2281" y="875"/>
                </a:cubicBezTo>
                <a:cubicBezTo>
                  <a:pt x="2281" y="839"/>
                  <a:pt x="2310" y="810"/>
                  <a:pt x="2346" y="810"/>
                </a:cubicBezTo>
                <a:cubicBezTo>
                  <a:pt x="2382" y="810"/>
                  <a:pt x="2411" y="839"/>
                  <a:pt x="2411" y="875"/>
                </a:cubicBezTo>
                <a:close/>
                <a:moveTo>
                  <a:pt x="2381" y="804"/>
                </a:moveTo>
                <a:cubicBezTo>
                  <a:pt x="2370" y="798"/>
                  <a:pt x="2359" y="795"/>
                  <a:pt x="2346" y="795"/>
                </a:cubicBezTo>
                <a:cubicBezTo>
                  <a:pt x="2332" y="795"/>
                  <a:pt x="2319" y="799"/>
                  <a:pt x="2307" y="805"/>
                </a:cubicBezTo>
                <a:cubicBezTo>
                  <a:pt x="2308" y="801"/>
                  <a:pt x="2308" y="796"/>
                  <a:pt x="2308" y="792"/>
                </a:cubicBezTo>
                <a:cubicBezTo>
                  <a:pt x="2308" y="773"/>
                  <a:pt x="2302" y="756"/>
                  <a:pt x="2290" y="742"/>
                </a:cubicBezTo>
                <a:cubicBezTo>
                  <a:pt x="2325" y="756"/>
                  <a:pt x="2355" y="777"/>
                  <a:pt x="2381" y="804"/>
                </a:cubicBezTo>
                <a:close/>
                <a:moveTo>
                  <a:pt x="2231" y="730"/>
                </a:moveTo>
                <a:cubicBezTo>
                  <a:pt x="2266" y="730"/>
                  <a:pt x="2293" y="757"/>
                  <a:pt x="2293" y="792"/>
                </a:cubicBezTo>
                <a:cubicBezTo>
                  <a:pt x="2293" y="826"/>
                  <a:pt x="2266" y="854"/>
                  <a:pt x="2231" y="854"/>
                </a:cubicBezTo>
                <a:cubicBezTo>
                  <a:pt x="2197" y="854"/>
                  <a:pt x="2169" y="826"/>
                  <a:pt x="2169" y="792"/>
                </a:cubicBezTo>
                <a:cubicBezTo>
                  <a:pt x="2169" y="757"/>
                  <a:pt x="2197" y="730"/>
                  <a:pt x="2231" y="730"/>
                </a:cubicBezTo>
                <a:close/>
                <a:moveTo>
                  <a:pt x="2200" y="721"/>
                </a:moveTo>
                <a:cubicBezTo>
                  <a:pt x="2185" y="728"/>
                  <a:pt x="2172" y="740"/>
                  <a:pt x="2164" y="755"/>
                </a:cubicBezTo>
                <a:cubicBezTo>
                  <a:pt x="2159" y="741"/>
                  <a:pt x="2149" y="731"/>
                  <a:pt x="2136" y="724"/>
                </a:cubicBezTo>
                <a:cubicBezTo>
                  <a:pt x="2158" y="721"/>
                  <a:pt x="2179" y="720"/>
                  <a:pt x="2200" y="721"/>
                </a:cubicBezTo>
                <a:close/>
                <a:moveTo>
                  <a:pt x="2107" y="731"/>
                </a:moveTo>
                <a:cubicBezTo>
                  <a:pt x="2132" y="731"/>
                  <a:pt x="2153" y="752"/>
                  <a:pt x="2153" y="777"/>
                </a:cubicBezTo>
                <a:cubicBezTo>
                  <a:pt x="2153" y="803"/>
                  <a:pt x="2132" y="824"/>
                  <a:pt x="2107" y="824"/>
                </a:cubicBezTo>
                <a:cubicBezTo>
                  <a:pt x="2081" y="824"/>
                  <a:pt x="2061" y="803"/>
                  <a:pt x="2061" y="777"/>
                </a:cubicBezTo>
                <a:cubicBezTo>
                  <a:pt x="2061" y="752"/>
                  <a:pt x="2081" y="731"/>
                  <a:pt x="2107" y="731"/>
                </a:cubicBezTo>
                <a:close/>
                <a:moveTo>
                  <a:pt x="2074" y="829"/>
                </a:moveTo>
                <a:cubicBezTo>
                  <a:pt x="2066" y="830"/>
                  <a:pt x="2057" y="831"/>
                  <a:pt x="2049" y="832"/>
                </a:cubicBezTo>
                <a:cubicBezTo>
                  <a:pt x="2053" y="827"/>
                  <a:pt x="2056" y="821"/>
                  <a:pt x="2058" y="814"/>
                </a:cubicBezTo>
                <a:cubicBezTo>
                  <a:pt x="2062" y="820"/>
                  <a:pt x="2068" y="825"/>
                  <a:pt x="2074" y="829"/>
                </a:cubicBezTo>
                <a:close/>
                <a:moveTo>
                  <a:pt x="2054" y="746"/>
                </a:moveTo>
                <a:cubicBezTo>
                  <a:pt x="2050" y="753"/>
                  <a:pt x="2047" y="761"/>
                  <a:pt x="2046" y="770"/>
                </a:cubicBezTo>
                <a:cubicBezTo>
                  <a:pt x="2041" y="765"/>
                  <a:pt x="2034" y="760"/>
                  <a:pt x="2027" y="758"/>
                </a:cubicBezTo>
                <a:cubicBezTo>
                  <a:pt x="2036" y="753"/>
                  <a:pt x="2045" y="749"/>
                  <a:pt x="2054" y="746"/>
                </a:cubicBezTo>
                <a:close/>
                <a:moveTo>
                  <a:pt x="2012" y="770"/>
                </a:moveTo>
                <a:cubicBezTo>
                  <a:pt x="2030" y="770"/>
                  <a:pt x="2044" y="785"/>
                  <a:pt x="2044" y="803"/>
                </a:cubicBezTo>
                <a:cubicBezTo>
                  <a:pt x="2044" y="821"/>
                  <a:pt x="2030" y="835"/>
                  <a:pt x="2012" y="835"/>
                </a:cubicBezTo>
                <a:cubicBezTo>
                  <a:pt x="1994" y="835"/>
                  <a:pt x="1979" y="821"/>
                  <a:pt x="1979" y="803"/>
                </a:cubicBezTo>
                <a:cubicBezTo>
                  <a:pt x="1979" y="792"/>
                  <a:pt x="1989" y="771"/>
                  <a:pt x="2012" y="770"/>
                </a:cubicBezTo>
                <a:close/>
                <a:moveTo>
                  <a:pt x="1965" y="795"/>
                </a:moveTo>
                <a:cubicBezTo>
                  <a:pt x="1965" y="797"/>
                  <a:pt x="1964" y="800"/>
                  <a:pt x="1964" y="803"/>
                </a:cubicBezTo>
                <a:cubicBezTo>
                  <a:pt x="1964" y="804"/>
                  <a:pt x="1964" y="805"/>
                  <a:pt x="1965" y="805"/>
                </a:cubicBezTo>
                <a:cubicBezTo>
                  <a:pt x="1962" y="804"/>
                  <a:pt x="1958" y="803"/>
                  <a:pt x="1955" y="802"/>
                </a:cubicBezTo>
                <a:cubicBezTo>
                  <a:pt x="1958" y="799"/>
                  <a:pt x="1962" y="797"/>
                  <a:pt x="1965" y="795"/>
                </a:cubicBezTo>
                <a:close/>
                <a:moveTo>
                  <a:pt x="1947" y="816"/>
                </a:moveTo>
                <a:cubicBezTo>
                  <a:pt x="1959" y="816"/>
                  <a:pt x="1969" y="826"/>
                  <a:pt x="1969" y="838"/>
                </a:cubicBezTo>
                <a:cubicBezTo>
                  <a:pt x="1969" y="851"/>
                  <a:pt x="1959" y="861"/>
                  <a:pt x="1947" y="861"/>
                </a:cubicBezTo>
                <a:cubicBezTo>
                  <a:pt x="1935" y="861"/>
                  <a:pt x="1924" y="851"/>
                  <a:pt x="1924" y="838"/>
                </a:cubicBezTo>
                <a:cubicBezTo>
                  <a:pt x="1924" y="826"/>
                  <a:pt x="1935" y="816"/>
                  <a:pt x="1947" y="816"/>
                </a:cubicBezTo>
                <a:close/>
                <a:moveTo>
                  <a:pt x="1934" y="873"/>
                </a:moveTo>
                <a:cubicBezTo>
                  <a:pt x="1931" y="875"/>
                  <a:pt x="1928" y="877"/>
                  <a:pt x="1925" y="878"/>
                </a:cubicBezTo>
                <a:cubicBezTo>
                  <a:pt x="1925" y="877"/>
                  <a:pt x="1925" y="876"/>
                  <a:pt x="1925" y="875"/>
                </a:cubicBezTo>
                <a:cubicBezTo>
                  <a:pt x="1925" y="873"/>
                  <a:pt x="1925" y="870"/>
                  <a:pt x="1924" y="868"/>
                </a:cubicBezTo>
                <a:cubicBezTo>
                  <a:pt x="1927" y="870"/>
                  <a:pt x="1931" y="872"/>
                  <a:pt x="1934" y="873"/>
                </a:cubicBezTo>
                <a:close/>
                <a:moveTo>
                  <a:pt x="1910" y="840"/>
                </a:moveTo>
                <a:cubicBezTo>
                  <a:pt x="1910" y="844"/>
                  <a:pt x="1911" y="848"/>
                  <a:pt x="1912" y="851"/>
                </a:cubicBezTo>
                <a:cubicBezTo>
                  <a:pt x="1909" y="849"/>
                  <a:pt x="1905" y="848"/>
                  <a:pt x="1901" y="848"/>
                </a:cubicBezTo>
                <a:cubicBezTo>
                  <a:pt x="1904" y="845"/>
                  <a:pt x="1907" y="842"/>
                  <a:pt x="1910" y="840"/>
                </a:cubicBezTo>
                <a:close/>
                <a:moveTo>
                  <a:pt x="1898" y="862"/>
                </a:moveTo>
                <a:cubicBezTo>
                  <a:pt x="1905" y="862"/>
                  <a:pt x="1910" y="868"/>
                  <a:pt x="1910" y="875"/>
                </a:cubicBezTo>
                <a:cubicBezTo>
                  <a:pt x="1910" y="882"/>
                  <a:pt x="1905" y="888"/>
                  <a:pt x="1898" y="888"/>
                </a:cubicBezTo>
                <a:cubicBezTo>
                  <a:pt x="1891" y="888"/>
                  <a:pt x="1885" y="882"/>
                  <a:pt x="1885" y="875"/>
                </a:cubicBezTo>
                <a:cubicBezTo>
                  <a:pt x="1885" y="868"/>
                  <a:pt x="1891" y="862"/>
                  <a:pt x="1898" y="862"/>
                </a:cubicBezTo>
                <a:close/>
                <a:moveTo>
                  <a:pt x="1870" y="879"/>
                </a:moveTo>
                <a:cubicBezTo>
                  <a:pt x="1872" y="889"/>
                  <a:pt x="1879" y="897"/>
                  <a:pt x="1888" y="901"/>
                </a:cubicBezTo>
                <a:cubicBezTo>
                  <a:pt x="1859" y="920"/>
                  <a:pt x="1831" y="942"/>
                  <a:pt x="1802" y="968"/>
                </a:cubicBezTo>
                <a:cubicBezTo>
                  <a:pt x="1802" y="968"/>
                  <a:pt x="1802" y="967"/>
                  <a:pt x="1801" y="967"/>
                </a:cubicBezTo>
                <a:cubicBezTo>
                  <a:pt x="1823" y="935"/>
                  <a:pt x="1846" y="906"/>
                  <a:pt x="1870" y="879"/>
                </a:cubicBezTo>
                <a:close/>
                <a:moveTo>
                  <a:pt x="1828" y="1111"/>
                </a:moveTo>
                <a:cubicBezTo>
                  <a:pt x="1827" y="1111"/>
                  <a:pt x="1827" y="1111"/>
                  <a:pt x="1827" y="1111"/>
                </a:cubicBezTo>
                <a:cubicBezTo>
                  <a:pt x="1827" y="1111"/>
                  <a:pt x="1827" y="1111"/>
                  <a:pt x="1827" y="1111"/>
                </a:cubicBezTo>
                <a:cubicBezTo>
                  <a:pt x="1819" y="1106"/>
                  <a:pt x="1811" y="1101"/>
                  <a:pt x="1803" y="1096"/>
                </a:cubicBezTo>
                <a:cubicBezTo>
                  <a:pt x="1804" y="1095"/>
                  <a:pt x="1804" y="1095"/>
                  <a:pt x="1804" y="1094"/>
                </a:cubicBezTo>
                <a:cubicBezTo>
                  <a:pt x="1804" y="1060"/>
                  <a:pt x="1803" y="1027"/>
                  <a:pt x="1800" y="993"/>
                </a:cubicBezTo>
                <a:cubicBezTo>
                  <a:pt x="1815" y="1031"/>
                  <a:pt x="1837" y="1069"/>
                  <a:pt x="1828" y="1111"/>
                </a:cubicBezTo>
                <a:close/>
                <a:moveTo>
                  <a:pt x="1789" y="1004"/>
                </a:moveTo>
                <a:cubicBezTo>
                  <a:pt x="1792" y="1033"/>
                  <a:pt x="1793" y="1061"/>
                  <a:pt x="1793" y="1090"/>
                </a:cubicBezTo>
                <a:cubicBezTo>
                  <a:pt x="1783" y="1085"/>
                  <a:pt x="1774" y="1080"/>
                  <a:pt x="1764" y="1076"/>
                </a:cubicBezTo>
                <a:cubicBezTo>
                  <a:pt x="1770" y="1051"/>
                  <a:pt x="1777" y="1027"/>
                  <a:pt x="1789" y="1004"/>
                </a:cubicBezTo>
                <a:close/>
                <a:moveTo>
                  <a:pt x="1753" y="1072"/>
                </a:moveTo>
                <a:cubicBezTo>
                  <a:pt x="1747" y="1070"/>
                  <a:pt x="1741" y="1069"/>
                  <a:pt x="1734" y="1067"/>
                </a:cubicBezTo>
                <a:cubicBezTo>
                  <a:pt x="1741" y="1044"/>
                  <a:pt x="1758" y="1027"/>
                  <a:pt x="1774" y="1009"/>
                </a:cubicBezTo>
                <a:cubicBezTo>
                  <a:pt x="1765" y="1029"/>
                  <a:pt x="1758" y="1050"/>
                  <a:pt x="1753" y="1072"/>
                </a:cubicBezTo>
                <a:close/>
                <a:moveTo>
                  <a:pt x="1779" y="987"/>
                </a:moveTo>
                <a:cubicBezTo>
                  <a:pt x="1759" y="1012"/>
                  <a:pt x="1732" y="1034"/>
                  <a:pt x="1723" y="1065"/>
                </a:cubicBezTo>
                <a:cubicBezTo>
                  <a:pt x="1715" y="1064"/>
                  <a:pt x="1706" y="1063"/>
                  <a:pt x="1697" y="1062"/>
                </a:cubicBezTo>
                <a:cubicBezTo>
                  <a:pt x="1720" y="1032"/>
                  <a:pt x="1746" y="1005"/>
                  <a:pt x="1779" y="987"/>
                </a:cubicBezTo>
                <a:close/>
                <a:moveTo>
                  <a:pt x="1822" y="1122"/>
                </a:moveTo>
                <a:cubicBezTo>
                  <a:pt x="1801" y="1131"/>
                  <a:pt x="1781" y="1144"/>
                  <a:pt x="1763" y="1158"/>
                </a:cubicBezTo>
                <a:cubicBezTo>
                  <a:pt x="1748" y="1141"/>
                  <a:pt x="1728" y="1131"/>
                  <a:pt x="1705" y="1136"/>
                </a:cubicBezTo>
                <a:cubicBezTo>
                  <a:pt x="1703" y="1115"/>
                  <a:pt x="1698" y="1094"/>
                  <a:pt x="1692" y="1073"/>
                </a:cubicBezTo>
                <a:cubicBezTo>
                  <a:pt x="1742" y="1074"/>
                  <a:pt x="1781" y="1093"/>
                  <a:pt x="1822" y="1122"/>
                </a:cubicBezTo>
                <a:close/>
                <a:moveTo>
                  <a:pt x="1658" y="1025"/>
                </a:moveTo>
                <a:cubicBezTo>
                  <a:pt x="1701" y="1095"/>
                  <a:pt x="1707" y="1187"/>
                  <a:pt x="1675" y="1263"/>
                </a:cubicBezTo>
                <a:cubicBezTo>
                  <a:pt x="1664" y="1258"/>
                  <a:pt x="1653" y="1255"/>
                  <a:pt x="1642" y="1253"/>
                </a:cubicBezTo>
                <a:cubicBezTo>
                  <a:pt x="1655" y="1183"/>
                  <a:pt x="1655" y="1117"/>
                  <a:pt x="1626" y="1051"/>
                </a:cubicBezTo>
                <a:cubicBezTo>
                  <a:pt x="1599" y="987"/>
                  <a:pt x="1550" y="937"/>
                  <a:pt x="1497" y="893"/>
                </a:cubicBezTo>
                <a:cubicBezTo>
                  <a:pt x="1561" y="923"/>
                  <a:pt x="1620" y="964"/>
                  <a:pt x="1658" y="1025"/>
                </a:cubicBezTo>
                <a:close/>
                <a:moveTo>
                  <a:pt x="1612" y="1047"/>
                </a:moveTo>
                <a:cubicBezTo>
                  <a:pt x="1645" y="1112"/>
                  <a:pt x="1644" y="1182"/>
                  <a:pt x="1631" y="1251"/>
                </a:cubicBezTo>
                <a:cubicBezTo>
                  <a:pt x="1615" y="1248"/>
                  <a:pt x="1599" y="1247"/>
                  <a:pt x="1583" y="1247"/>
                </a:cubicBezTo>
                <a:cubicBezTo>
                  <a:pt x="1594" y="1188"/>
                  <a:pt x="1581" y="1129"/>
                  <a:pt x="1561" y="1073"/>
                </a:cubicBezTo>
                <a:cubicBezTo>
                  <a:pt x="1541" y="1013"/>
                  <a:pt x="1514" y="952"/>
                  <a:pt x="1483" y="897"/>
                </a:cubicBezTo>
                <a:cubicBezTo>
                  <a:pt x="1535" y="939"/>
                  <a:pt x="1581" y="986"/>
                  <a:pt x="1612" y="1047"/>
                </a:cubicBezTo>
                <a:close/>
                <a:moveTo>
                  <a:pt x="1545" y="1061"/>
                </a:moveTo>
                <a:cubicBezTo>
                  <a:pt x="1568" y="1120"/>
                  <a:pt x="1584" y="1185"/>
                  <a:pt x="1571" y="1248"/>
                </a:cubicBezTo>
                <a:cubicBezTo>
                  <a:pt x="1555" y="1249"/>
                  <a:pt x="1539" y="1252"/>
                  <a:pt x="1523" y="1256"/>
                </a:cubicBezTo>
                <a:cubicBezTo>
                  <a:pt x="1516" y="1195"/>
                  <a:pt x="1505" y="1135"/>
                  <a:pt x="1496" y="1074"/>
                </a:cubicBezTo>
                <a:cubicBezTo>
                  <a:pt x="1488" y="1021"/>
                  <a:pt x="1487" y="966"/>
                  <a:pt x="1479" y="913"/>
                </a:cubicBezTo>
                <a:cubicBezTo>
                  <a:pt x="1505" y="960"/>
                  <a:pt x="1526" y="1010"/>
                  <a:pt x="1545" y="1061"/>
                </a:cubicBezTo>
                <a:close/>
                <a:moveTo>
                  <a:pt x="1469" y="924"/>
                </a:moveTo>
                <a:cubicBezTo>
                  <a:pt x="1475" y="971"/>
                  <a:pt x="1477" y="1019"/>
                  <a:pt x="1483" y="1066"/>
                </a:cubicBezTo>
                <a:cubicBezTo>
                  <a:pt x="1492" y="1131"/>
                  <a:pt x="1504" y="1195"/>
                  <a:pt x="1512" y="1260"/>
                </a:cubicBezTo>
                <a:cubicBezTo>
                  <a:pt x="1501" y="1263"/>
                  <a:pt x="1491" y="1267"/>
                  <a:pt x="1481" y="1272"/>
                </a:cubicBezTo>
                <a:cubicBezTo>
                  <a:pt x="1455" y="1212"/>
                  <a:pt x="1444" y="1137"/>
                  <a:pt x="1445" y="1072"/>
                </a:cubicBezTo>
                <a:cubicBezTo>
                  <a:pt x="1446" y="1022"/>
                  <a:pt x="1459" y="973"/>
                  <a:pt x="1469" y="924"/>
                </a:cubicBezTo>
                <a:close/>
                <a:moveTo>
                  <a:pt x="1409" y="1082"/>
                </a:moveTo>
                <a:cubicBezTo>
                  <a:pt x="1417" y="1031"/>
                  <a:pt x="1437" y="984"/>
                  <a:pt x="1455" y="936"/>
                </a:cubicBezTo>
                <a:cubicBezTo>
                  <a:pt x="1445" y="987"/>
                  <a:pt x="1434" y="1036"/>
                  <a:pt x="1434" y="1089"/>
                </a:cubicBezTo>
                <a:cubicBezTo>
                  <a:pt x="1434" y="1150"/>
                  <a:pt x="1446" y="1221"/>
                  <a:pt x="1471" y="1277"/>
                </a:cubicBezTo>
                <a:cubicBezTo>
                  <a:pt x="1462" y="1282"/>
                  <a:pt x="1454" y="1287"/>
                  <a:pt x="1446" y="1292"/>
                </a:cubicBezTo>
                <a:cubicBezTo>
                  <a:pt x="1408" y="1227"/>
                  <a:pt x="1396" y="1157"/>
                  <a:pt x="1409" y="1082"/>
                </a:cubicBezTo>
                <a:close/>
                <a:moveTo>
                  <a:pt x="1434" y="1294"/>
                </a:moveTo>
                <a:cubicBezTo>
                  <a:pt x="1410" y="1264"/>
                  <a:pt x="1380" y="1240"/>
                  <a:pt x="1347" y="1223"/>
                </a:cubicBezTo>
                <a:cubicBezTo>
                  <a:pt x="1359" y="1206"/>
                  <a:pt x="1377" y="1197"/>
                  <a:pt x="1398" y="1194"/>
                </a:cubicBezTo>
                <a:cubicBezTo>
                  <a:pt x="1404" y="1229"/>
                  <a:pt x="1416" y="1262"/>
                  <a:pt x="1434" y="1294"/>
                </a:cubicBezTo>
                <a:close/>
                <a:moveTo>
                  <a:pt x="1393" y="1133"/>
                </a:moveTo>
                <a:cubicBezTo>
                  <a:pt x="1392" y="1150"/>
                  <a:pt x="1393" y="1167"/>
                  <a:pt x="1396" y="1183"/>
                </a:cubicBezTo>
                <a:cubicBezTo>
                  <a:pt x="1371" y="1186"/>
                  <a:pt x="1350" y="1198"/>
                  <a:pt x="1336" y="1218"/>
                </a:cubicBezTo>
                <a:cubicBezTo>
                  <a:pt x="1321" y="1212"/>
                  <a:pt x="1306" y="1206"/>
                  <a:pt x="1290" y="1202"/>
                </a:cubicBezTo>
                <a:cubicBezTo>
                  <a:pt x="1318" y="1171"/>
                  <a:pt x="1350" y="1141"/>
                  <a:pt x="1392" y="1133"/>
                </a:cubicBezTo>
                <a:cubicBezTo>
                  <a:pt x="1392" y="1133"/>
                  <a:pt x="1392" y="1133"/>
                  <a:pt x="1393" y="1133"/>
                </a:cubicBezTo>
                <a:close/>
                <a:moveTo>
                  <a:pt x="1383" y="1124"/>
                </a:moveTo>
                <a:cubicBezTo>
                  <a:pt x="1376" y="1126"/>
                  <a:pt x="1369" y="1128"/>
                  <a:pt x="1363" y="1131"/>
                </a:cubicBezTo>
                <a:cubicBezTo>
                  <a:pt x="1342" y="1106"/>
                  <a:pt x="1320" y="1082"/>
                  <a:pt x="1297" y="1060"/>
                </a:cubicBezTo>
                <a:cubicBezTo>
                  <a:pt x="1329" y="1077"/>
                  <a:pt x="1359" y="1097"/>
                  <a:pt x="1383" y="1124"/>
                </a:cubicBezTo>
                <a:close/>
                <a:moveTo>
                  <a:pt x="1352" y="1136"/>
                </a:moveTo>
                <a:cubicBezTo>
                  <a:pt x="1346" y="1139"/>
                  <a:pt x="1339" y="1143"/>
                  <a:pt x="1333" y="1147"/>
                </a:cubicBezTo>
                <a:cubicBezTo>
                  <a:pt x="1324" y="1121"/>
                  <a:pt x="1310" y="1096"/>
                  <a:pt x="1294" y="1073"/>
                </a:cubicBezTo>
                <a:cubicBezTo>
                  <a:pt x="1315" y="1093"/>
                  <a:pt x="1334" y="1114"/>
                  <a:pt x="1352" y="1136"/>
                </a:cubicBezTo>
                <a:close/>
                <a:moveTo>
                  <a:pt x="1323" y="1152"/>
                </a:moveTo>
                <a:cubicBezTo>
                  <a:pt x="1324" y="1153"/>
                  <a:pt x="1324" y="1154"/>
                  <a:pt x="1324" y="1154"/>
                </a:cubicBezTo>
                <a:cubicBezTo>
                  <a:pt x="1318" y="1159"/>
                  <a:pt x="1312" y="1164"/>
                  <a:pt x="1306" y="1170"/>
                </a:cubicBezTo>
                <a:cubicBezTo>
                  <a:pt x="1298" y="1141"/>
                  <a:pt x="1291" y="1112"/>
                  <a:pt x="1287" y="1083"/>
                </a:cubicBezTo>
                <a:cubicBezTo>
                  <a:pt x="1302" y="1105"/>
                  <a:pt x="1315" y="1127"/>
                  <a:pt x="1323" y="1152"/>
                </a:cubicBezTo>
                <a:close/>
                <a:moveTo>
                  <a:pt x="1276" y="1081"/>
                </a:moveTo>
                <a:cubicBezTo>
                  <a:pt x="1279" y="1113"/>
                  <a:pt x="1287" y="1144"/>
                  <a:pt x="1296" y="1176"/>
                </a:cubicBezTo>
                <a:cubicBezTo>
                  <a:pt x="1296" y="1177"/>
                  <a:pt x="1297" y="1178"/>
                  <a:pt x="1297" y="1178"/>
                </a:cubicBezTo>
                <a:cubicBezTo>
                  <a:pt x="1292" y="1183"/>
                  <a:pt x="1287" y="1188"/>
                  <a:pt x="1283" y="1194"/>
                </a:cubicBezTo>
                <a:cubicBezTo>
                  <a:pt x="1249" y="1166"/>
                  <a:pt x="1266" y="1122"/>
                  <a:pt x="1276" y="1081"/>
                </a:cubicBezTo>
                <a:close/>
                <a:moveTo>
                  <a:pt x="1214" y="1204"/>
                </a:moveTo>
                <a:cubicBezTo>
                  <a:pt x="1296" y="1200"/>
                  <a:pt x="1379" y="1240"/>
                  <a:pt x="1429" y="1305"/>
                </a:cubicBezTo>
                <a:cubicBezTo>
                  <a:pt x="1429" y="1305"/>
                  <a:pt x="1429" y="1305"/>
                  <a:pt x="1430" y="1305"/>
                </a:cubicBezTo>
                <a:cubicBezTo>
                  <a:pt x="1422" y="1312"/>
                  <a:pt x="1415" y="1319"/>
                  <a:pt x="1408" y="1326"/>
                </a:cubicBezTo>
                <a:cubicBezTo>
                  <a:pt x="1363" y="1274"/>
                  <a:pt x="1286" y="1250"/>
                  <a:pt x="1220" y="1243"/>
                </a:cubicBezTo>
                <a:cubicBezTo>
                  <a:pt x="1165" y="1237"/>
                  <a:pt x="1100" y="1241"/>
                  <a:pt x="1045" y="1262"/>
                </a:cubicBezTo>
                <a:cubicBezTo>
                  <a:pt x="1096" y="1230"/>
                  <a:pt x="1152" y="1207"/>
                  <a:pt x="1214" y="1204"/>
                </a:cubicBezTo>
                <a:close/>
                <a:moveTo>
                  <a:pt x="965" y="1181"/>
                </a:moveTo>
                <a:cubicBezTo>
                  <a:pt x="1000" y="1188"/>
                  <a:pt x="1051" y="1202"/>
                  <a:pt x="1072" y="1233"/>
                </a:cubicBezTo>
                <a:cubicBezTo>
                  <a:pt x="1061" y="1239"/>
                  <a:pt x="1050" y="1246"/>
                  <a:pt x="1039" y="1253"/>
                </a:cubicBezTo>
                <a:cubicBezTo>
                  <a:pt x="1003" y="1210"/>
                  <a:pt x="925" y="1193"/>
                  <a:pt x="872" y="1211"/>
                </a:cubicBezTo>
                <a:cubicBezTo>
                  <a:pt x="867" y="1202"/>
                  <a:pt x="862" y="1194"/>
                  <a:pt x="857" y="1185"/>
                </a:cubicBezTo>
                <a:cubicBezTo>
                  <a:pt x="892" y="1172"/>
                  <a:pt x="929" y="1174"/>
                  <a:pt x="965" y="1181"/>
                </a:cubicBezTo>
                <a:close/>
                <a:moveTo>
                  <a:pt x="904" y="1310"/>
                </a:moveTo>
                <a:cubicBezTo>
                  <a:pt x="876" y="1324"/>
                  <a:pt x="847" y="1336"/>
                  <a:pt x="820" y="1351"/>
                </a:cubicBezTo>
                <a:cubicBezTo>
                  <a:pt x="804" y="1317"/>
                  <a:pt x="786" y="1282"/>
                  <a:pt x="766" y="1248"/>
                </a:cubicBezTo>
                <a:cubicBezTo>
                  <a:pt x="792" y="1233"/>
                  <a:pt x="816" y="1215"/>
                  <a:pt x="841" y="1197"/>
                </a:cubicBezTo>
                <a:cubicBezTo>
                  <a:pt x="864" y="1235"/>
                  <a:pt x="885" y="1273"/>
                  <a:pt x="904" y="1310"/>
                </a:cubicBezTo>
                <a:close/>
                <a:moveTo>
                  <a:pt x="765" y="1084"/>
                </a:moveTo>
                <a:cubicBezTo>
                  <a:pt x="789" y="1117"/>
                  <a:pt x="811" y="1150"/>
                  <a:pt x="831" y="1182"/>
                </a:cubicBezTo>
                <a:cubicBezTo>
                  <a:pt x="807" y="1200"/>
                  <a:pt x="783" y="1218"/>
                  <a:pt x="757" y="1233"/>
                </a:cubicBezTo>
                <a:cubicBezTo>
                  <a:pt x="739" y="1202"/>
                  <a:pt x="719" y="1171"/>
                  <a:pt x="698" y="1140"/>
                </a:cubicBezTo>
                <a:cubicBezTo>
                  <a:pt x="699" y="1140"/>
                  <a:pt x="700" y="1139"/>
                  <a:pt x="700" y="1139"/>
                </a:cubicBezTo>
                <a:cubicBezTo>
                  <a:pt x="723" y="1122"/>
                  <a:pt x="745" y="1105"/>
                  <a:pt x="765" y="1084"/>
                </a:cubicBezTo>
                <a:close/>
                <a:moveTo>
                  <a:pt x="754" y="1070"/>
                </a:moveTo>
                <a:cubicBezTo>
                  <a:pt x="735" y="1091"/>
                  <a:pt x="711" y="1108"/>
                  <a:pt x="689" y="1126"/>
                </a:cubicBezTo>
                <a:cubicBezTo>
                  <a:pt x="667" y="1095"/>
                  <a:pt x="644" y="1064"/>
                  <a:pt x="620" y="1034"/>
                </a:cubicBezTo>
                <a:cubicBezTo>
                  <a:pt x="642" y="1017"/>
                  <a:pt x="661" y="998"/>
                  <a:pt x="684" y="982"/>
                </a:cubicBezTo>
                <a:cubicBezTo>
                  <a:pt x="709" y="1012"/>
                  <a:pt x="732" y="1041"/>
                  <a:pt x="754" y="1070"/>
                </a:cubicBezTo>
                <a:close/>
                <a:moveTo>
                  <a:pt x="673" y="969"/>
                </a:moveTo>
                <a:cubicBezTo>
                  <a:pt x="650" y="985"/>
                  <a:pt x="631" y="1004"/>
                  <a:pt x="609" y="1020"/>
                </a:cubicBezTo>
                <a:cubicBezTo>
                  <a:pt x="587" y="994"/>
                  <a:pt x="564" y="967"/>
                  <a:pt x="540" y="940"/>
                </a:cubicBezTo>
                <a:cubicBezTo>
                  <a:pt x="560" y="924"/>
                  <a:pt x="578" y="904"/>
                  <a:pt x="598" y="888"/>
                </a:cubicBezTo>
                <a:cubicBezTo>
                  <a:pt x="598" y="888"/>
                  <a:pt x="598" y="888"/>
                  <a:pt x="598" y="888"/>
                </a:cubicBezTo>
                <a:cubicBezTo>
                  <a:pt x="624" y="915"/>
                  <a:pt x="649" y="942"/>
                  <a:pt x="673" y="969"/>
                </a:cubicBezTo>
                <a:close/>
                <a:moveTo>
                  <a:pt x="613" y="878"/>
                </a:moveTo>
                <a:cubicBezTo>
                  <a:pt x="607" y="872"/>
                  <a:pt x="600" y="865"/>
                  <a:pt x="593" y="857"/>
                </a:cubicBezTo>
                <a:cubicBezTo>
                  <a:pt x="638" y="782"/>
                  <a:pt x="631" y="682"/>
                  <a:pt x="590" y="615"/>
                </a:cubicBezTo>
                <a:cubicBezTo>
                  <a:pt x="597" y="609"/>
                  <a:pt x="605" y="603"/>
                  <a:pt x="612" y="597"/>
                </a:cubicBezTo>
                <a:cubicBezTo>
                  <a:pt x="673" y="663"/>
                  <a:pt x="686" y="799"/>
                  <a:pt x="613" y="878"/>
                </a:cubicBezTo>
                <a:close/>
                <a:moveTo>
                  <a:pt x="464" y="704"/>
                </a:moveTo>
                <a:cubicBezTo>
                  <a:pt x="553" y="591"/>
                  <a:pt x="659" y="480"/>
                  <a:pt x="782" y="372"/>
                </a:cubicBezTo>
                <a:cubicBezTo>
                  <a:pt x="793" y="361"/>
                  <a:pt x="833" y="327"/>
                  <a:pt x="841" y="321"/>
                </a:cubicBezTo>
                <a:cubicBezTo>
                  <a:pt x="868" y="298"/>
                  <a:pt x="898" y="277"/>
                  <a:pt x="929" y="258"/>
                </a:cubicBezTo>
                <a:cubicBezTo>
                  <a:pt x="845" y="330"/>
                  <a:pt x="777" y="416"/>
                  <a:pt x="709" y="505"/>
                </a:cubicBezTo>
                <a:cubicBezTo>
                  <a:pt x="630" y="561"/>
                  <a:pt x="548" y="628"/>
                  <a:pt x="464" y="704"/>
                </a:cubicBezTo>
                <a:close/>
                <a:moveTo>
                  <a:pt x="1260" y="288"/>
                </a:moveTo>
                <a:cubicBezTo>
                  <a:pt x="1324" y="285"/>
                  <a:pt x="1382" y="295"/>
                  <a:pt x="1434" y="318"/>
                </a:cubicBezTo>
                <a:cubicBezTo>
                  <a:pt x="1451" y="325"/>
                  <a:pt x="1467" y="333"/>
                  <a:pt x="1482" y="341"/>
                </a:cubicBezTo>
                <a:cubicBezTo>
                  <a:pt x="1482" y="342"/>
                  <a:pt x="1482" y="342"/>
                  <a:pt x="1481" y="342"/>
                </a:cubicBezTo>
                <a:cubicBezTo>
                  <a:pt x="1470" y="452"/>
                  <a:pt x="1358" y="546"/>
                  <a:pt x="1249" y="545"/>
                </a:cubicBezTo>
                <a:cubicBezTo>
                  <a:pt x="1340" y="512"/>
                  <a:pt x="1332" y="345"/>
                  <a:pt x="1260" y="288"/>
                </a:cubicBezTo>
                <a:close/>
                <a:moveTo>
                  <a:pt x="1492" y="347"/>
                </a:moveTo>
                <a:cubicBezTo>
                  <a:pt x="1544" y="378"/>
                  <a:pt x="1583" y="414"/>
                  <a:pt x="1607" y="454"/>
                </a:cubicBezTo>
                <a:cubicBezTo>
                  <a:pt x="1551" y="568"/>
                  <a:pt x="1392" y="576"/>
                  <a:pt x="1275" y="555"/>
                </a:cubicBezTo>
                <a:cubicBezTo>
                  <a:pt x="1380" y="543"/>
                  <a:pt x="1478" y="451"/>
                  <a:pt x="1492" y="347"/>
                </a:cubicBezTo>
                <a:close/>
                <a:moveTo>
                  <a:pt x="1195" y="552"/>
                </a:moveTo>
                <a:cubicBezTo>
                  <a:pt x="1210" y="547"/>
                  <a:pt x="1226" y="552"/>
                  <a:pt x="1242" y="566"/>
                </a:cubicBezTo>
                <a:cubicBezTo>
                  <a:pt x="1247" y="570"/>
                  <a:pt x="1250" y="574"/>
                  <a:pt x="1252" y="578"/>
                </a:cubicBezTo>
                <a:cubicBezTo>
                  <a:pt x="1256" y="585"/>
                  <a:pt x="1256" y="592"/>
                  <a:pt x="1253" y="601"/>
                </a:cubicBezTo>
                <a:cubicBezTo>
                  <a:pt x="1239" y="642"/>
                  <a:pt x="1152" y="689"/>
                  <a:pt x="1104" y="711"/>
                </a:cubicBezTo>
                <a:cubicBezTo>
                  <a:pt x="1118" y="660"/>
                  <a:pt x="1151" y="567"/>
                  <a:pt x="1195" y="552"/>
                </a:cubicBezTo>
                <a:close/>
                <a:moveTo>
                  <a:pt x="995" y="508"/>
                </a:moveTo>
                <a:cubicBezTo>
                  <a:pt x="1002" y="496"/>
                  <a:pt x="1015" y="490"/>
                  <a:pt x="1034" y="490"/>
                </a:cubicBezTo>
                <a:cubicBezTo>
                  <a:pt x="1051" y="489"/>
                  <a:pt x="1062" y="495"/>
                  <a:pt x="1069" y="508"/>
                </a:cubicBezTo>
                <a:cubicBezTo>
                  <a:pt x="1089" y="547"/>
                  <a:pt x="1057" y="641"/>
                  <a:pt x="1036" y="690"/>
                </a:cubicBezTo>
                <a:cubicBezTo>
                  <a:pt x="1002" y="623"/>
                  <a:pt x="974" y="542"/>
                  <a:pt x="995" y="508"/>
                </a:cubicBezTo>
                <a:close/>
                <a:moveTo>
                  <a:pt x="1100" y="945"/>
                </a:moveTo>
                <a:cubicBezTo>
                  <a:pt x="1128" y="1000"/>
                  <a:pt x="1138" y="1041"/>
                  <a:pt x="1126" y="1061"/>
                </a:cubicBezTo>
                <a:cubicBezTo>
                  <a:pt x="1120" y="1072"/>
                  <a:pt x="1109" y="1077"/>
                  <a:pt x="1091" y="1078"/>
                </a:cubicBezTo>
                <a:cubicBezTo>
                  <a:pt x="1070" y="1080"/>
                  <a:pt x="1056" y="1073"/>
                  <a:pt x="1048" y="1057"/>
                </a:cubicBezTo>
                <a:cubicBezTo>
                  <a:pt x="1026" y="1014"/>
                  <a:pt x="1051" y="922"/>
                  <a:pt x="1063" y="884"/>
                </a:cubicBezTo>
                <a:cubicBezTo>
                  <a:pt x="1072" y="898"/>
                  <a:pt x="1087" y="920"/>
                  <a:pt x="1100" y="945"/>
                </a:cubicBezTo>
                <a:close/>
                <a:moveTo>
                  <a:pt x="1069" y="838"/>
                </a:moveTo>
                <a:cubicBezTo>
                  <a:pt x="1041" y="852"/>
                  <a:pt x="1007" y="841"/>
                  <a:pt x="993" y="814"/>
                </a:cubicBezTo>
                <a:cubicBezTo>
                  <a:pt x="978" y="786"/>
                  <a:pt x="989" y="752"/>
                  <a:pt x="1017" y="738"/>
                </a:cubicBezTo>
                <a:cubicBezTo>
                  <a:pt x="1044" y="723"/>
                  <a:pt x="1079" y="734"/>
                  <a:pt x="1093" y="762"/>
                </a:cubicBezTo>
                <a:cubicBezTo>
                  <a:pt x="1107" y="789"/>
                  <a:pt x="1097" y="823"/>
                  <a:pt x="1069" y="838"/>
                </a:cubicBezTo>
                <a:close/>
                <a:moveTo>
                  <a:pt x="1190" y="830"/>
                </a:moveTo>
                <a:cubicBezTo>
                  <a:pt x="1165" y="824"/>
                  <a:pt x="1140" y="816"/>
                  <a:pt x="1114" y="808"/>
                </a:cubicBezTo>
                <a:cubicBezTo>
                  <a:pt x="1115" y="806"/>
                  <a:pt x="1115" y="804"/>
                  <a:pt x="1116" y="803"/>
                </a:cubicBezTo>
                <a:cubicBezTo>
                  <a:pt x="1116" y="803"/>
                  <a:pt x="1116" y="803"/>
                  <a:pt x="1116" y="802"/>
                </a:cubicBezTo>
                <a:cubicBezTo>
                  <a:pt x="1116" y="798"/>
                  <a:pt x="1117" y="794"/>
                  <a:pt x="1117" y="789"/>
                </a:cubicBezTo>
                <a:cubicBezTo>
                  <a:pt x="1137" y="798"/>
                  <a:pt x="1276" y="854"/>
                  <a:pt x="1333" y="813"/>
                </a:cubicBezTo>
                <a:cubicBezTo>
                  <a:pt x="1357" y="796"/>
                  <a:pt x="1366" y="756"/>
                  <a:pt x="1349" y="722"/>
                </a:cubicBezTo>
                <a:cubicBezTo>
                  <a:pt x="1346" y="717"/>
                  <a:pt x="1342" y="712"/>
                  <a:pt x="1337" y="708"/>
                </a:cubicBezTo>
                <a:cubicBezTo>
                  <a:pt x="1337" y="708"/>
                  <a:pt x="1337" y="708"/>
                  <a:pt x="1337" y="708"/>
                </a:cubicBezTo>
                <a:cubicBezTo>
                  <a:pt x="1332" y="704"/>
                  <a:pt x="1325" y="701"/>
                  <a:pt x="1318" y="699"/>
                </a:cubicBezTo>
                <a:cubicBezTo>
                  <a:pt x="1255" y="683"/>
                  <a:pt x="1132" y="761"/>
                  <a:pt x="1115" y="772"/>
                </a:cubicBezTo>
                <a:cubicBezTo>
                  <a:pt x="1114" y="765"/>
                  <a:pt x="1112" y="759"/>
                  <a:pt x="1109" y="753"/>
                </a:cubicBezTo>
                <a:cubicBezTo>
                  <a:pt x="1108" y="752"/>
                  <a:pt x="1108" y="751"/>
                  <a:pt x="1107" y="750"/>
                </a:cubicBezTo>
                <a:cubicBezTo>
                  <a:pt x="1237" y="719"/>
                  <a:pt x="1259" y="673"/>
                  <a:pt x="1275" y="639"/>
                </a:cubicBezTo>
                <a:cubicBezTo>
                  <a:pt x="1284" y="619"/>
                  <a:pt x="1291" y="605"/>
                  <a:pt x="1318" y="598"/>
                </a:cubicBezTo>
                <a:cubicBezTo>
                  <a:pt x="1328" y="595"/>
                  <a:pt x="1338" y="596"/>
                  <a:pt x="1346" y="602"/>
                </a:cubicBezTo>
                <a:cubicBezTo>
                  <a:pt x="1357" y="608"/>
                  <a:pt x="1365" y="621"/>
                  <a:pt x="1368" y="635"/>
                </a:cubicBezTo>
                <a:cubicBezTo>
                  <a:pt x="1371" y="646"/>
                  <a:pt x="1369" y="657"/>
                  <a:pt x="1363" y="667"/>
                </a:cubicBezTo>
                <a:cubicBezTo>
                  <a:pt x="1358" y="676"/>
                  <a:pt x="1349" y="682"/>
                  <a:pt x="1339" y="684"/>
                </a:cubicBezTo>
                <a:cubicBezTo>
                  <a:pt x="1320" y="689"/>
                  <a:pt x="1301" y="675"/>
                  <a:pt x="1297" y="655"/>
                </a:cubicBezTo>
                <a:cubicBezTo>
                  <a:pt x="1295" y="646"/>
                  <a:pt x="1296" y="637"/>
                  <a:pt x="1301" y="630"/>
                </a:cubicBezTo>
                <a:cubicBezTo>
                  <a:pt x="1305" y="623"/>
                  <a:pt x="1312" y="618"/>
                  <a:pt x="1320" y="616"/>
                </a:cubicBezTo>
                <a:cubicBezTo>
                  <a:pt x="1337" y="612"/>
                  <a:pt x="1347" y="626"/>
                  <a:pt x="1351" y="639"/>
                </a:cubicBezTo>
                <a:cubicBezTo>
                  <a:pt x="1354" y="652"/>
                  <a:pt x="1345" y="662"/>
                  <a:pt x="1335" y="665"/>
                </a:cubicBezTo>
                <a:cubicBezTo>
                  <a:pt x="1326" y="668"/>
                  <a:pt x="1318" y="663"/>
                  <a:pt x="1314" y="651"/>
                </a:cubicBezTo>
                <a:cubicBezTo>
                  <a:pt x="1313" y="646"/>
                  <a:pt x="1316" y="643"/>
                  <a:pt x="1317" y="642"/>
                </a:cubicBezTo>
                <a:cubicBezTo>
                  <a:pt x="1319" y="640"/>
                  <a:pt x="1321" y="639"/>
                  <a:pt x="1323" y="640"/>
                </a:cubicBezTo>
                <a:cubicBezTo>
                  <a:pt x="1339" y="664"/>
                  <a:pt x="1343" y="633"/>
                  <a:pt x="1326" y="628"/>
                </a:cubicBezTo>
                <a:cubicBezTo>
                  <a:pt x="1320" y="627"/>
                  <a:pt x="1314" y="628"/>
                  <a:pt x="1308" y="633"/>
                </a:cubicBezTo>
                <a:cubicBezTo>
                  <a:pt x="1303" y="639"/>
                  <a:pt x="1301" y="647"/>
                  <a:pt x="1303" y="654"/>
                </a:cubicBezTo>
                <a:cubicBezTo>
                  <a:pt x="1310" y="676"/>
                  <a:pt x="1326" y="680"/>
                  <a:pt x="1339" y="677"/>
                </a:cubicBezTo>
                <a:cubicBezTo>
                  <a:pt x="1354" y="672"/>
                  <a:pt x="1367" y="656"/>
                  <a:pt x="1362" y="636"/>
                </a:cubicBezTo>
                <a:cubicBezTo>
                  <a:pt x="1356" y="613"/>
                  <a:pt x="1338" y="600"/>
                  <a:pt x="1318" y="604"/>
                </a:cubicBezTo>
                <a:cubicBezTo>
                  <a:pt x="1306" y="607"/>
                  <a:pt x="1297" y="614"/>
                  <a:pt x="1291" y="624"/>
                </a:cubicBezTo>
                <a:cubicBezTo>
                  <a:pt x="1285" y="634"/>
                  <a:pt x="1283" y="646"/>
                  <a:pt x="1285" y="658"/>
                </a:cubicBezTo>
                <a:cubicBezTo>
                  <a:pt x="1291" y="684"/>
                  <a:pt x="1316" y="702"/>
                  <a:pt x="1342" y="696"/>
                </a:cubicBezTo>
                <a:cubicBezTo>
                  <a:pt x="1355" y="693"/>
                  <a:pt x="1366" y="685"/>
                  <a:pt x="1373" y="673"/>
                </a:cubicBezTo>
                <a:cubicBezTo>
                  <a:pt x="1381" y="661"/>
                  <a:pt x="1383" y="647"/>
                  <a:pt x="1380" y="633"/>
                </a:cubicBezTo>
                <a:cubicBezTo>
                  <a:pt x="1376" y="615"/>
                  <a:pt x="1366" y="600"/>
                  <a:pt x="1353" y="592"/>
                </a:cubicBezTo>
                <a:cubicBezTo>
                  <a:pt x="1341" y="585"/>
                  <a:pt x="1328" y="583"/>
                  <a:pt x="1315" y="586"/>
                </a:cubicBezTo>
                <a:cubicBezTo>
                  <a:pt x="1283" y="594"/>
                  <a:pt x="1274" y="614"/>
                  <a:pt x="1264" y="634"/>
                </a:cubicBezTo>
                <a:cubicBezTo>
                  <a:pt x="1248" y="668"/>
                  <a:pt x="1228" y="710"/>
                  <a:pt x="1099" y="740"/>
                </a:cubicBezTo>
                <a:cubicBezTo>
                  <a:pt x="1098" y="738"/>
                  <a:pt x="1096" y="736"/>
                  <a:pt x="1095" y="734"/>
                </a:cubicBezTo>
                <a:cubicBezTo>
                  <a:pt x="1107" y="729"/>
                  <a:pt x="1248" y="668"/>
                  <a:pt x="1270" y="607"/>
                </a:cubicBezTo>
                <a:cubicBezTo>
                  <a:pt x="1276" y="592"/>
                  <a:pt x="1274" y="577"/>
                  <a:pt x="1265" y="565"/>
                </a:cubicBezTo>
                <a:cubicBezTo>
                  <a:pt x="1385" y="588"/>
                  <a:pt x="1552" y="581"/>
                  <a:pt x="1614" y="466"/>
                </a:cubicBezTo>
                <a:cubicBezTo>
                  <a:pt x="1631" y="499"/>
                  <a:pt x="1639" y="535"/>
                  <a:pt x="1635" y="571"/>
                </a:cubicBezTo>
                <a:cubicBezTo>
                  <a:pt x="1625" y="688"/>
                  <a:pt x="1511" y="790"/>
                  <a:pt x="1354" y="827"/>
                </a:cubicBezTo>
                <a:cubicBezTo>
                  <a:pt x="1302" y="839"/>
                  <a:pt x="1246" y="840"/>
                  <a:pt x="1190" y="830"/>
                </a:cubicBezTo>
                <a:close/>
                <a:moveTo>
                  <a:pt x="1138" y="779"/>
                </a:moveTo>
                <a:cubicBezTo>
                  <a:pt x="1174" y="757"/>
                  <a:pt x="1266" y="704"/>
                  <a:pt x="1314" y="717"/>
                </a:cubicBezTo>
                <a:cubicBezTo>
                  <a:pt x="1324" y="719"/>
                  <a:pt x="1330" y="724"/>
                  <a:pt x="1335" y="733"/>
                </a:cubicBezTo>
                <a:cubicBezTo>
                  <a:pt x="1338" y="739"/>
                  <a:pt x="1340" y="747"/>
                  <a:pt x="1340" y="756"/>
                </a:cubicBezTo>
                <a:cubicBezTo>
                  <a:pt x="1341" y="776"/>
                  <a:pt x="1335" y="790"/>
                  <a:pt x="1323" y="799"/>
                </a:cubicBezTo>
                <a:cubicBezTo>
                  <a:pt x="1284" y="826"/>
                  <a:pt x="1188" y="797"/>
                  <a:pt x="1138" y="779"/>
                </a:cubicBezTo>
                <a:close/>
                <a:moveTo>
                  <a:pt x="1293" y="851"/>
                </a:moveTo>
                <a:cubicBezTo>
                  <a:pt x="1315" y="849"/>
                  <a:pt x="1337" y="846"/>
                  <a:pt x="1357" y="842"/>
                </a:cubicBezTo>
                <a:cubicBezTo>
                  <a:pt x="1494" y="810"/>
                  <a:pt x="1598" y="730"/>
                  <a:pt x="1636" y="633"/>
                </a:cubicBezTo>
                <a:cubicBezTo>
                  <a:pt x="1627" y="721"/>
                  <a:pt x="1590" y="806"/>
                  <a:pt x="1508" y="847"/>
                </a:cubicBezTo>
                <a:cubicBezTo>
                  <a:pt x="1443" y="860"/>
                  <a:pt x="1371" y="861"/>
                  <a:pt x="1293" y="851"/>
                </a:cubicBezTo>
                <a:close/>
                <a:moveTo>
                  <a:pt x="1713" y="741"/>
                </a:moveTo>
                <a:cubicBezTo>
                  <a:pt x="1713" y="743"/>
                  <a:pt x="1713" y="744"/>
                  <a:pt x="1713" y="745"/>
                </a:cubicBezTo>
                <a:cubicBezTo>
                  <a:pt x="1671" y="784"/>
                  <a:pt x="1619" y="814"/>
                  <a:pt x="1561" y="833"/>
                </a:cubicBezTo>
                <a:cubicBezTo>
                  <a:pt x="1557" y="834"/>
                  <a:pt x="1554" y="835"/>
                  <a:pt x="1551" y="836"/>
                </a:cubicBezTo>
                <a:cubicBezTo>
                  <a:pt x="1631" y="774"/>
                  <a:pt x="1655" y="663"/>
                  <a:pt x="1651" y="563"/>
                </a:cubicBezTo>
                <a:cubicBezTo>
                  <a:pt x="1654" y="487"/>
                  <a:pt x="1614" y="415"/>
                  <a:pt x="1537" y="359"/>
                </a:cubicBezTo>
                <a:cubicBezTo>
                  <a:pt x="1686" y="414"/>
                  <a:pt x="1800" y="589"/>
                  <a:pt x="1713" y="741"/>
                </a:cubicBezTo>
                <a:close/>
                <a:moveTo>
                  <a:pt x="1830" y="468"/>
                </a:moveTo>
                <a:cubicBezTo>
                  <a:pt x="1831" y="526"/>
                  <a:pt x="1818" y="583"/>
                  <a:pt x="1795" y="633"/>
                </a:cubicBezTo>
                <a:cubicBezTo>
                  <a:pt x="1781" y="663"/>
                  <a:pt x="1762" y="691"/>
                  <a:pt x="1741" y="716"/>
                </a:cubicBezTo>
                <a:cubicBezTo>
                  <a:pt x="1805" y="550"/>
                  <a:pt x="1666" y="368"/>
                  <a:pt x="1499" y="334"/>
                </a:cubicBezTo>
                <a:cubicBezTo>
                  <a:pt x="1481" y="323"/>
                  <a:pt x="1461" y="313"/>
                  <a:pt x="1440" y="304"/>
                </a:cubicBezTo>
                <a:cubicBezTo>
                  <a:pt x="1381" y="278"/>
                  <a:pt x="1314" y="268"/>
                  <a:pt x="1241" y="274"/>
                </a:cubicBezTo>
                <a:cubicBezTo>
                  <a:pt x="1294" y="258"/>
                  <a:pt x="1351" y="251"/>
                  <a:pt x="1405" y="249"/>
                </a:cubicBezTo>
                <a:cubicBezTo>
                  <a:pt x="1471" y="246"/>
                  <a:pt x="1535" y="254"/>
                  <a:pt x="1598" y="275"/>
                </a:cubicBezTo>
                <a:cubicBezTo>
                  <a:pt x="1690" y="307"/>
                  <a:pt x="1802" y="362"/>
                  <a:pt x="1827" y="465"/>
                </a:cubicBezTo>
                <a:cubicBezTo>
                  <a:pt x="1828" y="467"/>
                  <a:pt x="1829" y="468"/>
                  <a:pt x="1830" y="468"/>
                </a:cubicBezTo>
                <a:close/>
                <a:moveTo>
                  <a:pt x="1668" y="175"/>
                </a:moveTo>
                <a:cubicBezTo>
                  <a:pt x="1763" y="240"/>
                  <a:pt x="1812" y="330"/>
                  <a:pt x="1826" y="422"/>
                </a:cubicBezTo>
                <a:cubicBezTo>
                  <a:pt x="1784" y="339"/>
                  <a:pt x="1685" y="290"/>
                  <a:pt x="1601" y="262"/>
                </a:cubicBezTo>
                <a:cubicBezTo>
                  <a:pt x="1533" y="240"/>
                  <a:pt x="1464" y="231"/>
                  <a:pt x="1392" y="236"/>
                </a:cubicBezTo>
                <a:cubicBezTo>
                  <a:pt x="1321" y="242"/>
                  <a:pt x="1249" y="251"/>
                  <a:pt x="1184" y="281"/>
                </a:cubicBezTo>
                <a:cubicBezTo>
                  <a:pt x="1138" y="289"/>
                  <a:pt x="1091" y="302"/>
                  <a:pt x="1041" y="321"/>
                </a:cubicBezTo>
                <a:cubicBezTo>
                  <a:pt x="1114" y="234"/>
                  <a:pt x="1233" y="186"/>
                  <a:pt x="1342" y="162"/>
                </a:cubicBezTo>
                <a:cubicBezTo>
                  <a:pt x="1450" y="139"/>
                  <a:pt x="1563" y="138"/>
                  <a:pt x="1668" y="175"/>
                </a:cubicBezTo>
                <a:close/>
                <a:moveTo>
                  <a:pt x="1619" y="147"/>
                </a:moveTo>
                <a:cubicBezTo>
                  <a:pt x="1520" y="123"/>
                  <a:pt x="1415" y="129"/>
                  <a:pt x="1317" y="154"/>
                </a:cubicBezTo>
                <a:cubicBezTo>
                  <a:pt x="1206" y="183"/>
                  <a:pt x="1089" y="233"/>
                  <a:pt x="1019" y="328"/>
                </a:cubicBezTo>
                <a:cubicBezTo>
                  <a:pt x="1018" y="329"/>
                  <a:pt x="1017" y="330"/>
                  <a:pt x="1017" y="330"/>
                </a:cubicBezTo>
                <a:cubicBezTo>
                  <a:pt x="1010" y="333"/>
                  <a:pt x="1004" y="336"/>
                  <a:pt x="997" y="339"/>
                </a:cubicBezTo>
                <a:cubicBezTo>
                  <a:pt x="916" y="374"/>
                  <a:pt x="832" y="421"/>
                  <a:pt x="746" y="480"/>
                </a:cubicBezTo>
                <a:cubicBezTo>
                  <a:pt x="822" y="381"/>
                  <a:pt x="901" y="288"/>
                  <a:pt x="1004" y="216"/>
                </a:cubicBezTo>
                <a:cubicBezTo>
                  <a:pt x="1010" y="213"/>
                  <a:pt x="1016" y="210"/>
                  <a:pt x="1023" y="207"/>
                </a:cubicBezTo>
                <a:cubicBezTo>
                  <a:pt x="1207" y="120"/>
                  <a:pt x="1456" y="71"/>
                  <a:pt x="1619" y="147"/>
                </a:cubicBezTo>
                <a:close/>
                <a:moveTo>
                  <a:pt x="2174" y="158"/>
                </a:moveTo>
                <a:cubicBezTo>
                  <a:pt x="2116" y="147"/>
                  <a:pt x="2047" y="148"/>
                  <a:pt x="1998" y="177"/>
                </a:cubicBezTo>
                <a:cubicBezTo>
                  <a:pt x="1963" y="164"/>
                  <a:pt x="1928" y="153"/>
                  <a:pt x="1892" y="142"/>
                </a:cubicBezTo>
                <a:cubicBezTo>
                  <a:pt x="1968" y="114"/>
                  <a:pt x="2049" y="118"/>
                  <a:pt x="2129" y="124"/>
                </a:cubicBezTo>
                <a:cubicBezTo>
                  <a:pt x="2145" y="134"/>
                  <a:pt x="2159" y="146"/>
                  <a:pt x="2174" y="158"/>
                </a:cubicBezTo>
                <a:close/>
                <a:moveTo>
                  <a:pt x="2105" y="109"/>
                </a:moveTo>
                <a:cubicBezTo>
                  <a:pt x="2026" y="104"/>
                  <a:pt x="1946" y="104"/>
                  <a:pt x="1872" y="136"/>
                </a:cubicBezTo>
                <a:cubicBezTo>
                  <a:pt x="1860" y="133"/>
                  <a:pt x="1849" y="129"/>
                  <a:pt x="1838" y="126"/>
                </a:cubicBezTo>
                <a:cubicBezTo>
                  <a:pt x="1835" y="125"/>
                  <a:pt x="1831" y="124"/>
                  <a:pt x="1828" y="123"/>
                </a:cubicBezTo>
                <a:cubicBezTo>
                  <a:pt x="1878" y="88"/>
                  <a:pt x="1943" y="62"/>
                  <a:pt x="2004" y="62"/>
                </a:cubicBezTo>
                <a:cubicBezTo>
                  <a:pt x="2039" y="74"/>
                  <a:pt x="2073" y="89"/>
                  <a:pt x="2105" y="109"/>
                </a:cubicBezTo>
                <a:close/>
                <a:moveTo>
                  <a:pt x="1967" y="52"/>
                </a:moveTo>
                <a:cubicBezTo>
                  <a:pt x="1913" y="60"/>
                  <a:pt x="1858" y="85"/>
                  <a:pt x="1816" y="116"/>
                </a:cubicBezTo>
                <a:cubicBezTo>
                  <a:pt x="1814" y="116"/>
                  <a:pt x="1814" y="117"/>
                  <a:pt x="1813" y="118"/>
                </a:cubicBezTo>
                <a:cubicBezTo>
                  <a:pt x="1787" y="110"/>
                  <a:pt x="1761" y="100"/>
                  <a:pt x="1735" y="90"/>
                </a:cubicBezTo>
                <a:cubicBezTo>
                  <a:pt x="1787" y="65"/>
                  <a:pt x="1901" y="40"/>
                  <a:pt x="1902" y="40"/>
                </a:cubicBezTo>
                <a:cubicBezTo>
                  <a:pt x="1924" y="42"/>
                  <a:pt x="1945" y="46"/>
                  <a:pt x="1967" y="52"/>
                </a:cubicBezTo>
                <a:close/>
                <a:moveTo>
                  <a:pt x="1834" y="35"/>
                </a:moveTo>
                <a:cubicBezTo>
                  <a:pt x="1837" y="35"/>
                  <a:pt x="1840" y="36"/>
                  <a:pt x="1843" y="36"/>
                </a:cubicBezTo>
                <a:cubicBezTo>
                  <a:pt x="1800" y="46"/>
                  <a:pt x="1758" y="64"/>
                  <a:pt x="1718" y="84"/>
                </a:cubicBezTo>
                <a:cubicBezTo>
                  <a:pt x="1697" y="76"/>
                  <a:pt x="1676" y="68"/>
                  <a:pt x="1655" y="60"/>
                </a:cubicBezTo>
                <a:cubicBezTo>
                  <a:pt x="1696" y="53"/>
                  <a:pt x="1795" y="35"/>
                  <a:pt x="1834" y="35"/>
                </a:cubicBezTo>
                <a:close/>
                <a:moveTo>
                  <a:pt x="1645" y="72"/>
                </a:moveTo>
                <a:cubicBezTo>
                  <a:pt x="1659" y="77"/>
                  <a:pt x="1673" y="82"/>
                  <a:pt x="1687" y="88"/>
                </a:cubicBezTo>
                <a:cubicBezTo>
                  <a:pt x="1709" y="116"/>
                  <a:pt x="1729" y="146"/>
                  <a:pt x="1751" y="175"/>
                </a:cubicBezTo>
                <a:cubicBezTo>
                  <a:pt x="1759" y="184"/>
                  <a:pt x="1767" y="193"/>
                  <a:pt x="1775" y="202"/>
                </a:cubicBezTo>
                <a:cubicBezTo>
                  <a:pt x="1729" y="170"/>
                  <a:pt x="1685" y="128"/>
                  <a:pt x="1645" y="72"/>
                </a:cubicBezTo>
                <a:close/>
                <a:moveTo>
                  <a:pt x="1824" y="232"/>
                </a:moveTo>
                <a:cubicBezTo>
                  <a:pt x="1797" y="206"/>
                  <a:pt x="1771" y="180"/>
                  <a:pt x="1749" y="149"/>
                </a:cubicBezTo>
                <a:cubicBezTo>
                  <a:pt x="1736" y="132"/>
                  <a:pt x="1724" y="114"/>
                  <a:pt x="1711" y="97"/>
                </a:cubicBezTo>
                <a:cubicBezTo>
                  <a:pt x="1729" y="104"/>
                  <a:pt x="1747" y="111"/>
                  <a:pt x="1765" y="118"/>
                </a:cubicBezTo>
                <a:cubicBezTo>
                  <a:pt x="1806" y="167"/>
                  <a:pt x="1845" y="223"/>
                  <a:pt x="1895" y="265"/>
                </a:cubicBezTo>
                <a:cubicBezTo>
                  <a:pt x="1871" y="255"/>
                  <a:pt x="1847" y="245"/>
                  <a:pt x="1824" y="232"/>
                </a:cubicBezTo>
                <a:close/>
                <a:moveTo>
                  <a:pt x="1939" y="280"/>
                </a:moveTo>
                <a:cubicBezTo>
                  <a:pt x="1879" y="243"/>
                  <a:pt x="1834" y="182"/>
                  <a:pt x="1790" y="126"/>
                </a:cubicBezTo>
                <a:cubicBezTo>
                  <a:pt x="1804" y="131"/>
                  <a:pt x="1819" y="136"/>
                  <a:pt x="1834" y="141"/>
                </a:cubicBezTo>
                <a:cubicBezTo>
                  <a:pt x="1842" y="143"/>
                  <a:pt x="1851" y="145"/>
                  <a:pt x="1859" y="148"/>
                </a:cubicBezTo>
                <a:cubicBezTo>
                  <a:pt x="1906" y="185"/>
                  <a:pt x="1931" y="244"/>
                  <a:pt x="1969" y="290"/>
                </a:cubicBezTo>
                <a:cubicBezTo>
                  <a:pt x="1959" y="287"/>
                  <a:pt x="1949" y="284"/>
                  <a:pt x="1939" y="280"/>
                </a:cubicBezTo>
                <a:close/>
                <a:moveTo>
                  <a:pt x="1994" y="297"/>
                </a:moveTo>
                <a:cubicBezTo>
                  <a:pt x="1994" y="297"/>
                  <a:pt x="1994" y="297"/>
                  <a:pt x="1994" y="297"/>
                </a:cubicBezTo>
                <a:cubicBezTo>
                  <a:pt x="1952" y="256"/>
                  <a:pt x="1928" y="199"/>
                  <a:pt x="1888" y="157"/>
                </a:cubicBezTo>
                <a:cubicBezTo>
                  <a:pt x="1910" y="163"/>
                  <a:pt x="1932" y="170"/>
                  <a:pt x="1953" y="177"/>
                </a:cubicBezTo>
                <a:cubicBezTo>
                  <a:pt x="1953" y="177"/>
                  <a:pt x="1954" y="178"/>
                  <a:pt x="1954" y="178"/>
                </a:cubicBezTo>
                <a:cubicBezTo>
                  <a:pt x="1986" y="222"/>
                  <a:pt x="2011" y="273"/>
                  <a:pt x="2049" y="312"/>
                </a:cubicBezTo>
                <a:cubicBezTo>
                  <a:pt x="2030" y="307"/>
                  <a:pt x="2012" y="302"/>
                  <a:pt x="1994" y="297"/>
                </a:cubicBezTo>
                <a:close/>
                <a:moveTo>
                  <a:pt x="2076" y="319"/>
                </a:moveTo>
                <a:cubicBezTo>
                  <a:pt x="2033" y="283"/>
                  <a:pt x="2007" y="230"/>
                  <a:pt x="1975" y="184"/>
                </a:cubicBezTo>
                <a:cubicBezTo>
                  <a:pt x="1998" y="193"/>
                  <a:pt x="2021" y="202"/>
                  <a:pt x="2043" y="212"/>
                </a:cubicBezTo>
                <a:cubicBezTo>
                  <a:pt x="2048" y="214"/>
                  <a:pt x="2052" y="216"/>
                  <a:pt x="2056" y="218"/>
                </a:cubicBezTo>
                <a:cubicBezTo>
                  <a:pt x="2063" y="259"/>
                  <a:pt x="2083" y="299"/>
                  <a:pt x="2112" y="329"/>
                </a:cubicBezTo>
                <a:cubicBezTo>
                  <a:pt x="2100" y="326"/>
                  <a:pt x="2088" y="323"/>
                  <a:pt x="2076" y="319"/>
                </a:cubicBezTo>
                <a:close/>
                <a:moveTo>
                  <a:pt x="2141" y="337"/>
                </a:moveTo>
                <a:cubicBezTo>
                  <a:pt x="2106" y="310"/>
                  <a:pt x="2081" y="269"/>
                  <a:pt x="2071" y="226"/>
                </a:cubicBezTo>
                <a:cubicBezTo>
                  <a:pt x="2098" y="239"/>
                  <a:pt x="2125" y="253"/>
                  <a:pt x="2150" y="269"/>
                </a:cubicBezTo>
                <a:cubicBezTo>
                  <a:pt x="2150" y="270"/>
                  <a:pt x="2151" y="271"/>
                  <a:pt x="2151" y="272"/>
                </a:cubicBezTo>
                <a:cubicBezTo>
                  <a:pt x="2168" y="301"/>
                  <a:pt x="2185" y="330"/>
                  <a:pt x="2204" y="358"/>
                </a:cubicBezTo>
                <a:cubicBezTo>
                  <a:pt x="2183" y="350"/>
                  <a:pt x="2162" y="344"/>
                  <a:pt x="2141" y="337"/>
                </a:cubicBezTo>
                <a:close/>
                <a:moveTo>
                  <a:pt x="2227" y="366"/>
                </a:moveTo>
                <a:cubicBezTo>
                  <a:pt x="2207" y="340"/>
                  <a:pt x="2190" y="312"/>
                  <a:pt x="2174" y="284"/>
                </a:cubicBezTo>
                <a:cubicBezTo>
                  <a:pt x="2229" y="320"/>
                  <a:pt x="2280" y="362"/>
                  <a:pt x="2324" y="411"/>
                </a:cubicBezTo>
                <a:cubicBezTo>
                  <a:pt x="2292" y="393"/>
                  <a:pt x="2259" y="379"/>
                  <a:pt x="2227" y="366"/>
                </a:cubicBezTo>
                <a:close/>
                <a:moveTo>
                  <a:pt x="2342" y="409"/>
                </a:moveTo>
                <a:cubicBezTo>
                  <a:pt x="2316" y="379"/>
                  <a:pt x="2288" y="352"/>
                  <a:pt x="2257" y="327"/>
                </a:cubicBezTo>
                <a:cubicBezTo>
                  <a:pt x="2280" y="332"/>
                  <a:pt x="2303" y="341"/>
                  <a:pt x="2321" y="357"/>
                </a:cubicBezTo>
                <a:cubicBezTo>
                  <a:pt x="2329" y="374"/>
                  <a:pt x="2336" y="391"/>
                  <a:pt x="2342" y="409"/>
                </a:cubicBezTo>
                <a:close/>
                <a:moveTo>
                  <a:pt x="2309" y="332"/>
                </a:moveTo>
                <a:cubicBezTo>
                  <a:pt x="2286" y="319"/>
                  <a:pt x="2261" y="313"/>
                  <a:pt x="2235" y="309"/>
                </a:cubicBezTo>
                <a:cubicBezTo>
                  <a:pt x="2202" y="284"/>
                  <a:pt x="2167" y="261"/>
                  <a:pt x="2131" y="240"/>
                </a:cubicBezTo>
                <a:cubicBezTo>
                  <a:pt x="2181" y="246"/>
                  <a:pt x="2231" y="254"/>
                  <a:pt x="2277" y="276"/>
                </a:cubicBezTo>
                <a:cubicBezTo>
                  <a:pt x="2288" y="293"/>
                  <a:pt x="2299" y="312"/>
                  <a:pt x="2309" y="332"/>
                </a:cubicBezTo>
                <a:close/>
                <a:moveTo>
                  <a:pt x="2263" y="255"/>
                </a:moveTo>
                <a:cubicBezTo>
                  <a:pt x="2211" y="235"/>
                  <a:pt x="2156" y="229"/>
                  <a:pt x="2101" y="224"/>
                </a:cubicBezTo>
                <a:cubicBezTo>
                  <a:pt x="2080" y="213"/>
                  <a:pt x="2059" y="203"/>
                  <a:pt x="2038" y="193"/>
                </a:cubicBezTo>
                <a:cubicBezTo>
                  <a:pt x="2030" y="190"/>
                  <a:pt x="2022" y="187"/>
                  <a:pt x="2015" y="184"/>
                </a:cubicBezTo>
                <a:cubicBezTo>
                  <a:pt x="2067" y="158"/>
                  <a:pt x="2141" y="162"/>
                  <a:pt x="2194" y="176"/>
                </a:cubicBezTo>
                <a:cubicBezTo>
                  <a:pt x="2219" y="200"/>
                  <a:pt x="2242" y="226"/>
                  <a:pt x="2263" y="255"/>
                </a:cubicBezTo>
                <a:close/>
                <a:moveTo>
                  <a:pt x="2531" y="1148"/>
                </a:moveTo>
                <a:cubicBezTo>
                  <a:pt x="2521" y="1139"/>
                  <a:pt x="2542" y="1135"/>
                  <a:pt x="2548" y="1134"/>
                </a:cubicBezTo>
                <a:cubicBezTo>
                  <a:pt x="2557" y="1134"/>
                  <a:pt x="2568" y="1138"/>
                  <a:pt x="2575" y="1145"/>
                </a:cubicBezTo>
                <a:cubicBezTo>
                  <a:pt x="2575" y="1145"/>
                  <a:pt x="2574" y="1146"/>
                  <a:pt x="2574" y="1146"/>
                </a:cubicBezTo>
                <a:cubicBezTo>
                  <a:pt x="2574" y="1147"/>
                  <a:pt x="2574" y="1147"/>
                  <a:pt x="2573" y="1148"/>
                </a:cubicBezTo>
                <a:cubicBezTo>
                  <a:pt x="2569" y="1150"/>
                  <a:pt x="2565" y="1152"/>
                  <a:pt x="2561" y="1154"/>
                </a:cubicBezTo>
                <a:cubicBezTo>
                  <a:pt x="2550" y="1156"/>
                  <a:pt x="2537" y="1154"/>
                  <a:pt x="2531" y="1148"/>
                </a:cubicBezTo>
                <a:close/>
                <a:moveTo>
                  <a:pt x="2571" y="1175"/>
                </a:moveTo>
                <a:cubicBezTo>
                  <a:pt x="2568" y="1179"/>
                  <a:pt x="2565" y="1181"/>
                  <a:pt x="2561" y="1183"/>
                </a:cubicBezTo>
                <a:cubicBezTo>
                  <a:pt x="2558" y="1185"/>
                  <a:pt x="2547" y="1187"/>
                  <a:pt x="2548" y="1181"/>
                </a:cubicBezTo>
                <a:cubicBezTo>
                  <a:pt x="2550" y="1174"/>
                  <a:pt x="2556" y="1170"/>
                  <a:pt x="2561" y="1167"/>
                </a:cubicBezTo>
                <a:cubicBezTo>
                  <a:pt x="2563" y="1166"/>
                  <a:pt x="2564" y="1165"/>
                  <a:pt x="2566" y="1164"/>
                </a:cubicBezTo>
                <a:cubicBezTo>
                  <a:pt x="2570" y="1163"/>
                  <a:pt x="2573" y="1162"/>
                  <a:pt x="2576" y="1160"/>
                </a:cubicBezTo>
                <a:cubicBezTo>
                  <a:pt x="2576" y="1165"/>
                  <a:pt x="2574" y="1171"/>
                  <a:pt x="2571" y="1175"/>
                </a:cubicBezTo>
                <a:close/>
                <a:moveTo>
                  <a:pt x="2592" y="1164"/>
                </a:moveTo>
                <a:cubicBezTo>
                  <a:pt x="2592" y="1162"/>
                  <a:pt x="2592" y="1160"/>
                  <a:pt x="2592" y="1158"/>
                </a:cubicBezTo>
                <a:cubicBezTo>
                  <a:pt x="2593" y="1158"/>
                  <a:pt x="2593" y="1158"/>
                  <a:pt x="2593" y="1158"/>
                </a:cubicBezTo>
                <a:cubicBezTo>
                  <a:pt x="2603" y="1160"/>
                  <a:pt x="2605" y="1172"/>
                  <a:pt x="2597" y="1177"/>
                </a:cubicBezTo>
                <a:cubicBezTo>
                  <a:pt x="2589" y="1182"/>
                  <a:pt x="2592" y="1167"/>
                  <a:pt x="2592" y="1164"/>
                </a:cubicBezTo>
                <a:close/>
                <a:moveTo>
                  <a:pt x="2594" y="1121"/>
                </a:moveTo>
                <a:cubicBezTo>
                  <a:pt x="2592" y="1127"/>
                  <a:pt x="2587" y="1131"/>
                  <a:pt x="2583" y="1135"/>
                </a:cubicBezTo>
                <a:cubicBezTo>
                  <a:pt x="2581" y="1131"/>
                  <a:pt x="2578" y="1129"/>
                  <a:pt x="2574" y="1126"/>
                </a:cubicBezTo>
                <a:cubicBezTo>
                  <a:pt x="2566" y="1119"/>
                  <a:pt x="2574" y="1104"/>
                  <a:pt x="2583" y="1101"/>
                </a:cubicBezTo>
                <a:cubicBezTo>
                  <a:pt x="2596" y="1097"/>
                  <a:pt x="2596" y="1113"/>
                  <a:pt x="2594" y="1121"/>
                </a:cubicBezTo>
                <a:close/>
                <a:moveTo>
                  <a:pt x="2535" y="1319"/>
                </a:moveTo>
                <a:cubicBezTo>
                  <a:pt x="2531" y="1318"/>
                  <a:pt x="2526" y="1316"/>
                  <a:pt x="2524" y="1312"/>
                </a:cubicBezTo>
                <a:cubicBezTo>
                  <a:pt x="2522" y="1308"/>
                  <a:pt x="2524" y="1305"/>
                  <a:pt x="2528" y="1304"/>
                </a:cubicBezTo>
                <a:cubicBezTo>
                  <a:pt x="2538" y="1304"/>
                  <a:pt x="2547" y="1309"/>
                  <a:pt x="2556" y="1312"/>
                </a:cubicBezTo>
                <a:cubicBezTo>
                  <a:pt x="2550" y="1317"/>
                  <a:pt x="2543" y="1320"/>
                  <a:pt x="2535" y="1319"/>
                </a:cubicBezTo>
                <a:close/>
                <a:moveTo>
                  <a:pt x="2555" y="1331"/>
                </a:moveTo>
                <a:cubicBezTo>
                  <a:pt x="2554" y="1334"/>
                  <a:pt x="2551" y="1337"/>
                  <a:pt x="2548" y="1340"/>
                </a:cubicBezTo>
                <a:cubicBezTo>
                  <a:pt x="2546" y="1341"/>
                  <a:pt x="2540" y="1345"/>
                  <a:pt x="2538" y="1341"/>
                </a:cubicBezTo>
                <a:cubicBezTo>
                  <a:pt x="2538" y="1339"/>
                  <a:pt x="2538" y="1337"/>
                  <a:pt x="2540" y="1336"/>
                </a:cubicBezTo>
                <a:cubicBezTo>
                  <a:pt x="2544" y="1331"/>
                  <a:pt x="2550" y="1328"/>
                  <a:pt x="2556" y="1326"/>
                </a:cubicBezTo>
                <a:cubicBezTo>
                  <a:pt x="2556" y="1328"/>
                  <a:pt x="2555" y="1329"/>
                  <a:pt x="2555" y="1331"/>
                </a:cubicBezTo>
                <a:close/>
                <a:moveTo>
                  <a:pt x="2546" y="1274"/>
                </a:moveTo>
                <a:cubicBezTo>
                  <a:pt x="2552" y="1267"/>
                  <a:pt x="2561" y="1275"/>
                  <a:pt x="2564" y="1280"/>
                </a:cubicBezTo>
                <a:cubicBezTo>
                  <a:pt x="2568" y="1286"/>
                  <a:pt x="2569" y="1294"/>
                  <a:pt x="2566" y="1300"/>
                </a:cubicBezTo>
                <a:cubicBezTo>
                  <a:pt x="2554" y="1301"/>
                  <a:pt x="2536" y="1286"/>
                  <a:pt x="2546" y="1274"/>
                </a:cubicBezTo>
                <a:close/>
                <a:moveTo>
                  <a:pt x="2571" y="1334"/>
                </a:moveTo>
                <a:cubicBezTo>
                  <a:pt x="2568" y="1337"/>
                  <a:pt x="2567" y="1335"/>
                  <a:pt x="2567" y="1332"/>
                </a:cubicBezTo>
                <a:cubicBezTo>
                  <a:pt x="2568" y="1329"/>
                  <a:pt x="2569" y="1325"/>
                  <a:pt x="2570" y="1321"/>
                </a:cubicBezTo>
                <a:cubicBezTo>
                  <a:pt x="2571" y="1320"/>
                  <a:pt x="2571" y="1319"/>
                  <a:pt x="2572" y="1318"/>
                </a:cubicBezTo>
                <a:cubicBezTo>
                  <a:pt x="2573" y="1316"/>
                  <a:pt x="2573" y="1315"/>
                  <a:pt x="2572" y="1313"/>
                </a:cubicBezTo>
                <a:cubicBezTo>
                  <a:pt x="2573" y="1313"/>
                  <a:pt x="2573" y="1313"/>
                  <a:pt x="2573" y="1313"/>
                </a:cubicBezTo>
                <a:cubicBezTo>
                  <a:pt x="2573" y="1313"/>
                  <a:pt x="2573" y="1313"/>
                  <a:pt x="2573" y="1313"/>
                </a:cubicBezTo>
                <a:cubicBezTo>
                  <a:pt x="2575" y="1316"/>
                  <a:pt x="2576" y="1318"/>
                  <a:pt x="2577" y="1322"/>
                </a:cubicBezTo>
                <a:cubicBezTo>
                  <a:pt x="2577" y="1326"/>
                  <a:pt x="2574" y="1331"/>
                  <a:pt x="2571" y="1334"/>
                </a:cubicBezTo>
                <a:close/>
                <a:moveTo>
                  <a:pt x="2546" y="1413"/>
                </a:moveTo>
                <a:cubicBezTo>
                  <a:pt x="2542" y="1416"/>
                  <a:pt x="2538" y="1418"/>
                  <a:pt x="2533" y="1417"/>
                </a:cubicBezTo>
                <a:cubicBezTo>
                  <a:pt x="2527" y="1415"/>
                  <a:pt x="2523" y="1406"/>
                  <a:pt x="2529" y="1401"/>
                </a:cubicBezTo>
                <a:cubicBezTo>
                  <a:pt x="2533" y="1398"/>
                  <a:pt x="2541" y="1401"/>
                  <a:pt x="2546" y="1402"/>
                </a:cubicBezTo>
                <a:cubicBezTo>
                  <a:pt x="2547" y="1403"/>
                  <a:pt x="2548" y="1403"/>
                  <a:pt x="2549" y="1404"/>
                </a:cubicBezTo>
                <a:cubicBezTo>
                  <a:pt x="2551" y="1405"/>
                  <a:pt x="2553" y="1406"/>
                  <a:pt x="2556" y="1407"/>
                </a:cubicBezTo>
                <a:cubicBezTo>
                  <a:pt x="2556" y="1407"/>
                  <a:pt x="2556" y="1407"/>
                  <a:pt x="2557" y="1407"/>
                </a:cubicBezTo>
                <a:cubicBezTo>
                  <a:pt x="2553" y="1409"/>
                  <a:pt x="2550" y="1411"/>
                  <a:pt x="2546" y="1413"/>
                </a:cubicBezTo>
                <a:close/>
                <a:moveTo>
                  <a:pt x="2567" y="1419"/>
                </a:moveTo>
                <a:cubicBezTo>
                  <a:pt x="2567" y="1427"/>
                  <a:pt x="2567" y="1438"/>
                  <a:pt x="2559" y="1441"/>
                </a:cubicBezTo>
                <a:cubicBezTo>
                  <a:pt x="2550" y="1445"/>
                  <a:pt x="2554" y="1436"/>
                  <a:pt x="2556" y="1431"/>
                </a:cubicBezTo>
                <a:cubicBezTo>
                  <a:pt x="2558" y="1427"/>
                  <a:pt x="2562" y="1422"/>
                  <a:pt x="2567" y="1419"/>
                </a:cubicBezTo>
                <a:cubicBezTo>
                  <a:pt x="2567" y="1419"/>
                  <a:pt x="2567" y="1419"/>
                  <a:pt x="2567" y="1419"/>
                </a:cubicBezTo>
                <a:close/>
                <a:moveTo>
                  <a:pt x="2569" y="1396"/>
                </a:moveTo>
                <a:cubicBezTo>
                  <a:pt x="2567" y="1396"/>
                  <a:pt x="2566" y="1396"/>
                  <a:pt x="2564" y="1396"/>
                </a:cubicBezTo>
                <a:cubicBezTo>
                  <a:pt x="2561" y="1396"/>
                  <a:pt x="2558" y="1395"/>
                  <a:pt x="2556" y="1394"/>
                </a:cubicBezTo>
                <a:cubicBezTo>
                  <a:pt x="2554" y="1393"/>
                  <a:pt x="2553" y="1391"/>
                  <a:pt x="2552" y="1388"/>
                </a:cubicBezTo>
                <a:cubicBezTo>
                  <a:pt x="2550" y="1381"/>
                  <a:pt x="2555" y="1372"/>
                  <a:pt x="2563" y="1373"/>
                </a:cubicBezTo>
                <a:cubicBezTo>
                  <a:pt x="2570" y="1374"/>
                  <a:pt x="2570" y="1388"/>
                  <a:pt x="2569" y="1396"/>
                </a:cubicBezTo>
                <a:close/>
                <a:moveTo>
                  <a:pt x="2588" y="1415"/>
                </a:moveTo>
                <a:cubicBezTo>
                  <a:pt x="2595" y="1417"/>
                  <a:pt x="2596" y="1425"/>
                  <a:pt x="2593" y="1431"/>
                </a:cubicBezTo>
                <a:cubicBezTo>
                  <a:pt x="2590" y="1436"/>
                  <a:pt x="2581" y="1432"/>
                  <a:pt x="2579" y="1429"/>
                </a:cubicBezTo>
                <a:cubicBezTo>
                  <a:pt x="2576" y="1426"/>
                  <a:pt x="2578" y="1422"/>
                  <a:pt x="2579" y="1419"/>
                </a:cubicBezTo>
                <a:cubicBezTo>
                  <a:pt x="2580" y="1417"/>
                  <a:pt x="2580" y="1415"/>
                  <a:pt x="2580" y="1413"/>
                </a:cubicBezTo>
                <a:cubicBezTo>
                  <a:pt x="2583" y="1414"/>
                  <a:pt x="2585" y="1414"/>
                  <a:pt x="2588" y="1415"/>
                </a:cubicBezTo>
                <a:close/>
                <a:moveTo>
                  <a:pt x="2672" y="1346"/>
                </a:moveTo>
                <a:cubicBezTo>
                  <a:pt x="2679" y="1351"/>
                  <a:pt x="2667" y="1352"/>
                  <a:pt x="2664" y="1352"/>
                </a:cubicBezTo>
                <a:cubicBezTo>
                  <a:pt x="2658" y="1351"/>
                  <a:pt x="2653" y="1346"/>
                  <a:pt x="2647" y="1343"/>
                </a:cubicBezTo>
                <a:cubicBezTo>
                  <a:pt x="2647" y="1343"/>
                  <a:pt x="2647" y="1343"/>
                  <a:pt x="2647" y="1342"/>
                </a:cubicBezTo>
                <a:cubicBezTo>
                  <a:pt x="2647" y="1342"/>
                  <a:pt x="2648" y="1342"/>
                  <a:pt x="2648" y="1342"/>
                </a:cubicBezTo>
                <a:cubicBezTo>
                  <a:pt x="2656" y="1341"/>
                  <a:pt x="2666" y="1343"/>
                  <a:pt x="2672" y="1346"/>
                </a:cubicBezTo>
                <a:close/>
                <a:moveTo>
                  <a:pt x="2643" y="1322"/>
                </a:moveTo>
                <a:cubicBezTo>
                  <a:pt x="2644" y="1321"/>
                  <a:pt x="2646" y="1321"/>
                  <a:pt x="2647" y="1322"/>
                </a:cubicBezTo>
                <a:cubicBezTo>
                  <a:pt x="2649" y="1323"/>
                  <a:pt x="2650" y="1323"/>
                  <a:pt x="2650" y="1324"/>
                </a:cubicBezTo>
                <a:cubicBezTo>
                  <a:pt x="2650" y="1324"/>
                  <a:pt x="2650" y="1325"/>
                  <a:pt x="2650" y="1324"/>
                </a:cubicBezTo>
                <a:cubicBezTo>
                  <a:pt x="2650" y="1325"/>
                  <a:pt x="2650" y="1326"/>
                  <a:pt x="2649" y="1326"/>
                </a:cubicBezTo>
                <a:cubicBezTo>
                  <a:pt x="2648" y="1328"/>
                  <a:pt x="2647" y="1329"/>
                  <a:pt x="2646" y="1330"/>
                </a:cubicBezTo>
                <a:cubicBezTo>
                  <a:pt x="2645" y="1331"/>
                  <a:pt x="2644" y="1331"/>
                  <a:pt x="2644" y="1331"/>
                </a:cubicBezTo>
                <a:cubicBezTo>
                  <a:pt x="2643" y="1332"/>
                  <a:pt x="2642" y="1332"/>
                  <a:pt x="2641" y="1332"/>
                </a:cubicBezTo>
                <a:cubicBezTo>
                  <a:pt x="2641" y="1328"/>
                  <a:pt x="2640" y="1323"/>
                  <a:pt x="2643" y="1322"/>
                </a:cubicBezTo>
                <a:close/>
                <a:moveTo>
                  <a:pt x="2655" y="1367"/>
                </a:moveTo>
                <a:cubicBezTo>
                  <a:pt x="2657" y="1370"/>
                  <a:pt x="2661" y="1382"/>
                  <a:pt x="2654" y="1382"/>
                </a:cubicBezTo>
                <a:cubicBezTo>
                  <a:pt x="2642" y="1383"/>
                  <a:pt x="2641" y="1364"/>
                  <a:pt x="2641" y="1352"/>
                </a:cubicBezTo>
                <a:cubicBezTo>
                  <a:pt x="2646" y="1356"/>
                  <a:pt x="2651" y="1361"/>
                  <a:pt x="2655" y="1367"/>
                </a:cubicBezTo>
                <a:close/>
                <a:moveTo>
                  <a:pt x="2626" y="1344"/>
                </a:moveTo>
                <a:cubicBezTo>
                  <a:pt x="2625" y="1348"/>
                  <a:pt x="2625" y="1351"/>
                  <a:pt x="2625" y="1355"/>
                </a:cubicBezTo>
                <a:cubicBezTo>
                  <a:pt x="2626" y="1360"/>
                  <a:pt x="2628" y="1367"/>
                  <a:pt x="2621" y="1367"/>
                </a:cubicBezTo>
                <a:cubicBezTo>
                  <a:pt x="2613" y="1367"/>
                  <a:pt x="2615" y="1357"/>
                  <a:pt x="2616" y="1352"/>
                </a:cubicBezTo>
                <a:cubicBezTo>
                  <a:pt x="2617" y="1349"/>
                  <a:pt x="2618" y="1346"/>
                  <a:pt x="2621" y="1345"/>
                </a:cubicBezTo>
                <a:cubicBezTo>
                  <a:pt x="2622" y="1344"/>
                  <a:pt x="2624" y="1344"/>
                  <a:pt x="2626" y="1344"/>
                </a:cubicBezTo>
                <a:close/>
                <a:moveTo>
                  <a:pt x="2653" y="1274"/>
                </a:moveTo>
                <a:cubicBezTo>
                  <a:pt x="2654" y="1279"/>
                  <a:pt x="2653" y="1285"/>
                  <a:pt x="2647" y="1281"/>
                </a:cubicBezTo>
                <a:cubicBezTo>
                  <a:pt x="2641" y="1278"/>
                  <a:pt x="2641" y="1271"/>
                  <a:pt x="2643" y="1266"/>
                </a:cubicBezTo>
                <a:cubicBezTo>
                  <a:pt x="2644" y="1263"/>
                  <a:pt x="2646" y="1261"/>
                  <a:pt x="2649" y="1260"/>
                </a:cubicBezTo>
                <a:cubicBezTo>
                  <a:pt x="2651" y="1259"/>
                  <a:pt x="2653" y="1260"/>
                  <a:pt x="2655" y="1260"/>
                </a:cubicBezTo>
                <a:cubicBezTo>
                  <a:pt x="2653" y="1264"/>
                  <a:pt x="2653" y="1269"/>
                  <a:pt x="2653" y="1274"/>
                </a:cubicBezTo>
                <a:close/>
                <a:moveTo>
                  <a:pt x="2666" y="1237"/>
                </a:moveTo>
                <a:cubicBezTo>
                  <a:pt x="2666" y="1235"/>
                  <a:pt x="2666" y="1230"/>
                  <a:pt x="2668" y="1230"/>
                </a:cubicBezTo>
                <a:cubicBezTo>
                  <a:pt x="2671" y="1230"/>
                  <a:pt x="2674" y="1231"/>
                  <a:pt x="2677" y="1232"/>
                </a:cubicBezTo>
                <a:cubicBezTo>
                  <a:pt x="2685" y="1234"/>
                  <a:pt x="2681" y="1241"/>
                  <a:pt x="2676" y="1244"/>
                </a:cubicBezTo>
                <a:cubicBezTo>
                  <a:pt x="2674" y="1246"/>
                  <a:pt x="2672" y="1247"/>
                  <a:pt x="2670" y="1248"/>
                </a:cubicBezTo>
                <a:cubicBezTo>
                  <a:pt x="2669" y="1244"/>
                  <a:pt x="2667" y="1241"/>
                  <a:pt x="2666" y="1237"/>
                </a:cubicBezTo>
                <a:close/>
                <a:moveTo>
                  <a:pt x="2684" y="1298"/>
                </a:moveTo>
                <a:cubicBezTo>
                  <a:pt x="2681" y="1296"/>
                  <a:pt x="2678" y="1292"/>
                  <a:pt x="2677" y="1289"/>
                </a:cubicBezTo>
                <a:cubicBezTo>
                  <a:pt x="2673" y="1284"/>
                  <a:pt x="2672" y="1279"/>
                  <a:pt x="2672" y="1273"/>
                </a:cubicBezTo>
                <a:cubicBezTo>
                  <a:pt x="2680" y="1278"/>
                  <a:pt x="2688" y="1284"/>
                  <a:pt x="2689" y="1292"/>
                </a:cubicBezTo>
                <a:cubicBezTo>
                  <a:pt x="2689" y="1295"/>
                  <a:pt x="2687" y="1300"/>
                  <a:pt x="2684" y="1298"/>
                </a:cubicBezTo>
                <a:close/>
                <a:moveTo>
                  <a:pt x="2701" y="1266"/>
                </a:moveTo>
                <a:cubicBezTo>
                  <a:pt x="2698" y="1268"/>
                  <a:pt x="2693" y="1267"/>
                  <a:pt x="2690" y="1266"/>
                </a:cubicBezTo>
                <a:cubicBezTo>
                  <a:pt x="2685" y="1265"/>
                  <a:pt x="2679" y="1263"/>
                  <a:pt x="2675" y="1260"/>
                </a:cubicBezTo>
                <a:cubicBezTo>
                  <a:pt x="2684" y="1258"/>
                  <a:pt x="2694" y="1258"/>
                  <a:pt x="2703" y="1261"/>
                </a:cubicBezTo>
                <a:cubicBezTo>
                  <a:pt x="2705" y="1263"/>
                  <a:pt x="2703" y="1264"/>
                  <a:pt x="2701" y="1266"/>
                </a:cubicBezTo>
                <a:close/>
              </a:path>
            </a:pathLst>
          </a:custGeom>
          <a:gradFill>
            <a:gsLst>
              <a:gs pos="4000">
                <a:srgbClr val="FFF2CC"/>
              </a:gs>
              <a:gs pos="100000">
                <a:srgbClr val="FFF2CC">
                  <a:alpha val="0"/>
                </a:srgbClr>
              </a:gs>
            </a:gsLst>
            <a:lin ang="0" scaled="1"/>
          </a:gra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 rot="732777">
            <a:off x="10768661" y="3365658"/>
            <a:ext cx="3763472" cy="3613378"/>
          </a:xfrm>
          <a:custGeom>
            <a:avLst/>
            <a:gdLst>
              <a:gd name="T0" fmla="*/ 1961 w 2576"/>
              <a:gd name="T1" fmla="*/ 877 h 2473"/>
              <a:gd name="T2" fmla="*/ 1775 w 2576"/>
              <a:gd name="T3" fmla="*/ 843 h 2473"/>
              <a:gd name="T4" fmla="*/ 1135 w 2576"/>
              <a:gd name="T5" fmla="*/ 939 h 2473"/>
              <a:gd name="T6" fmla="*/ 652 w 2576"/>
              <a:gd name="T7" fmla="*/ 1064 h 2473"/>
              <a:gd name="T8" fmla="*/ 488 w 2576"/>
              <a:gd name="T9" fmla="*/ 918 h 2473"/>
              <a:gd name="T10" fmla="*/ 300 w 2576"/>
              <a:gd name="T11" fmla="*/ 906 h 2473"/>
              <a:gd name="T12" fmla="*/ 573 w 2576"/>
              <a:gd name="T13" fmla="*/ 564 h 2473"/>
              <a:gd name="T14" fmla="*/ 502 w 2576"/>
              <a:gd name="T15" fmla="*/ 1062 h 2473"/>
              <a:gd name="T16" fmla="*/ 580 w 2576"/>
              <a:gd name="T17" fmla="*/ 1080 h 2473"/>
              <a:gd name="T18" fmla="*/ 118 w 2576"/>
              <a:gd name="T19" fmla="*/ 1574 h 2473"/>
              <a:gd name="T20" fmla="*/ 175 w 2576"/>
              <a:gd name="T21" fmla="*/ 2069 h 2473"/>
              <a:gd name="T22" fmla="*/ 73 w 2576"/>
              <a:gd name="T23" fmla="*/ 2212 h 2473"/>
              <a:gd name="T24" fmla="*/ 120 w 2576"/>
              <a:gd name="T25" fmla="*/ 2198 h 2473"/>
              <a:gd name="T26" fmla="*/ 240 w 2576"/>
              <a:gd name="T27" fmla="*/ 2115 h 2473"/>
              <a:gd name="T28" fmla="*/ 146 w 2576"/>
              <a:gd name="T29" fmla="*/ 2402 h 2473"/>
              <a:gd name="T30" fmla="*/ 246 w 2576"/>
              <a:gd name="T31" fmla="*/ 2434 h 2473"/>
              <a:gd name="T32" fmla="*/ 225 w 2576"/>
              <a:gd name="T33" fmla="*/ 2223 h 2473"/>
              <a:gd name="T34" fmla="*/ 311 w 2576"/>
              <a:gd name="T35" fmla="*/ 2156 h 2473"/>
              <a:gd name="T36" fmla="*/ 351 w 2576"/>
              <a:gd name="T37" fmla="*/ 2334 h 2473"/>
              <a:gd name="T38" fmla="*/ 317 w 2576"/>
              <a:gd name="T39" fmla="*/ 2290 h 2473"/>
              <a:gd name="T40" fmla="*/ 330 w 2576"/>
              <a:gd name="T41" fmla="*/ 1443 h 2473"/>
              <a:gd name="T42" fmla="*/ 399 w 2576"/>
              <a:gd name="T43" fmla="*/ 1674 h 2473"/>
              <a:gd name="T44" fmla="*/ 410 w 2576"/>
              <a:gd name="T45" fmla="*/ 1228 h 2473"/>
              <a:gd name="T46" fmla="*/ 1080 w 2576"/>
              <a:gd name="T47" fmla="*/ 1089 h 2473"/>
              <a:gd name="T48" fmla="*/ 1954 w 2576"/>
              <a:gd name="T49" fmla="*/ 1277 h 2473"/>
              <a:gd name="T50" fmla="*/ 2418 w 2576"/>
              <a:gd name="T51" fmla="*/ 1350 h 2473"/>
              <a:gd name="T52" fmla="*/ 2394 w 2576"/>
              <a:gd name="T53" fmla="*/ 1054 h 2473"/>
              <a:gd name="T54" fmla="*/ 324 w 2576"/>
              <a:gd name="T55" fmla="*/ 877 h 2473"/>
              <a:gd name="T56" fmla="*/ 501 w 2576"/>
              <a:gd name="T57" fmla="*/ 918 h 2473"/>
              <a:gd name="T58" fmla="*/ 619 w 2576"/>
              <a:gd name="T59" fmla="*/ 908 h 2473"/>
              <a:gd name="T60" fmla="*/ 1097 w 2576"/>
              <a:gd name="T61" fmla="*/ 24 h 2473"/>
              <a:gd name="T62" fmla="*/ 1057 w 2576"/>
              <a:gd name="T63" fmla="*/ 446 h 2473"/>
              <a:gd name="T64" fmla="*/ 899 w 2576"/>
              <a:gd name="T65" fmla="*/ 696 h 2473"/>
              <a:gd name="T66" fmla="*/ 811 w 2576"/>
              <a:gd name="T67" fmla="*/ 789 h 2473"/>
              <a:gd name="T68" fmla="*/ 1067 w 2576"/>
              <a:gd name="T69" fmla="*/ 361 h 2473"/>
              <a:gd name="T70" fmla="*/ 930 w 2576"/>
              <a:gd name="T71" fmla="*/ 623 h 2473"/>
              <a:gd name="T72" fmla="*/ 857 w 2576"/>
              <a:gd name="T73" fmla="*/ 700 h 2473"/>
              <a:gd name="T74" fmla="*/ 723 w 2576"/>
              <a:gd name="T75" fmla="*/ 847 h 2473"/>
              <a:gd name="T76" fmla="*/ 727 w 2576"/>
              <a:gd name="T77" fmla="*/ 875 h 2473"/>
              <a:gd name="T78" fmla="*/ 78 w 2576"/>
              <a:gd name="T79" fmla="*/ 1159 h 2473"/>
              <a:gd name="T80" fmla="*/ 78 w 2576"/>
              <a:gd name="T81" fmla="*/ 1159 h 2473"/>
              <a:gd name="T82" fmla="*/ 165 w 2576"/>
              <a:gd name="T83" fmla="*/ 1129 h 2473"/>
              <a:gd name="T84" fmla="*/ 38 w 2576"/>
              <a:gd name="T85" fmla="*/ 1394 h 2473"/>
              <a:gd name="T86" fmla="*/ 208 w 2576"/>
              <a:gd name="T87" fmla="*/ 1278 h 2473"/>
              <a:gd name="T88" fmla="*/ 69 w 2576"/>
              <a:gd name="T89" fmla="*/ 1598 h 2473"/>
              <a:gd name="T90" fmla="*/ 173 w 2576"/>
              <a:gd name="T91" fmla="*/ 1358 h 2473"/>
              <a:gd name="T92" fmla="*/ 104 w 2576"/>
              <a:gd name="T93" fmla="*/ 2243 h 2473"/>
              <a:gd name="T94" fmla="*/ 101 w 2576"/>
              <a:gd name="T95" fmla="*/ 2139 h 2473"/>
              <a:gd name="T96" fmla="*/ 161 w 2576"/>
              <a:gd name="T97" fmla="*/ 2416 h 2473"/>
              <a:gd name="T98" fmla="*/ 180 w 2576"/>
              <a:gd name="T99" fmla="*/ 2430 h 2473"/>
              <a:gd name="T100" fmla="*/ 221 w 2576"/>
              <a:gd name="T101" fmla="*/ 2428 h 2473"/>
              <a:gd name="T102" fmla="*/ 300 w 2576"/>
              <a:gd name="T103" fmla="*/ 2305 h 2473"/>
              <a:gd name="T104" fmla="*/ 330 w 2576"/>
              <a:gd name="T105" fmla="*/ 2257 h 2473"/>
              <a:gd name="T106" fmla="*/ 343 w 2576"/>
              <a:gd name="T107" fmla="*/ 2349 h 2473"/>
              <a:gd name="T108" fmla="*/ 271 w 2576"/>
              <a:gd name="T109" fmla="*/ 1681 h 2473"/>
              <a:gd name="T110" fmla="*/ 338 w 2576"/>
              <a:gd name="T111" fmla="*/ 1838 h 2473"/>
              <a:gd name="T112" fmla="*/ 381 w 2576"/>
              <a:gd name="T113" fmla="*/ 1655 h 2473"/>
              <a:gd name="T114" fmla="*/ 326 w 2576"/>
              <a:gd name="T115" fmla="*/ 1546 h 2473"/>
              <a:gd name="T116" fmla="*/ 1136 w 2576"/>
              <a:gd name="T117" fmla="*/ 978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6" h="2473">
                <a:moveTo>
                  <a:pt x="2398" y="1072"/>
                </a:moveTo>
                <a:cubicBezTo>
                  <a:pt x="2465" y="1056"/>
                  <a:pt x="2563" y="989"/>
                  <a:pt x="2572" y="905"/>
                </a:cubicBezTo>
                <a:cubicBezTo>
                  <a:pt x="2576" y="874"/>
                  <a:pt x="2564" y="842"/>
                  <a:pt x="2539" y="814"/>
                </a:cubicBezTo>
                <a:cubicBezTo>
                  <a:pt x="2510" y="781"/>
                  <a:pt x="2467" y="760"/>
                  <a:pt x="2428" y="760"/>
                </a:cubicBezTo>
                <a:cubicBezTo>
                  <a:pt x="2299" y="760"/>
                  <a:pt x="2208" y="917"/>
                  <a:pt x="2176" y="1002"/>
                </a:cubicBezTo>
                <a:cubicBezTo>
                  <a:pt x="2103" y="959"/>
                  <a:pt x="2035" y="900"/>
                  <a:pt x="1981" y="852"/>
                </a:cubicBezTo>
                <a:cubicBezTo>
                  <a:pt x="1956" y="830"/>
                  <a:pt x="1956" y="830"/>
                  <a:pt x="1956" y="830"/>
                </a:cubicBezTo>
                <a:cubicBezTo>
                  <a:pt x="1958" y="854"/>
                  <a:pt x="1958" y="854"/>
                  <a:pt x="1958" y="854"/>
                </a:cubicBezTo>
                <a:cubicBezTo>
                  <a:pt x="1958" y="855"/>
                  <a:pt x="1960" y="866"/>
                  <a:pt x="1961" y="877"/>
                </a:cubicBezTo>
                <a:cubicBezTo>
                  <a:pt x="1962" y="889"/>
                  <a:pt x="1963" y="900"/>
                  <a:pt x="1964" y="900"/>
                </a:cubicBezTo>
                <a:cubicBezTo>
                  <a:pt x="1964" y="915"/>
                  <a:pt x="1965" y="930"/>
                  <a:pt x="1965" y="945"/>
                </a:cubicBezTo>
                <a:cubicBezTo>
                  <a:pt x="1970" y="1055"/>
                  <a:pt x="1975" y="1170"/>
                  <a:pt x="1936" y="1270"/>
                </a:cubicBezTo>
                <a:cubicBezTo>
                  <a:pt x="1908" y="1348"/>
                  <a:pt x="1827" y="1427"/>
                  <a:pt x="1753" y="1414"/>
                </a:cubicBezTo>
                <a:cubicBezTo>
                  <a:pt x="1695" y="1411"/>
                  <a:pt x="1656" y="1377"/>
                  <a:pt x="1638" y="1315"/>
                </a:cubicBezTo>
                <a:cubicBezTo>
                  <a:pt x="1626" y="1273"/>
                  <a:pt x="1625" y="1223"/>
                  <a:pt x="1630" y="1171"/>
                </a:cubicBezTo>
                <a:cubicBezTo>
                  <a:pt x="1691" y="1072"/>
                  <a:pt x="1737" y="962"/>
                  <a:pt x="1778" y="854"/>
                </a:cubicBezTo>
                <a:cubicBezTo>
                  <a:pt x="1781" y="847"/>
                  <a:pt x="1781" y="847"/>
                  <a:pt x="1781" y="847"/>
                </a:cubicBezTo>
                <a:cubicBezTo>
                  <a:pt x="1775" y="843"/>
                  <a:pt x="1775" y="843"/>
                  <a:pt x="1775" y="843"/>
                </a:cubicBezTo>
                <a:cubicBezTo>
                  <a:pt x="1768" y="839"/>
                  <a:pt x="1754" y="833"/>
                  <a:pt x="1735" y="847"/>
                </a:cubicBezTo>
                <a:cubicBezTo>
                  <a:pt x="1686" y="882"/>
                  <a:pt x="1627" y="1029"/>
                  <a:pt x="1612" y="1164"/>
                </a:cubicBezTo>
                <a:cubicBezTo>
                  <a:pt x="1571" y="1231"/>
                  <a:pt x="1522" y="1293"/>
                  <a:pt x="1463" y="1346"/>
                </a:cubicBezTo>
                <a:cubicBezTo>
                  <a:pt x="1437" y="1369"/>
                  <a:pt x="1404" y="1388"/>
                  <a:pt x="1368" y="1401"/>
                </a:cubicBezTo>
                <a:cubicBezTo>
                  <a:pt x="1437" y="1358"/>
                  <a:pt x="1494" y="1282"/>
                  <a:pt x="1536" y="1218"/>
                </a:cubicBezTo>
                <a:cubicBezTo>
                  <a:pt x="1598" y="1124"/>
                  <a:pt x="1613" y="1005"/>
                  <a:pt x="1574" y="916"/>
                </a:cubicBezTo>
                <a:cubicBezTo>
                  <a:pt x="1529" y="810"/>
                  <a:pt x="1398" y="756"/>
                  <a:pt x="1288" y="798"/>
                </a:cubicBezTo>
                <a:cubicBezTo>
                  <a:pt x="1220" y="824"/>
                  <a:pt x="1170" y="878"/>
                  <a:pt x="1135" y="939"/>
                </a:cubicBezTo>
                <a:cubicBezTo>
                  <a:pt x="1135" y="939"/>
                  <a:pt x="1135" y="939"/>
                  <a:pt x="1135" y="939"/>
                </a:cubicBezTo>
                <a:cubicBezTo>
                  <a:pt x="1132" y="944"/>
                  <a:pt x="1129" y="949"/>
                  <a:pt x="1127" y="954"/>
                </a:cubicBezTo>
                <a:cubicBezTo>
                  <a:pt x="1126" y="954"/>
                  <a:pt x="1126" y="954"/>
                  <a:pt x="1126" y="954"/>
                </a:cubicBezTo>
                <a:cubicBezTo>
                  <a:pt x="1126" y="955"/>
                  <a:pt x="1126" y="955"/>
                  <a:pt x="1126" y="956"/>
                </a:cubicBezTo>
                <a:cubicBezTo>
                  <a:pt x="1125" y="958"/>
                  <a:pt x="1124" y="959"/>
                  <a:pt x="1123" y="961"/>
                </a:cubicBezTo>
                <a:cubicBezTo>
                  <a:pt x="1123" y="962"/>
                  <a:pt x="1122" y="963"/>
                  <a:pt x="1122" y="964"/>
                </a:cubicBezTo>
                <a:cubicBezTo>
                  <a:pt x="998" y="1220"/>
                  <a:pt x="877" y="1375"/>
                  <a:pt x="782" y="1400"/>
                </a:cubicBezTo>
                <a:cubicBezTo>
                  <a:pt x="754" y="1408"/>
                  <a:pt x="728" y="1404"/>
                  <a:pt x="703" y="1387"/>
                </a:cubicBezTo>
                <a:cubicBezTo>
                  <a:pt x="652" y="1352"/>
                  <a:pt x="645" y="1301"/>
                  <a:pt x="643" y="1244"/>
                </a:cubicBezTo>
                <a:cubicBezTo>
                  <a:pt x="640" y="1183"/>
                  <a:pt x="645" y="1122"/>
                  <a:pt x="652" y="1064"/>
                </a:cubicBezTo>
                <a:cubicBezTo>
                  <a:pt x="892" y="886"/>
                  <a:pt x="1220" y="252"/>
                  <a:pt x="1170" y="61"/>
                </a:cubicBezTo>
                <a:cubicBezTo>
                  <a:pt x="1159" y="20"/>
                  <a:pt x="1132" y="8"/>
                  <a:pt x="1112" y="6"/>
                </a:cubicBezTo>
                <a:cubicBezTo>
                  <a:pt x="1061" y="0"/>
                  <a:pt x="1012" y="28"/>
                  <a:pt x="959" y="92"/>
                </a:cubicBezTo>
                <a:cubicBezTo>
                  <a:pt x="899" y="165"/>
                  <a:pt x="858" y="253"/>
                  <a:pt x="825" y="330"/>
                </a:cubicBezTo>
                <a:cubicBezTo>
                  <a:pt x="751" y="503"/>
                  <a:pt x="696" y="692"/>
                  <a:pt x="659" y="895"/>
                </a:cubicBezTo>
                <a:cubicBezTo>
                  <a:pt x="637" y="888"/>
                  <a:pt x="609" y="859"/>
                  <a:pt x="599" y="892"/>
                </a:cubicBezTo>
                <a:cubicBezTo>
                  <a:pt x="593" y="911"/>
                  <a:pt x="613" y="918"/>
                  <a:pt x="632" y="916"/>
                </a:cubicBezTo>
                <a:cubicBezTo>
                  <a:pt x="606" y="929"/>
                  <a:pt x="579" y="939"/>
                  <a:pt x="551" y="947"/>
                </a:cubicBezTo>
                <a:cubicBezTo>
                  <a:pt x="532" y="942"/>
                  <a:pt x="509" y="889"/>
                  <a:pt x="488" y="918"/>
                </a:cubicBezTo>
                <a:cubicBezTo>
                  <a:pt x="475" y="934"/>
                  <a:pt x="497" y="951"/>
                  <a:pt x="517" y="955"/>
                </a:cubicBezTo>
                <a:cubicBezTo>
                  <a:pt x="496" y="959"/>
                  <a:pt x="476" y="961"/>
                  <a:pt x="455" y="962"/>
                </a:cubicBezTo>
                <a:cubicBezTo>
                  <a:pt x="455" y="961"/>
                  <a:pt x="453" y="960"/>
                  <a:pt x="452" y="960"/>
                </a:cubicBezTo>
                <a:cubicBezTo>
                  <a:pt x="428" y="961"/>
                  <a:pt x="415" y="897"/>
                  <a:pt x="387" y="924"/>
                </a:cubicBezTo>
                <a:cubicBezTo>
                  <a:pt x="371" y="939"/>
                  <a:pt x="389" y="951"/>
                  <a:pt x="407" y="958"/>
                </a:cubicBezTo>
                <a:cubicBezTo>
                  <a:pt x="380" y="954"/>
                  <a:pt x="354" y="944"/>
                  <a:pt x="330" y="930"/>
                </a:cubicBezTo>
                <a:cubicBezTo>
                  <a:pt x="330" y="929"/>
                  <a:pt x="330" y="928"/>
                  <a:pt x="329" y="928"/>
                </a:cubicBezTo>
                <a:cubicBezTo>
                  <a:pt x="299" y="915"/>
                  <a:pt x="355" y="869"/>
                  <a:pt x="322" y="860"/>
                </a:cubicBezTo>
                <a:cubicBezTo>
                  <a:pt x="294" y="852"/>
                  <a:pt x="295" y="883"/>
                  <a:pt x="300" y="906"/>
                </a:cubicBezTo>
                <a:cubicBezTo>
                  <a:pt x="291" y="897"/>
                  <a:pt x="283" y="888"/>
                  <a:pt x="275" y="877"/>
                </a:cubicBezTo>
                <a:cubicBezTo>
                  <a:pt x="165" y="725"/>
                  <a:pt x="332" y="478"/>
                  <a:pt x="520" y="542"/>
                </a:cubicBezTo>
                <a:cubicBezTo>
                  <a:pt x="625" y="577"/>
                  <a:pt x="592" y="737"/>
                  <a:pt x="483" y="734"/>
                </a:cubicBezTo>
                <a:cubicBezTo>
                  <a:pt x="455" y="733"/>
                  <a:pt x="441" y="708"/>
                  <a:pt x="440" y="683"/>
                </a:cubicBezTo>
                <a:cubicBezTo>
                  <a:pt x="440" y="657"/>
                  <a:pt x="459" y="638"/>
                  <a:pt x="482" y="659"/>
                </a:cubicBezTo>
                <a:cubicBezTo>
                  <a:pt x="488" y="664"/>
                  <a:pt x="497" y="656"/>
                  <a:pt x="491" y="651"/>
                </a:cubicBezTo>
                <a:cubicBezTo>
                  <a:pt x="437" y="602"/>
                  <a:pt x="406" y="702"/>
                  <a:pt x="450" y="734"/>
                </a:cubicBezTo>
                <a:cubicBezTo>
                  <a:pt x="487" y="761"/>
                  <a:pt x="541" y="739"/>
                  <a:pt x="569" y="710"/>
                </a:cubicBezTo>
                <a:cubicBezTo>
                  <a:pt x="607" y="669"/>
                  <a:pt x="606" y="607"/>
                  <a:pt x="573" y="564"/>
                </a:cubicBezTo>
                <a:cubicBezTo>
                  <a:pt x="536" y="517"/>
                  <a:pt x="467" y="515"/>
                  <a:pt x="413" y="528"/>
                </a:cubicBezTo>
                <a:cubicBezTo>
                  <a:pt x="352" y="541"/>
                  <a:pt x="300" y="583"/>
                  <a:pt x="266" y="634"/>
                </a:cubicBezTo>
                <a:cubicBezTo>
                  <a:pt x="192" y="744"/>
                  <a:pt x="228" y="902"/>
                  <a:pt x="355" y="955"/>
                </a:cubicBezTo>
                <a:cubicBezTo>
                  <a:pt x="452" y="996"/>
                  <a:pt x="562" y="968"/>
                  <a:pt x="654" y="919"/>
                </a:cubicBezTo>
                <a:cubicBezTo>
                  <a:pt x="651" y="939"/>
                  <a:pt x="648" y="958"/>
                  <a:pt x="645" y="977"/>
                </a:cubicBezTo>
                <a:cubicBezTo>
                  <a:pt x="641" y="1002"/>
                  <a:pt x="637" y="1028"/>
                  <a:pt x="634" y="1055"/>
                </a:cubicBezTo>
                <a:cubicBezTo>
                  <a:pt x="626" y="1060"/>
                  <a:pt x="617" y="1065"/>
                  <a:pt x="609" y="1069"/>
                </a:cubicBezTo>
                <a:cubicBezTo>
                  <a:pt x="604" y="1071"/>
                  <a:pt x="598" y="1074"/>
                  <a:pt x="592" y="1075"/>
                </a:cubicBezTo>
                <a:cubicBezTo>
                  <a:pt x="565" y="1059"/>
                  <a:pt x="533" y="1057"/>
                  <a:pt x="502" y="1062"/>
                </a:cubicBezTo>
                <a:cubicBezTo>
                  <a:pt x="502" y="1061"/>
                  <a:pt x="501" y="1061"/>
                  <a:pt x="500" y="1060"/>
                </a:cubicBezTo>
                <a:cubicBezTo>
                  <a:pt x="428" y="1011"/>
                  <a:pt x="341" y="977"/>
                  <a:pt x="252" y="997"/>
                </a:cubicBezTo>
                <a:cubicBezTo>
                  <a:pt x="157" y="1018"/>
                  <a:pt x="93" y="1110"/>
                  <a:pt x="42" y="1185"/>
                </a:cubicBezTo>
                <a:cubicBezTo>
                  <a:pt x="38" y="1190"/>
                  <a:pt x="45" y="1198"/>
                  <a:pt x="50" y="1195"/>
                </a:cubicBezTo>
                <a:cubicBezTo>
                  <a:pt x="99" y="1172"/>
                  <a:pt x="133" y="1204"/>
                  <a:pt x="178" y="1219"/>
                </a:cubicBezTo>
                <a:cubicBezTo>
                  <a:pt x="217" y="1232"/>
                  <a:pt x="257" y="1229"/>
                  <a:pt x="295" y="1218"/>
                </a:cubicBezTo>
                <a:cubicBezTo>
                  <a:pt x="376" y="1194"/>
                  <a:pt x="449" y="1135"/>
                  <a:pt x="503" y="1073"/>
                </a:cubicBezTo>
                <a:cubicBezTo>
                  <a:pt x="503" y="1073"/>
                  <a:pt x="503" y="1072"/>
                  <a:pt x="504" y="1072"/>
                </a:cubicBezTo>
                <a:cubicBezTo>
                  <a:pt x="530" y="1068"/>
                  <a:pt x="556" y="1068"/>
                  <a:pt x="580" y="1080"/>
                </a:cubicBezTo>
                <a:cubicBezTo>
                  <a:pt x="554" y="1089"/>
                  <a:pt x="529" y="1098"/>
                  <a:pt x="510" y="1107"/>
                </a:cubicBezTo>
                <a:cubicBezTo>
                  <a:pt x="455" y="1132"/>
                  <a:pt x="404" y="1169"/>
                  <a:pt x="359" y="1212"/>
                </a:cubicBezTo>
                <a:cubicBezTo>
                  <a:pt x="336" y="1231"/>
                  <a:pt x="316" y="1235"/>
                  <a:pt x="287" y="1241"/>
                </a:cubicBezTo>
                <a:cubicBezTo>
                  <a:pt x="272" y="1245"/>
                  <a:pt x="258" y="1250"/>
                  <a:pt x="245" y="1257"/>
                </a:cubicBezTo>
                <a:cubicBezTo>
                  <a:pt x="244" y="1257"/>
                  <a:pt x="244" y="1257"/>
                  <a:pt x="243" y="1257"/>
                </a:cubicBezTo>
                <a:cubicBezTo>
                  <a:pt x="155" y="1254"/>
                  <a:pt x="60" y="1275"/>
                  <a:pt x="30" y="1369"/>
                </a:cubicBezTo>
                <a:cubicBezTo>
                  <a:pt x="0" y="1465"/>
                  <a:pt x="7" y="1583"/>
                  <a:pt x="50" y="1674"/>
                </a:cubicBezTo>
                <a:cubicBezTo>
                  <a:pt x="53" y="1679"/>
                  <a:pt x="60" y="1677"/>
                  <a:pt x="63" y="1673"/>
                </a:cubicBezTo>
                <a:cubicBezTo>
                  <a:pt x="82" y="1641"/>
                  <a:pt x="99" y="1607"/>
                  <a:pt x="118" y="1574"/>
                </a:cubicBezTo>
                <a:cubicBezTo>
                  <a:pt x="135" y="1545"/>
                  <a:pt x="153" y="1517"/>
                  <a:pt x="164" y="1485"/>
                </a:cubicBezTo>
                <a:cubicBezTo>
                  <a:pt x="179" y="1444"/>
                  <a:pt x="189" y="1402"/>
                  <a:pt x="205" y="1362"/>
                </a:cubicBezTo>
                <a:cubicBezTo>
                  <a:pt x="217" y="1329"/>
                  <a:pt x="240" y="1301"/>
                  <a:pt x="252" y="1268"/>
                </a:cubicBezTo>
                <a:cubicBezTo>
                  <a:pt x="253" y="1267"/>
                  <a:pt x="253" y="1265"/>
                  <a:pt x="252" y="1264"/>
                </a:cubicBezTo>
                <a:cubicBezTo>
                  <a:pt x="270" y="1255"/>
                  <a:pt x="289" y="1251"/>
                  <a:pt x="310" y="1247"/>
                </a:cubicBezTo>
                <a:cubicBezTo>
                  <a:pt x="318" y="1246"/>
                  <a:pt x="325" y="1243"/>
                  <a:pt x="331" y="1241"/>
                </a:cubicBezTo>
                <a:cubicBezTo>
                  <a:pt x="294" y="1281"/>
                  <a:pt x="262" y="1325"/>
                  <a:pt x="235" y="1370"/>
                </a:cubicBezTo>
                <a:cubicBezTo>
                  <a:pt x="175" y="1473"/>
                  <a:pt x="146" y="1592"/>
                  <a:pt x="145" y="1711"/>
                </a:cubicBezTo>
                <a:cubicBezTo>
                  <a:pt x="145" y="1832"/>
                  <a:pt x="192" y="1948"/>
                  <a:pt x="175" y="2069"/>
                </a:cubicBezTo>
                <a:cubicBezTo>
                  <a:pt x="172" y="2094"/>
                  <a:pt x="165" y="2117"/>
                  <a:pt x="157" y="2140"/>
                </a:cubicBezTo>
                <a:cubicBezTo>
                  <a:pt x="147" y="2167"/>
                  <a:pt x="127" y="2183"/>
                  <a:pt x="116" y="2189"/>
                </a:cubicBezTo>
                <a:cubicBezTo>
                  <a:pt x="120" y="2183"/>
                  <a:pt x="122" y="2163"/>
                  <a:pt x="115" y="2146"/>
                </a:cubicBezTo>
                <a:cubicBezTo>
                  <a:pt x="110" y="2134"/>
                  <a:pt x="97" y="2126"/>
                  <a:pt x="85" y="2132"/>
                </a:cubicBezTo>
                <a:cubicBezTo>
                  <a:pt x="75" y="2138"/>
                  <a:pt x="71" y="2156"/>
                  <a:pt x="78" y="2165"/>
                </a:cubicBezTo>
                <a:cubicBezTo>
                  <a:pt x="80" y="2168"/>
                  <a:pt x="84" y="2171"/>
                  <a:pt x="87" y="2173"/>
                </a:cubicBezTo>
                <a:cubicBezTo>
                  <a:pt x="82" y="2172"/>
                  <a:pt x="77" y="2171"/>
                  <a:pt x="72" y="2170"/>
                </a:cubicBezTo>
                <a:cubicBezTo>
                  <a:pt x="60" y="2170"/>
                  <a:pt x="46" y="2177"/>
                  <a:pt x="47" y="2191"/>
                </a:cubicBezTo>
                <a:cubicBezTo>
                  <a:pt x="47" y="2202"/>
                  <a:pt x="62" y="2214"/>
                  <a:pt x="73" y="2212"/>
                </a:cubicBezTo>
                <a:cubicBezTo>
                  <a:pt x="81" y="2211"/>
                  <a:pt x="88" y="2204"/>
                  <a:pt x="95" y="2200"/>
                </a:cubicBezTo>
                <a:cubicBezTo>
                  <a:pt x="87" y="2206"/>
                  <a:pt x="80" y="2215"/>
                  <a:pt x="76" y="2223"/>
                </a:cubicBezTo>
                <a:cubicBezTo>
                  <a:pt x="71" y="2235"/>
                  <a:pt x="73" y="2250"/>
                  <a:pt x="86" y="2255"/>
                </a:cubicBezTo>
                <a:cubicBezTo>
                  <a:pt x="96" y="2259"/>
                  <a:pt x="112" y="2250"/>
                  <a:pt x="115" y="2239"/>
                </a:cubicBezTo>
                <a:cubicBezTo>
                  <a:pt x="117" y="2231"/>
                  <a:pt x="113" y="2221"/>
                  <a:pt x="112" y="2212"/>
                </a:cubicBezTo>
                <a:cubicBezTo>
                  <a:pt x="115" y="2222"/>
                  <a:pt x="120" y="2231"/>
                  <a:pt x="126" y="2238"/>
                </a:cubicBezTo>
                <a:cubicBezTo>
                  <a:pt x="134" y="2248"/>
                  <a:pt x="149" y="2252"/>
                  <a:pt x="159" y="2242"/>
                </a:cubicBezTo>
                <a:cubicBezTo>
                  <a:pt x="167" y="2234"/>
                  <a:pt x="165" y="2216"/>
                  <a:pt x="156" y="2209"/>
                </a:cubicBezTo>
                <a:cubicBezTo>
                  <a:pt x="146" y="2202"/>
                  <a:pt x="129" y="2205"/>
                  <a:pt x="120" y="2198"/>
                </a:cubicBezTo>
                <a:cubicBezTo>
                  <a:pt x="144" y="2186"/>
                  <a:pt x="161" y="2157"/>
                  <a:pt x="167" y="2142"/>
                </a:cubicBezTo>
                <a:cubicBezTo>
                  <a:pt x="203" y="2035"/>
                  <a:pt x="183" y="1930"/>
                  <a:pt x="164" y="1820"/>
                </a:cubicBezTo>
                <a:cubicBezTo>
                  <a:pt x="142" y="1695"/>
                  <a:pt x="159" y="1564"/>
                  <a:pt x="207" y="1447"/>
                </a:cubicBezTo>
                <a:cubicBezTo>
                  <a:pt x="258" y="1325"/>
                  <a:pt x="352" y="1214"/>
                  <a:pt x="464" y="1143"/>
                </a:cubicBezTo>
                <a:cubicBezTo>
                  <a:pt x="495" y="1123"/>
                  <a:pt x="530" y="1107"/>
                  <a:pt x="565" y="1093"/>
                </a:cubicBezTo>
                <a:cubicBezTo>
                  <a:pt x="541" y="1104"/>
                  <a:pt x="517" y="1115"/>
                  <a:pt x="495" y="1128"/>
                </a:cubicBezTo>
                <a:cubicBezTo>
                  <a:pt x="385" y="1191"/>
                  <a:pt x="296" y="1301"/>
                  <a:pt x="242" y="1413"/>
                </a:cubicBezTo>
                <a:cubicBezTo>
                  <a:pt x="191" y="1521"/>
                  <a:pt x="171" y="1642"/>
                  <a:pt x="181" y="1761"/>
                </a:cubicBezTo>
                <a:cubicBezTo>
                  <a:pt x="190" y="1881"/>
                  <a:pt x="246" y="1992"/>
                  <a:pt x="240" y="2115"/>
                </a:cubicBezTo>
                <a:cubicBezTo>
                  <a:pt x="239" y="2136"/>
                  <a:pt x="235" y="2156"/>
                  <a:pt x="231" y="2176"/>
                </a:cubicBezTo>
                <a:cubicBezTo>
                  <a:pt x="225" y="2204"/>
                  <a:pt x="206" y="2245"/>
                  <a:pt x="195" y="2258"/>
                </a:cubicBezTo>
                <a:cubicBezTo>
                  <a:pt x="185" y="2270"/>
                  <a:pt x="175" y="2280"/>
                  <a:pt x="166" y="2293"/>
                </a:cubicBezTo>
                <a:cubicBezTo>
                  <a:pt x="157" y="2306"/>
                  <a:pt x="152" y="2328"/>
                  <a:pt x="162" y="2342"/>
                </a:cubicBezTo>
                <a:cubicBezTo>
                  <a:pt x="168" y="2353"/>
                  <a:pt x="177" y="2359"/>
                  <a:pt x="188" y="2365"/>
                </a:cubicBezTo>
                <a:cubicBezTo>
                  <a:pt x="198" y="2371"/>
                  <a:pt x="208" y="2375"/>
                  <a:pt x="207" y="2392"/>
                </a:cubicBezTo>
                <a:cubicBezTo>
                  <a:pt x="206" y="2397"/>
                  <a:pt x="205" y="2401"/>
                  <a:pt x="205" y="2405"/>
                </a:cubicBezTo>
                <a:cubicBezTo>
                  <a:pt x="196" y="2395"/>
                  <a:pt x="185" y="2388"/>
                  <a:pt x="172" y="2386"/>
                </a:cubicBezTo>
                <a:cubicBezTo>
                  <a:pt x="160" y="2384"/>
                  <a:pt x="147" y="2389"/>
                  <a:pt x="146" y="2402"/>
                </a:cubicBezTo>
                <a:cubicBezTo>
                  <a:pt x="145" y="2413"/>
                  <a:pt x="157" y="2425"/>
                  <a:pt x="168" y="2425"/>
                </a:cubicBezTo>
                <a:cubicBezTo>
                  <a:pt x="172" y="2425"/>
                  <a:pt x="176" y="2423"/>
                  <a:pt x="179" y="2421"/>
                </a:cubicBezTo>
                <a:cubicBezTo>
                  <a:pt x="175" y="2425"/>
                  <a:pt x="172" y="2428"/>
                  <a:pt x="169" y="2432"/>
                </a:cubicBezTo>
                <a:cubicBezTo>
                  <a:pt x="162" y="2441"/>
                  <a:pt x="161" y="2456"/>
                  <a:pt x="172" y="2463"/>
                </a:cubicBezTo>
                <a:cubicBezTo>
                  <a:pt x="181" y="2468"/>
                  <a:pt x="198" y="2463"/>
                  <a:pt x="202" y="2453"/>
                </a:cubicBezTo>
                <a:cubicBezTo>
                  <a:pt x="206" y="2446"/>
                  <a:pt x="204" y="2437"/>
                  <a:pt x="205" y="2429"/>
                </a:cubicBezTo>
                <a:cubicBezTo>
                  <a:pt x="205" y="2439"/>
                  <a:pt x="208" y="2449"/>
                  <a:pt x="213" y="2456"/>
                </a:cubicBezTo>
                <a:cubicBezTo>
                  <a:pt x="219" y="2467"/>
                  <a:pt x="232" y="2473"/>
                  <a:pt x="243" y="2465"/>
                </a:cubicBezTo>
                <a:cubicBezTo>
                  <a:pt x="252" y="2459"/>
                  <a:pt x="253" y="2442"/>
                  <a:pt x="246" y="2434"/>
                </a:cubicBezTo>
                <a:cubicBezTo>
                  <a:pt x="240" y="2428"/>
                  <a:pt x="231" y="2426"/>
                  <a:pt x="223" y="2422"/>
                </a:cubicBezTo>
                <a:cubicBezTo>
                  <a:pt x="232" y="2425"/>
                  <a:pt x="242" y="2426"/>
                  <a:pt x="251" y="2425"/>
                </a:cubicBezTo>
                <a:cubicBezTo>
                  <a:pt x="262" y="2423"/>
                  <a:pt x="274" y="2414"/>
                  <a:pt x="271" y="2401"/>
                </a:cubicBezTo>
                <a:cubicBezTo>
                  <a:pt x="269" y="2391"/>
                  <a:pt x="253" y="2383"/>
                  <a:pt x="243" y="2386"/>
                </a:cubicBezTo>
                <a:cubicBezTo>
                  <a:pt x="232" y="2390"/>
                  <a:pt x="226" y="2406"/>
                  <a:pt x="214" y="2409"/>
                </a:cubicBezTo>
                <a:cubicBezTo>
                  <a:pt x="214" y="2390"/>
                  <a:pt x="221" y="2377"/>
                  <a:pt x="204" y="2363"/>
                </a:cubicBezTo>
                <a:cubicBezTo>
                  <a:pt x="193" y="2355"/>
                  <a:pt x="181" y="2352"/>
                  <a:pt x="172" y="2342"/>
                </a:cubicBezTo>
                <a:cubicBezTo>
                  <a:pt x="155" y="2323"/>
                  <a:pt x="173" y="2297"/>
                  <a:pt x="186" y="2283"/>
                </a:cubicBezTo>
                <a:cubicBezTo>
                  <a:pt x="203" y="2264"/>
                  <a:pt x="214" y="2246"/>
                  <a:pt x="225" y="2223"/>
                </a:cubicBezTo>
                <a:cubicBezTo>
                  <a:pt x="229" y="2215"/>
                  <a:pt x="239" y="2181"/>
                  <a:pt x="240" y="2176"/>
                </a:cubicBezTo>
                <a:cubicBezTo>
                  <a:pt x="263" y="2071"/>
                  <a:pt x="235" y="1971"/>
                  <a:pt x="208" y="1868"/>
                </a:cubicBezTo>
                <a:cubicBezTo>
                  <a:pt x="176" y="1745"/>
                  <a:pt x="182" y="1613"/>
                  <a:pt x="221" y="1493"/>
                </a:cubicBezTo>
                <a:cubicBezTo>
                  <a:pt x="261" y="1367"/>
                  <a:pt x="346" y="1248"/>
                  <a:pt x="451" y="1168"/>
                </a:cubicBezTo>
                <a:cubicBezTo>
                  <a:pt x="488" y="1140"/>
                  <a:pt x="529" y="1118"/>
                  <a:pt x="572" y="1100"/>
                </a:cubicBezTo>
                <a:cubicBezTo>
                  <a:pt x="542" y="1115"/>
                  <a:pt x="513" y="1131"/>
                  <a:pt x="485" y="1150"/>
                </a:cubicBezTo>
                <a:cubicBezTo>
                  <a:pt x="381" y="1221"/>
                  <a:pt x="301" y="1338"/>
                  <a:pt x="256" y="1454"/>
                </a:cubicBezTo>
                <a:cubicBezTo>
                  <a:pt x="214" y="1565"/>
                  <a:pt x="204" y="1688"/>
                  <a:pt x="222" y="1805"/>
                </a:cubicBezTo>
                <a:cubicBezTo>
                  <a:pt x="242" y="1925"/>
                  <a:pt x="308" y="2033"/>
                  <a:pt x="311" y="2156"/>
                </a:cubicBezTo>
                <a:cubicBezTo>
                  <a:pt x="312" y="2176"/>
                  <a:pt x="303" y="2232"/>
                  <a:pt x="302" y="2240"/>
                </a:cubicBezTo>
                <a:cubicBezTo>
                  <a:pt x="297" y="2261"/>
                  <a:pt x="295" y="2283"/>
                  <a:pt x="313" y="2296"/>
                </a:cubicBezTo>
                <a:cubicBezTo>
                  <a:pt x="302" y="2302"/>
                  <a:pt x="283" y="2296"/>
                  <a:pt x="271" y="2301"/>
                </a:cubicBezTo>
                <a:cubicBezTo>
                  <a:pt x="261" y="2306"/>
                  <a:pt x="254" y="2325"/>
                  <a:pt x="261" y="2335"/>
                </a:cubicBezTo>
                <a:cubicBezTo>
                  <a:pt x="268" y="2347"/>
                  <a:pt x="285" y="2346"/>
                  <a:pt x="296" y="2338"/>
                </a:cubicBezTo>
                <a:cubicBezTo>
                  <a:pt x="303" y="2332"/>
                  <a:pt x="311" y="2324"/>
                  <a:pt x="316" y="2314"/>
                </a:cubicBezTo>
                <a:cubicBezTo>
                  <a:pt x="312" y="2323"/>
                  <a:pt x="307" y="2332"/>
                  <a:pt x="307" y="2342"/>
                </a:cubicBezTo>
                <a:cubicBezTo>
                  <a:pt x="307" y="2353"/>
                  <a:pt x="322" y="2367"/>
                  <a:pt x="333" y="2365"/>
                </a:cubicBezTo>
                <a:cubicBezTo>
                  <a:pt x="348" y="2363"/>
                  <a:pt x="353" y="2347"/>
                  <a:pt x="351" y="2334"/>
                </a:cubicBezTo>
                <a:cubicBezTo>
                  <a:pt x="348" y="2324"/>
                  <a:pt x="343" y="2314"/>
                  <a:pt x="336" y="2305"/>
                </a:cubicBezTo>
                <a:cubicBezTo>
                  <a:pt x="343" y="2312"/>
                  <a:pt x="348" y="2320"/>
                  <a:pt x="357" y="2323"/>
                </a:cubicBezTo>
                <a:cubicBezTo>
                  <a:pt x="368" y="2328"/>
                  <a:pt x="386" y="2319"/>
                  <a:pt x="388" y="2308"/>
                </a:cubicBezTo>
                <a:cubicBezTo>
                  <a:pt x="392" y="2294"/>
                  <a:pt x="380" y="2283"/>
                  <a:pt x="367" y="2280"/>
                </a:cubicBezTo>
                <a:cubicBezTo>
                  <a:pt x="362" y="2279"/>
                  <a:pt x="356" y="2279"/>
                  <a:pt x="351" y="2280"/>
                </a:cubicBezTo>
                <a:cubicBezTo>
                  <a:pt x="355" y="2278"/>
                  <a:pt x="359" y="2276"/>
                  <a:pt x="363" y="2273"/>
                </a:cubicBezTo>
                <a:cubicBezTo>
                  <a:pt x="371" y="2266"/>
                  <a:pt x="372" y="2246"/>
                  <a:pt x="363" y="2238"/>
                </a:cubicBezTo>
                <a:cubicBezTo>
                  <a:pt x="352" y="2228"/>
                  <a:pt x="337" y="2234"/>
                  <a:pt x="329" y="2245"/>
                </a:cubicBezTo>
                <a:cubicBezTo>
                  <a:pt x="312" y="2265"/>
                  <a:pt x="317" y="2290"/>
                  <a:pt x="317" y="2290"/>
                </a:cubicBezTo>
                <a:cubicBezTo>
                  <a:pt x="293" y="2277"/>
                  <a:pt x="319" y="2213"/>
                  <a:pt x="318" y="2167"/>
                </a:cubicBezTo>
                <a:cubicBezTo>
                  <a:pt x="318" y="2079"/>
                  <a:pt x="288" y="1996"/>
                  <a:pt x="259" y="1910"/>
                </a:cubicBezTo>
                <a:cubicBezTo>
                  <a:pt x="217" y="1790"/>
                  <a:pt x="212" y="1658"/>
                  <a:pt x="241" y="1535"/>
                </a:cubicBezTo>
                <a:cubicBezTo>
                  <a:pt x="266" y="1431"/>
                  <a:pt x="319" y="1331"/>
                  <a:pt x="390" y="1249"/>
                </a:cubicBezTo>
                <a:cubicBezTo>
                  <a:pt x="390" y="1252"/>
                  <a:pt x="390" y="1255"/>
                  <a:pt x="391" y="1259"/>
                </a:cubicBezTo>
                <a:cubicBezTo>
                  <a:pt x="396" y="1279"/>
                  <a:pt x="403" y="1290"/>
                  <a:pt x="387" y="1308"/>
                </a:cubicBezTo>
                <a:cubicBezTo>
                  <a:pt x="378" y="1318"/>
                  <a:pt x="366" y="1324"/>
                  <a:pt x="357" y="1334"/>
                </a:cubicBezTo>
                <a:cubicBezTo>
                  <a:pt x="343" y="1351"/>
                  <a:pt x="345" y="1369"/>
                  <a:pt x="353" y="1388"/>
                </a:cubicBezTo>
                <a:cubicBezTo>
                  <a:pt x="361" y="1410"/>
                  <a:pt x="340" y="1426"/>
                  <a:pt x="330" y="1443"/>
                </a:cubicBezTo>
                <a:cubicBezTo>
                  <a:pt x="325" y="1450"/>
                  <a:pt x="315" y="1472"/>
                  <a:pt x="315" y="1476"/>
                </a:cubicBezTo>
                <a:cubicBezTo>
                  <a:pt x="315" y="1476"/>
                  <a:pt x="315" y="1476"/>
                  <a:pt x="315" y="1476"/>
                </a:cubicBezTo>
                <a:cubicBezTo>
                  <a:pt x="282" y="1540"/>
                  <a:pt x="257" y="1609"/>
                  <a:pt x="256" y="1682"/>
                </a:cubicBezTo>
                <a:cubicBezTo>
                  <a:pt x="255" y="1759"/>
                  <a:pt x="292" y="1830"/>
                  <a:pt x="340" y="1888"/>
                </a:cubicBezTo>
                <a:cubicBezTo>
                  <a:pt x="340" y="1888"/>
                  <a:pt x="340" y="1888"/>
                  <a:pt x="340" y="1888"/>
                </a:cubicBezTo>
                <a:cubicBezTo>
                  <a:pt x="342" y="1890"/>
                  <a:pt x="344" y="1892"/>
                  <a:pt x="345" y="1894"/>
                </a:cubicBezTo>
                <a:cubicBezTo>
                  <a:pt x="349" y="1898"/>
                  <a:pt x="356" y="1895"/>
                  <a:pt x="357" y="1890"/>
                </a:cubicBezTo>
                <a:cubicBezTo>
                  <a:pt x="366" y="1851"/>
                  <a:pt x="393" y="1820"/>
                  <a:pt x="402" y="1780"/>
                </a:cubicBezTo>
                <a:cubicBezTo>
                  <a:pt x="409" y="1746"/>
                  <a:pt x="405" y="1708"/>
                  <a:pt x="399" y="1674"/>
                </a:cubicBezTo>
                <a:cubicBezTo>
                  <a:pt x="393" y="1640"/>
                  <a:pt x="382" y="1608"/>
                  <a:pt x="369" y="1576"/>
                </a:cubicBezTo>
                <a:cubicBezTo>
                  <a:pt x="356" y="1545"/>
                  <a:pt x="330" y="1509"/>
                  <a:pt x="329" y="1475"/>
                </a:cubicBezTo>
                <a:cubicBezTo>
                  <a:pt x="331" y="1466"/>
                  <a:pt x="334" y="1456"/>
                  <a:pt x="338" y="1447"/>
                </a:cubicBezTo>
                <a:cubicBezTo>
                  <a:pt x="344" y="1435"/>
                  <a:pt x="358" y="1427"/>
                  <a:pt x="362" y="1415"/>
                </a:cubicBezTo>
                <a:cubicBezTo>
                  <a:pt x="365" y="1407"/>
                  <a:pt x="366" y="1400"/>
                  <a:pt x="364" y="1391"/>
                </a:cubicBezTo>
                <a:cubicBezTo>
                  <a:pt x="357" y="1370"/>
                  <a:pt x="352" y="1355"/>
                  <a:pt x="369" y="1336"/>
                </a:cubicBezTo>
                <a:cubicBezTo>
                  <a:pt x="382" y="1320"/>
                  <a:pt x="399" y="1313"/>
                  <a:pt x="407" y="1293"/>
                </a:cubicBezTo>
                <a:cubicBezTo>
                  <a:pt x="410" y="1285"/>
                  <a:pt x="407" y="1275"/>
                  <a:pt x="404" y="1267"/>
                </a:cubicBezTo>
                <a:cubicBezTo>
                  <a:pt x="398" y="1250"/>
                  <a:pt x="399" y="1242"/>
                  <a:pt x="410" y="1228"/>
                </a:cubicBezTo>
                <a:cubicBezTo>
                  <a:pt x="411" y="1227"/>
                  <a:pt x="411" y="1227"/>
                  <a:pt x="411" y="1226"/>
                </a:cubicBezTo>
                <a:cubicBezTo>
                  <a:pt x="422" y="1215"/>
                  <a:pt x="434" y="1205"/>
                  <a:pt x="445" y="1193"/>
                </a:cubicBezTo>
                <a:cubicBezTo>
                  <a:pt x="492" y="1143"/>
                  <a:pt x="562" y="1122"/>
                  <a:pt x="631" y="1076"/>
                </a:cubicBezTo>
                <a:cubicBezTo>
                  <a:pt x="625" y="1130"/>
                  <a:pt x="621" y="1188"/>
                  <a:pt x="624" y="1244"/>
                </a:cubicBezTo>
                <a:cubicBezTo>
                  <a:pt x="627" y="1305"/>
                  <a:pt x="634" y="1363"/>
                  <a:pt x="693" y="1403"/>
                </a:cubicBezTo>
                <a:cubicBezTo>
                  <a:pt x="713" y="1417"/>
                  <a:pt x="735" y="1424"/>
                  <a:pt x="758" y="1423"/>
                </a:cubicBezTo>
                <a:cubicBezTo>
                  <a:pt x="768" y="1423"/>
                  <a:pt x="777" y="1421"/>
                  <a:pt x="787" y="1419"/>
                </a:cubicBezTo>
                <a:cubicBezTo>
                  <a:pt x="872" y="1396"/>
                  <a:pt x="975" y="1278"/>
                  <a:pt x="1081" y="1084"/>
                </a:cubicBezTo>
                <a:cubicBezTo>
                  <a:pt x="1081" y="1086"/>
                  <a:pt x="1081" y="1087"/>
                  <a:pt x="1080" y="1089"/>
                </a:cubicBezTo>
                <a:cubicBezTo>
                  <a:pt x="1065" y="1177"/>
                  <a:pt x="1058" y="1273"/>
                  <a:pt x="1108" y="1349"/>
                </a:cubicBezTo>
                <a:cubicBezTo>
                  <a:pt x="1122" y="1372"/>
                  <a:pt x="1140" y="1390"/>
                  <a:pt x="1161" y="1404"/>
                </a:cubicBezTo>
                <a:cubicBezTo>
                  <a:pt x="1163" y="1406"/>
                  <a:pt x="1165" y="1407"/>
                  <a:pt x="1167" y="1409"/>
                </a:cubicBezTo>
                <a:cubicBezTo>
                  <a:pt x="1259" y="1474"/>
                  <a:pt x="1405" y="1423"/>
                  <a:pt x="1475" y="1360"/>
                </a:cubicBezTo>
                <a:cubicBezTo>
                  <a:pt x="1528" y="1314"/>
                  <a:pt x="1571" y="1261"/>
                  <a:pt x="1609" y="1204"/>
                </a:cubicBezTo>
                <a:cubicBezTo>
                  <a:pt x="1607" y="1247"/>
                  <a:pt x="1610" y="1286"/>
                  <a:pt x="1620" y="1320"/>
                </a:cubicBezTo>
                <a:cubicBezTo>
                  <a:pt x="1640" y="1390"/>
                  <a:pt x="1686" y="1429"/>
                  <a:pt x="1751" y="1433"/>
                </a:cubicBezTo>
                <a:cubicBezTo>
                  <a:pt x="1759" y="1434"/>
                  <a:pt x="1766" y="1435"/>
                  <a:pt x="1773" y="1435"/>
                </a:cubicBezTo>
                <a:cubicBezTo>
                  <a:pt x="1855" y="1433"/>
                  <a:pt x="1929" y="1346"/>
                  <a:pt x="1954" y="1277"/>
                </a:cubicBezTo>
                <a:cubicBezTo>
                  <a:pt x="1994" y="1173"/>
                  <a:pt x="1989" y="1057"/>
                  <a:pt x="1984" y="944"/>
                </a:cubicBezTo>
                <a:cubicBezTo>
                  <a:pt x="1984" y="929"/>
                  <a:pt x="1983" y="914"/>
                  <a:pt x="1983" y="899"/>
                </a:cubicBezTo>
                <a:cubicBezTo>
                  <a:pt x="1982" y="898"/>
                  <a:pt x="1981" y="887"/>
                  <a:pt x="1980" y="876"/>
                </a:cubicBezTo>
                <a:cubicBezTo>
                  <a:pt x="2034" y="923"/>
                  <a:pt x="2099" y="980"/>
                  <a:pt x="2170" y="1021"/>
                </a:cubicBezTo>
                <a:cubicBezTo>
                  <a:pt x="2137" y="1131"/>
                  <a:pt x="2151" y="1307"/>
                  <a:pt x="2251" y="1359"/>
                </a:cubicBezTo>
                <a:cubicBezTo>
                  <a:pt x="2303" y="1387"/>
                  <a:pt x="2367" y="1390"/>
                  <a:pt x="2424" y="1368"/>
                </a:cubicBezTo>
                <a:cubicBezTo>
                  <a:pt x="2479" y="1347"/>
                  <a:pt x="2522" y="1306"/>
                  <a:pt x="2541" y="1255"/>
                </a:cubicBezTo>
                <a:cubicBezTo>
                  <a:pt x="2524" y="1248"/>
                  <a:pt x="2524" y="1248"/>
                  <a:pt x="2524" y="1248"/>
                </a:cubicBezTo>
                <a:cubicBezTo>
                  <a:pt x="2506" y="1294"/>
                  <a:pt x="2467" y="1331"/>
                  <a:pt x="2418" y="1350"/>
                </a:cubicBezTo>
                <a:cubicBezTo>
                  <a:pt x="2365" y="1370"/>
                  <a:pt x="2307" y="1367"/>
                  <a:pt x="2260" y="1343"/>
                </a:cubicBezTo>
                <a:cubicBezTo>
                  <a:pt x="2171" y="1296"/>
                  <a:pt x="2158" y="1132"/>
                  <a:pt x="2187" y="1030"/>
                </a:cubicBezTo>
                <a:cubicBezTo>
                  <a:pt x="2256" y="1068"/>
                  <a:pt x="2329" y="1089"/>
                  <a:pt x="2398" y="1072"/>
                </a:cubicBezTo>
                <a:close/>
                <a:moveTo>
                  <a:pt x="2193" y="1012"/>
                </a:moveTo>
                <a:cubicBezTo>
                  <a:pt x="2226" y="919"/>
                  <a:pt x="2316" y="781"/>
                  <a:pt x="2424" y="779"/>
                </a:cubicBezTo>
                <a:cubicBezTo>
                  <a:pt x="2425" y="779"/>
                  <a:pt x="2427" y="779"/>
                  <a:pt x="2428" y="779"/>
                </a:cubicBezTo>
                <a:cubicBezTo>
                  <a:pt x="2461" y="779"/>
                  <a:pt x="2500" y="798"/>
                  <a:pt x="2525" y="827"/>
                </a:cubicBezTo>
                <a:cubicBezTo>
                  <a:pt x="2546" y="851"/>
                  <a:pt x="2556" y="878"/>
                  <a:pt x="2553" y="903"/>
                </a:cubicBezTo>
                <a:cubicBezTo>
                  <a:pt x="2546" y="971"/>
                  <a:pt x="2463" y="1037"/>
                  <a:pt x="2394" y="1054"/>
                </a:cubicBezTo>
                <a:cubicBezTo>
                  <a:pt x="2328" y="1070"/>
                  <a:pt x="2259" y="1049"/>
                  <a:pt x="2193" y="1012"/>
                </a:cubicBezTo>
                <a:cubicBezTo>
                  <a:pt x="2193" y="1012"/>
                  <a:pt x="2193" y="1012"/>
                  <a:pt x="2193" y="1012"/>
                </a:cubicBezTo>
                <a:close/>
                <a:moveTo>
                  <a:pt x="1746" y="862"/>
                </a:moveTo>
                <a:cubicBezTo>
                  <a:pt x="1751" y="859"/>
                  <a:pt x="1754" y="858"/>
                  <a:pt x="1757" y="857"/>
                </a:cubicBezTo>
                <a:cubicBezTo>
                  <a:pt x="1722" y="946"/>
                  <a:pt x="1685" y="1037"/>
                  <a:pt x="1638" y="1121"/>
                </a:cubicBezTo>
                <a:cubicBezTo>
                  <a:pt x="1659" y="1003"/>
                  <a:pt x="1709" y="889"/>
                  <a:pt x="1746" y="862"/>
                </a:cubicBezTo>
                <a:close/>
                <a:moveTo>
                  <a:pt x="305" y="886"/>
                </a:moveTo>
                <a:cubicBezTo>
                  <a:pt x="305" y="880"/>
                  <a:pt x="305" y="870"/>
                  <a:pt x="311" y="867"/>
                </a:cubicBezTo>
                <a:cubicBezTo>
                  <a:pt x="320" y="864"/>
                  <a:pt x="325" y="870"/>
                  <a:pt x="324" y="877"/>
                </a:cubicBezTo>
                <a:cubicBezTo>
                  <a:pt x="321" y="889"/>
                  <a:pt x="312" y="903"/>
                  <a:pt x="311" y="915"/>
                </a:cubicBezTo>
                <a:cubicBezTo>
                  <a:pt x="308" y="906"/>
                  <a:pt x="306" y="896"/>
                  <a:pt x="305" y="886"/>
                </a:cubicBezTo>
                <a:close/>
                <a:moveTo>
                  <a:pt x="400" y="947"/>
                </a:moveTo>
                <a:cubicBezTo>
                  <a:pt x="396" y="944"/>
                  <a:pt x="390" y="941"/>
                  <a:pt x="390" y="936"/>
                </a:cubicBezTo>
                <a:cubicBezTo>
                  <a:pt x="389" y="926"/>
                  <a:pt x="401" y="924"/>
                  <a:pt x="407" y="928"/>
                </a:cubicBezTo>
                <a:cubicBezTo>
                  <a:pt x="415" y="935"/>
                  <a:pt x="421" y="947"/>
                  <a:pt x="429" y="956"/>
                </a:cubicBezTo>
                <a:cubicBezTo>
                  <a:pt x="419" y="955"/>
                  <a:pt x="409" y="951"/>
                  <a:pt x="400" y="947"/>
                </a:cubicBezTo>
                <a:close/>
                <a:moveTo>
                  <a:pt x="497" y="936"/>
                </a:moveTo>
                <a:cubicBezTo>
                  <a:pt x="491" y="930"/>
                  <a:pt x="491" y="919"/>
                  <a:pt x="501" y="918"/>
                </a:cubicBezTo>
                <a:cubicBezTo>
                  <a:pt x="507" y="918"/>
                  <a:pt x="513" y="924"/>
                  <a:pt x="516" y="927"/>
                </a:cubicBezTo>
                <a:cubicBezTo>
                  <a:pt x="521" y="931"/>
                  <a:pt x="528" y="939"/>
                  <a:pt x="536" y="946"/>
                </a:cubicBezTo>
                <a:cubicBezTo>
                  <a:pt x="524" y="952"/>
                  <a:pt x="505" y="943"/>
                  <a:pt x="497" y="936"/>
                </a:cubicBezTo>
                <a:close/>
                <a:moveTo>
                  <a:pt x="619" y="908"/>
                </a:moveTo>
                <a:cubicBezTo>
                  <a:pt x="614" y="907"/>
                  <a:pt x="607" y="904"/>
                  <a:pt x="607" y="898"/>
                </a:cubicBezTo>
                <a:cubicBezTo>
                  <a:pt x="606" y="889"/>
                  <a:pt x="613" y="884"/>
                  <a:pt x="621" y="885"/>
                </a:cubicBezTo>
                <a:cubicBezTo>
                  <a:pt x="632" y="888"/>
                  <a:pt x="643" y="897"/>
                  <a:pt x="654" y="902"/>
                </a:cubicBezTo>
                <a:cubicBezTo>
                  <a:pt x="653" y="902"/>
                  <a:pt x="652" y="902"/>
                  <a:pt x="651" y="903"/>
                </a:cubicBezTo>
                <a:cubicBezTo>
                  <a:pt x="643" y="910"/>
                  <a:pt x="629" y="910"/>
                  <a:pt x="619" y="908"/>
                </a:cubicBezTo>
                <a:close/>
                <a:moveTo>
                  <a:pt x="988" y="535"/>
                </a:moveTo>
                <a:cubicBezTo>
                  <a:pt x="982" y="535"/>
                  <a:pt x="974" y="533"/>
                  <a:pt x="973" y="526"/>
                </a:cubicBezTo>
                <a:cubicBezTo>
                  <a:pt x="973" y="522"/>
                  <a:pt x="981" y="521"/>
                  <a:pt x="984" y="521"/>
                </a:cubicBezTo>
                <a:cubicBezTo>
                  <a:pt x="995" y="519"/>
                  <a:pt x="1007" y="519"/>
                  <a:pt x="1018" y="519"/>
                </a:cubicBezTo>
                <a:cubicBezTo>
                  <a:pt x="1020" y="519"/>
                  <a:pt x="1022" y="519"/>
                  <a:pt x="1023" y="518"/>
                </a:cubicBezTo>
                <a:cubicBezTo>
                  <a:pt x="1020" y="531"/>
                  <a:pt x="999" y="535"/>
                  <a:pt x="988" y="535"/>
                </a:cubicBezTo>
                <a:close/>
                <a:moveTo>
                  <a:pt x="842" y="338"/>
                </a:moveTo>
                <a:cubicBezTo>
                  <a:pt x="875" y="262"/>
                  <a:pt x="916" y="175"/>
                  <a:pt x="974" y="104"/>
                </a:cubicBezTo>
                <a:cubicBezTo>
                  <a:pt x="1017" y="51"/>
                  <a:pt x="1058" y="25"/>
                  <a:pt x="1097" y="24"/>
                </a:cubicBezTo>
                <a:cubicBezTo>
                  <a:pt x="1101" y="24"/>
                  <a:pt x="1105" y="24"/>
                  <a:pt x="1109" y="25"/>
                </a:cubicBezTo>
                <a:cubicBezTo>
                  <a:pt x="1131" y="27"/>
                  <a:pt x="1144" y="41"/>
                  <a:pt x="1151" y="66"/>
                </a:cubicBezTo>
                <a:cubicBezTo>
                  <a:pt x="1165" y="119"/>
                  <a:pt x="1146" y="219"/>
                  <a:pt x="1100" y="342"/>
                </a:cubicBezTo>
                <a:cubicBezTo>
                  <a:pt x="1081" y="336"/>
                  <a:pt x="1044" y="329"/>
                  <a:pt x="1037" y="347"/>
                </a:cubicBezTo>
                <a:cubicBezTo>
                  <a:pt x="1032" y="361"/>
                  <a:pt x="1044" y="368"/>
                  <a:pt x="1055" y="369"/>
                </a:cubicBezTo>
                <a:cubicBezTo>
                  <a:pt x="1067" y="371"/>
                  <a:pt x="1082" y="367"/>
                  <a:pt x="1093" y="360"/>
                </a:cubicBezTo>
                <a:cubicBezTo>
                  <a:pt x="1085" y="381"/>
                  <a:pt x="1076" y="402"/>
                  <a:pt x="1067" y="424"/>
                </a:cubicBezTo>
                <a:cubicBezTo>
                  <a:pt x="1050" y="427"/>
                  <a:pt x="1003" y="410"/>
                  <a:pt x="1003" y="436"/>
                </a:cubicBezTo>
                <a:cubicBezTo>
                  <a:pt x="1004" y="463"/>
                  <a:pt x="1039" y="460"/>
                  <a:pt x="1057" y="446"/>
                </a:cubicBezTo>
                <a:cubicBezTo>
                  <a:pt x="1048" y="467"/>
                  <a:pt x="1038" y="488"/>
                  <a:pt x="1028" y="510"/>
                </a:cubicBezTo>
                <a:cubicBezTo>
                  <a:pt x="1024" y="510"/>
                  <a:pt x="1020" y="510"/>
                  <a:pt x="1018" y="511"/>
                </a:cubicBezTo>
                <a:cubicBezTo>
                  <a:pt x="1009" y="511"/>
                  <a:pt x="1001" y="511"/>
                  <a:pt x="993" y="512"/>
                </a:cubicBezTo>
                <a:cubicBezTo>
                  <a:pt x="984" y="512"/>
                  <a:pt x="967" y="513"/>
                  <a:pt x="965" y="525"/>
                </a:cubicBezTo>
                <a:cubicBezTo>
                  <a:pt x="962" y="546"/>
                  <a:pt x="994" y="547"/>
                  <a:pt x="1014" y="536"/>
                </a:cubicBezTo>
                <a:cubicBezTo>
                  <a:pt x="1011" y="542"/>
                  <a:pt x="991" y="582"/>
                  <a:pt x="966" y="609"/>
                </a:cubicBezTo>
                <a:cubicBezTo>
                  <a:pt x="945" y="612"/>
                  <a:pt x="910" y="586"/>
                  <a:pt x="903" y="617"/>
                </a:cubicBezTo>
                <a:cubicBezTo>
                  <a:pt x="898" y="640"/>
                  <a:pt x="936" y="631"/>
                  <a:pt x="954" y="626"/>
                </a:cubicBezTo>
                <a:cubicBezTo>
                  <a:pt x="936" y="650"/>
                  <a:pt x="918" y="673"/>
                  <a:pt x="899" y="696"/>
                </a:cubicBezTo>
                <a:cubicBezTo>
                  <a:pt x="889" y="700"/>
                  <a:pt x="871" y="694"/>
                  <a:pt x="863" y="692"/>
                </a:cubicBezTo>
                <a:cubicBezTo>
                  <a:pt x="854" y="691"/>
                  <a:pt x="839" y="687"/>
                  <a:pt x="834" y="696"/>
                </a:cubicBezTo>
                <a:cubicBezTo>
                  <a:pt x="828" y="708"/>
                  <a:pt x="842" y="723"/>
                  <a:pt x="853" y="726"/>
                </a:cubicBezTo>
                <a:cubicBezTo>
                  <a:pt x="859" y="728"/>
                  <a:pt x="866" y="728"/>
                  <a:pt x="872" y="726"/>
                </a:cubicBezTo>
                <a:cubicBezTo>
                  <a:pt x="860" y="740"/>
                  <a:pt x="848" y="753"/>
                  <a:pt x="835" y="766"/>
                </a:cubicBezTo>
                <a:cubicBezTo>
                  <a:pt x="825" y="768"/>
                  <a:pt x="811" y="758"/>
                  <a:pt x="801" y="756"/>
                </a:cubicBezTo>
                <a:cubicBezTo>
                  <a:pt x="791" y="755"/>
                  <a:pt x="778" y="762"/>
                  <a:pt x="777" y="772"/>
                </a:cubicBezTo>
                <a:cubicBezTo>
                  <a:pt x="775" y="782"/>
                  <a:pt x="786" y="787"/>
                  <a:pt x="794" y="789"/>
                </a:cubicBezTo>
                <a:cubicBezTo>
                  <a:pt x="799" y="790"/>
                  <a:pt x="805" y="790"/>
                  <a:pt x="811" y="789"/>
                </a:cubicBezTo>
                <a:cubicBezTo>
                  <a:pt x="797" y="803"/>
                  <a:pt x="783" y="816"/>
                  <a:pt x="768" y="828"/>
                </a:cubicBezTo>
                <a:cubicBezTo>
                  <a:pt x="746" y="831"/>
                  <a:pt x="701" y="800"/>
                  <a:pt x="694" y="833"/>
                </a:cubicBezTo>
                <a:cubicBezTo>
                  <a:pt x="692" y="846"/>
                  <a:pt x="706" y="852"/>
                  <a:pt x="717" y="855"/>
                </a:cubicBezTo>
                <a:cubicBezTo>
                  <a:pt x="724" y="856"/>
                  <a:pt x="730" y="855"/>
                  <a:pt x="736" y="854"/>
                </a:cubicBezTo>
                <a:cubicBezTo>
                  <a:pt x="733" y="855"/>
                  <a:pt x="731" y="857"/>
                  <a:pt x="729" y="859"/>
                </a:cubicBezTo>
                <a:cubicBezTo>
                  <a:pt x="714" y="870"/>
                  <a:pt x="696" y="881"/>
                  <a:pt x="678" y="892"/>
                </a:cubicBezTo>
                <a:cubicBezTo>
                  <a:pt x="715" y="693"/>
                  <a:pt x="770" y="507"/>
                  <a:pt x="842" y="338"/>
                </a:cubicBezTo>
                <a:close/>
                <a:moveTo>
                  <a:pt x="1095" y="349"/>
                </a:moveTo>
                <a:cubicBezTo>
                  <a:pt x="1087" y="356"/>
                  <a:pt x="1077" y="359"/>
                  <a:pt x="1067" y="361"/>
                </a:cubicBezTo>
                <a:cubicBezTo>
                  <a:pt x="1062" y="362"/>
                  <a:pt x="1055" y="362"/>
                  <a:pt x="1049" y="360"/>
                </a:cubicBezTo>
                <a:cubicBezTo>
                  <a:pt x="1042" y="357"/>
                  <a:pt x="1043" y="350"/>
                  <a:pt x="1049" y="347"/>
                </a:cubicBezTo>
                <a:cubicBezTo>
                  <a:pt x="1060" y="340"/>
                  <a:pt x="1080" y="344"/>
                  <a:pt x="1095" y="349"/>
                </a:cubicBezTo>
                <a:close/>
                <a:moveTo>
                  <a:pt x="1059" y="433"/>
                </a:moveTo>
                <a:cubicBezTo>
                  <a:pt x="1053" y="443"/>
                  <a:pt x="1038" y="448"/>
                  <a:pt x="1027" y="448"/>
                </a:cubicBezTo>
                <a:cubicBezTo>
                  <a:pt x="1015" y="448"/>
                  <a:pt x="1004" y="433"/>
                  <a:pt x="1019" y="430"/>
                </a:cubicBezTo>
                <a:cubicBezTo>
                  <a:pt x="1032" y="428"/>
                  <a:pt x="1046" y="433"/>
                  <a:pt x="1059" y="433"/>
                </a:cubicBezTo>
                <a:close/>
                <a:moveTo>
                  <a:pt x="958" y="616"/>
                </a:moveTo>
                <a:cubicBezTo>
                  <a:pt x="949" y="619"/>
                  <a:pt x="939" y="621"/>
                  <a:pt x="930" y="623"/>
                </a:cubicBezTo>
                <a:cubicBezTo>
                  <a:pt x="925" y="624"/>
                  <a:pt x="917" y="625"/>
                  <a:pt x="912" y="622"/>
                </a:cubicBezTo>
                <a:cubicBezTo>
                  <a:pt x="908" y="621"/>
                  <a:pt x="913" y="614"/>
                  <a:pt x="914" y="612"/>
                </a:cubicBezTo>
                <a:cubicBezTo>
                  <a:pt x="917" y="610"/>
                  <a:pt x="920" y="610"/>
                  <a:pt x="923" y="609"/>
                </a:cubicBezTo>
                <a:cubicBezTo>
                  <a:pt x="934" y="609"/>
                  <a:pt x="946" y="614"/>
                  <a:pt x="958" y="616"/>
                </a:cubicBezTo>
                <a:close/>
                <a:moveTo>
                  <a:pt x="891" y="705"/>
                </a:moveTo>
                <a:cubicBezTo>
                  <a:pt x="889" y="707"/>
                  <a:pt x="887" y="710"/>
                  <a:pt x="885" y="712"/>
                </a:cubicBezTo>
                <a:cubicBezTo>
                  <a:pt x="873" y="720"/>
                  <a:pt x="856" y="723"/>
                  <a:pt x="846" y="713"/>
                </a:cubicBezTo>
                <a:cubicBezTo>
                  <a:pt x="845" y="711"/>
                  <a:pt x="838" y="701"/>
                  <a:pt x="843" y="699"/>
                </a:cubicBezTo>
                <a:cubicBezTo>
                  <a:pt x="847" y="698"/>
                  <a:pt x="853" y="699"/>
                  <a:pt x="857" y="700"/>
                </a:cubicBezTo>
                <a:cubicBezTo>
                  <a:pt x="866" y="701"/>
                  <a:pt x="879" y="705"/>
                  <a:pt x="891" y="705"/>
                </a:cubicBezTo>
                <a:close/>
                <a:moveTo>
                  <a:pt x="827" y="774"/>
                </a:moveTo>
                <a:cubicBezTo>
                  <a:pt x="827" y="774"/>
                  <a:pt x="826" y="775"/>
                  <a:pt x="826" y="775"/>
                </a:cubicBezTo>
                <a:cubicBezTo>
                  <a:pt x="817" y="782"/>
                  <a:pt x="805" y="783"/>
                  <a:pt x="794" y="780"/>
                </a:cubicBezTo>
                <a:cubicBezTo>
                  <a:pt x="791" y="780"/>
                  <a:pt x="786" y="778"/>
                  <a:pt x="785" y="774"/>
                </a:cubicBezTo>
                <a:cubicBezTo>
                  <a:pt x="783" y="769"/>
                  <a:pt x="794" y="764"/>
                  <a:pt x="798" y="764"/>
                </a:cubicBezTo>
                <a:cubicBezTo>
                  <a:pt x="808" y="764"/>
                  <a:pt x="818" y="772"/>
                  <a:pt x="827" y="774"/>
                </a:cubicBezTo>
                <a:close/>
                <a:moveTo>
                  <a:pt x="754" y="836"/>
                </a:moveTo>
                <a:cubicBezTo>
                  <a:pt x="744" y="842"/>
                  <a:pt x="735" y="848"/>
                  <a:pt x="723" y="847"/>
                </a:cubicBezTo>
                <a:cubicBezTo>
                  <a:pt x="717" y="847"/>
                  <a:pt x="710" y="845"/>
                  <a:pt x="705" y="841"/>
                </a:cubicBezTo>
                <a:cubicBezTo>
                  <a:pt x="697" y="834"/>
                  <a:pt x="706" y="826"/>
                  <a:pt x="714" y="826"/>
                </a:cubicBezTo>
                <a:cubicBezTo>
                  <a:pt x="727" y="825"/>
                  <a:pt x="740" y="833"/>
                  <a:pt x="754" y="836"/>
                </a:cubicBezTo>
                <a:close/>
                <a:moveTo>
                  <a:pt x="727" y="875"/>
                </a:moveTo>
                <a:cubicBezTo>
                  <a:pt x="817" y="813"/>
                  <a:pt x="891" y="731"/>
                  <a:pt x="957" y="644"/>
                </a:cubicBezTo>
                <a:cubicBezTo>
                  <a:pt x="859" y="818"/>
                  <a:pt x="748" y="962"/>
                  <a:pt x="655" y="1037"/>
                </a:cubicBezTo>
                <a:cubicBezTo>
                  <a:pt x="658" y="1017"/>
                  <a:pt x="660" y="998"/>
                  <a:pt x="663" y="980"/>
                </a:cubicBezTo>
                <a:cubicBezTo>
                  <a:pt x="667" y="956"/>
                  <a:pt x="671" y="932"/>
                  <a:pt x="676" y="908"/>
                </a:cubicBezTo>
                <a:cubicBezTo>
                  <a:pt x="694" y="897"/>
                  <a:pt x="711" y="886"/>
                  <a:pt x="727" y="875"/>
                </a:cubicBezTo>
                <a:close/>
                <a:moveTo>
                  <a:pt x="246" y="1013"/>
                </a:moveTo>
                <a:cubicBezTo>
                  <a:pt x="320" y="988"/>
                  <a:pt x="403" y="1017"/>
                  <a:pt x="468" y="1057"/>
                </a:cubicBezTo>
                <a:cubicBezTo>
                  <a:pt x="456" y="1051"/>
                  <a:pt x="443" y="1046"/>
                  <a:pt x="430" y="1042"/>
                </a:cubicBezTo>
                <a:cubicBezTo>
                  <a:pt x="412" y="1038"/>
                  <a:pt x="394" y="1037"/>
                  <a:pt x="377" y="1036"/>
                </a:cubicBezTo>
                <a:cubicBezTo>
                  <a:pt x="337" y="1034"/>
                  <a:pt x="296" y="1041"/>
                  <a:pt x="258" y="1052"/>
                </a:cubicBezTo>
                <a:cubicBezTo>
                  <a:pt x="219" y="1062"/>
                  <a:pt x="182" y="1079"/>
                  <a:pt x="145" y="1097"/>
                </a:cubicBezTo>
                <a:cubicBezTo>
                  <a:pt x="132" y="1103"/>
                  <a:pt x="120" y="1110"/>
                  <a:pt x="108" y="1118"/>
                </a:cubicBezTo>
                <a:cubicBezTo>
                  <a:pt x="146" y="1073"/>
                  <a:pt x="190" y="1032"/>
                  <a:pt x="246" y="1013"/>
                </a:cubicBezTo>
                <a:close/>
                <a:moveTo>
                  <a:pt x="78" y="1159"/>
                </a:moveTo>
                <a:cubicBezTo>
                  <a:pt x="99" y="1133"/>
                  <a:pt x="128" y="1116"/>
                  <a:pt x="158" y="1101"/>
                </a:cubicBezTo>
                <a:cubicBezTo>
                  <a:pt x="191" y="1085"/>
                  <a:pt x="225" y="1071"/>
                  <a:pt x="261" y="1061"/>
                </a:cubicBezTo>
                <a:cubicBezTo>
                  <a:pt x="296" y="1050"/>
                  <a:pt x="333" y="1045"/>
                  <a:pt x="370" y="1045"/>
                </a:cubicBezTo>
                <a:cubicBezTo>
                  <a:pt x="389" y="1045"/>
                  <a:pt x="408" y="1048"/>
                  <a:pt x="427" y="1052"/>
                </a:cubicBezTo>
                <a:cubicBezTo>
                  <a:pt x="442" y="1055"/>
                  <a:pt x="455" y="1061"/>
                  <a:pt x="469" y="1067"/>
                </a:cubicBezTo>
                <a:cubicBezTo>
                  <a:pt x="438" y="1067"/>
                  <a:pt x="407" y="1065"/>
                  <a:pt x="376" y="1066"/>
                </a:cubicBezTo>
                <a:cubicBezTo>
                  <a:pt x="338" y="1068"/>
                  <a:pt x="300" y="1075"/>
                  <a:pt x="263" y="1084"/>
                </a:cubicBezTo>
                <a:cubicBezTo>
                  <a:pt x="223" y="1094"/>
                  <a:pt x="185" y="1109"/>
                  <a:pt x="147" y="1126"/>
                </a:cubicBezTo>
                <a:cubicBezTo>
                  <a:pt x="125" y="1136"/>
                  <a:pt x="99" y="1145"/>
                  <a:pt x="78" y="1159"/>
                </a:cubicBezTo>
                <a:close/>
                <a:moveTo>
                  <a:pt x="165" y="1129"/>
                </a:moveTo>
                <a:cubicBezTo>
                  <a:pt x="198" y="1114"/>
                  <a:pt x="232" y="1102"/>
                  <a:pt x="266" y="1093"/>
                </a:cubicBezTo>
                <a:cubicBezTo>
                  <a:pt x="302" y="1083"/>
                  <a:pt x="340" y="1078"/>
                  <a:pt x="377" y="1076"/>
                </a:cubicBezTo>
                <a:cubicBezTo>
                  <a:pt x="406" y="1074"/>
                  <a:pt x="436" y="1077"/>
                  <a:pt x="465" y="1076"/>
                </a:cubicBezTo>
                <a:cubicBezTo>
                  <a:pt x="435" y="1091"/>
                  <a:pt x="406" y="1109"/>
                  <a:pt x="374" y="1122"/>
                </a:cubicBezTo>
                <a:cubicBezTo>
                  <a:pt x="335" y="1138"/>
                  <a:pt x="294" y="1148"/>
                  <a:pt x="252" y="1154"/>
                </a:cubicBezTo>
                <a:cubicBezTo>
                  <a:pt x="212" y="1158"/>
                  <a:pt x="171" y="1157"/>
                  <a:pt x="130" y="1161"/>
                </a:cubicBezTo>
                <a:cubicBezTo>
                  <a:pt x="119" y="1162"/>
                  <a:pt x="102" y="1162"/>
                  <a:pt x="86" y="1165"/>
                </a:cubicBezTo>
                <a:cubicBezTo>
                  <a:pt x="111" y="1150"/>
                  <a:pt x="141" y="1139"/>
                  <a:pt x="165" y="1129"/>
                </a:cubicBezTo>
                <a:close/>
                <a:moveTo>
                  <a:pt x="282" y="1207"/>
                </a:moveTo>
                <a:cubicBezTo>
                  <a:pt x="228" y="1223"/>
                  <a:pt x="176" y="1207"/>
                  <a:pt x="129" y="1181"/>
                </a:cubicBezTo>
                <a:cubicBezTo>
                  <a:pt x="121" y="1177"/>
                  <a:pt x="114" y="1175"/>
                  <a:pt x="107" y="1173"/>
                </a:cubicBezTo>
                <a:cubicBezTo>
                  <a:pt x="126" y="1171"/>
                  <a:pt x="145" y="1169"/>
                  <a:pt x="164" y="1168"/>
                </a:cubicBezTo>
                <a:cubicBezTo>
                  <a:pt x="204" y="1165"/>
                  <a:pt x="243" y="1165"/>
                  <a:pt x="282" y="1159"/>
                </a:cubicBezTo>
                <a:cubicBezTo>
                  <a:pt x="315" y="1153"/>
                  <a:pt x="346" y="1143"/>
                  <a:pt x="377" y="1131"/>
                </a:cubicBezTo>
                <a:cubicBezTo>
                  <a:pt x="411" y="1118"/>
                  <a:pt x="442" y="1098"/>
                  <a:pt x="475" y="1082"/>
                </a:cubicBezTo>
                <a:cubicBezTo>
                  <a:pt x="422" y="1138"/>
                  <a:pt x="355" y="1185"/>
                  <a:pt x="282" y="1207"/>
                </a:cubicBezTo>
                <a:close/>
                <a:moveTo>
                  <a:pt x="38" y="1394"/>
                </a:moveTo>
                <a:cubicBezTo>
                  <a:pt x="56" y="1310"/>
                  <a:pt x="123" y="1278"/>
                  <a:pt x="198" y="1272"/>
                </a:cubicBezTo>
                <a:cubicBezTo>
                  <a:pt x="137" y="1293"/>
                  <a:pt x="87" y="1338"/>
                  <a:pt x="60" y="1399"/>
                </a:cubicBezTo>
                <a:cubicBezTo>
                  <a:pt x="26" y="1474"/>
                  <a:pt x="35" y="1555"/>
                  <a:pt x="49" y="1633"/>
                </a:cubicBezTo>
                <a:cubicBezTo>
                  <a:pt x="22" y="1558"/>
                  <a:pt x="21" y="1471"/>
                  <a:pt x="38" y="1394"/>
                </a:cubicBezTo>
                <a:close/>
                <a:moveTo>
                  <a:pt x="54" y="1544"/>
                </a:moveTo>
                <a:cubicBezTo>
                  <a:pt x="51" y="1560"/>
                  <a:pt x="51" y="1577"/>
                  <a:pt x="51" y="1593"/>
                </a:cubicBezTo>
                <a:cubicBezTo>
                  <a:pt x="49" y="1576"/>
                  <a:pt x="47" y="1560"/>
                  <a:pt x="46" y="1543"/>
                </a:cubicBezTo>
                <a:cubicBezTo>
                  <a:pt x="44" y="1503"/>
                  <a:pt x="49" y="1463"/>
                  <a:pt x="61" y="1424"/>
                </a:cubicBezTo>
                <a:cubicBezTo>
                  <a:pt x="82" y="1354"/>
                  <a:pt x="139" y="1300"/>
                  <a:pt x="208" y="1278"/>
                </a:cubicBezTo>
                <a:cubicBezTo>
                  <a:pt x="150" y="1311"/>
                  <a:pt x="112" y="1367"/>
                  <a:pt x="86" y="1429"/>
                </a:cubicBezTo>
                <a:cubicBezTo>
                  <a:pt x="71" y="1466"/>
                  <a:pt x="59" y="1505"/>
                  <a:pt x="54" y="1544"/>
                </a:cubicBezTo>
                <a:close/>
                <a:moveTo>
                  <a:pt x="61" y="1627"/>
                </a:moveTo>
                <a:cubicBezTo>
                  <a:pt x="61" y="1603"/>
                  <a:pt x="60" y="1579"/>
                  <a:pt x="62" y="1554"/>
                </a:cubicBezTo>
                <a:cubicBezTo>
                  <a:pt x="65" y="1515"/>
                  <a:pt x="77" y="1477"/>
                  <a:pt x="91" y="1441"/>
                </a:cubicBezTo>
                <a:cubicBezTo>
                  <a:pt x="116" y="1377"/>
                  <a:pt x="155" y="1318"/>
                  <a:pt x="216" y="1285"/>
                </a:cubicBezTo>
                <a:cubicBezTo>
                  <a:pt x="174" y="1320"/>
                  <a:pt x="150" y="1380"/>
                  <a:pt x="134" y="1428"/>
                </a:cubicBezTo>
                <a:cubicBezTo>
                  <a:pt x="120" y="1468"/>
                  <a:pt x="106" y="1509"/>
                  <a:pt x="90" y="1548"/>
                </a:cubicBezTo>
                <a:cubicBezTo>
                  <a:pt x="83" y="1565"/>
                  <a:pt x="75" y="1581"/>
                  <a:pt x="69" y="1598"/>
                </a:cubicBezTo>
                <a:cubicBezTo>
                  <a:pt x="66" y="1608"/>
                  <a:pt x="64" y="1617"/>
                  <a:pt x="61" y="1627"/>
                </a:cubicBezTo>
                <a:close/>
                <a:moveTo>
                  <a:pt x="192" y="1355"/>
                </a:moveTo>
                <a:cubicBezTo>
                  <a:pt x="178" y="1388"/>
                  <a:pt x="169" y="1423"/>
                  <a:pt x="159" y="1457"/>
                </a:cubicBezTo>
                <a:cubicBezTo>
                  <a:pt x="146" y="1497"/>
                  <a:pt x="127" y="1532"/>
                  <a:pt x="105" y="1568"/>
                </a:cubicBezTo>
                <a:cubicBezTo>
                  <a:pt x="92" y="1590"/>
                  <a:pt x="80" y="1613"/>
                  <a:pt x="68" y="1635"/>
                </a:cubicBezTo>
                <a:cubicBezTo>
                  <a:pt x="69" y="1631"/>
                  <a:pt x="70" y="1627"/>
                  <a:pt x="71" y="1623"/>
                </a:cubicBezTo>
                <a:cubicBezTo>
                  <a:pt x="77" y="1605"/>
                  <a:pt x="84" y="1587"/>
                  <a:pt x="91" y="1570"/>
                </a:cubicBezTo>
                <a:cubicBezTo>
                  <a:pt x="106" y="1535"/>
                  <a:pt x="119" y="1500"/>
                  <a:pt x="131" y="1465"/>
                </a:cubicBezTo>
                <a:cubicBezTo>
                  <a:pt x="144" y="1429"/>
                  <a:pt x="155" y="1392"/>
                  <a:pt x="173" y="1358"/>
                </a:cubicBezTo>
                <a:cubicBezTo>
                  <a:pt x="186" y="1335"/>
                  <a:pt x="205" y="1306"/>
                  <a:pt x="227" y="1288"/>
                </a:cubicBezTo>
                <a:cubicBezTo>
                  <a:pt x="215" y="1311"/>
                  <a:pt x="202" y="1332"/>
                  <a:pt x="192" y="1355"/>
                </a:cubicBezTo>
                <a:close/>
                <a:moveTo>
                  <a:pt x="93" y="2194"/>
                </a:moveTo>
                <a:cubicBezTo>
                  <a:pt x="86" y="2198"/>
                  <a:pt x="74" y="2209"/>
                  <a:pt x="65" y="2204"/>
                </a:cubicBezTo>
                <a:cubicBezTo>
                  <a:pt x="57" y="2199"/>
                  <a:pt x="48" y="2186"/>
                  <a:pt x="60" y="2180"/>
                </a:cubicBezTo>
                <a:cubicBezTo>
                  <a:pt x="67" y="2177"/>
                  <a:pt x="73" y="2177"/>
                  <a:pt x="80" y="2179"/>
                </a:cubicBezTo>
                <a:cubicBezTo>
                  <a:pt x="88" y="2181"/>
                  <a:pt x="97" y="2184"/>
                  <a:pt x="104" y="2189"/>
                </a:cubicBezTo>
                <a:cubicBezTo>
                  <a:pt x="100" y="2190"/>
                  <a:pt x="96" y="2191"/>
                  <a:pt x="93" y="2194"/>
                </a:cubicBezTo>
                <a:close/>
                <a:moveTo>
                  <a:pt x="104" y="2243"/>
                </a:moveTo>
                <a:cubicBezTo>
                  <a:pt x="96" y="2249"/>
                  <a:pt x="81" y="2252"/>
                  <a:pt x="81" y="2238"/>
                </a:cubicBezTo>
                <a:cubicBezTo>
                  <a:pt x="80" y="2231"/>
                  <a:pt x="83" y="2225"/>
                  <a:pt x="87" y="2220"/>
                </a:cubicBezTo>
                <a:cubicBezTo>
                  <a:pt x="92" y="2213"/>
                  <a:pt x="99" y="2206"/>
                  <a:pt x="106" y="2201"/>
                </a:cubicBezTo>
                <a:cubicBezTo>
                  <a:pt x="105" y="2205"/>
                  <a:pt x="105" y="2209"/>
                  <a:pt x="106" y="2214"/>
                </a:cubicBezTo>
                <a:cubicBezTo>
                  <a:pt x="107" y="2222"/>
                  <a:pt x="113" y="2237"/>
                  <a:pt x="104" y="2243"/>
                </a:cubicBezTo>
                <a:close/>
                <a:moveTo>
                  <a:pt x="112" y="2183"/>
                </a:moveTo>
                <a:cubicBezTo>
                  <a:pt x="110" y="2179"/>
                  <a:pt x="107" y="2177"/>
                  <a:pt x="103" y="2174"/>
                </a:cubicBezTo>
                <a:cubicBezTo>
                  <a:pt x="96" y="2170"/>
                  <a:pt x="81" y="2165"/>
                  <a:pt x="82" y="2154"/>
                </a:cubicBezTo>
                <a:cubicBezTo>
                  <a:pt x="82" y="2145"/>
                  <a:pt x="89" y="2131"/>
                  <a:pt x="101" y="2139"/>
                </a:cubicBezTo>
                <a:cubicBezTo>
                  <a:pt x="107" y="2144"/>
                  <a:pt x="109" y="2149"/>
                  <a:pt x="111" y="2156"/>
                </a:cubicBezTo>
                <a:cubicBezTo>
                  <a:pt x="113" y="2165"/>
                  <a:pt x="114" y="2174"/>
                  <a:pt x="112" y="2183"/>
                </a:cubicBezTo>
                <a:close/>
                <a:moveTo>
                  <a:pt x="129" y="2207"/>
                </a:moveTo>
                <a:cubicBezTo>
                  <a:pt x="137" y="2209"/>
                  <a:pt x="153" y="2210"/>
                  <a:pt x="155" y="2221"/>
                </a:cubicBezTo>
                <a:cubicBezTo>
                  <a:pt x="157" y="2230"/>
                  <a:pt x="154" y="2245"/>
                  <a:pt x="141" y="2240"/>
                </a:cubicBezTo>
                <a:cubicBezTo>
                  <a:pt x="134" y="2238"/>
                  <a:pt x="130" y="2233"/>
                  <a:pt x="127" y="2227"/>
                </a:cubicBezTo>
                <a:cubicBezTo>
                  <a:pt x="122" y="2219"/>
                  <a:pt x="119" y="2211"/>
                  <a:pt x="117" y="2202"/>
                </a:cubicBezTo>
                <a:cubicBezTo>
                  <a:pt x="121" y="2205"/>
                  <a:pt x="124" y="2206"/>
                  <a:pt x="129" y="2207"/>
                </a:cubicBezTo>
                <a:close/>
                <a:moveTo>
                  <a:pt x="161" y="2416"/>
                </a:moveTo>
                <a:cubicBezTo>
                  <a:pt x="154" y="2411"/>
                  <a:pt x="147" y="2398"/>
                  <a:pt x="160" y="2393"/>
                </a:cubicBezTo>
                <a:cubicBezTo>
                  <a:pt x="166" y="2391"/>
                  <a:pt x="172" y="2392"/>
                  <a:pt x="178" y="2394"/>
                </a:cubicBezTo>
                <a:cubicBezTo>
                  <a:pt x="186" y="2397"/>
                  <a:pt x="194" y="2401"/>
                  <a:pt x="200" y="2407"/>
                </a:cubicBezTo>
                <a:cubicBezTo>
                  <a:pt x="196" y="2407"/>
                  <a:pt x="192" y="2408"/>
                  <a:pt x="189" y="2410"/>
                </a:cubicBezTo>
                <a:cubicBezTo>
                  <a:pt x="181" y="2413"/>
                  <a:pt x="169" y="2422"/>
                  <a:pt x="161" y="2416"/>
                </a:cubicBezTo>
                <a:close/>
                <a:moveTo>
                  <a:pt x="198" y="2428"/>
                </a:moveTo>
                <a:cubicBezTo>
                  <a:pt x="198" y="2436"/>
                  <a:pt x="201" y="2451"/>
                  <a:pt x="192" y="2455"/>
                </a:cubicBezTo>
                <a:cubicBezTo>
                  <a:pt x="184" y="2459"/>
                  <a:pt x="169" y="2459"/>
                  <a:pt x="171" y="2446"/>
                </a:cubicBezTo>
                <a:cubicBezTo>
                  <a:pt x="172" y="2440"/>
                  <a:pt x="175" y="2435"/>
                  <a:pt x="180" y="2430"/>
                </a:cubicBezTo>
                <a:cubicBezTo>
                  <a:pt x="186" y="2425"/>
                  <a:pt x="193" y="2420"/>
                  <a:pt x="201" y="2417"/>
                </a:cubicBezTo>
                <a:cubicBezTo>
                  <a:pt x="199" y="2420"/>
                  <a:pt x="198" y="2424"/>
                  <a:pt x="198" y="2428"/>
                </a:cubicBezTo>
                <a:close/>
                <a:moveTo>
                  <a:pt x="228" y="2407"/>
                </a:moveTo>
                <a:cubicBezTo>
                  <a:pt x="234" y="2401"/>
                  <a:pt x="243" y="2389"/>
                  <a:pt x="252" y="2393"/>
                </a:cubicBezTo>
                <a:cubicBezTo>
                  <a:pt x="260" y="2396"/>
                  <a:pt x="271" y="2406"/>
                  <a:pt x="260" y="2414"/>
                </a:cubicBezTo>
                <a:cubicBezTo>
                  <a:pt x="255" y="2418"/>
                  <a:pt x="249" y="2419"/>
                  <a:pt x="242" y="2419"/>
                </a:cubicBezTo>
                <a:cubicBezTo>
                  <a:pt x="234" y="2418"/>
                  <a:pt x="225" y="2416"/>
                  <a:pt x="218" y="2413"/>
                </a:cubicBezTo>
                <a:cubicBezTo>
                  <a:pt x="221" y="2412"/>
                  <a:pt x="225" y="2410"/>
                  <a:pt x="228" y="2407"/>
                </a:cubicBezTo>
                <a:close/>
                <a:moveTo>
                  <a:pt x="221" y="2428"/>
                </a:moveTo>
                <a:cubicBezTo>
                  <a:pt x="228" y="2431"/>
                  <a:pt x="243" y="2435"/>
                  <a:pt x="243" y="2445"/>
                </a:cubicBezTo>
                <a:cubicBezTo>
                  <a:pt x="244" y="2454"/>
                  <a:pt x="239" y="2467"/>
                  <a:pt x="227" y="2461"/>
                </a:cubicBezTo>
                <a:cubicBezTo>
                  <a:pt x="221" y="2457"/>
                  <a:pt x="218" y="2452"/>
                  <a:pt x="216" y="2446"/>
                </a:cubicBezTo>
                <a:cubicBezTo>
                  <a:pt x="213" y="2438"/>
                  <a:pt x="211" y="2430"/>
                  <a:pt x="211" y="2421"/>
                </a:cubicBezTo>
                <a:cubicBezTo>
                  <a:pt x="214" y="2424"/>
                  <a:pt x="217" y="2426"/>
                  <a:pt x="221" y="2428"/>
                </a:cubicBezTo>
                <a:close/>
                <a:moveTo>
                  <a:pt x="297" y="2326"/>
                </a:moveTo>
                <a:cubicBezTo>
                  <a:pt x="292" y="2332"/>
                  <a:pt x="287" y="2336"/>
                  <a:pt x="279" y="2337"/>
                </a:cubicBezTo>
                <a:cubicBezTo>
                  <a:pt x="264" y="2338"/>
                  <a:pt x="265" y="2322"/>
                  <a:pt x="269" y="2313"/>
                </a:cubicBezTo>
                <a:cubicBezTo>
                  <a:pt x="274" y="2303"/>
                  <a:pt x="291" y="2306"/>
                  <a:pt x="300" y="2305"/>
                </a:cubicBezTo>
                <a:cubicBezTo>
                  <a:pt x="305" y="2305"/>
                  <a:pt x="309" y="2304"/>
                  <a:pt x="313" y="2303"/>
                </a:cubicBezTo>
                <a:cubicBezTo>
                  <a:pt x="309" y="2311"/>
                  <a:pt x="304" y="2319"/>
                  <a:pt x="297" y="2326"/>
                </a:cubicBezTo>
                <a:close/>
                <a:moveTo>
                  <a:pt x="357" y="2287"/>
                </a:moveTo>
                <a:cubicBezTo>
                  <a:pt x="365" y="2287"/>
                  <a:pt x="371" y="2288"/>
                  <a:pt x="377" y="2293"/>
                </a:cubicBezTo>
                <a:cubicBezTo>
                  <a:pt x="389" y="2302"/>
                  <a:pt x="376" y="2313"/>
                  <a:pt x="367" y="2317"/>
                </a:cubicBezTo>
                <a:cubicBezTo>
                  <a:pt x="356" y="2320"/>
                  <a:pt x="347" y="2306"/>
                  <a:pt x="340" y="2300"/>
                </a:cubicBezTo>
                <a:cubicBezTo>
                  <a:pt x="337" y="2296"/>
                  <a:pt x="333" y="2294"/>
                  <a:pt x="329" y="2292"/>
                </a:cubicBezTo>
                <a:cubicBezTo>
                  <a:pt x="338" y="2289"/>
                  <a:pt x="348" y="2287"/>
                  <a:pt x="357" y="2287"/>
                </a:cubicBezTo>
                <a:close/>
                <a:moveTo>
                  <a:pt x="330" y="2257"/>
                </a:moveTo>
                <a:cubicBezTo>
                  <a:pt x="333" y="2250"/>
                  <a:pt x="338" y="2245"/>
                  <a:pt x="345" y="2241"/>
                </a:cubicBezTo>
                <a:cubicBezTo>
                  <a:pt x="358" y="2236"/>
                  <a:pt x="362" y="2251"/>
                  <a:pt x="361" y="2261"/>
                </a:cubicBezTo>
                <a:cubicBezTo>
                  <a:pt x="359" y="2272"/>
                  <a:pt x="342" y="2274"/>
                  <a:pt x="334" y="2277"/>
                </a:cubicBezTo>
                <a:cubicBezTo>
                  <a:pt x="329" y="2279"/>
                  <a:pt x="326" y="2281"/>
                  <a:pt x="322" y="2284"/>
                </a:cubicBezTo>
                <a:cubicBezTo>
                  <a:pt x="323" y="2274"/>
                  <a:pt x="326" y="2265"/>
                  <a:pt x="330" y="2257"/>
                </a:cubicBezTo>
                <a:close/>
                <a:moveTo>
                  <a:pt x="322" y="2317"/>
                </a:moveTo>
                <a:cubicBezTo>
                  <a:pt x="324" y="2313"/>
                  <a:pt x="325" y="2309"/>
                  <a:pt x="325" y="2304"/>
                </a:cubicBezTo>
                <a:cubicBezTo>
                  <a:pt x="331" y="2311"/>
                  <a:pt x="336" y="2319"/>
                  <a:pt x="340" y="2328"/>
                </a:cubicBezTo>
                <a:cubicBezTo>
                  <a:pt x="343" y="2335"/>
                  <a:pt x="345" y="2341"/>
                  <a:pt x="343" y="2349"/>
                </a:cubicBezTo>
                <a:cubicBezTo>
                  <a:pt x="338" y="2363"/>
                  <a:pt x="324" y="2356"/>
                  <a:pt x="317" y="2348"/>
                </a:cubicBezTo>
                <a:cubicBezTo>
                  <a:pt x="309" y="2340"/>
                  <a:pt x="319" y="2326"/>
                  <a:pt x="322" y="2317"/>
                </a:cubicBezTo>
                <a:close/>
                <a:moveTo>
                  <a:pt x="271" y="1681"/>
                </a:moveTo>
                <a:cubicBezTo>
                  <a:pt x="269" y="1626"/>
                  <a:pt x="287" y="1571"/>
                  <a:pt x="309" y="1520"/>
                </a:cubicBezTo>
                <a:cubicBezTo>
                  <a:pt x="306" y="1544"/>
                  <a:pt x="303" y="1569"/>
                  <a:pt x="299" y="1593"/>
                </a:cubicBezTo>
                <a:cubicBezTo>
                  <a:pt x="293" y="1626"/>
                  <a:pt x="295" y="1658"/>
                  <a:pt x="299" y="1692"/>
                </a:cubicBezTo>
                <a:cubicBezTo>
                  <a:pt x="303" y="1724"/>
                  <a:pt x="306" y="1757"/>
                  <a:pt x="313" y="1789"/>
                </a:cubicBezTo>
                <a:cubicBezTo>
                  <a:pt x="318" y="1813"/>
                  <a:pt x="330" y="1836"/>
                  <a:pt x="336" y="1860"/>
                </a:cubicBezTo>
                <a:cubicBezTo>
                  <a:pt x="297" y="1808"/>
                  <a:pt x="272" y="1748"/>
                  <a:pt x="271" y="1681"/>
                </a:cubicBezTo>
                <a:close/>
                <a:moveTo>
                  <a:pt x="338" y="1839"/>
                </a:moveTo>
                <a:cubicBezTo>
                  <a:pt x="335" y="1829"/>
                  <a:pt x="331" y="1820"/>
                  <a:pt x="328" y="1810"/>
                </a:cubicBezTo>
                <a:cubicBezTo>
                  <a:pt x="318" y="1774"/>
                  <a:pt x="314" y="1737"/>
                  <a:pt x="309" y="1699"/>
                </a:cubicBezTo>
                <a:cubicBezTo>
                  <a:pt x="305" y="1664"/>
                  <a:pt x="302" y="1630"/>
                  <a:pt x="308" y="1595"/>
                </a:cubicBezTo>
                <a:cubicBezTo>
                  <a:pt x="311" y="1574"/>
                  <a:pt x="314" y="1553"/>
                  <a:pt x="317" y="1532"/>
                </a:cubicBezTo>
                <a:cubicBezTo>
                  <a:pt x="318" y="1545"/>
                  <a:pt x="317" y="1559"/>
                  <a:pt x="318" y="1572"/>
                </a:cubicBezTo>
                <a:cubicBezTo>
                  <a:pt x="321" y="1609"/>
                  <a:pt x="328" y="1646"/>
                  <a:pt x="332" y="1682"/>
                </a:cubicBezTo>
                <a:cubicBezTo>
                  <a:pt x="336" y="1717"/>
                  <a:pt x="338" y="1752"/>
                  <a:pt x="338" y="1787"/>
                </a:cubicBezTo>
                <a:cubicBezTo>
                  <a:pt x="339" y="1804"/>
                  <a:pt x="338" y="1821"/>
                  <a:pt x="338" y="1838"/>
                </a:cubicBezTo>
                <a:cubicBezTo>
                  <a:pt x="338" y="1838"/>
                  <a:pt x="338" y="1839"/>
                  <a:pt x="338" y="1839"/>
                </a:cubicBezTo>
                <a:close/>
                <a:moveTo>
                  <a:pt x="381" y="1655"/>
                </a:moveTo>
                <a:cubicBezTo>
                  <a:pt x="391" y="1694"/>
                  <a:pt x="394" y="1736"/>
                  <a:pt x="388" y="1777"/>
                </a:cubicBezTo>
                <a:cubicBezTo>
                  <a:pt x="384" y="1806"/>
                  <a:pt x="367" y="1830"/>
                  <a:pt x="354" y="1857"/>
                </a:cubicBezTo>
                <a:cubicBezTo>
                  <a:pt x="360" y="1834"/>
                  <a:pt x="366" y="1811"/>
                  <a:pt x="371" y="1788"/>
                </a:cubicBezTo>
                <a:cubicBezTo>
                  <a:pt x="378" y="1755"/>
                  <a:pt x="381" y="1724"/>
                  <a:pt x="378" y="1690"/>
                </a:cubicBezTo>
                <a:cubicBezTo>
                  <a:pt x="375" y="1657"/>
                  <a:pt x="366" y="1626"/>
                  <a:pt x="355" y="1595"/>
                </a:cubicBezTo>
                <a:cubicBezTo>
                  <a:pt x="351" y="1583"/>
                  <a:pt x="348" y="1570"/>
                  <a:pt x="345" y="1557"/>
                </a:cubicBezTo>
                <a:cubicBezTo>
                  <a:pt x="360" y="1589"/>
                  <a:pt x="372" y="1621"/>
                  <a:pt x="381" y="1655"/>
                </a:cubicBezTo>
                <a:close/>
                <a:moveTo>
                  <a:pt x="331" y="1538"/>
                </a:moveTo>
                <a:cubicBezTo>
                  <a:pt x="336" y="1552"/>
                  <a:pt x="337" y="1569"/>
                  <a:pt x="342" y="1584"/>
                </a:cubicBezTo>
                <a:cubicBezTo>
                  <a:pt x="351" y="1617"/>
                  <a:pt x="363" y="1648"/>
                  <a:pt x="367" y="1682"/>
                </a:cubicBezTo>
                <a:cubicBezTo>
                  <a:pt x="372" y="1717"/>
                  <a:pt x="369" y="1752"/>
                  <a:pt x="362" y="1786"/>
                </a:cubicBezTo>
                <a:cubicBezTo>
                  <a:pt x="358" y="1805"/>
                  <a:pt x="353" y="1823"/>
                  <a:pt x="348" y="1842"/>
                </a:cubicBezTo>
                <a:cubicBezTo>
                  <a:pt x="348" y="1835"/>
                  <a:pt x="348" y="1828"/>
                  <a:pt x="348" y="1821"/>
                </a:cubicBezTo>
                <a:cubicBezTo>
                  <a:pt x="348" y="1783"/>
                  <a:pt x="347" y="1746"/>
                  <a:pt x="344" y="1708"/>
                </a:cubicBezTo>
                <a:cubicBezTo>
                  <a:pt x="341" y="1671"/>
                  <a:pt x="336" y="1633"/>
                  <a:pt x="330" y="1596"/>
                </a:cubicBezTo>
                <a:cubicBezTo>
                  <a:pt x="328" y="1580"/>
                  <a:pt x="326" y="1563"/>
                  <a:pt x="326" y="1546"/>
                </a:cubicBezTo>
                <a:cubicBezTo>
                  <a:pt x="326" y="1539"/>
                  <a:pt x="325" y="1531"/>
                  <a:pt x="324" y="1523"/>
                </a:cubicBezTo>
                <a:cubicBezTo>
                  <a:pt x="327" y="1528"/>
                  <a:pt x="329" y="1532"/>
                  <a:pt x="331" y="1538"/>
                </a:cubicBezTo>
                <a:close/>
                <a:moveTo>
                  <a:pt x="1252" y="1415"/>
                </a:moveTo>
                <a:cubicBezTo>
                  <a:pt x="1222" y="1412"/>
                  <a:pt x="1196" y="1404"/>
                  <a:pt x="1174" y="1390"/>
                </a:cubicBezTo>
                <a:cubicBezTo>
                  <a:pt x="1154" y="1375"/>
                  <a:pt x="1138" y="1359"/>
                  <a:pt x="1125" y="1341"/>
                </a:cubicBezTo>
                <a:cubicBezTo>
                  <a:pt x="1123" y="1337"/>
                  <a:pt x="1120" y="1333"/>
                  <a:pt x="1118" y="1329"/>
                </a:cubicBezTo>
                <a:cubicBezTo>
                  <a:pt x="1091" y="1276"/>
                  <a:pt x="1084" y="1206"/>
                  <a:pt x="1092" y="1137"/>
                </a:cubicBezTo>
                <a:cubicBezTo>
                  <a:pt x="1094" y="1122"/>
                  <a:pt x="1097" y="1107"/>
                  <a:pt x="1099" y="1093"/>
                </a:cubicBezTo>
                <a:cubicBezTo>
                  <a:pt x="1107" y="1052"/>
                  <a:pt x="1120" y="1012"/>
                  <a:pt x="1136" y="978"/>
                </a:cubicBezTo>
                <a:cubicBezTo>
                  <a:pt x="1137" y="976"/>
                  <a:pt x="1138" y="974"/>
                  <a:pt x="1139" y="972"/>
                </a:cubicBezTo>
                <a:cubicBezTo>
                  <a:pt x="1140" y="971"/>
                  <a:pt x="1140" y="970"/>
                  <a:pt x="1141" y="968"/>
                </a:cubicBezTo>
                <a:cubicBezTo>
                  <a:pt x="1174" y="903"/>
                  <a:pt x="1224" y="843"/>
                  <a:pt x="1295" y="816"/>
                </a:cubicBezTo>
                <a:cubicBezTo>
                  <a:pt x="1394" y="778"/>
                  <a:pt x="1516" y="828"/>
                  <a:pt x="1557" y="923"/>
                </a:cubicBezTo>
                <a:cubicBezTo>
                  <a:pt x="1593" y="1007"/>
                  <a:pt x="1579" y="1119"/>
                  <a:pt x="1520" y="1207"/>
                </a:cubicBezTo>
                <a:cubicBezTo>
                  <a:pt x="1423" y="1354"/>
                  <a:pt x="1336" y="1421"/>
                  <a:pt x="1252" y="1415"/>
                </a:cubicBezTo>
                <a:close/>
              </a:path>
            </a:pathLst>
          </a:custGeom>
          <a:gradFill>
            <a:gsLst>
              <a:gs pos="14000">
                <a:srgbClr val="FFF2CC"/>
              </a:gs>
              <a:gs pos="0">
                <a:srgbClr val="FFF2CC">
                  <a:alpha val="0"/>
                </a:srgbClr>
              </a:gs>
            </a:gsLst>
            <a:lin ang="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1" name="Freeform 107"/>
          <p:cNvSpPr>
            <a:spLocks noEditPoints="1"/>
          </p:cNvSpPr>
          <p:nvPr/>
        </p:nvSpPr>
        <p:spPr bwMode="auto">
          <a:xfrm>
            <a:off x="11458499" y="1923412"/>
            <a:ext cx="740091" cy="2454311"/>
          </a:xfrm>
          <a:custGeom>
            <a:avLst/>
            <a:gdLst>
              <a:gd name="T0" fmla="*/ 537 w 1275"/>
              <a:gd name="T1" fmla="*/ 3449 h 4236"/>
              <a:gd name="T2" fmla="*/ 514 w 1275"/>
              <a:gd name="T3" fmla="*/ 3469 h 4236"/>
              <a:gd name="T4" fmla="*/ 422 w 1275"/>
              <a:gd name="T5" fmla="*/ 4195 h 4236"/>
              <a:gd name="T6" fmla="*/ 129 w 1275"/>
              <a:gd name="T7" fmla="*/ 3918 h 4236"/>
              <a:gd name="T8" fmla="*/ 298 w 1275"/>
              <a:gd name="T9" fmla="*/ 3078 h 4236"/>
              <a:gd name="T10" fmla="*/ 731 w 1275"/>
              <a:gd name="T11" fmla="*/ 3111 h 4236"/>
              <a:gd name="T12" fmla="*/ 1140 w 1275"/>
              <a:gd name="T13" fmla="*/ 2570 h 4236"/>
              <a:gd name="T14" fmla="*/ 1136 w 1275"/>
              <a:gd name="T15" fmla="*/ 1914 h 4236"/>
              <a:gd name="T16" fmla="*/ 1040 w 1275"/>
              <a:gd name="T17" fmla="*/ 2626 h 4236"/>
              <a:gd name="T18" fmla="*/ 939 w 1275"/>
              <a:gd name="T19" fmla="*/ 1878 h 4236"/>
              <a:gd name="T20" fmla="*/ 739 w 1275"/>
              <a:gd name="T21" fmla="*/ 1076 h 4236"/>
              <a:gd name="T22" fmla="*/ 683 w 1275"/>
              <a:gd name="T23" fmla="*/ 370 h 4236"/>
              <a:gd name="T24" fmla="*/ 129 w 1275"/>
              <a:gd name="T25" fmla="*/ 201 h 4236"/>
              <a:gd name="T26" fmla="*/ 357 w 1275"/>
              <a:gd name="T27" fmla="*/ 882 h 4236"/>
              <a:gd name="T28" fmla="*/ 155 w 1275"/>
              <a:gd name="T29" fmla="*/ 712 h 4236"/>
              <a:gd name="T30" fmla="*/ 238 w 1275"/>
              <a:gd name="T31" fmla="*/ 117 h 4236"/>
              <a:gd name="T32" fmla="*/ 689 w 1275"/>
              <a:gd name="T33" fmla="*/ 454 h 4236"/>
              <a:gd name="T34" fmla="*/ 601 w 1275"/>
              <a:gd name="T35" fmla="*/ 1021 h 4236"/>
              <a:gd name="T36" fmla="*/ 136 w 1275"/>
              <a:gd name="T37" fmla="*/ 1399 h 4236"/>
              <a:gd name="T38" fmla="*/ 183 w 1275"/>
              <a:gd name="T39" fmla="*/ 1926 h 4236"/>
              <a:gd name="T40" fmla="*/ 276 w 1275"/>
              <a:gd name="T41" fmla="*/ 3059 h 4236"/>
              <a:gd name="T42" fmla="*/ 180 w 1275"/>
              <a:gd name="T43" fmla="*/ 4083 h 4236"/>
              <a:gd name="T44" fmla="*/ 538 w 1275"/>
              <a:gd name="T45" fmla="*/ 4196 h 4236"/>
              <a:gd name="T46" fmla="*/ 944 w 1275"/>
              <a:gd name="T47" fmla="*/ 2814 h 4236"/>
              <a:gd name="T48" fmla="*/ 303 w 1275"/>
              <a:gd name="T49" fmla="*/ 3066 h 4236"/>
              <a:gd name="T50" fmla="*/ 607 w 1275"/>
              <a:gd name="T51" fmla="*/ 2681 h 4236"/>
              <a:gd name="T52" fmla="*/ 944 w 1275"/>
              <a:gd name="T53" fmla="*/ 2814 h 4236"/>
              <a:gd name="T54" fmla="*/ 1049 w 1275"/>
              <a:gd name="T55" fmla="*/ 2332 h 4236"/>
              <a:gd name="T56" fmla="*/ 775 w 1275"/>
              <a:gd name="T57" fmla="*/ 2707 h 4236"/>
              <a:gd name="T58" fmla="*/ 554 w 1275"/>
              <a:gd name="T59" fmla="*/ 2627 h 4236"/>
              <a:gd name="T60" fmla="*/ 932 w 1275"/>
              <a:gd name="T61" fmla="*/ 1872 h 4236"/>
              <a:gd name="T62" fmla="*/ 498 w 1275"/>
              <a:gd name="T63" fmla="*/ 2098 h 4236"/>
              <a:gd name="T64" fmla="*/ 554 w 1275"/>
              <a:gd name="T65" fmla="*/ 2055 h 4236"/>
              <a:gd name="T66" fmla="*/ 359 w 1275"/>
              <a:gd name="T67" fmla="*/ 2029 h 4236"/>
              <a:gd name="T68" fmla="*/ 912 w 1275"/>
              <a:gd name="T69" fmla="*/ 1849 h 4236"/>
              <a:gd name="T70" fmla="*/ 528 w 1275"/>
              <a:gd name="T71" fmla="*/ 2615 h 4236"/>
              <a:gd name="T72" fmla="*/ 344 w 1275"/>
              <a:gd name="T73" fmla="*/ 2084 h 4236"/>
              <a:gd name="T74" fmla="*/ 841 w 1275"/>
              <a:gd name="T75" fmla="*/ 1175 h 4236"/>
              <a:gd name="T76" fmla="*/ 914 w 1275"/>
              <a:gd name="T77" fmla="*/ 1842 h 4236"/>
              <a:gd name="T78" fmla="*/ 343 w 1275"/>
              <a:gd name="T79" fmla="*/ 1999 h 4236"/>
              <a:gd name="T80" fmla="*/ 308 w 1275"/>
              <a:gd name="T81" fmla="*/ 2047 h 4236"/>
              <a:gd name="T82" fmla="*/ 203 w 1275"/>
              <a:gd name="T83" fmla="*/ 1958 h 4236"/>
              <a:gd name="T84" fmla="*/ 619 w 1275"/>
              <a:gd name="T85" fmla="*/ 1051 h 4236"/>
              <a:gd name="T86" fmla="*/ 183 w 1275"/>
              <a:gd name="T87" fmla="*/ 1921 h 4236"/>
              <a:gd name="T88" fmla="*/ 368 w 1275"/>
              <a:gd name="T89" fmla="*/ 1090 h 4236"/>
              <a:gd name="T90" fmla="*/ 218 w 1275"/>
              <a:gd name="T91" fmla="*/ 1836 h 4236"/>
              <a:gd name="T92" fmla="*/ 183 w 1275"/>
              <a:gd name="T93" fmla="*/ 1921 h 4236"/>
              <a:gd name="T94" fmla="*/ 114 w 1275"/>
              <a:gd name="T95" fmla="*/ 2744 h 4236"/>
              <a:gd name="T96" fmla="*/ 285 w 1275"/>
              <a:gd name="T97" fmla="*/ 2054 h 4236"/>
              <a:gd name="T98" fmla="*/ 522 w 1275"/>
              <a:gd name="T99" fmla="*/ 2624 h 4236"/>
              <a:gd name="T100" fmla="*/ 281 w 1275"/>
              <a:gd name="T101" fmla="*/ 3049 h 4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5" h="4236">
                <a:moveTo>
                  <a:pt x="712" y="3799"/>
                </a:moveTo>
                <a:cubicBezTo>
                  <a:pt x="716" y="3677"/>
                  <a:pt x="663" y="3500"/>
                  <a:pt x="537" y="3449"/>
                </a:cubicBezTo>
                <a:cubicBezTo>
                  <a:pt x="524" y="3443"/>
                  <a:pt x="511" y="3441"/>
                  <a:pt x="498" y="3439"/>
                </a:cubicBezTo>
                <a:cubicBezTo>
                  <a:pt x="504" y="3440"/>
                  <a:pt x="508" y="3468"/>
                  <a:pt x="514" y="3469"/>
                </a:cubicBezTo>
                <a:cubicBezTo>
                  <a:pt x="691" y="3487"/>
                  <a:pt x="708" y="3719"/>
                  <a:pt x="686" y="3855"/>
                </a:cubicBezTo>
                <a:cubicBezTo>
                  <a:pt x="662" y="4004"/>
                  <a:pt x="591" y="4179"/>
                  <a:pt x="422" y="4195"/>
                </a:cubicBezTo>
                <a:cubicBezTo>
                  <a:pt x="344" y="4202"/>
                  <a:pt x="270" y="4179"/>
                  <a:pt x="214" y="4124"/>
                </a:cubicBezTo>
                <a:cubicBezTo>
                  <a:pt x="160" y="4070"/>
                  <a:pt x="141" y="3991"/>
                  <a:pt x="129" y="3918"/>
                </a:cubicBezTo>
                <a:cubicBezTo>
                  <a:pt x="93" y="3708"/>
                  <a:pt x="142" y="3488"/>
                  <a:pt x="212" y="3289"/>
                </a:cubicBezTo>
                <a:cubicBezTo>
                  <a:pt x="237" y="3217"/>
                  <a:pt x="266" y="3147"/>
                  <a:pt x="298" y="3078"/>
                </a:cubicBezTo>
                <a:cubicBezTo>
                  <a:pt x="342" y="3116"/>
                  <a:pt x="394" y="3144"/>
                  <a:pt x="451" y="3160"/>
                </a:cubicBezTo>
                <a:cubicBezTo>
                  <a:pt x="547" y="3186"/>
                  <a:pt x="647" y="3160"/>
                  <a:pt x="731" y="3111"/>
                </a:cubicBezTo>
                <a:cubicBezTo>
                  <a:pt x="885" y="3020"/>
                  <a:pt x="977" y="2843"/>
                  <a:pt x="1027" y="2676"/>
                </a:cubicBezTo>
                <a:cubicBezTo>
                  <a:pt x="1069" y="2649"/>
                  <a:pt x="1107" y="2614"/>
                  <a:pt x="1140" y="2570"/>
                </a:cubicBezTo>
                <a:cubicBezTo>
                  <a:pt x="1275" y="2387"/>
                  <a:pt x="1255" y="2135"/>
                  <a:pt x="1153" y="1942"/>
                </a:cubicBezTo>
                <a:cubicBezTo>
                  <a:pt x="1148" y="1933"/>
                  <a:pt x="1140" y="1921"/>
                  <a:pt x="1136" y="1914"/>
                </a:cubicBezTo>
                <a:cubicBezTo>
                  <a:pt x="1228" y="2087"/>
                  <a:pt x="1250" y="2294"/>
                  <a:pt x="1164" y="2473"/>
                </a:cubicBezTo>
                <a:cubicBezTo>
                  <a:pt x="1134" y="2534"/>
                  <a:pt x="1091" y="2586"/>
                  <a:pt x="1040" y="2626"/>
                </a:cubicBezTo>
                <a:cubicBezTo>
                  <a:pt x="1073" y="2493"/>
                  <a:pt x="1072" y="2359"/>
                  <a:pt x="1054" y="2223"/>
                </a:cubicBezTo>
                <a:cubicBezTo>
                  <a:pt x="1038" y="2101"/>
                  <a:pt x="1004" y="1983"/>
                  <a:pt x="939" y="1878"/>
                </a:cubicBezTo>
                <a:cubicBezTo>
                  <a:pt x="937" y="1874"/>
                  <a:pt x="935" y="1871"/>
                  <a:pt x="933" y="1868"/>
                </a:cubicBezTo>
                <a:cubicBezTo>
                  <a:pt x="997" y="1588"/>
                  <a:pt x="1000" y="1241"/>
                  <a:pt x="739" y="1076"/>
                </a:cubicBezTo>
                <a:cubicBezTo>
                  <a:pt x="703" y="1054"/>
                  <a:pt x="666" y="1038"/>
                  <a:pt x="628" y="1028"/>
                </a:cubicBezTo>
                <a:cubicBezTo>
                  <a:pt x="705" y="814"/>
                  <a:pt x="744" y="590"/>
                  <a:pt x="683" y="370"/>
                </a:cubicBezTo>
                <a:cubicBezTo>
                  <a:pt x="649" y="252"/>
                  <a:pt x="581" y="99"/>
                  <a:pt x="458" y="52"/>
                </a:cubicBezTo>
                <a:cubicBezTo>
                  <a:pt x="325" y="0"/>
                  <a:pt x="188" y="81"/>
                  <a:pt x="129" y="201"/>
                </a:cubicBezTo>
                <a:cubicBezTo>
                  <a:pt x="69" y="322"/>
                  <a:pt x="79" y="488"/>
                  <a:pt x="114" y="616"/>
                </a:cubicBezTo>
                <a:cubicBezTo>
                  <a:pt x="147" y="738"/>
                  <a:pt x="227" y="853"/>
                  <a:pt x="357" y="882"/>
                </a:cubicBezTo>
                <a:cubicBezTo>
                  <a:pt x="349" y="881"/>
                  <a:pt x="347" y="854"/>
                  <a:pt x="340" y="853"/>
                </a:cubicBezTo>
                <a:cubicBezTo>
                  <a:pt x="261" y="835"/>
                  <a:pt x="189" y="787"/>
                  <a:pt x="155" y="712"/>
                </a:cubicBezTo>
                <a:cubicBezTo>
                  <a:pt x="124" y="647"/>
                  <a:pt x="112" y="574"/>
                  <a:pt x="107" y="503"/>
                </a:cubicBezTo>
                <a:cubicBezTo>
                  <a:pt x="97" y="363"/>
                  <a:pt x="119" y="207"/>
                  <a:pt x="238" y="117"/>
                </a:cubicBezTo>
                <a:cubicBezTo>
                  <a:pt x="344" y="37"/>
                  <a:pt x="495" y="56"/>
                  <a:pt x="580" y="157"/>
                </a:cubicBezTo>
                <a:cubicBezTo>
                  <a:pt x="646" y="235"/>
                  <a:pt x="676" y="354"/>
                  <a:pt x="689" y="454"/>
                </a:cubicBezTo>
                <a:cubicBezTo>
                  <a:pt x="702" y="550"/>
                  <a:pt x="695" y="648"/>
                  <a:pt x="678" y="743"/>
                </a:cubicBezTo>
                <a:cubicBezTo>
                  <a:pt x="661" y="839"/>
                  <a:pt x="634" y="932"/>
                  <a:pt x="601" y="1021"/>
                </a:cubicBezTo>
                <a:cubicBezTo>
                  <a:pt x="473" y="997"/>
                  <a:pt x="340" y="1041"/>
                  <a:pt x="249" y="1149"/>
                </a:cubicBezTo>
                <a:cubicBezTo>
                  <a:pt x="191" y="1219"/>
                  <a:pt x="159" y="1313"/>
                  <a:pt x="136" y="1399"/>
                </a:cubicBezTo>
                <a:cubicBezTo>
                  <a:pt x="113" y="1485"/>
                  <a:pt x="99" y="1577"/>
                  <a:pt x="107" y="1665"/>
                </a:cubicBezTo>
                <a:cubicBezTo>
                  <a:pt x="115" y="1753"/>
                  <a:pt x="142" y="1848"/>
                  <a:pt x="183" y="1926"/>
                </a:cubicBezTo>
                <a:cubicBezTo>
                  <a:pt x="60" y="2267"/>
                  <a:pt x="0" y="2696"/>
                  <a:pt x="224" y="3000"/>
                </a:cubicBezTo>
                <a:cubicBezTo>
                  <a:pt x="240" y="3021"/>
                  <a:pt x="257" y="3041"/>
                  <a:pt x="276" y="3059"/>
                </a:cubicBezTo>
                <a:cubicBezTo>
                  <a:pt x="187" y="3253"/>
                  <a:pt x="121" y="3459"/>
                  <a:pt x="104" y="3673"/>
                </a:cubicBezTo>
                <a:cubicBezTo>
                  <a:pt x="93" y="3813"/>
                  <a:pt x="109" y="3959"/>
                  <a:pt x="180" y="4083"/>
                </a:cubicBezTo>
                <a:cubicBezTo>
                  <a:pt x="210" y="4136"/>
                  <a:pt x="249" y="4180"/>
                  <a:pt x="306" y="4205"/>
                </a:cubicBezTo>
                <a:cubicBezTo>
                  <a:pt x="376" y="4236"/>
                  <a:pt x="472" y="4234"/>
                  <a:pt x="538" y="4196"/>
                </a:cubicBezTo>
                <a:cubicBezTo>
                  <a:pt x="663" y="4124"/>
                  <a:pt x="707" y="3932"/>
                  <a:pt x="712" y="3799"/>
                </a:cubicBezTo>
                <a:close/>
                <a:moveTo>
                  <a:pt x="944" y="2814"/>
                </a:moveTo>
                <a:cubicBezTo>
                  <a:pt x="861" y="2981"/>
                  <a:pt x="711" y="3139"/>
                  <a:pt x="512" y="3140"/>
                </a:cubicBezTo>
                <a:cubicBezTo>
                  <a:pt x="435" y="3141"/>
                  <a:pt x="364" y="3111"/>
                  <a:pt x="303" y="3066"/>
                </a:cubicBezTo>
                <a:cubicBezTo>
                  <a:pt x="373" y="2919"/>
                  <a:pt x="456" y="2778"/>
                  <a:pt x="544" y="2642"/>
                </a:cubicBezTo>
                <a:cubicBezTo>
                  <a:pt x="564" y="2657"/>
                  <a:pt x="585" y="2670"/>
                  <a:pt x="607" y="2681"/>
                </a:cubicBezTo>
                <a:cubicBezTo>
                  <a:pt x="734" y="2749"/>
                  <a:pt x="876" y="2753"/>
                  <a:pt x="994" y="2694"/>
                </a:cubicBezTo>
                <a:cubicBezTo>
                  <a:pt x="980" y="2735"/>
                  <a:pt x="963" y="2775"/>
                  <a:pt x="944" y="2814"/>
                </a:cubicBezTo>
                <a:close/>
                <a:moveTo>
                  <a:pt x="966" y="1928"/>
                </a:moveTo>
                <a:cubicBezTo>
                  <a:pt x="1025" y="2053"/>
                  <a:pt x="1043" y="2196"/>
                  <a:pt x="1049" y="2332"/>
                </a:cubicBezTo>
                <a:cubicBezTo>
                  <a:pt x="1054" y="2439"/>
                  <a:pt x="1040" y="2545"/>
                  <a:pt x="1010" y="2647"/>
                </a:cubicBezTo>
                <a:cubicBezTo>
                  <a:pt x="941" y="2690"/>
                  <a:pt x="861" y="2713"/>
                  <a:pt x="775" y="2707"/>
                </a:cubicBezTo>
                <a:cubicBezTo>
                  <a:pt x="698" y="2702"/>
                  <a:pt x="620" y="2674"/>
                  <a:pt x="551" y="2631"/>
                </a:cubicBezTo>
                <a:cubicBezTo>
                  <a:pt x="552" y="2630"/>
                  <a:pt x="553" y="2628"/>
                  <a:pt x="554" y="2627"/>
                </a:cubicBezTo>
                <a:cubicBezTo>
                  <a:pt x="683" y="2429"/>
                  <a:pt x="824" y="2230"/>
                  <a:pt x="896" y="2002"/>
                </a:cubicBezTo>
                <a:cubicBezTo>
                  <a:pt x="909" y="1961"/>
                  <a:pt x="921" y="1918"/>
                  <a:pt x="932" y="1872"/>
                </a:cubicBezTo>
                <a:cubicBezTo>
                  <a:pt x="945" y="1889"/>
                  <a:pt x="956" y="1908"/>
                  <a:pt x="966" y="1928"/>
                </a:cubicBezTo>
                <a:close/>
                <a:moveTo>
                  <a:pt x="498" y="2098"/>
                </a:moveTo>
                <a:cubicBezTo>
                  <a:pt x="523" y="2095"/>
                  <a:pt x="547" y="2090"/>
                  <a:pt x="571" y="2085"/>
                </a:cubicBezTo>
                <a:cubicBezTo>
                  <a:pt x="568" y="2086"/>
                  <a:pt x="557" y="2054"/>
                  <a:pt x="554" y="2055"/>
                </a:cubicBezTo>
                <a:cubicBezTo>
                  <a:pt x="486" y="2071"/>
                  <a:pt x="417" y="2078"/>
                  <a:pt x="350" y="2061"/>
                </a:cubicBezTo>
                <a:cubicBezTo>
                  <a:pt x="353" y="2050"/>
                  <a:pt x="356" y="2039"/>
                  <a:pt x="359" y="2029"/>
                </a:cubicBezTo>
                <a:cubicBezTo>
                  <a:pt x="399" y="1906"/>
                  <a:pt x="489" y="1802"/>
                  <a:pt x="616" y="1767"/>
                </a:cubicBezTo>
                <a:cubicBezTo>
                  <a:pt x="728" y="1735"/>
                  <a:pt x="839" y="1769"/>
                  <a:pt x="912" y="1849"/>
                </a:cubicBezTo>
                <a:cubicBezTo>
                  <a:pt x="872" y="2016"/>
                  <a:pt x="803" y="2171"/>
                  <a:pt x="714" y="2321"/>
                </a:cubicBezTo>
                <a:cubicBezTo>
                  <a:pt x="655" y="2421"/>
                  <a:pt x="591" y="2517"/>
                  <a:pt x="528" y="2615"/>
                </a:cubicBezTo>
                <a:cubicBezTo>
                  <a:pt x="463" y="2568"/>
                  <a:pt x="409" y="2507"/>
                  <a:pt x="378" y="2437"/>
                </a:cubicBezTo>
                <a:cubicBezTo>
                  <a:pt x="329" y="2327"/>
                  <a:pt x="319" y="2201"/>
                  <a:pt x="344" y="2084"/>
                </a:cubicBezTo>
                <a:cubicBezTo>
                  <a:pt x="393" y="2101"/>
                  <a:pt x="447" y="2103"/>
                  <a:pt x="498" y="2098"/>
                </a:cubicBezTo>
                <a:close/>
                <a:moveTo>
                  <a:pt x="841" y="1175"/>
                </a:moveTo>
                <a:cubicBezTo>
                  <a:pt x="977" y="1313"/>
                  <a:pt x="962" y="1556"/>
                  <a:pt x="935" y="1732"/>
                </a:cubicBezTo>
                <a:cubicBezTo>
                  <a:pt x="929" y="1770"/>
                  <a:pt x="922" y="1806"/>
                  <a:pt x="914" y="1842"/>
                </a:cubicBezTo>
                <a:cubicBezTo>
                  <a:pt x="838" y="1746"/>
                  <a:pt x="725" y="1705"/>
                  <a:pt x="599" y="1737"/>
                </a:cubicBezTo>
                <a:cubicBezTo>
                  <a:pt x="471" y="1770"/>
                  <a:pt x="384" y="1879"/>
                  <a:pt x="343" y="1999"/>
                </a:cubicBezTo>
                <a:cubicBezTo>
                  <a:pt x="336" y="2017"/>
                  <a:pt x="331" y="2035"/>
                  <a:pt x="327" y="2054"/>
                </a:cubicBezTo>
                <a:cubicBezTo>
                  <a:pt x="321" y="2051"/>
                  <a:pt x="314" y="2049"/>
                  <a:pt x="308" y="2047"/>
                </a:cubicBezTo>
                <a:cubicBezTo>
                  <a:pt x="281" y="2035"/>
                  <a:pt x="256" y="2017"/>
                  <a:pt x="235" y="1996"/>
                </a:cubicBezTo>
                <a:cubicBezTo>
                  <a:pt x="221" y="1983"/>
                  <a:pt x="211" y="1970"/>
                  <a:pt x="203" y="1958"/>
                </a:cubicBezTo>
                <a:cubicBezTo>
                  <a:pt x="259" y="1805"/>
                  <a:pt x="331" y="1657"/>
                  <a:pt x="403" y="1515"/>
                </a:cubicBezTo>
                <a:cubicBezTo>
                  <a:pt x="477" y="1370"/>
                  <a:pt x="558" y="1213"/>
                  <a:pt x="619" y="1051"/>
                </a:cubicBezTo>
                <a:cubicBezTo>
                  <a:pt x="703" y="1069"/>
                  <a:pt x="782" y="1114"/>
                  <a:pt x="841" y="1175"/>
                </a:cubicBezTo>
                <a:close/>
                <a:moveTo>
                  <a:pt x="183" y="1921"/>
                </a:moveTo>
                <a:cubicBezTo>
                  <a:pt x="138" y="1820"/>
                  <a:pt x="115" y="1697"/>
                  <a:pt x="124" y="1587"/>
                </a:cubicBezTo>
                <a:cubicBezTo>
                  <a:pt x="139" y="1406"/>
                  <a:pt x="205" y="1191"/>
                  <a:pt x="368" y="1090"/>
                </a:cubicBezTo>
                <a:cubicBezTo>
                  <a:pt x="437" y="1047"/>
                  <a:pt x="515" y="1035"/>
                  <a:pt x="592" y="1046"/>
                </a:cubicBezTo>
                <a:cubicBezTo>
                  <a:pt x="487" y="1317"/>
                  <a:pt x="328" y="1568"/>
                  <a:pt x="218" y="1836"/>
                </a:cubicBezTo>
                <a:cubicBezTo>
                  <a:pt x="206" y="1865"/>
                  <a:pt x="195" y="1894"/>
                  <a:pt x="184" y="1924"/>
                </a:cubicBezTo>
                <a:cubicBezTo>
                  <a:pt x="184" y="1923"/>
                  <a:pt x="183" y="1922"/>
                  <a:pt x="183" y="1921"/>
                </a:cubicBezTo>
                <a:close/>
                <a:moveTo>
                  <a:pt x="261" y="3031"/>
                </a:moveTo>
                <a:cubicBezTo>
                  <a:pt x="179" y="2954"/>
                  <a:pt x="137" y="2853"/>
                  <a:pt x="114" y="2744"/>
                </a:cubicBezTo>
                <a:cubicBezTo>
                  <a:pt x="58" y="2476"/>
                  <a:pt x="110" y="2211"/>
                  <a:pt x="202" y="1959"/>
                </a:cubicBezTo>
                <a:cubicBezTo>
                  <a:pt x="224" y="1996"/>
                  <a:pt x="250" y="2028"/>
                  <a:pt x="285" y="2054"/>
                </a:cubicBezTo>
                <a:cubicBezTo>
                  <a:pt x="297" y="2062"/>
                  <a:pt x="310" y="2069"/>
                  <a:pt x="323" y="2075"/>
                </a:cubicBezTo>
                <a:cubicBezTo>
                  <a:pt x="286" y="2276"/>
                  <a:pt x="365" y="2495"/>
                  <a:pt x="522" y="2624"/>
                </a:cubicBezTo>
                <a:cubicBezTo>
                  <a:pt x="453" y="2731"/>
                  <a:pt x="386" y="2838"/>
                  <a:pt x="328" y="2951"/>
                </a:cubicBezTo>
                <a:cubicBezTo>
                  <a:pt x="312" y="2983"/>
                  <a:pt x="296" y="3016"/>
                  <a:pt x="281" y="3049"/>
                </a:cubicBezTo>
                <a:cubicBezTo>
                  <a:pt x="274" y="3043"/>
                  <a:pt x="267" y="3037"/>
                  <a:pt x="261" y="3031"/>
                </a:cubicBezTo>
                <a:close/>
              </a:path>
            </a:pathLst>
          </a:custGeom>
          <a:gradFill>
            <a:gsLst>
              <a:gs pos="48000">
                <a:srgbClr val="FFF2CC"/>
              </a:gs>
              <a:gs pos="0">
                <a:srgbClr val="FFF2CC">
                  <a:alpha val="0"/>
                </a:srgbClr>
              </a:gs>
            </a:gsLst>
            <a:lin ang="0" scaled="1"/>
          </a:gradFill>
          <a:ln>
            <a:noFill/>
          </a:ln>
          <a:effectLst>
            <a:outerShdw blurRad="50800" dist="508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97006" y="426445"/>
            <a:ext cx="4797988" cy="26468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ln w="0">
                  <a:noFill/>
                </a:ln>
                <a:gradFill flip="none" rotWithShape="1">
                  <a:gsLst>
                    <a:gs pos="0">
                      <a:srgbClr val="FFF2CC"/>
                    </a:gs>
                    <a:gs pos="100000">
                      <a:srgbClr val="EFD874"/>
                    </a:gs>
                  </a:gsLst>
                  <a:lin ang="16200000" scaled="1"/>
                  <a:tileRect/>
                </a:gradFill>
                <a:effectLst>
                  <a:outerShdw blurRad="762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</a:rPr>
              <a:t>201X</a:t>
            </a:r>
            <a:endParaRPr lang="zh-CN" altLang="en-US" sz="16600" dirty="0">
              <a:ln w="0">
                <a:noFill/>
              </a:ln>
              <a:gradFill flip="none" rotWithShape="1">
                <a:gsLst>
                  <a:gs pos="0">
                    <a:srgbClr val="FFF2CC"/>
                  </a:gs>
                  <a:gs pos="100000">
                    <a:srgbClr val="EFD874"/>
                  </a:gs>
                </a:gsLst>
                <a:lin ang="16200000" scaled="1"/>
                <a:tileRect/>
              </a:gradFill>
              <a:effectLst>
                <a:outerShdw blurRad="76200" dist="50800" dir="2700000" algn="tl" rotWithShape="0">
                  <a:prstClr val="black">
                    <a:alpha val="40000"/>
                  </a:prst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grpSp>
        <p:nvGrpSpPr>
          <p:cNvPr id="421" name="组合 420"/>
          <p:cNvGrpSpPr/>
          <p:nvPr/>
        </p:nvGrpSpPr>
        <p:grpSpPr>
          <a:xfrm>
            <a:off x="2410710" y="3851601"/>
            <a:ext cx="7370580" cy="2192565"/>
            <a:chOff x="2410710" y="4397567"/>
            <a:chExt cx="7370580" cy="2192565"/>
          </a:xfrm>
        </p:grpSpPr>
        <p:sp>
          <p:nvSpPr>
            <p:cNvPr id="16" name="Freeform 6"/>
            <p:cNvSpPr/>
            <p:nvPr/>
          </p:nvSpPr>
          <p:spPr bwMode="auto">
            <a:xfrm>
              <a:off x="6096000" y="54198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415541" y="4592105"/>
              <a:ext cx="7360920" cy="114194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934984" y="4652112"/>
              <a:ext cx="6322032" cy="1938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plan of the company</a:t>
              </a:r>
              <a:endPara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2410710" y="4397567"/>
              <a:ext cx="7370580" cy="192927"/>
            </a:xfrm>
            <a:custGeom>
              <a:avLst/>
              <a:gdLst>
                <a:gd name="connsiteX0" fmla="*/ 0 w 1362276"/>
                <a:gd name="connsiteY0" fmla="*/ 0 h 35658"/>
                <a:gd name="connsiteX1" fmla="*/ 1362276 w 1362276"/>
                <a:gd name="connsiteY1" fmla="*/ 0 h 35658"/>
                <a:gd name="connsiteX2" fmla="*/ 1362276 w 1362276"/>
                <a:gd name="connsiteY2" fmla="*/ 35658 h 35658"/>
                <a:gd name="connsiteX3" fmla="*/ 0 w 1362276"/>
                <a:gd name="connsiteY3" fmla="*/ 35658 h 3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2276" h="35658">
                  <a:moveTo>
                    <a:pt x="0" y="0"/>
                  </a:moveTo>
                  <a:lnTo>
                    <a:pt x="1362276" y="0"/>
                  </a:lnTo>
                  <a:lnTo>
                    <a:pt x="1362276" y="35658"/>
                  </a:lnTo>
                  <a:lnTo>
                    <a:pt x="0" y="35658"/>
                  </a:lnTo>
                  <a:close/>
                </a:path>
              </a:pathLst>
            </a:cu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 flipV="1">
              <a:off x="2410710" y="5727781"/>
              <a:ext cx="7370580" cy="192927"/>
            </a:xfrm>
            <a:custGeom>
              <a:avLst/>
              <a:gdLst>
                <a:gd name="connsiteX0" fmla="*/ 0 w 1362276"/>
                <a:gd name="connsiteY0" fmla="*/ 0 h 35658"/>
                <a:gd name="connsiteX1" fmla="*/ 1362276 w 1362276"/>
                <a:gd name="connsiteY1" fmla="*/ 0 h 35658"/>
                <a:gd name="connsiteX2" fmla="*/ 1362276 w 1362276"/>
                <a:gd name="connsiteY2" fmla="*/ 35658 h 35658"/>
                <a:gd name="connsiteX3" fmla="*/ 0 w 1362276"/>
                <a:gd name="connsiteY3" fmla="*/ 35658 h 3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2276" h="35658">
                  <a:moveTo>
                    <a:pt x="0" y="0"/>
                  </a:moveTo>
                  <a:lnTo>
                    <a:pt x="1362276" y="0"/>
                  </a:lnTo>
                  <a:lnTo>
                    <a:pt x="1362276" y="35658"/>
                  </a:lnTo>
                  <a:lnTo>
                    <a:pt x="0" y="35658"/>
                  </a:lnTo>
                  <a:close/>
                </a:path>
              </a:pathLst>
            </a:custGeom>
          </p:spPr>
        </p:pic>
      </p:grpSp>
      <p:sp>
        <p:nvSpPr>
          <p:cNvPr id="412" name="文本框 411"/>
          <p:cNvSpPr txBox="1"/>
          <p:nvPr/>
        </p:nvSpPr>
        <p:spPr>
          <a:xfrm>
            <a:off x="3370700" y="3428524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grpSp>
        <p:nvGrpSpPr>
          <p:cNvPr id="418" name="组合 417"/>
          <p:cNvGrpSpPr/>
          <p:nvPr/>
        </p:nvGrpSpPr>
        <p:grpSpPr>
          <a:xfrm>
            <a:off x="4410418" y="2796624"/>
            <a:ext cx="3371164" cy="707886"/>
            <a:chOff x="4177174" y="2985601"/>
            <a:chExt cx="3371164" cy="707886"/>
          </a:xfrm>
        </p:grpSpPr>
        <p:sp>
          <p:nvSpPr>
            <p:cNvPr id="415" name="文本框 414"/>
            <p:cNvSpPr txBox="1"/>
            <p:nvPr/>
          </p:nvSpPr>
          <p:spPr>
            <a:xfrm>
              <a:off x="4177174" y="2985601"/>
              <a:ext cx="12955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 b="1" i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unstler Script" panose="030304020206070D0D06" pitchFamily="66" charset="0"/>
                  <a:ea typeface="造字工房悦圆（非商用）常规体" pitchFamily="50" charset="-122"/>
                </a:defRPr>
              </a:lvl1pPr>
            </a:lstStyle>
            <a:p>
              <a:r>
                <a:rPr lang="en-US" altLang="zh-CN" dirty="0"/>
                <a:t>Happy</a:t>
              </a:r>
              <a:endParaRPr lang="zh-CN" altLang="en-US" dirty="0"/>
            </a:p>
          </p:txBody>
        </p:sp>
        <p:sp>
          <p:nvSpPr>
            <p:cNvPr id="416" name="文本框 415"/>
            <p:cNvSpPr txBox="1"/>
            <p:nvPr/>
          </p:nvSpPr>
          <p:spPr>
            <a:xfrm>
              <a:off x="5404604" y="2985601"/>
              <a:ext cx="11304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 b="1" i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unstler Script" panose="030304020206070D0D06" pitchFamily="66" charset="0"/>
                  <a:ea typeface="造字工房悦圆（非商用）常规体" pitchFamily="50" charset="-122"/>
                </a:defRPr>
              </a:lvl1pPr>
            </a:lstStyle>
            <a:p>
              <a:r>
                <a:rPr lang="en-US" altLang="zh-CN" dirty="0"/>
                <a:t>New</a:t>
              </a:r>
              <a:endParaRPr lang="zh-CN" altLang="en-US" dirty="0"/>
            </a:p>
          </p:txBody>
        </p:sp>
        <p:sp>
          <p:nvSpPr>
            <p:cNvPr id="417" name="文本框 416"/>
            <p:cNvSpPr txBox="1"/>
            <p:nvPr/>
          </p:nvSpPr>
          <p:spPr>
            <a:xfrm>
              <a:off x="6466944" y="2985601"/>
              <a:ext cx="10813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 b="1" i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unstler Script" panose="030304020206070D0D06" pitchFamily="66" charset="0"/>
                  <a:ea typeface="造字工房悦圆（非商用）常规体" pitchFamily="50" charset="-122"/>
                </a:defRPr>
              </a:lvl1pPr>
            </a:lstStyle>
            <a:p>
              <a:r>
                <a:rPr lang="en-US" altLang="zh-CN" dirty="0"/>
                <a:t>Year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209255" y="1953381"/>
            <a:ext cx="3436258" cy="2290838"/>
            <a:chOff x="33269" y="2283581"/>
            <a:chExt cx="3436258" cy="2290838"/>
          </a:xfrm>
        </p:grpSpPr>
        <p:grpSp>
          <p:nvGrpSpPr>
            <p:cNvPr id="52" name="组合 51"/>
            <p:cNvGrpSpPr/>
            <p:nvPr/>
          </p:nvGrpSpPr>
          <p:grpSpPr>
            <a:xfrm>
              <a:off x="994449" y="2672051"/>
              <a:ext cx="1513899" cy="1513899"/>
              <a:chOff x="3019858" y="2234704"/>
              <a:chExt cx="2439030" cy="2439030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3019858" y="2234704"/>
                <a:ext cx="2439030" cy="243903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281430" y="2496276"/>
                <a:ext cx="1915886" cy="1915886"/>
              </a:xfrm>
              <a:prstGeom prst="ellipse">
                <a:avLst/>
              </a:prstGeom>
              <a:solidFill>
                <a:srgbClr val="FFF2CC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aphicFrame>
          <p:nvGraphicFramePr>
            <p:cNvPr id="49" name="图表 48"/>
            <p:cNvGraphicFramePr/>
            <p:nvPr/>
          </p:nvGraphicFramePr>
          <p:xfrm>
            <a:off x="33269" y="2283581"/>
            <a:ext cx="3436258" cy="22908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  <p:grpSp>
        <p:nvGrpSpPr>
          <p:cNvPr id="72" name="组合 71"/>
          <p:cNvGrpSpPr/>
          <p:nvPr/>
        </p:nvGrpSpPr>
        <p:grpSpPr>
          <a:xfrm>
            <a:off x="2988332" y="1953381"/>
            <a:ext cx="3436258" cy="2290838"/>
            <a:chOff x="33269" y="2283581"/>
            <a:chExt cx="3436258" cy="2290838"/>
          </a:xfrm>
        </p:grpSpPr>
        <p:grpSp>
          <p:nvGrpSpPr>
            <p:cNvPr id="73" name="组合 72"/>
            <p:cNvGrpSpPr/>
            <p:nvPr/>
          </p:nvGrpSpPr>
          <p:grpSpPr>
            <a:xfrm>
              <a:off x="994449" y="2672051"/>
              <a:ext cx="1513899" cy="1513899"/>
              <a:chOff x="3019858" y="2234704"/>
              <a:chExt cx="2439030" cy="2439030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3019858" y="2234704"/>
                <a:ext cx="2439030" cy="243903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281430" y="2496276"/>
                <a:ext cx="1915886" cy="1915886"/>
              </a:xfrm>
              <a:prstGeom prst="ellipse">
                <a:avLst/>
              </a:prstGeom>
              <a:solidFill>
                <a:srgbClr val="FFF2CC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aphicFrame>
          <p:nvGraphicFramePr>
            <p:cNvPr id="74" name="图表 73"/>
            <p:cNvGraphicFramePr/>
            <p:nvPr/>
          </p:nvGraphicFramePr>
          <p:xfrm>
            <a:off x="33269" y="2283581"/>
            <a:ext cx="3436258" cy="22908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77" name="组合 76"/>
          <p:cNvGrpSpPr/>
          <p:nvPr/>
        </p:nvGrpSpPr>
        <p:grpSpPr>
          <a:xfrm>
            <a:off x="5767409" y="1953381"/>
            <a:ext cx="3436258" cy="2290838"/>
            <a:chOff x="33269" y="2283581"/>
            <a:chExt cx="3436258" cy="2290838"/>
          </a:xfrm>
        </p:grpSpPr>
        <p:grpSp>
          <p:nvGrpSpPr>
            <p:cNvPr id="78" name="组合 77"/>
            <p:cNvGrpSpPr/>
            <p:nvPr/>
          </p:nvGrpSpPr>
          <p:grpSpPr>
            <a:xfrm>
              <a:off x="994449" y="2672051"/>
              <a:ext cx="1513899" cy="1513899"/>
              <a:chOff x="3019858" y="2234704"/>
              <a:chExt cx="2439030" cy="2439030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3019858" y="2234704"/>
                <a:ext cx="2439030" cy="243903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281430" y="2496276"/>
                <a:ext cx="1915886" cy="1915886"/>
              </a:xfrm>
              <a:prstGeom prst="ellipse">
                <a:avLst/>
              </a:prstGeom>
              <a:solidFill>
                <a:srgbClr val="FFF2CC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aphicFrame>
          <p:nvGraphicFramePr>
            <p:cNvPr id="79" name="图表 78"/>
            <p:cNvGraphicFramePr/>
            <p:nvPr/>
          </p:nvGraphicFramePr>
          <p:xfrm>
            <a:off x="33269" y="2283581"/>
            <a:ext cx="3436258" cy="22908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82" name="组合 81"/>
          <p:cNvGrpSpPr/>
          <p:nvPr/>
        </p:nvGrpSpPr>
        <p:grpSpPr>
          <a:xfrm>
            <a:off x="8546487" y="1953381"/>
            <a:ext cx="3436258" cy="2290838"/>
            <a:chOff x="33269" y="2283581"/>
            <a:chExt cx="3436258" cy="2290838"/>
          </a:xfrm>
        </p:grpSpPr>
        <p:grpSp>
          <p:nvGrpSpPr>
            <p:cNvPr id="83" name="组合 82"/>
            <p:cNvGrpSpPr/>
            <p:nvPr/>
          </p:nvGrpSpPr>
          <p:grpSpPr>
            <a:xfrm>
              <a:off x="994449" y="2672051"/>
              <a:ext cx="1513899" cy="1513899"/>
              <a:chOff x="3019858" y="2234704"/>
              <a:chExt cx="2439030" cy="243903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3019858" y="2234704"/>
                <a:ext cx="2439030" cy="243903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3281430" y="2496276"/>
                <a:ext cx="1915886" cy="1915886"/>
              </a:xfrm>
              <a:prstGeom prst="ellipse">
                <a:avLst/>
              </a:prstGeom>
              <a:solidFill>
                <a:srgbClr val="FFF2CC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aphicFrame>
          <p:nvGraphicFramePr>
            <p:cNvPr id="84" name="图表 83"/>
            <p:cNvGraphicFramePr/>
            <p:nvPr/>
          </p:nvGraphicFramePr>
          <p:xfrm>
            <a:off x="33269" y="2283581"/>
            <a:ext cx="3436258" cy="22908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30" name="基于演示设计 6"/>
          <p:cNvSpPr txBox="1"/>
          <p:nvPr/>
        </p:nvSpPr>
        <p:spPr>
          <a:xfrm>
            <a:off x="809625" y="4188466"/>
            <a:ext cx="2235518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1" name="基于演示设计 6"/>
          <p:cNvSpPr txBox="1"/>
          <p:nvPr/>
        </p:nvSpPr>
        <p:spPr>
          <a:xfrm>
            <a:off x="3588702" y="4188466"/>
            <a:ext cx="2235518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2" name="基于演示设计 6"/>
          <p:cNvSpPr txBox="1"/>
          <p:nvPr/>
        </p:nvSpPr>
        <p:spPr>
          <a:xfrm>
            <a:off x="6367779" y="4188466"/>
            <a:ext cx="2235518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3" name="基于演示设计 6"/>
          <p:cNvSpPr txBox="1"/>
          <p:nvPr/>
        </p:nvSpPr>
        <p:spPr>
          <a:xfrm>
            <a:off x="9146857" y="4188466"/>
            <a:ext cx="2235518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4" name="文本框 33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36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47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1147332" y="1366763"/>
          <a:ext cx="4728624" cy="325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8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11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" name="基于演示设计 6"/>
          <p:cNvSpPr txBox="1"/>
          <p:nvPr/>
        </p:nvSpPr>
        <p:spPr>
          <a:xfrm>
            <a:off x="2068180" y="4956709"/>
            <a:ext cx="4445780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>
                <a:sym typeface="+mn-ea"/>
              </a:rPr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14" name="基于演示设计 6"/>
          <p:cNvSpPr txBox="1"/>
          <p:nvPr/>
        </p:nvSpPr>
        <p:spPr>
          <a:xfrm>
            <a:off x="7901795" y="4954682"/>
            <a:ext cx="3594880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>
                <a:sym typeface="+mn-ea"/>
              </a:rPr>
              <a:t>Sample text, click here to modify or copy directly.</a:t>
            </a:r>
            <a:endParaRPr lang="zh-CN" altLang="en-US" sz="1800" dirty="0"/>
          </a:p>
        </p:txBody>
      </p:sp>
      <p:grpSp>
        <p:nvGrpSpPr>
          <p:cNvPr id="16" name="组合 15"/>
          <p:cNvGrpSpPr/>
          <p:nvPr/>
        </p:nvGrpSpPr>
        <p:grpSpPr>
          <a:xfrm>
            <a:off x="1270483" y="5214680"/>
            <a:ext cx="437967" cy="420796"/>
            <a:chOff x="5597206" y="3103529"/>
            <a:chExt cx="3238504" cy="3111537"/>
          </a:xfrm>
          <a:solidFill>
            <a:srgbClr val="FFF2CC"/>
          </a:solidFill>
        </p:grpSpPr>
        <p:sp>
          <p:nvSpPr>
            <p:cNvPr id="17" name="Freeform 187"/>
            <p:cNvSpPr/>
            <p:nvPr/>
          </p:nvSpPr>
          <p:spPr bwMode="auto">
            <a:xfrm>
              <a:off x="6808470" y="3208305"/>
              <a:ext cx="982664" cy="703271"/>
            </a:xfrm>
            <a:custGeom>
              <a:avLst/>
              <a:gdLst>
                <a:gd name="T0" fmla="*/ 240 w 261"/>
                <a:gd name="T1" fmla="*/ 0 h 187"/>
                <a:gd name="T2" fmla="*/ 21 w 261"/>
                <a:gd name="T3" fmla="*/ 0 h 187"/>
                <a:gd name="T4" fmla="*/ 0 w 261"/>
                <a:gd name="T5" fmla="*/ 20 h 187"/>
                <a:gd name="T6" fmla="*/ 0 w 261"/>
                <a:gd name="T7" fmla="*/ 166 h 187"/>
                <a:gd name="T8" fmla="*/ 21 w 261"/>
                <a:gd name="T9" fmla="*/ 187 h 187"/>
                <a:gd name="T10" fmla="*/ 240 w 261"/>
                <a:gd name="T11" fmla="*/ 187 h 187"/>
                <a:gd name="T12" fmla="*/ 261 w 261"/>
                <a:gd name="T13" fmla="*/ 166 h 187"/>
                <a:gd name="T14" fmla="*/ 261 w 261"/>
                <a:gd name="T15" fmla="*/ 20 h 187"/>
                <a:gd name="T16" fmla="*/ 240 w 261"/>
                <a:gd name="T1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187">
                  <a:moveTo>
                    <a:pt x="24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8"/>
                    <a:pt x="9" y="187"/>
                    <a:pt x="21" y="187"/>
                  </a:cubicBezTo>
                  <a:cubicBezTo>
                    <a:pt x="240" y="187"/>
                    <a:pt x="240" y="187"/>
                    <a:pt x="240" y="187"/>
                  </a:cubicBezTo>
                  <a:cubicBezTo>
                    <a:pt x="252" y="187"/>
                    <a:pt x="261" y="178"/>
                    <a:pt x="261" y="166"/>
                  </a:cubicBezTo>
                  <a:cubicBezTo>
                    <a:pt x="261" y="20"/>
                    <a:pt x="261" y="20"/>
                    <a:pt x="261" y="20"/>
                  </a:cubicBezTo>
                  <a:cubicBezTo>
                    <a:pt x="261" y="9"/>
                    <a:pt x="252" y="0"/>
                    <a:pt x="2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88"/>
            <p:cNvSpPr/>
            <p:nvPr/>
          </p:nvSpPr>
          <p:spPr bwMode="auto">
            <a:xfrm>
              <a:off x="6700520" y="4287818"/>
              <a:ext cx="146050" cy="49213"/>
            </a:xfrm>
            <a:custGeom>
              <a:avLst/>
              <a:gdLst>
                <a:gd name="T0" fmla="*/ 30 w 39"/>
                <a:gd name="T1" fmla="*/ 0 h 13"/>
                <a:gd name="T2" fmla="*/ 9 w 39"/>
                <a:gd name="T3" fmla="*/ 0 h 13"/>
                <a:gd name="T4" fmla="*/ 0 w 39"/>
                <a:gd name="T5" fmla="*/ 6 h 13"/>
                <a:gd name="T6" fmla="*/ 9 w 39"/>
                <a:gd name="T7" fmla="*/ 13 h 13"/>
                <a:gd name="T8" fmla="*/ 30 w 39"/>
                <a:gd name="T9" fmla="*/ 13 h 13"/>
                <a:gd name="T10" fmla="*/ 39 w 39"/>
                <a:gd name="T11" fmla="*/ 6 h 13"/>
                <a:gd name="T12" fmla="*/ 30 w 3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6"/>
                  </a:cubicBezTo>
                  <a:cubicBezTo>
                    <a:pt x="39" y="3"/>
                    <a:pt x="35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89"/>
            <p:cNvSpPr/>
            <p:nvPr/>
          </p:nvSpPr>
          <p:spPr bwMode="auto">
            <a:xfrm>
              <a:off x="6910070" y="4287818"/>
              <a:ext cx="147638" cy="49213"/>
            </a:xfrm>
            <a:custGeom>
              <a:avLst/>
              <a:gdLst>
                <a:gd name="T0" fmla="*/ 30 w 39"/>
                <a:gd name="T1" fmla="*/ 0 h 13"/>
                <a:gd name="T2" fmla="*/ 9 w 39"/>
                <a:gd name="T3" fmla="*/ 0 h 13"/>
                <a:gd name="T4" fmla="*/ 0 w 39"/>
                <a:gd name="T5" fmla="*/ 6 h 13"/>
                <a:gd name="T6" fmla="*/ 9 w 39"/>
                <a:gd name="T7" fmla="*/ 13 h 13"/>
                <a:gd name="T8" fmla="*/ 30 w 39"/>
                <a:gd name="T9" fmla="*/ 13 h 13"/>
                <a:gd name="T10" fmla="*/ 39 w 39"/>
                <a:gd name="T11" fmla="*/ 6 h 13"/>
                <a:gd name="T12" fmla="*/ 30 w 3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6"/>
                  </a:cubicBezTo>
                  <a:cubicBezTo>
                    <a:pt x="39" y="3"/>
                    <a:pt x="35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90"/>
            <p:cNvSpPr/>
            <p:nvPr/>
          </p:nvSpPr>
          <p:spPr bwMode="auto">
            <a:xfrm>
              <a:off x="7121208" y="4287818"/>
              <a:ext cx="146050" cy="49213"/>
            </a:xfrm>
            <a:custGeom>
              <a:avLst/>
              <a:gdLst>
                <a:gd name="T0" fmla="*/ 30 w 39"/>
                <a:gd name="T1" fmla="*/ 0 h 13"/>
                <a:gd name="T2" fmla="*/ 9 w 39"/>
                <a:gd name="T3" fmla="*/ 0 h 13"/>
                <a:gd name="T4" fmla="*/ 0 w 39"/>
                <a:gd name="T5" fmla="*/ 6 h 13"/>
                <a:gd name="T6" fmla="*/ 9 w 39"/>
                <a:gd name="T7" fmla="*/ 13 h 13"/>
                <a:gd name="T8" fmla="*/ 30 w 39"/>
                <a:gd name="T9" fmla="*/ 13 h 13"/>
                <a:gd name="T10" fmla="*/ 39 w 39"/>
                <a:gd name="T11" fmla="*/ 6 h 13"/>
                <a:gd name="T12" fmla="*/ 30 w 3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6"/>
                  </a:cubicBezTo>
                  <a:cubicBezTo>
                    <a:pt x="39" y="3"/>
                    <a:pt x="35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1"/>
            <p:cNvSpPr/>
            <p:nvPr/>
          </p:nvSpPr>
          <p:spPr bwMode="auto">
            <a:xfrm>
              <a:off x="7332346" y="4287818"/>
              <a:ext cx="146050" cy="49213"/>
            </a:xfrm>
            <a:custGeom>
              <a:avLst/>
              <a:gdLst>
                <a:gd name="T0" fmla="*/ 30 w 39"/>
                <a:gd name="T1" fmla="*/ 0 h 13"/>
                <a:gd name="T2" fmla="*/ 9 w 39"/>
                <a:gd name="T3" fmla="*/ 0 h 13"/>
                <a:gd name="T4" fmla="*/ 0 w 39"/>
                <a:gd name="T5" fmla="*/ 6 h 13"/>
                <a:gd name="T6" fmla="*/ 9 w 39"/>
                <a:gd name="T7" fmla="*/ 13 h 13"/>
                <a:gd name="T8" fmla="*/ 30 w 39"/>
                <a:gd name="T9" fmla="*/ 13 h 13"/>
                <a:gd name="T10" fmla="*/ 39 w 39"/>
                <a:gd name="T11" fmla="*/ 6 h 13"/>
                <a:gd name="T12" fmla="*/ 30 w 3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6"/>
                  </a:cubicBezTo>
                  <a:cubicBezTo>
                    <a:pt x="39" y="3"/>
                    <a:pt x="35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2"/>
            <p:cNvSpPr/>
            <p:nvPr/>
          </p:nvSpPr>
          <p:spPr bwMode="auto">
            <a:xfrm>
              <a:off x="7541896" y="4287818"/>
              <a:ext cx="147638" cy="49213"/>
            </a:xfrm>
            <a:custGeom>
              <a:avLst/>
              <a:gdLst>
                <a:gd name="T0" fmla="*/ 30 w 39"/>
                <a:gd name="T1" fmla="*/ 0 h 13"/>
                <a:gd name="T2" fmla="*/ 9 w 39"/>
                <a:gd name="T3" fmla="*/ 0 h 13"/>
                <a:gd name="T4" fmla="*/ 0 w 39"/>
                <a:gd name="T5" fmla="*/ 6 h 13"/>
                <a:gd name="T6" fmla="*/ 9 w 39"/>
                <a:gd name="T7" fmla="*/ 13 h 13"/>
                <a:gd name="T8" fmla="*/ 30 w 39"/>
                <a:gd name="T9" fmla="*/ 13 h 13"/>
                <a:gd name="T10" fmla="*/ 39 w 39"/>
                <a:gd name="T11" fmla="*/ 6 h 13"/>
                <a:gd name="T12" fmla="*/ 30 w 3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6"/>
                  </a:cubicBezTo>
                  <a:cubicBezTo>
                    <a:pt x="39" y="3"/>
                    <a:pt x="35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93"/>
            <p:cNvSpPr/>
            <p:nvPr/>
          </p:nvSpPr>
          <p:spPr bwMode="auto">
            <a:xfrm>
              <a:off x="7753034" y="4287818"/>
              <a:ext cx="146050" cy="49213"/>
            </a:xfrm>
            <a:custGeom>
              <a:avLst/>
              <a:gdLst>
                <a:gd name="T0" fmla="*/ 30 w 39"/>
                <a:gd name="T1" fmla="*/ 0 h 13"/>
                <a:gd name="T2" fmla="*/ 9 w 39"/>
                <a:gd name="T3" fmla="*/ 0 h 13"/>
                <a:gd name="T4" fmla="*/ 0 w 39"/>
                <a:gd name="T5" fmla="*/ 6 h 13"/>
                <a:gd name="T6" fmla="*/ 9 w 39"/>
                <a:gd name="T7" fmla="*/ 13 h 13"/>
                <a:gd name="T8" fmla="*/ 30 w 39"/>
                <a:gd name="T9" fmla="*/ 13 h 13"/>
                <a:gd name="T10" fmla="*/ 39 w 39"/>
                <a:gd name="T11" fmla="*/ 6 h 13"/>
                <a:gd name="T12" fmla="*/ 30 w 3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6"/>
                  </a:cubicBezTo>
                  <a:cubicBezTo>
                    <a:pt x="39" y="3"/>
                    <a:pt x="35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94"/>
            <p:cNvSpPr/>
            <p:nvPr/>
          </p:nvSpPr>
          <p:spPr bwMode="auto">
            <a:xfrm>
              <a:off x="6805295" y="4213205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30 w 38"/>
                <a:gd name="T3" fmla="*/ 13 h 13"/>
                <a:gd name="T4" fmla="*/ 38 w 38"/>
                <a:gd name="T5" fmla="*/ 7 h 13"/>
                <a:gd name="T6" fmla="*/ 30 w 38"/>
                <a:gd name="T7" fmla="*/ 0 h 13"/>
                <a:gd name="T8" fmla="*/ 9 w 38"/>
                <a:gd name="T9" fmla="*/ 0 h 13"/>
                <a:gd name="T10" fmla="*/ 0 w 38"/>
                <a:gd name="T11" fmla="*/ 7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4" y="13"/>
                    <a:pt x="38" y="10"/>
                    <a:pt x="38" y="7"/>
                  </a:cubicBezTo>
                  <a:cubicBezTo>
                    <a:pt x="38" y="3"/>
                    <a:pt x="34" y="0"/>
                    <a:pt x="3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5"/>
            <p:cNvSpPr/>
            <p:nvPr/>
          </p:nvSpPr>
          <p:spPr bwMode="auto">
            <a:xfrm>
              <a:off x="7016433" y="4213205"/>
              <a:ext cx="146050" cy="49213"/>
            </a:xfrm>
            <a:custGeom>
              <a:avLst/>
              <a:gdLst>
                <a:gd name="T0" fmla="*/ 9 w 39"/>
                <a:gd name="T1" fmla="*/ 13 h 13"/>
                <a:gd name="T2" fmla="*/ 30 w 39"/>
                <a:gd name="T3" fmla="*/ 13 h 13"/>
                <a:gd name="T4" fmla="*/ 39 w 39"/>
                <a:gd name="T5" fmla="*/ 7 h 13"/>
                <a:gd name="T6" fmla="*/ 30 w 39"/>
                <a:gd name="T7" fmla="*/ 0 h 13"/>
                <a:gd name="T8" fmla="*/ 9 w 39"/>
                <a:gd name="T9" fmla="*/ 0 h 13"/>
                <a:gd name="T10" fmla="*/ 0 w 39"/>
                <a:gd name="T11" fmla="*/ 7 h 13"/>
                <a:gd name="T12" fmla="*/ 9 w 3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9" y="13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4" y="13"/>
                    <a:pt x="39" y="10"/>
                    <a:pt x="39" y="7"/>
                  </a:cubicBezTo>
                  <a:cubicBezTo>
                    <a:pt x="39" y="3"/>
                    <a:pt x="34" y="0"/>
                    <a:pt x="3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96"/>
            <p:cNvSpPr/>
            <p:nvPr/>
          </p:nvSpPr>
          <p:spPr bwMode="auto">
            <a:xfrm>
              <a:off x="7225983" y="4213205"/>
              <a:ext cx="147638" cy="49213"/>
            </a:xfrm>
            <a:custGeom>
              <a:avLst/>
              <a:gdLst>
                <a:gd name="T0" fmla="*/ 9 w 39"/>
                <a:gd name="T1" fmla="*/ 13 h 13"/>
                <a:gd name="T2" fmla="*/ 30 w 39"/>
                <a:gd name="T3" fmla="*/ 13 h 13"/>
                <a:gd name="T4" fmla="*/ 39 w 39"/>
                <a:gd name="T5" fmla="*/ 7 h 13"/>
                <a:gd name="T6" fmla="*/ 30 w 39"/>
                <a:gd name="T7" fmla="*/ 0 h 13"/>
                <a:gd name="T8" fmla="*/ 9 w 39"/>
                <a:gd name="T9" fmla="*/ 0 h 13"/>
                <a:gd name="T10" fmla="*/ 0 w 39"/>
                <a:gd name="T11" fmla="*/ 7 h 13"/>
                <a:gd name="T12" fmla="*/ 9 w 3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9" y="13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7"/>
                  </a:cubicBezTo>
                  <a:cubicBezTo>
                    <a:pt x="39" y="3"/>
                    <a:pt x="35" y="0"/>
                    <a:pt x="3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7"/>
            <p:cNvSpPr/>
            <p:nvPr/>
          </p:nvSpPr>
          <p:spPr bwMode="auto">
            <a:xfrm>
              <a:off x="7437121" y="4213205"/>
              <a:ext cx="146050" cy="49213"/>
            </a:xfrm>
            <a:custGeom>
              <a:avLst/>
              <a:gdLst>
                <a:gd name="T0" fmla="*/ 9 w 39"/>
                <a:gd name="T1" fmla="*/ 13 h 13"/>
                <a:gd name="T2" fmla="*/ 30 w 39"/>
                <a:gd name="T3" fmla="*/ 13 h 13"/>
                <a:gd name="T4" fmla="*/ 39 w 39"/>
                <a:gd name="T5" fmla="*/ 7 h 13"/>
                <a:gd name="T6" fmla="*/ 30 w 39"/>
                <a:gd name="T7" fmla="*/ 0 h 13"/>
                <a:gd name="T8" fmla="*/ 9 w 39"/>
                <a:gd name="T9" fmla="*/ 0 h 13"/>
                <a:gd name="T10" fmla="*/ 0 w 39"/>
                <a:gd name="T11" fmla="*/ 7 h 13"/>
                <a:gd name="T12" fmla="*/ 9 w 3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9" y="13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7"/>
                  </a:cubicBezTo>
                  <a:cubicBezTo>
                    <a:pt x="39" y="3"/>
                    <a:pt x="35" y="0"/>
                    <a:pt x="3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98"/>
            <p:cNvSpPr/>
            <p:nvPr/>
          </p:nvSpPr>
          <p:spPr bwMode="auto">
            <a:xfrm>
              <a:off x="7648259" y="4213205"/>
              <a:ext cx="146050" cy="49213"/>
            </a:xfrm>
            <a:custGeom>
              <a:avLst/>
              <a:gdLst>
                <a:gd name="T0" fmla="*/ 9 w 39"/>
                <a:gd name="T1" fmla="*/ 13 h 13"/>
                <a:gd name="T2" fmla="*/ 30 w 39"/>
                <a:gd name="T3" fmla="*/ 13 h 13"/>
                <a:gd name="T4" fmla="*/ 39 w 39"/>
                <a:gd name="T5" fmla="*/ 7 h 13"/>
                <a:gd name="T6" fmla="*/ 30 w 39"/>
                <a:gd name="T7" fmla="*/ 0 h 13"/>
                <a:gd name="T8" fmla="*/ 9 w 39"/>
                <a:gd name="T9" fmla="*/ 0 h 13"/>
                <a:gd name="T10" fmla="*/ 0 w 39"/>
                <a:gd name="T11" fmla="*/ 7 h 13"/>
                <a:gd name="T12" fmla="*/ 9 w 3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3">
                  <a:moveTo>
                    <a:pt x="9" y="13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5" y="13"/>
                    <a:pt x="39" y="10"/>
                    <a:pt x="39" y="7"/>
                  </a:cubicBezTo>
                  <a:cubicBezTo>
                    <a:pt x="39" y="3"/>
                    <a:pt x="35" y="0"/>
                    <a:pt x="3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99"/>
            <p:cNvSpPr/>
            <p:nvPr/>
          </p:nvSpPr>
          <p:spPr bwMode="auto">
            <a:xfrm>
              <a:off x="5917881" y="4635485"/>
              <a:ext cx="985839" cy="706446"/>
            </a:xfrm>
            <a:custGeom>
              <a:avLst/>
              <a:gdLst>
                <a:gd name="T0" fmla="*/ 241 w 262"/>
                <a:gd name="T1" fmla="*/ 0 h 188"/>
                <a:gd name="T2" fmla="*/ 21 w 262"/>
                <a:gd name="T3" fmla="*/ 0 h 188"/>
                <a:gd name="T4" fmla="*/ 0 w 262"/>
                <a:gd name="T5" fmla="*/ 21 h 188"/>
                <a:gd name="T6" fmla="*/ 0 w 262"/>
                <a:gd name="T7" fmla="*/ 167 h 188"/>
                <a:gd name="T8" fmla="*/ 21 w 262"/>
                <a:gd name="T9" fmla="*/ 188 h 188"/>
                <a:gd name="T10" fmla="*/ 241 w 262"/>
                <a:gd name="T11" fmla="*/ 188 h 188"/>
                <a:gd name="T12" fmla="*/ 262 w 262"/>
                <a:gd name="T13" fmla="*/ 167 h 188"/>
                <a:gd name="T14" fmla="*/ 262 w 262"/>
                <a:gd name="T15" fmla="*/ 21 h 188"/>
                <a:gd name="T16" fmla="*/ 241 w 262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188">
                  <a:moveTo>
                    <a:pt x="24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10" y="188"/>
                    <a:pt x="21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53" y="188"/>
                    <a:pt x="262" y="179"/>
                    <a:pt x="262" y="167"/>
                  </a:cubicBezTo>
                  <a:cubicBezTo>
                    <a:pt x="262" y="21"/>
                    <a:pt x="262" y="21"/>
                    <a:pt x="262" y="21"/>
                  </a:cubicBezTo>
                  <a:cubicBezTo>
                    <a:pt x="262" y="10"/>
                    <a:pt x="253" y="0"/>
                    <a:pt x="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00"/>
            <p:cNvSpPr>
              <a:spLocks noEditPoints="1"/>
            </p:cNvSpPr>
            <p:nvPr/>
          </p:nvSpPr>
          <p:spPr bwMode="auto">
            <a:xfrm>
              <a:off x="5597206" y="4529121"/>
              <a:ext cx="1628777" cy="1347804"/>
            </a:xfrm>
            <a:custGeom>
              <a:avLst/>
              <a:gdLst>
                <a:gd name="T0" fmla="*/ 419 w 433"/>
                <a:gd name="T1" fmla="*/ 307 h 358"/>
                <a:gd name="T2" fmla="*/ 399 w 433"/>
                <a:gd name="T3" fmla="*/ 287 h 358"/>
                <a:gd name="T4" fmla="*/ 384 w 433"/>
                <a:gd name="T5" fmla="*/ 287 h 358"/>
                <a:gd name="T6" fmla="*/ 370 w 433"/>
                <a:gd name="T7" fmla="*/ 258 h 358"/>
                <a:gd name="T8" fmla="*/ 323 w 433"/>
                <a:gd name="T9" fmla="*/ 258 h 358"/>
                <a:gd name="T10" fmla="*/ 323 w 433"/>
                <a:gd name="T11" fmla="*/ 244 h 358"/>
                <a:gd name="T12" fmla="*/ 353 w 433"/>
                <a:gd name="T13" fmla="*/ 244 h 358"/>
                <a:gd name="T14" fmla="*/ 374 w 433"/>
                <a:gd name="T15" fmla="*/ 226 h 358"/>
                <a:gd name="T16" fmla="*/ 374 w 433"/>
                <a:gd name="T17" fmla="*/ 19 h 358"/>
                <a:gd name="T18" fmla="*/ 353 w 433"/>
                <a:gd name="T19" fmla="*/ 0 h 358"/>
                <a:gd name="T20" fmla="*/ 79 w 433"/>
                <a:gd name="T21" fmla="*/ 0 h 358"/>
                <a:gd name="T22" fmla="*/ 58 w 433"/>
                <a:gd name="T23" fmla="*/ 19 h 358"/>
                <a:gd name="T24" fmla="*/ 58 w 433"/>
                <a:gd name="T25" fmla="*/ 226 h 358"/>
                <a:gd name="T26" fmla="*/ 79 w 433"/>
                <a:gd name="T27" fmla="*/ 244 h 358"/>
                <a:gd name="T28" fmla="*/ 109 w 433"/>
                <a:gd name="T29" fmla="*/ 244 h 358"/>
                <a:gd name="T30" fmla="*/ 109 w 433"/>
                <a:gd name="T31" fmla="*/ 258 h 358"/>
                <a:gd name="T32" fmla="*/ 63 w 433"/>
                <a:gd name="T33" fmla="*/ 258 h 358"/>
                <a:gd name="T34" fmla="*/ 48 w 433"/>
                <a:gd name="T35" fmla="*/ 287 h 358"/>
                <a:gd name="T36" fmla="*/ 33 w 433"/>
                <a:gd name="T37" fmla="*/ 287 h 358"/>
                <a:gd name="T38" fmla="*/ 13 w 433"/>
                <a:gd name="T39" fmla="*/ 307 h 358"/>
                <a:gd name="T40" fmla="*/ 0 w 433"/>
                <a:gd name="T41" fmla="*/ 338 h 358"/>
                <a:gd name="T42" fmla="*/ 19 w 433"/>
                <a:gd name="T43" fmla="*/ 358 h 358"/>
                <a:gd name="T44" fmla="*/ 413 w 433"/>
                <a:gd name="T45" fmla="*/ 358 h 358"/>
                <a:gd name="T46" fmla="*/ 433 w 433"/>
                <a:gd name="T47" fmla="*/ 338 h 358"/>
                <a:gd name="T48" fmla="*/ 419 w 433"/>
                <a:gd name="T49" fmla="*/ 307 h 358"/>
                <a:gd name="T50" fmla="*/ 79 w 433"/>
                <a:gd name="T51" fmla="*/ 232 h 358"/>
                <a:gd name="T52" fmla="*/ 70 w 433"/>
                <a:gd name="T53" fmla="*/ 226 h 358"/>
                <a:gd name="T54" fmla="*/ 70 w 433"/>
                <a:gd name="T55" fmla="*/ 19 h 358"/>
                <a:gd name="T56" fmla="*/ 79 w 433"/>
                <a:gd name="T57" fmla="*/ 12 h 358"/>
                <a:gd name="T58" fmla="*/ 353 w 433"/>
                <a:gd name="T59" fmla="*/ 12 h 358"/>
                <a:gd name="T60" fmla="*/ 363 w 433"/>
                <a:gd name="T61" fmla="*/ 19 h 358"/>
                <a:gd name="T62" fmla="*/ 363 w 433"/>
                <a:gd name="T63" fmla="*/ 226 h 358"/>
                <a:gd name="T64" fmla="*/ 353 w 433"/>
                <a:gd name="T65" fmla="*/ 232 h 358"/>
                <a:gd name="T66" fmla="*/ 79 w 433"/>
                <a:gd name="T67" fmla="*/ 232 h 358"/>
                <a:gd name="T68" fmla="*/ 362 w 433"/>
                <a:gd name="T69" fmla="*/ 270 h 358"/>
                <a:gd name="T70" fmla="*/ 377 w 433"/>
                <a:gd name="T71" fmla="*/ 299 h 358"/>
                <a:gd name="T72" fmla="*/ 399 w 433"/>
                <a:gd name="T73" fmla="*/ 299 h 358"/>
                <a:gd name="T74" fmla="*/ 407 w 433"/>
                <a:gd name="T75" fmla="*/ 307 h 358"/>
                <a:gd name="T76" fmla="*/ 407 w 433"/>
                <a:gd name="T77" fmla="*/ 310 h 358"/>
                <a:gd name="T78" fmla="*/ 420 w 433"/>
                <a:gd name="T79" fmla="*/ 339 h 358"/>
                <a:gd name="T80" fmla="*/ 413 w 433"/>
                <a:gd name="T81" fmla="*/ 346 h 358"/>
                <a:gd name="T82" fmla="*/ 19 w 433"/>
                <a:gd name="T83" fmla="*/ 346 h 358"/>
                <a:gd name="T84" fmla="*/ 12 w 433"/>
                <a:gd name="T85" fmla="*/ 339 h 358"/>
                <a:gd name="T86" fmla="*/ 25 w 433"/>
                <a:gd name="T87" fmla="*/ 310 h 358"/>
                <a:gd name="T88" fmla="*/ 25 w 433"/>
                <a:gd name="T89" fmla="*/ 307 h 358"/>
                <a:gd name="T90" fmla="*/ 33 w 433"/>
                <a:gd name="T91" fmla="*/ 299 h 358"/>
                <a:gd name="T92" fmla="*/ 55 w 433"/>
                <a:gd name="T93" fmla="*/ 299 h 358"/>
                <a:gd name="T94" fmla="*/ 70 w 433"/>
                <a:gd name="T95" fmla="*/ 270 h 358"/>
                <a:gd name="T96" fmla="*/ 121 w 433"/>
                <a:gd name="T97" fmla="*/ 270 h 358"/>
                <a:gd name="T98" fmla="*/ 121 w 433"/>
                <a:gd name="T99" fmla="*/ 251 h 358"/>
                <a:gd name="T100" fmla="*/ 311 w 433"/>
                <a:gd name="T101" fmla="*/ 25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3" h="358">
                  <a:moveTo>
                    <a:pt x="419" y="307"/>
                  </a:moveTo>
                  <a:cubicBezTo>
                    <a:pt x="419" y="296"/>
                    <a:pt x="410" y="287"/>
                    <a:pt x="399" y="287"/>
                  </a:cubicBezTo>
                  <a:cubicBezTo>
                    <a:pt x="384" y="287"/>
                    <a:pt x="384" y="287"/>
                    <a:pt x="384" y="287"/>
                  </a:cubicBezTo>
                  <a:cubicBezTo>
                    <a:pt x="370" y="258"/>
                    <a:pt x="370" y="258"/>
                    <a:pt x="370" y="258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323" y="244"/>
                    <a:pt x="323" y="244"/>
                    <a:pt x="323" y="244"/>
                  </a:cubicBezTo>
                  <a:cubicBezTo>
                    <a:pt x="353" y="244"/>
                    <a:pt x="353" y="244"/>
                    <a:pt x="353" y="244"/>
                  </a:cubicBezTo>
                  <a:cubicBezTo>
                    <a:pt x="365" y="244"/>
                    <a:pt x="374" y="236"/>
                    <a:pt x="374" y="226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4" y="9"/>
                    <a:pt x="365" y="0"/>
                    <a:pt x="3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67" y="0"/>
                    <a:pt x="58" y="9"/>
                    <a:pt x="58" y="19"/>
                  </a:cubicBezTo>
                  <a:cubicBezTo>
                    <a:pt x="58" y="226"/>
                    <a:pt x="58" y="226"/>
                    <a:pt x="58" y="226"/>
                  </a:cubicBezTo>
                  <a:cubicBezTo>
                    <a:pt x="58" y="236"/>
                    <a:pt x="67" y="244"/>
                    <a:pt x="79" y="244"/>
                  </a:cubicBezTo>
                  <a:cubicBezTo>
                    <a:pt x="109" y="244"/>
                    <a:pt x="109" y="244"/>
                    <a:pt x="109" y="244"/>
                  </a:cubicBezTo>
                  <a:cubicBezTo>
                    <a:pt x="109" y="258"/>
                    <a:pt x="109" y="258"/>
                    <a:pt x="109" y="258"/>
                  </a:cubicBezTo>
                  <a:cubicBezTo>
                    <a:pt x="63" y="258"/>
                    <a:pt x="63" y="258"/>
                    <a:pt x="63" y="25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33" y="287"/>
                    <a:pt x="33" y="287"/>
                    <a:pt x="33" y="287"/>
                  </a:cubicBezTo>
                  <a:cubicBezTo>
                    <a:pt x="22" y="287"/>
                    <a:pt x="13" y="296"/>
                    <a:pt x="13" y="307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9"/>
                    <a:pt x="8" y="358"/>
                    <a:pt x="19" y="358"/>
                  </a:cubicBezTo>
                  <a:cubicBezTo>
                    <a:pt x="413" y="358"/>
                    <a:pt x="413" y="358"/>
                    <a:pt x="413" y="358"/>
                  </a:cubicBezTo>
                  <a:cubicBezTo>
                    <a:pt x="424" y="358"/>
                    <a:pt x="433" y="349"/>
                    <a:pt x="433" y="338"/>
                  </a:cubicBezTo>
                  <a:lnTo>
                    <a:pt x="419" y="307"/>
                  </a:lnTo>
                  <a:close/>
                  <a:moveTo>
                    <a:pt x="79" y="232"/>
                  </a:moveTo>
                  <a:cubicBezTo>
                    <a:pt x="74" y="232"/>
                    <a:pt x="70" y="229"/>
                    <a:pt x="70" y="226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5"/>
                    <a:pt x="74" y="12"/>
                    <a:pt x="79" y="12"/>
                  </a:cubicBezTo>
                  <a:cubicBezTo>
                    <a:pt x="353" y="12"/>
                    <a:pt x="353" y="12"/>
                    <a:pt x="353" y="12"/>
                  </a:cubicBezTo>
                  <a:cubicBezTo>
                    <a:pt x="358" y="12"/>
                    <a:pt x="363" y="15"/>
                    <a:pt x="363" y="19"/>
                  </a:cubicBezTo>
                  <a:cubicBezTo>
                    <a:pt x="363" y="226"/>
                    <a:pt x="363" y="226"/>
                    <a:pt x="363" y="226"/>
                  </a:cubicBezTo>
                  <a:cubicBezTo>
                    <a:pt x="363" y="229"/>
                    <a:pt x="358" y="232"/>
                    <a:pt x="353" y="232"/>
                  </a:cubicBezTo>
                  <a:lnTo>
                    <a:pt x="79" y="232"/>
                  </a:lnTo>
                  <a:close/>
                  <a:moveTo>
                    <a:pt x="362" y="270"/>
                  </a:moveTo>
                  <a:cubicBezTo>
                    <a:pt x="366" y="278"/>
                    <a:pt x="377" y="299"/>
                    <a:pt x="377" y="299"/>
                  </a:cubicBezTo>
                  <a:cubicBezTo>
                    <a:pt x="399" y="299"/>
                    <a:pt x="399" y="299"/>
                    <a:pt x="399" y="299"/>
                  </a:cubicBezTo>
                  <a:cubicBezTo>
                    <a:pt x="403" y="299"/>
                    <a:pt x="407" y="303"/>
                    <a:pt x="407" y="307"/>
                  </a:cubicBezTo>
                  <a:cubicBezTo>
                    <a:pt x="407" y="310"/>
                    <a:pt x="407" y="310"/>
                    <a:pt x="407" y="310"/>
                  </a:cubicBezTo>
                  <a:cubicBezTo>
                    <a:pt x="407" y="310"/>
                    <a:pt x="418" y="334"/>
                    <a:pt x="420" y="339"/>
                  </a:cubicBezTo>
                  <a:cubicBezTo>
                    <a:pt x="419" y="343"/>
                    <a:pt x="417" y="346"/>
                    <a:pt x="413" y="346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15" y="346"/>
                    <a:pt x="13" y="343"/>
                    <a:pt x="12" y="339"/>
                  </a:cubicBezTo>
                  <a:cubicBezTo>
                    <a:pt x="14" y="334"/>
                    <a:pt x="25" y="310"/>
                    <a:pt x="25" y="310"/>
                  </a:cubicBezTo>
                  <a:cubicBezTo>
                    <a:pt x="25" y="307"/>
                    <a:pt x="25" y="307"/>
                    <a:pt x="25" y="307"/>
                  </a:cubicBezTo>
                  <a:cubicBezTo>
                    <a:pt x="25" y="303"/>
                    <a:pt x="29" y="299"/>
                    <a:pt x="33" y="299"/>
                  </a:cubicBezTo>
                  <a:cubicBezTo>
                    <a:pt x="55" y="299"/>
                    <a:pt x="55" y="299"/>
                    <a:pt x="55" y="299"/>
                  </a:cubicBezTo>
                  <a:cubicBezTo>
                    <a:pt x="55" y="299"/>
                    <a:pt x="66" y="278"/>
                    <a:pt x="70" y="270"/>
                  </a:cubicBezTo>
                  <a:cubicBezTo>
                    <a:pt x="81" y="270"/>
                    <a:pt x="121" y="270"/>
                    <a:pt x="121" y="270"/>
                  </a:cubicBezTo>
                  <a:cubicBezTo>
                    <a:pt x="121" y="270"/>
                    <a:pt x="121" y="254"/>
                    <a:pt x="121" y="251"/>
                  </a:cubicBezTo>
                  <a:cubicBezTo>
                    <a:pt x="141" y="251"/>
                    <a:pt x="291" y="251"/>
                    <a:pt x="311" y="2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01"/>
            <p:cNvSpPr/>
            <p:nvPr/>
          </p:nvSpPr>
          <p:spPr bwMode="auto">
            <a:xfrm>
              <a:off x="5813106" y="5719760"/>
              <a:ext cx="142875" cy="47626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02"/>
            <p:cNvSpPr/>
            <p:nvPr/>
          </p:nvSpPr>
          <p:spPr bwMode="auto">
            <a:xfrm>
              <a:off x="6022657" y="5719760"/>
              <a:ext cx="142875" cy="47626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03"/>
            <p:cNvSpPr/>
            <p:nvPr/>
          </p:nvSpPr>
          <p:spPr bwMode="auto">
            <a:xfrm>
              <a:off x="6233794" y="5719760"/>
              <a:ext cx="142875" cy="47626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04"/>
            <p:cNvSpPr/>
            <p:nvPr/>
          </p:nvSpPr>
          <p:spPr bwMode="auto">
            <a:xfrm>
              <a:off x="6444932" y="5719760"/>
              <a:ext cx="142875" cy="47626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05"/>
            <p:cNvSpPr/>
            <p:nvPr/>
          </p:nvSpPr>
          <p:spPr bwMode="auto">
            <a:xfrm>
              <a:off x="6654482" y="5719760"/>
              <a:ext cx="142875" cy="47626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06"/>
            <p:cNvSpPr/>
            <p:nvPr/>
          </p:nvSpPr>
          <p:spPr bwMode="auto">
            <a:xfrm>
              <a:off x="6865620" y="5719760"/>
              <a:ext cx="142875" cy="47626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07"/>
            <p:cNvSpPr/>
            <p:nvPr/>
          </p:nvSpPr>
          <p:spPr bwMode="auto">
            <a:xfrm>
              <a:off x="5917881" y="5643559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7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7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7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08"/>
            <p:cNvSpPr/>
            <p:nvPr/>
          </p:nvSpPr>
          <p:spPr bwMode="auto">
            <a:xfrm>
              <a:off x="6129019" y="5643559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7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7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7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09"/>
            <p:cNvSpPr/>
            <p:nvPr/>
          </p:nvSpPr>
          <p:spPr bwMode="auto">
            <a:xfrm>
              <a:off x="6338569" y="5643559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7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7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7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10"/>
            <p:cNvSpPr/>
            <p:nvPr/>
          </p:nvSpPr>
          <p:spPr bwMode="auto">
            <a:xfrm>
              <a:off x="6549707" y="5643559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7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7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7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11"/>
            <p:cNvSpPr/>
            <p:nvPr/>
          </p:nvSpPr>
          <p:spPr bwMode="auto">
            <a:xfrm>
              <a:off x="6760845" y="5643559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7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7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7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12"/>
            <p:cNvSpPr/>
            <p:nvPr/>
          </p:nvSpPr>
          <p:spPr bwMode="auto">
            <a:xfrm>
              <a:off x="7530783" y="4973626"/>
              <a:ext cx="985839" cy="708033"/>
            </a:xfrm>
            <a:custGeom>
              <a:avLst/>
              <a:gdLst>
                <a:gd name="T0" fmla="*/ 241 w 262"/>
                <a:gd name="T1" fmla="*/ 0 h 188"/>
                <a:gd name="T2" fmla="*/ 21 w 262"/>
                <a:gd name="T3" fmla="*/ 0 h 188"/>
                <a:gd name="T4" fmla="*/ 0 w 262"/>
                <a:gd name="T5" fmla="*/ 21 h 188"/>
                <a:gd name="T6" fmla="*/ 0 w 262"/>
                <a:gd name="T7" fmla="*/ 167 h 188"/>
                <a:gd name="T8" fmla="*/ 21 w 262"/>
                <a:gd name="T9" fmla="*/ 188 h 188"/>
                <a:gd name="T10" fmla="*/ 241 w 262"/>
                <a:gd name="T11" fmla="*/ 188 h 188"/>
                <a:gd name="T12" fmla="*/ 262 w 262"/>
                <a:gd name="T13" fmla="*/ 167 h 188"/>
                <a:gd name="T14" fmla="*/ 262 w 262"/>
                <a:gd name="T15" fmla="*/ 21 h 188"/>
                <a:gd name="T16" fmla="*/ 241 w 262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188">
                  <a:moveTo>
                    <a:pt x="24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9" y="188"/>
                    <a:pt x="21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52" y="188"/>
                    <a:pt x="262" y="179"/>
                    <a:pt x="262" y="167"/>
                  </a:cubicBezTo>
                  <a:cubicBezTo>
                    <a:pt x="262" y="21"/>
                    <a:pt x="262" y="21"/>
                    <a:pt x="262" y="21"/>
                  </a:cubicBezTo>
                  <a:cubicBezTo>
                    <a:pt x="262" y="10"/>
                    <a:pt x="252" y="0"/>
                    <a:pt x="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13"/>
            <p:cNvSpPr>
              <a:spLocks noEditPoints="1"/>
            </p:cNvSpPr>
            <p:nvPr/>
          </p:nvSpPr>
          <p:spPr bwMode="auto">
            <a:xfrm>
              <a:off x="6486207" y="3103529"/>
              <a:ext cx="2349503" cy="3111537"/>
            </a:xfrm>
            <a:custGeom>
              <a:avLst/>
              <a:gdLst>
                <a:gd name="T0" fmla="*/ 592 w 625"/>
                <a:gd name="T1" fmla="*/ 756 h 827"/>
                <a:gd name="T2" fmla="*/ 562 w 625"/>
                <a:gd name="T3" fmla="*/ 727 h 827"/>
                <a:gd name="T4" fmla="*/ 516 w 625"/>
                <a:gd name="T5" fmla="*/ 713 h 827"/>
                <a:gd name="T6" fmla="*/ 567 w 625"/>
                <a:gd name="T7" fmla="*/ 694 h 827"/>
                <a:gd name="T8" fmla="*/ 546 w 625"/>
                <a:gd name="T9" fmla="*/ 469 h 827"/>
                <a:gd name="T10" fmla="*/ 251 w 625"/>
                <a:gd name="T11" fmla="*/ 488 h 827"/>
                <a:gd name="T12" fmla="*/ 215 w 625"/>
                <a:gd name="T13" fmla="*/ 518 h 827"/>
                <a:gd name="T14" fmla="*/ 413 w 625"/>
                <a:gd name="T15" fmla="*/ 357 h 827"/>
                <a:gd name="T16" fmla="*/ 419 w 625"/>
                <a:gd name="T17" fmla="*/ 306 h 827"/>
                <a:gd name="T18" fmla="*/ 385 w 625"/>
                <a:gd name="T19" fmla="*/ 287 h 827"/>
                <a:gd name="T20" fmla="*/ 323 w 625"/>
                <a:gd name="T21" fmla="*/ 257 h 827"/>
                <a:gd name="T22" fmla="*/ 354 w 625"/>
                <a:gd name="T23" fmla="*/ 243 h 827"/>
                <a:gd name="T24" fmla="*/ 375 w 625"/>
                <a:gd name="T25" fmla="*/ 18 h 827"/>
                <a:gd name="T26" fmla="*/ 79 w 625"/>
                <a:gd name="T27" fmla="*/ 0 h 827"/>
                <a:gd name="T28" fmla="*/ 58 w 625"/>
                <a:gd name="T29" fmla="*/ 225 h 827"/>
                <a:gd name="T30" fmla="*/ 110 w 625"/>
                <a:gd name="T31" fmla="*/ 243 h 827"/>
                <a:gd name="T32" fmla="*/ 63 w 625"/>
                <a:gd name="T33" fmla="*/ 257 h 827"/>
                <a:gd name="T34" fmla="*/ 34 w 625"/>
                <a:gd name="T35" fmla="*/ 287 h 827"/>
                <a:gd name="T36" fmla="*/ 0 w 625"/>
                <a:gd name="T37" fmla="*/ 337 h 827"/>
                <a:gd name="T38" fmla="*/ 192 w 625"/>
                <a:gd name="T39" fmla="*/ 357 h 827"/>
                <a:gd name="T40" fmla="*/ 139 w 625"/>
                <a:gd name="T41" fmla="*/ 518 h 827"/>
                <a:gd name="T42" fmla="*/ 251 w 625"/>
                <a:gd name="T43" fmla="*/ 541 h 827"/>
                <a:gd name="T44" fmla="*/ 272 w 625"/>
                <a:gd name="T45" fmla="*/ 713 h 827"/>
                <a:gd name="T46" fmla="*/ 302 w 625"/>
                <a:gd name="T47" fmla="*/ 727 h 827"/>
                <a:gd name="T48" fmla="*/ 241 w 625"/>
                <a:gd name="T49" fmla="*/ 756 h 827"/>
                <a:gd name="T50" fmla="*/ 206 w 625"/>
                <a:gd name="T51" fmla="*/ 776 h 827"/>
                <a:gd name="T52" fmla="*/ 212 w 625"/>
                <a:gd name="T53" fmla="*/ 827 h 827"/>
                <a:gd name="T54" fmla="*/ 625 w 625"/>
                <a:gd name="T55" fmla="*/ 807 h 827"/>
                <a:gd name="T56" fmla="*/ 79 w 625"/>
                <a:gd name="T57" fmla="*/ 231 h 827"/>
                <a:gd name="T58" fmla="*/ 70 w 625"/>
                <a:gd name="T59" fmla="*/ 18 h 827"/>
                <a:gd name="T60" fmla="*/ 354 w 625"/>
                <a:gd name="T61" fmla="*/ 11 h 827"/>
                <a:gd name="T62" fmla="*/ 363 w 625"/>
                <a:gd name="T63" fmla="*/ 225 h 827"/>
                <a:gd name="T64" fmla="*/ 79 w 625"/>
                <a:gd name="T65" fmla="*/ 231 h 827"/>
                <a:gd name="T66" fmla="*/ 26 w 625"/>
                <a:gd name="T67" fmla="*/ 309 h 827"/>
                <a:gd name="T68" fmla="*/ 34 w 625"/>
                <a:gd name="T69" fmla="*/ 298 h 827"/>
                <a:gd name="T70" fmla="*/ 70 w 625"/>
                <a:gd name="T71" fmla="*/ 269 h 827"/>
                <a:gd name="T72" fmla="*/ 121 w 625"/>
                <a:gd name="T73" fmla="*/ 250 h 827"/>
                <a:gd name="T74" fmla="*/ 312 w 625"/>
                <a:gd name="T75" fmla="*/ 269 h 827"/>
                <a:gd name="T76" fmla="*/ 377 w 625"/>
                <a:gd name="T77" fmla="*/ 298 h 827"/>
                <a:gd name="T78" fmla="*/ 407 w 625"/>
                <a:gd name="T79" fmla="*/ 306 h 827"/>
                <a:gd name="T80" fmla="*/ 421 w 625"/>
                <a:gd name="T81" fmla="*/ 338 h 827"/>
                <a:gd name="T82" fmla="*/ 20 w 625"/>
                <a:gd name="T83" fmla="*/ 345 h 827"/>
                <a:gd name="T84" fmla="*/ 272 w 625"/>
                <a:gd name="T85" fmla="*/ 701 h 827"/>
                <a:gd name="T86" fmla="*/ 262 w 625"/>
                <a:gd name="T87" fmla="*/ 488 h 827"/>
                <a:gd name="T88" fmla="*/ 546 w 625"/>
                <a:gd name="T89" fmla="*/ 481 h 827"/>
                <a:gd name="T90" fmla="*/ 555 w 625"/>
                <a:gd name="T91" fmla="*/ 694 h 827"/>
                <a:gd name="T92" fmla="*/ 272 w 625"/>
                <a:gd name="T93" fmla="*/ 701 h 827"/>
                <a:gd name="T94" fmla="*/ 212 w 625"/>
                <a:gd name="T95" fmla="*/ 815 h 827"/>
                <a:gd name="T96" fmla="*/ 218 w 625"/>
                <a:gd name="T97" fmla="*/ 779 h 827"/>
                <a:gd name="T98" fmla="*/ 226 w 625"/>
                <a:gd name="T99" fmla="*/ 768 h 827"/>
                <a:gd name="T100" fmla="*/ 263 w 625"/>
                <a:gd name="T101" fmla="*/ 738 h 827"/>
                <a:gd name="T102" fmla="*/ 314 w 625"/>
                <a:gd name="T103" fmla="*/ 720 h 827"/>
                <a:gd name="T104" fmla="*/ 504 w 625"/>
                <a:gd name="T105" fmla="*/ 738 h 827"/>
                <a:gd name="T106" fmla="*/ 570 w 625"/>
                <a:gd name="T107" fmla="*/ 768 h 827"/>
                <a:gd name="T108" fmla="*/ 600 w 625"/>
                <a:gd name="T109" fmla="*/ 776 h 827"/>
                <a:gd name="T110" fmla="*/ 613 w 625"/>
                <a:gd name="T111" fmla="*/ 808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5" h="827">
                  <a:moveTo>
                    <a:pt x="611" y="776"/>
                  </a:moveTo>
                  <a:cubicBezTo>
                    <a:pt x="611" y="765"/>
                    <a:pt x="603" y="756"/>
                    <a:pt x="592" y="756"/>
                  </a:cubicBezTo>
                  <a:cubicBezTo>
                    <a:pt x="577" y="756"/>
                    <a:pt x="577" y="756"/>
                    <a:pt x="577" y="756"/>
                  </a:cubicBezTo>
                  <a:cubicBezTo>
                    <a:pt x="562" y="727"/>
                    <a:pt x="562" y="727"/>
                    <a:pt x="562" y="727"/>
                  </a:cubicBezTo>
                  <a:cubicBezTo>
                    <a:pt x="516" y="727"/>
                    <a:pt x="516" y="727"/>
                    <a:pt x="516" y="727"/>
                  </a:cubicBezTo>
                  <a:cubicBezTo>
                    <a:pt x="516" y="713"/>
                    <a:pt x="516" y="713"/>
                    <a:pt x="516" y="713"/>
                  </a:cubicBezTo>
                  <a:cubicBezTo>
                    <a:pt x="546" y="713"/>
                    <a:pt x="546" y="713"/>
                    <a:pt x="546" y="713"/>
                  </a:cubicBezTo>
                  <a:cubicBezTo>
                    <a:pt x="558" y="713"/>
                    <a:pt x="567" y="705"/>
                    <a:pt x="567" y="694"/>
                  </a:cubicBezTo>
                  <a:cubicBezTo>
                    <a:pt x="567" y="488"/>
                    <a:pt x="567" y="488"/>
                    <a:pt x="567" y="488"/>
                  </a:cubicBezTo>
                  <a:cubicBezTo>
                    <a:pt x="567" y="478"/>
                    <a:pt x="558" y="469"/>
                    <a:pt x="546" y="469"/>
                  </a:cubicBezTo>
                  <a:cubicBezTo>
                    <a:pt x="272" y="469"/>
                    <a:pt x="272" y="469"/>
                    <a:pt x="272" y="469"/>
                  </a:cubicBezTo>
                  <a:cubicBezTo>
                    <a:pt x="260" y="469"/>
                    <a:pt x="251" y="478"/>
                    <a:pt x="251" y="488"/>
                  </a:cubicBezTo>
                  <a:cubicBezTo>
                    <a:pt x="251" y="518"/>
                    <a:pt x="251" y="518"/>
                    <a:pt x="251" y="518"/>
                  </a:cubicBezTo>
                  <a:cubicBezTo>
                    <a:pt x="215" y="518"/>
                    <a:pt x="215" y="518"/>
                    <a:pt x="215" y="518"/>
                  </a:cubicBezTo>
                  <a:cubicBezTo>
                    <a:pt x="215" y="357"/>
                    <a:pt x="215" y="357"/>
                    <a:pt x="215" y="357"/>
                  </a:cubicBezTo>
                  <a:cubicBezTo>
                    <a:pt x="413" y="357"/>
                    <a:pt x="413" y="357"/>
                    <a:pt x="413" y="357"/>
                  </a:cubicBezTo>
                  <a:cubicBezTo>
                    <a:pt x="424" y="357"/>
                    <a:pt x="433" y="348"/>
                    <a:pt x="433" y="337"/>
                  </a:cubicBezTo>
                  <a:cubicBezTo>
                    <a:pt x="419" y="306"/>
                    <a:pt x="419" y="306"/>
                    <a:pt x="419" y="306"/>
                  </a:cubicBezTo>
                  <a:cubicBezTo>
                    <a:pt x="419" y="295"/>
                    <a:pt x="410" y="287"/>
                    <a:pt x="399" y="287"/>
                  </a:cubicBezTo>
                  <a:cubicBezTo>
                    <a:pt x="385" y="287"/>
                    <a:pt x="385" y="287"/>
                    <a:pt x="385" y="287"/>
                  </a:cubicBezTo>
                  <a:cubicBezTo>
                    <a:pt x="370" y="257"/>
                    <a:pt x="370" y="257"/>
                    <a:pt x="370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3" y="243"/>
                    <a:pt x="323" y="243"/>
                    <a:pt x="323" y="243"/>
                  </a:cubicBezTo>
                  <a:cubicBezTo>
                    <a:pt x="354" y="243"/>
                    <a:pt x="354" y="243"/>
                    <a:pt x="354" y="243"/>
                  </a:cubicBezTo>
                  <a:cubicBezTo>
                    <a:pt x="365" y="243"/>
                    <a:pt x="375" y="235"/>
                    <a:pt x="375" y="225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5" y="8"/>
                    <a:pt x="365" y="0"/>
                    <a:pt x="354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68" y="0"/>
                    <a:pt x="58" y="8"/>
                    <a:pt x="58" y="18"/>
                  </a:cubicBezTo>
                  <a:cubicBezTo>
                    <a:pt x="58" y="225"/>
                    <a:pt x="58" y="225"/>
                    <a:pt x="58" y="225"/>
                  </a:cubicBezTo>
                  <a:cubicBezTo>
                    <a:pt x="58" y="235"/>
                    <a:pt x="68" y="243"/>
                    <a:pt x="79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57"/>
                    <a:pt x="110" y="257"/>
                    <a:pt x="110" y="257"/>
                  </a:cubicBezTo>
                  <a:cubicBezTo>
                    <a:pt x="63" y="257"/>
                    <a:pt x="63" y="257"/>
                    <a:pt x="63" y="257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23" y="287"/>
                    <a:pt x="14" y="295"/>
                    <a:pt x="14" y="306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8"/>
                    <a:pt x="9" y="357"/>
                    <a:pt x="20" y="357"/>
                  </a:cubicBezTo>
                  <a:cubicBezTo>
                    <a:pt x="192" y="357"/>
                    <a:pt x="192" y="357"/>
                    <a:pt x="192" y="357"/>
                  </a:cubicBezTo>
                  <a:cubicBezTo>
                    <a:pt x="192" y="518"/>
                    <a:pt x="192" y="518"/>
                    <a:pt x="192" y="518"/>
                  </a:cubicBezTo>
                  <a:cubicBezTo>
                    <a:pt x="139" y="518"/>
                    <a:pt x="139" y="518"/>
                    <a:pt x="139" y="518"/>
                  </a:cubicBezTo>
                  <a:cubicBezTo>
                    <a:pt x="139" y="541"/>
                    <a:pt x="139" y="541"/>
                    <a:pt x="139" y="541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51" y="694"/>
                    <a:pt x="251" y="694"/>
                    <a:pt x="251" y="694"/>
                  </a:cubicBezTo>
                  <a:cubicBezTo>
                    <a:pt x="251" y="705"/>
                    <a:pt x="260" y="713"/>
                    <a:pt x="272" y="713"/>
                  </a:cubicBezTo>
                  <a:cubicBezTo>
                    <a:pt x="302" y="713"/>
                    <a:pt x="302" y="713"/>
                    <a:pt x="302" y="713"/>
                  </a:cubicBezTo>
                  <a:cubicBezTo>
                    <a:pt x="302" y="727"/>
                    <a:pt x="302" y="727"/>
                    <a:pt x="302" y="727"/>
                  </a:cubicBezTo>
                  <a:cubicBezTo>
                    <a:pt x="255" y="727"/>
                    <a:pt x="255" y="727"/>
                    <a:pt x="255" y="727"/>
                  </a:cubicBezTo>
                  <a:cubicBezTo>
                    <a:pt x="241" y="756"/>
                    <a:pt x="241" y="756"/>
                    <a:pt x="241" y="756"/>
                  </a:cubicBezTo>
                  <a:cubicBezTo>
                    <a:pt x="226" y="756"/>
                    <a:pt x="226" y="756"/>
                    <a:pt x="226" y="756"/>
                  </a:cubicBezTo>
                  <a:cubicBezTo>
                    <a:pt x="215" y="756"/>
                    <a:pt x="206" y="765"/>
                    <a:pt x="206" y="776"/>
                  </a:cubicBezTo>
                  <a:cubicBezTo>
                    <a:pt x="192" y="807"/>
                    <a:pt x="192" y="807"/>
                    <a:pt x="192" y="807"/>
                  </a:cubicBezTo>
                  <a:cubicBezTo>
                    <a:pt x="192" y="818"/>
                    <a:pt x="201" y="827"/>
                    <a:pt x="212" y="827"/>
                  </a:cubicBezTo>
                  <a:cubicBezTo>
                    <a:pt x="606" y="827"/>
                    <a:pt x="606" y="827"/>
                    <a:pt x="606" y="827"/>
                  </a:cubicBezTo>
                  <a:cubicBezTo>
                    <a:pt x="617" y="827"/>
                    <a:pt x="625" y="818"/>
                    <a:pt x="625" y="807"/>
                  </a:cubicBezTo>
                  <a:lnTo>
                    <a:pt x="611" y="776"/>
                  </a:lnTo>
                  <a:close/>
                  <a:moveTo>
                    <a:pt x="79" y="231"/>
                  </a:moveTo>
                  <a:cubicBezTo>
                    <a:pt x="74" y="231"/>
                    <a:pt x="70" y="228"/>
                    <a:pt x="70" y="225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0" y="14"/>
                    <a:pt x="74" y="11"/>
                    <a:pt x="79" y="11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9" y="11"/>
                    <a:pt x="363" y="14"/>
                    <a:pt x="363" y="18"/>
                  </a:cubicBezTo>
                  <a:cubicBezTo>
                    <a:pt x="363" y="225"/>
                    <a:pt x="363" y="225"/>
                    <a:pt x="363" y="225"/>
                  </a:cubicBezTo>
                  <a:cubicBezTo>
                    <a:pt x="363" y="228"/>
                    <a:pt x="359" y="231"/>
                    <a:pt x="354" y="231"/>
                  </a:cubicBezTo>
                  <a:lnTo>
                    <a:pt x="79" y="231"/>
                  </a:lnTo>
                  <a:close/>
                  <a:moveTo>
                    <a:pt x="12" y="338"/>
                  </a:moveTo>
                  <a:cubicBezTo>
                    <a:pt x="15" y="333"/>
                    <a:pt x="26" y="309"/>
                    <a:pt x="26" y="309"/>
                  </a:cubicBezTo>
                  <a:cubicBezTo>
                    <a:pt x="26" y="306"/>
                    <a:pt x="26" y="306"/>
                    <a:pt x="26" y="306"/>
                  </a:cubicBezTo>
                  <a:cubicBezTo>
                    <a:pt x="26" y="302"/>
                    <a:pt x="29" y="298"/>
                    <a:pt x="34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6" y="298"/>
                    <a:pt x="67" y="277"/>
                    <a:pt x="70" y="269"/>
                  </a:cubicBezTo>
                  <a:cubicBezTo>
                    <a:pt x="81" y="269"/>
                    <a:pt x="121" y="269"/>
                    <a:pt x="121" y="269"/>
                  </a:cubicBezTo>
                  <a:cubicBezTo>
                    <a:pt x="121" y="269"/>
                    <a:pt x="121" y="253"/>
                    <a:pt x="121" y="250"/>
                  </a:cubicBezTo>
                  <a:cubicBezTo>
                    <a:pt x="141" y="250"/>
                    <a:pt x="292" y="250"/>
                    <a:pt x="312" y="250"/>
                  </a:cubicBezTo>
                  <a:cubicBezTo>
                    <a:pt x="312" y="253"/>
                    <a:pt x="312" y="269"/>
                    <a:pt x="312" y="269"/>
                  </a:cubicBezTo>
                  <a:cubicBezTo>
                    <a:pt x="312" y="269"/>
                    <a:pt x="352" y="269"/>
                    <a:pt x="363" y="269"/>
                  </a:cubicBezTo>
                  <a:cubicBezTo>
                    <a:pt x="366" y="277"/>
                    <a:pt x="377" y="298"/>
                    <a:pt x="377" y="298"/>
                  </a:cubicBezTo>
                  <a:cubicBezTo>
                    <a:pt x="399" y="298"/>
                    <a:pt x="399" y="298"/>
                    <a:pt x="399" y="298"/>
                  </a:cubicBezTo>
                  <a:cubicBezTo>
                    <a:pt x="404" y="298"/>
                    <a:pt x="407" y="302"/>
                    <a:pt x="407" y="306"/>
                  </a:cubicBezTo>
                  <a:cubicBezTo>
                    <a:pt x="407" y="309"/>
                    <a:pt x="407" y="309"/>
                    <a:pt x="407" y="309"/>
                  </a:cubicBezTo>
                  <a:cubicBezTo>
                    <a:pt x="407" y="309"/>
                    <a:pt x="418" y="333"/>
                    <a:pt x="421" y="338"/>
                  </a:cubicBezTo>
                  <a:cubicBezTo>
                    <a:pt x="420" y="342"/>
                    <a:pt x="417" y="345"/>
                    <a:pt x="413" y="345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6" y="345"/>
                    <a:pt x="13" y="342"/>
                    <a:pt x="12" y="338"/>
                  </a:cubicBezTo>
                  <a:close/>
                  <a:moveTo>
                    <a:pt x="272" y="701"/>
                  </a:moveTo>
                  <a:cubicBezTo>
                    <a:pt x="267" y="701"/>
                    <a:pt x="262" y="698"/>
                    <a:pt x="262" y="694"/>
                  </a:cubicBezTo>
                  <a:cubicBezTo>
                    <a:pt x="262" y="488"/>
                    <a:pt x="262" y="488"/>
                    <a:pt x="262" y="488"/>
                  </a:cubicBezTo>
                  <a:cubicBezTo>
                    <a:pt x="262" y="484"/>
                    <a:pt x="267" y="481"/>
                    <a:pt x="272" y="481"/>
                  </a:cubicBezTo>
                  <a:cubicBezTo>
                    <a:pt x="546" y="481"/>
                    <a:pt x="546" y="481"/>
                    <a:pt x="546" y="481"/>
                  </a:cubicBezTo>
                  <a:cubicBezTo>
                    <a:pt x="551" y="481"/>
                    <a:pt x="555" y="484"/>
                    <a:pt x="555" y="488"/>
                  </a:cubicBezTo>
                  <a:cubicBezTo>
                    <a:pt x="555" y="694"/>
                    <a:pt x="555" y="694"/>
                    <a:pt x="555" y="694"/>
                  </a:cubicBezTo>
                  <a:cubicBezTo>
                    <a:pt x="555" y="698"/>
                    <a:pt x="551" y="701"/>
                    <a:pt x="546" y="701"/>
                  </a:cubicBezTo>
                  <a:lnTo>
                    <a:pt x="272" y="701"/>
                  </a:lnTo>
                  <a:close/>
                  <a:moveTo>
                    <a:pt x="606" y="815"/>
                  </a:moveTo>
                  <a:cubicBezTo>
                    <a:pt x="212" y="815"/>
                    <a:pt x="212" y="815"/>
                    <a:pt x="212" y="815"/>
                  </a:cubicBezTo>
                  <a:cubicBezTo>
                    <a:pt x="208" y="815"/>
                    <a:pt x="205" y="812"/>
                    <a:pt x="205" y="808"/>
                  </a:cubicBezTo>
                  <a:cubicBezTo>
                    <a:pt x="207" y="803"/>
                    <a:pt x="218" y="779"/>
                    <a:pt x="218" y="779"/>
                  </a:cubicBezTo>
                  <a:cubicBezTo>
                    <a:pt x="218" y="776"/>
                    <a:pt x="218" y="776"/>
                    <a:pt x="218" y="776"/>
                  </a:cubicBezTo>
                  <a:cubicBezTo>
                    <a:pt x="218" y="772"/>
                    <a:pt x="222" y="768"/>
                    <a:pt x="226" y="768"/>
                  </a:cubicBezTo>
                  <a:cubicBezTo>
                    <a:pt x="248" y="768"/>
                    <a:pt x="248" y="768"/>
                    <a:pt x="248" y="768"/>
                  </a:cubicBezTo>
                  <a:cubicBezTo>
                    <a:pt x="248" y="768"/>
                    <a:pt x="259" y="746"/>
                    <a:pt x="263" y="738"/>
                  </a:cubicBezTo>
                  <a:cubicBezTo>
                    <a:pt x="273" y="738"/>
                    <a:pt x="314" y="738"/>
                    <a:pt x="314" y="738"/>
                  </a:cubicBezTo>
                  <a:cubicBezTo>
                    <a:pt x="314" y="738"/>
                    <a:pt x="314" y="723"/>
                    <a:pt x="314" y="720"/>
                  </a:cubicBezTo>
                  <a:cubicBezTo>
                    <a:pt x="334" y="720"/>
                    <a:pt x="484" y="720"/>
                    <a:pt x="504" y="720"/>
                  </a:cubicBezTo>
                  <a:cubicBezTo>
                    <a:pt x="504" y="723"/>
                    <a:pt x="504" y="738"/>
                    <a:pt x="504" y="738"/>
                  </a:cubicBezTo>
                  <a:cubicBezTo>
                    <a:pt x="504" y="738"/>
                    <a:pt x="544" y="738"/>
                    <a:pt x="555" y="738"/>
                  </a:cubicBezTo>
                  <a:cubicBezTo>
                    <a:pt x="559" y="746"/>
                    <a:pt x="570" y="768"/>
                    <a:pt x="570" y="768"/>
                  </a:cubicBezTo>
                  <a:cubicBezTo>
                    <a:pt x="592" y="768"/>
                    <a:pt x="592" y="768"/>
                    <a:pt x="592" y="768"/>
                  </a:cubicBezTo>
                  <a:cubicBezTo>
                    <a:pt x="596" y="768"/>
                    <a:pt x="600" y="772"/>
                    <a:pt x="600" y="776"/>
                  </a:cubicBezTo>
                  <a:cubicBezTo>
                    <a:pt x="600" y="779"/>
                    <a:pt x="600" y="779"/>
                    <a:pt x="600" y="779"/>
                  </a:cubicBezTo>
                  <a:cubicBezTo>
                    <a:pt x="600" y="779"/>
                    <a:pt x="610" y="803"/>
                    <a:pt x="613" y="808"/>
                  </a:cubicBezTo>
                  <a:cubicBezTo>
                    <a:pt x="612" y="812"/>
                    <a:pt x="609" y="815"/>
                    <a:pt x="606" y="8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14"/>
            <p:cNvSpPr/>
            <p:nvPr/>
          </p:nvSpPr>
          <p:spPr bwMode="auto">
            <a:xfrm>
              <a:off x="7426008" y="6057902"/>
              <a:ext cx="142875" cy="49213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15"/>
            <p:cNvSpPr/>
            <p:nvPr/>
          </p:nvSpPr>
          <p:spPr bwMode="auto">
            <a:xfrm>
              <a:off x="7637146" y="6057902"/>
              <a:ext cx="142875" cy="49213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16"/>
            <p:cNvSpPr/>
            <p:nvPr/>
          </p:nvSpPr>
          <p:spPr bwMode="auto">
            <a:xfrm>
              <a:off x="7846696" y="6057902"/>
              <a:ext cx="142875" cy="49213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17"/>
            <p:cNvSpPr/>
            <p:nvPr/>
          </p:nvSpPr>
          <p:spPr bwMode="auto">
            <a:xfrm>
              <a:off x="8057834" y="6057902"/>
              <a:ext cx="142875" cy="49213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18"/>
            <p:cNvSpPr/>
            <p:nvPr/>
          </p:nvSpPr>
          <p:spPr bwMode="auto">
            <a:xfrm>
              <a:off x="8268972" y="6057902"/>
              <a:ext cx="142875" cy="49213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19"/>
            <p:cNvSpPr/>
            <p:nvPr/>
          </p:nvSpPr>
          <p:spPr bwMode="auto">
            <a:xfrm>
              <a:off x="8478522" y="6057902"/>
              <a:ext cx="142875" cy="49213"/>
            </a:xfrm>
            <a:custGeom>
              <a:avLst/>
              <a:gdLst>
                <a:gd name="T0" fmla="*/ 29 w 38"/>
                <a:gd name="T1" fmla="*/ 0 h 13"/>
                <a:gd name="T2" fmla="*/ 9 w 38"/>
                <a:gd name="T3" fmla="*/ 0 h 13"/>
                <a:gd name="T4" fmla="*/ 0 w 38"/>
                <a:gd name="T5" fmla="*/ 6 h 13"/>
                <a:gd name="T6" fmla="*/ 9 w 38"/>
                <a:gd name="T7" fmla="*/ 13 h 13"/>
                <a:gd name="T8" fmla="*/ 29 w 38"/>
                <a:gd name="T9" fmla="*/ 13 h 13"/>
                <a:gd name="T10" fmla="*/ 38 w 38"/>
                <a:gd name="T11" fmla="*/ 6 h 13"/>
                <a:gd name="T12" fmla="*/ 29 w 3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2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20"/>
            <p:cNvSpPr/>
            <p:nvPr/>
          </p:nvSpPr>
          <p:spPr bwMode="auto">
            <a:xfrm>
              <a:off x="7530783" y="5981701"/>
              <a:ext cx="142875" cy="49213"/>
            </a:xfrm>
            <a:custGeom>
              <a:avLst/>
              <a:gdLst>
                <a:gd name="T0" fmla="*/ 8 w 38"/>
                <a:gd name="T1" fmla="*/ 13 h 13"/>
                <a:gd name="T2" fmla="*/ 29 w 38"/>
                <a:gd name="T3" fmla="*/ 13 h 13"/>
                <a:gd name="T4" fmla="*/ 38 w 38"/>
                <a:gd name="T5" fmla="*/ 6 h 13"/>
                <a:gd name="T6" fmla="*/ 29 w 38"/>
                <a:gd name="T7" fmla="*/ 0 h 13"/>
                <a:gd name="T8" fmla="*/ 8 w 38"/>
                <a:gd name="T9" fmla="*/ 0 h 13"/>
                <a:gd name="T10" fmla="*/ 0 w 38"/>
                <a:gd name="T11" fmla="*/ 6 h 13"/>
                <a:gd name="T12" fmla="*/ 8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8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21"/>
            <p:cNvSpPr/>
            <p:nvPr/>
          </p:nvSpPr>
          <p:spPr bwMode="auto">
            <a:xfrm>
              <a:off x="7741921" y="5981701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6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6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22"/>
            <p:cNvSpPr/>
            <p:nvPr/>
          </p:nvSpPr>
          <p:spPr bwMode="auto">
            <a:xfrm>
              <a:off x="7953059" y="5981701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6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6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23"/>
            <p:cNvSpPr/>
            <p:nvPr/>
          </p:nvSpPr>
          <p:spPr bwMode="auto">
            <a:xfrm>
              <a:off x="8162609" y="5981701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6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6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24"/>
            <p:cNvSpPr/>
            <p:nvPr/>
          </p:nvSpPr>
          <p:spPr bwMode="auto">
            <a:xfrm>
              <a:off x="8373747" y="5981701"/>
              <a:ext cx="142875" cy="49213"/>
            </a:xfrm>
            <a:custGeom>
              <a:avLst/>
              <a:gdLst>
                <a:gd name="T0" fmla="*/ 9 w 38"/>
                <a:gd name="T1" fmla="*/ 13 h 13"/>
                <a:gd name="T2" fmla="*/ 29 w 38"/>
                <a:gd name="T3" fmla="*/ 13 h 13"/>
                <a:gd name="T4" fmla="*/ 38 w 38"/>
                <a:gd name="T5" fmla="*/ 6 h 13"/>
                <a:gd name="T6" fmla="*/ 29 w 38"/>
                <a:gd name="T7" fmla="*/ 0 h 13"/>
                <a:gd name="T8" fmla="*/ 9 w 38"/>
                <a:gd name="T9" fmla="*/ 0 h 13"/>
                <a:gd name="T10" fmla="*/ 0 w 38"/>
                <a:gd name="T11" fmla="*/ 6 h 13"/>
                <a:gd name="T12" fmla="*/ 9 w 3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3">
                  <a:moveTo>
                    <a:pt x="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4" y="13"/>
                    <a:pt x="38" y="10"/>
                    <a:pt x="38" y="6"/>
                  </a:cubicBezTo>
                  <a:cubicBezTo>
                    <a:pt x="38" y="3"/>
                    <a:pt x="34" y="0"/>
                    <a:pt x="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3"/>
                    <a:pt x="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5" name="椭圆 54"/>
          <p:cNvSpPr/>
          <p:nvPr/>
        </p:nvSpPr>
        <p:spPr>
          <a:xfrm>
            <a:off x="1147332" y="5082944"/>
            <a:ext cx="684268" cy="684268"/>
          </a:xfrm>
          <a:prstGeom prst="ellipse">
            <a:avLst/>
          </a:prstGeom>
          <a:noFill/>
          <a:ln w="25400">
            <a:solidFill>
              <a:srgbClr val="FFF2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3" name="图表 62"/>
          <p:cNvGraphicFramePr/>
          <p:nvPr/>
        </p:nvGraphicFramePr>
        <p:xfrm>
          <a:off x="6834343" y="1575412"/>
          <a:ext cx="3605906" cy="2403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7" name="组合 56"/>
          <p:cNvGrpSpPr/>
          <p:nvPr/>
        </p:nvGrpSpPr>
        <p:grpSpPr>
          <a:xfrm>
            <a:off x="7214669" y="5250803"/>
            <a:ext cx="498702" cy="348550"/>
            <a:chOff x="5810250" y="4541837"/>
            <a:chExt cx="1608138" cy="1123951"/>
          </a:xfrm>
          <a:solidFill>
            <a:srgbClr val="FFF2CC"/>
          </a:solidFill>
        </p:grpSpPr>
        <p:sp>
          <p:nvSpPr>
            <p:cNvPr id="58" name="Freeform 314"/>
            <p:cNvSpPr>
              <a:spLocks noEditPoints="1"/>
            </p:cNvSpPr>
            <p:nvPr/>
          </p:nvSpPr>
          <p:spPr bwMode="auto">
            <a:xfrm>
              <a:off x="5810250" y="4784725"/>
              <a:ext cx="1608138" cy="801688"/>
            </a:xfrm>
            <a:custGeom>
              <a:avLst/>
              <a:gdLst>
                <a:gd name="T0" fmla="*/ 143 w 426"/>
                <a:gd name="T1" fmla="*/ 32 h 212"/>
                <a:gd name="T2" fmla="*/ 141 w 426"/>
                <a:gd name="T3" fmla="*/ 16 h 212"/>
                <a:gd name="T4" fmla="*/ 130 w 426"/>
                <a:gd name="T5" fmla="*/ 11 h 212"/>
                <a:gd name="T6" fmla="*/ 67 w 426"/>
                <a:gd name="T7" fmla="*/ 66 h 212"/>
                <a:gd name="T8" fmla="*/ 71 w 426"/>
                <a:gd name="T9" fmla="*/ 101 h 212"/>
                <a:gd name="T10" fmla="*/ 77 w 426"/>
                <a:gd name="T11" fmla="*/ 120 h 212"/>
                <a:gd name="T12" fmla="*/ 79 w 426"/>
                <a:gd name="T13" fmla="*/ 131 h 212"/>
                <a:gd name="T14" fmla="*/ 60 w 426"/>
                <a:gd name="T15" fmla="*/ 148 h 212"/>
                <a:gd name="T16" fmla="*/ 1 w 426"/>
                <a:gd name="T17" fmla="*/ 179 h 212"/>
                <a:gd name="T18" fmla="*/ 50 w 426"/>
                <a:gd name="T19" fmla="*/ 212 h 212"/>
                <a:gd name="T20" fmla="*/ 50 w 426"/>
                <a:gd name="T21" fmla="*/ 187 h 212"/>
                <a:gd name="T22" fmla="*/ 51 w 426"/>
                <a:gd name="T23" fmla="*/ 183 h 212"/>
                <a:gd name="T24" fmla="*/ 93 w 426"/>
                <a:gd name="T25" fmla="*/ 153 h 212"/>
                <a:gd name="T26" fmla="*/ 140 w 426"/>
                <a:gd name="T27" fmla="*/ 133 h 212"/>
                <a:gd name="T28" fmla="*/ 133 w 426"/>
                <a:gd name="T29" fmla="*/ 130 h 212"/>
                <a:gd name="T30" fmla="*/ 141 w 426"/>
                <a:gd name="T31" fmla="*/ 104 h 212"/>
                <a:gd name="T32" fmla="*/ 151 w 426"/>
                <a:gd name="T33" fmla="*/ 90 h 212"/>
                <a:gd name="T34" fmla="*/ 140 w 426"/>
                <a:gd name="T35" fmla="*/ 48 h 212"/>
                <a:gd name="T36" fmla="*/ 426 w 426"/>
                <a:gd name="T37" fmla="*/ 179 h 212"/>
                <a:gd name="T38" fmla="*/ 366 w 426"/>
                <a:gd name="T39" fmla="*/ 148 h 212"/>
                <a:gd name="T40" fmla="*/ 348 w 426"/>
                <a:gd name="T41" fmla="*/ 131 h 212"/>
                <a:gd name="T42" fmla="*/ 348 w 426"/>
                <a:gd name="T43" fmla="*/ 118 h 212"/>
                <a:gd name="T44" fmla="*/ 357 w 426"/>
                <a:gd name="T45" fmla="*/ 98 h 212"/>
                <a:gd name="T46" fmla="*/ 359 w 426"/>
                <a:gd name="T47" fmla="*/ 73 h 212"/>
                <a:gd name="T48" fmla="*/ 358 w 426"/>
                <a:gd name="T49" fmla="*/ 46 h 212"/>
                <a:gd name="T50" fmla="*/ 351 w 426"/>
                <a:gd name="T51" fmla="*/ 16 h 212"/>
                <a:gd name="T52" fmla="*/ 339 w 426"/>
                <a:gd name="T53" fmla="*/ 11 h 212"/>
                <a:gd name="T54" fmla="*/ 280 w 426"/>
                <a:gd name="T55" fmla="*/ 23 h 212"/>
                <a:gd name="T56" fmla="*/ 280 w 426"/>
                <a:gd name="T57" fmla="*/ 29 h 212"/>
                <a:gd name="T58" fmla="*/ 282 w 426"/>
                <a:gd name="T59" fmla="*/ 33 h 212"/>
                <a:gd name="T60" fmla="*/ 278 w 426"/>
                <a:gd name="T61" fmla="*/ 81 h 212"/>
                <a:gd name="T62" fmla="*/ 280 w 426"/>
                <a:gd name="T63" fmla="*/ 101 h 212"/>
                <a:gd name="T64" fmla="*/ 287 w 426"/>
                <a:gd name="T65" fmla="*/ 120 h 212"/>
                <a:gd name="T66" fmla="*/ 288 w 426"/>
                <a:gd name="T67" fmla="*/ 131 h 212"/>
                <a:gd name="T68" fmla="*/ 315 w 426"/>
                <a:gd name="T69" fmla="*/ 145 h 212"/>
                <a:gd name="T70" fmla="*/ 343 w 426"/>
                <a:gd name="T71" fmla="*/ 156 h 212"/>
                <a:gd name="T72" fmla="*/ 377 w 426"/>
                <a:gd name="T73" fmla="*/ 185 h 212"/>
                <a:gd name="T74" fmla="*/ 377 w 426"/>
                <a:gd name="T75" fmla="*/ 203 h 212"/>
                <a:gd name="T76" fmla="*/ 426 w 426"/>
                <a:gd name="T7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6" h="212">
                  <a:moveTo>
                    <a:pt x="140" y="44"/>
                  </a:moveTo>
                  <a:cubicBezTo>
                    <a:pt x="139" y="39"/>
                    <a:pt x="141" y="35"/>
                    <a:pt x="143" y="32"/>
                  </a:cubicBezTo>
                  <a:cubicBezTo>
                    <a:pt x="143" y="32"/>
                    <a:pt x="143" y="31"/>
                    <a:pt x="143" y="31"/>
                  </a:cubicBezTo>
                  <a:cubicBezTo>
                    <a:pt x="142" y="26"/>
                    <a:pt x="142" y="21"/>
                    <a:pt x="141" y="16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13" y="0"/>
                    <a:pt x="94" y="7"/>
                    <a:pt x="84" y="11"/>
                  </a:cubicBezTo>
                  <a:cubicBezTo>
                    <a:pt x="70" y="16"/>
                    <a:pt x="61" y="36"/>
                    <a:pt x="67" y="66"/>
                  </a:cubicBezTo>
                  <a:cubicBezTo>
                    <a:pt x="68" y="71"/>
                    <a:pt x="64" y="74"/>
                    <a:pt x="65" y="76"/>
                  </a:cubicBezTo>
                  <a:cubicBezTo>
                    <a:pt x="65" y="82"/>
                    <a:pt x="65" y="97"/>
                    <a:pt x="71" y="101"/>
                  </a:cubicBezTo>
                  <a:cubicBezTo>
                    <a:pt x="72" y="101"/>
                    <a:pt x="76" y="102"/>
                    <a:pt x="76" y="102"/>
                  </a:cubicBezTo>
                  <a:cubicBezTo>
                    <a:pt x="76" y="108"/>
                    <a:pt x="77" y="114"/>
                    <a:pt x="77" y="120"/>
                  </a:cubicBezTo>
                  <a:cubicBezTo>
                    <a:pt x="79" y="124"/>
                    <a:pt x="82" y="124"/>
                    <a:pt x="83" y="130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7" y="135"/>
                    <a:pt x="73" y="143"/>
                    <a:pt x="70" y="146"/>
                  </a:cubicBezTo>
                  <a:cubicBezTo>
                    <a:pt x="67" y="147"/>
                    <a:pt x="63" y="148"/>
                    <a:pt x="60" y="148"/>
                  </a:cubicBezTo>
                  <a:cubicBezTo>
                    <a:pt x="49" y="153"/>
                    <a:pt x="37" y="158"/>
                    <a:pt x="26" y="163"/>
                  </a:cubicBezTo>
                  <a:cubicBezTo>
                    <a:pt x="16" y="167"/>
                    <a:pt x="5" y="169"/>
                    <a:pt x="1" y="179"/>
                  </a:cubicBezTo>
                  <a:cubicBezTo>
                    <a:pt x="1" y="186"/>
                    <a:pt x="0" y="203"/>
                    <a:pt x="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09"/>
                    <a:pt x="50" y="206"/>
                    <a:pt x="50" y="203"/>
                  </a:cubicBezTo>
                  <a:cubicBezTo>
                    <a:pt x="50" y="197"/>
                    <a:pt x="50" y="191"/>
                    <a:pt x="50" y="187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7" y="166"/>
                    <a:pt x="72" y="161"/>
                    <a:pt x="84" y="156"/>
                  </a:cubicBezTo>
                  <a:cubicBezTo>
                    <a:pt x="88" y="155"/>
                    <a:pt x="91" y="154"/>
                    <a:pt x="93" y="153"/>
                  </a:cubicBezTo>
                  <a:cubicBezTo>
                    <a:pt x="99" y="150"/>
                    <a:pt x="106" y="148"/>
                    <a:pt x="112" y="145"/>
                  </a:cubicBezTo>
                  <a:cubicBezTo>
                    <a:pt x="121" y="141"/>
                    <a:pt x="131" y="137"/>
                    <a:pt x="140" y="133"/>
                  </a:cubicBezTo>
                  <a:cubicBezTo>
                    <a:pt x="139" y="132"/>
                    <a:pt x="139" y="131"/>
                    <a:pt x="138" y="131"/>
                  </a:cubicBezTo>
                  <a:cubicBezTo>
                    <a:pt x="137" y="130"/>
                    <a:pt x="135" y="130"/>
                    <a:pt x="133" y="130"/>
                  </a:cubicBezTo>
                  <a:cubicBezTo>
                    <a:pt x="133" y="123"/>
                    <a:pt x="137" y="123"/>
                    <a:pt x="138" y="118"/>
                  </a:cubicBezTo>
                  <a:cubicBezTo>
                    <a:pt x="140" y="114"/>
                    <a:pt x="139" y="108"/>
                    <a:pt x="141" y="104"/>
                  </a:cubicBezTo>
                  <a:cubicBezTo>
                    <a:pt x="142" y="101"/>
                    <a:pt x="146" y="101"/>
                    <a:pt x="148" y="98"/>
                  </a:cubicBezTo>
                  <a:cubicBezTo>
                    <a:pt x="149" y="96"/>
                    <a:pt x="150" y="92"/>
                    <a:pt x="151" y="90"/>
                  </a:cubicBezTo>
                  <a:cubicBezTo>
                    <a:pt x="151" y="88"/>
                    <a:pt x="151" y="87"/>
                    <a:pt x="151" y="85"/>
                  </a:cubicBezTo>
                  <a:cubicBezTo>
                    <a:pt x="142" y="76"/>
                    <a:pt x="141" y="59"/>
                    <a:pt x="140" y="48"/>
                  </a:cubicBezTo>
                  <a:cubicBezTo>
                    <a:pt x="140" y="46"/>
                    <a:pt x="140" y="45"/>
                    <a:pt x="140" y="44"/>
                  </a:cubicBezTo>
                  <a:close/>
                  <a:moveTo>
                    <a:pt x="426" y="179"/>
                  </a:moveTo>
                  <a:cubicBezTo>
                    <a:pt x="422" y="169"/>
                    <a:pt x="410" y="167"/>
                    <a:pt x="400" y="163"/>
                  </a:cubicBezTo>
                  <a:cubicBezTo>
                    <a:pt x="389" y="158"/>
                    <a:pt x="377" y="153"/>
                    <a:pt x="366" y="148"/>
                  </a:cubicBezTo>
                  <a:cubicBezTo>
                    <a:pt x="363" y="148"/>
                    <a:pt x="360" y="147"/>
                    <a:pt x="357" y="146"/>
                  </a:cubicBezTo>
                  <a:cubicBezTo>
                    <a:pt x="353" y="143"/>
                    <a:pt x="350" y="135"/>
                    <a:pt x="348" y="131"/>
                  </a:cubicBezTo>
                  <a:cubicBezTo>
                    <a:pt x="346" y="130"/>
                    <a:pt x="344" y="130"/>
                    <a:pt x="342" y="130"/>
                  </a:cubicBezTo>
                  <a:cubicBezTo>
                    <a:pt x="342" y="123"/>
                    <a:pt x="346" y="123"/>
                    <a:pt x="348" y="118"/>
                  </a:cubicBezTo>
                  <a:cubicBezTo>
                    <a:pt x="349" y="114"/>
                    <a:pt x="348" y="108"/>
                    <a:pt x="350" y="104"/>
                  </a:cubicBezTo>
                  <a:cubicBezTo>
                    <a:pt x="352" y="101"/>
                    <a:pt x="355" y="101"/>
                    <a:pt x="357" y="98"/>
                  </a:cubicBezTo>
                  <a:cubicBezTo>
                    <a:pt x="358" y="96"/>
                    <a:pt x="360" y="92"/>
                    <a:pt x="360" y="90"/>
                  </a:cubicBezTo>
                  <a:cubicBezTo>
                    <a:pt x="361" y="85"/>
                    <a:pt x="362" y="78"/>
                    <a:pt x="359" y="73"/>
                  </a:cubicBezTo>
                  <a:cubicBezTo>
                    <a:pt x="358" y="70"/>
                    <a:pt x="357" y="70"/>
                    <a:pt x="357" y="67"/>
                  </a:cubicBezTo>
                  <a:cubicBezTo>
                    <a:pt x="356" y="63"/>
                    <a:pt x="358" y="49"/>
                    <a:pt x="358" y="46"/>
                  </a:cubicBezTo>
                  <a:cubicBezTo>
                    <a:pt x="358" y="39"/>
                    <a:pt x="358" y="32"/>
                    <a:pt x="356" y="24"/>
                  </a:cubicBezTo>
                  <a:cubicBezTo>
                    <a:pt x="356" y="24"/>
                    <a:pt x="354" y="18"/>
                    <a:pt x="351" y="16"/>
                  </a:cubicBezTo>
                  <a:cubicBezTo>
                    <a:pt x="344" y="15"/>
                    <a:pt x="344" y="15"/>
                    <a:pt x="344" y="15"/>
                  </a:cubicBezTo>
                  <a:cubicBezTo>
                    <a:pt x="339" y="11"/>
                    <a:pt x="339" y="11"/>
                    <a:pt x="339" y="11"/>
                  </a:cubicBezTo>
                  <a:cubicBezTo>
                    <a:pt x="322" y="0"/>
                    <a:pt x="304" y="7"/>
                    <a:pt x="294" y="11"/>
                  </a:cubicBezTo>
                  <a:cubicBezTo>
                    <a:pt x="288" y="13"/>
                    <a:pt x="283" y="17"/>
                    <a:pt x="280" y="23"/>
                  </a:cubicBezTo>
                  <a:cubicBezTo>
                    <a:pt x="280" y="25"/>
                    <a:pt x="280" y="27"/>
                    <a:pt x="280" y="28"/>
                  </a:cubicBezTo>
                  <a:cubicBezTo>
                    <a:pt x="280" y="28"/>
                    <a:pt x="280" y="29"/>
                    <a:pt x="280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30"/>
                    <a:pt x="282" y="32"/>
                    <a:pt x="282" y="33"/>
                  </a:cubicBezTo>
                  <a:cubicBezTo>
                    <a:pt x="287" y="43"/>
                    <a:pt x="286" y="55"/>
                    <a:pt x="284" y="64"/>
                  </a:cubicBezTo>
                  <a:cubicBezTo>
                    <a:pt x="284" y="68"/>
                    <a:pt x="282" y="76"/>
                    <a:pt x="278" y="81"/>
                  </a:cubicBezTo>
                  <a:cubicBezTo>
                    <a:pt x="277" y="82"/>
                    <a:pt x="276" y="83"/>
                    <a:pt x="275" y="84"/>
                  </a:cubicBezTo>
                  <a:cubicBezTo>
                    <a:pt x="275" y="91"/>
                    <a:pt x="277" y="98"/>
                    <a:pt x="280" y="101"/>
                  </a:cubicBezTo>
                  <a:cubicBezTo>
                    <a:pt x="281" y="101"/>
                    <a:pt x="285" y="102"/>
                    <a:pt x="285" y="102"/>
                  </a:cubicBezTo>
                  <a:cubicBezTo>
                    <a:pt x="286" y="108"/>
                    <a:pt x="286" y="114"/>
                    <a:pt x="287" y="120"/>
                  </a:cubicBezTo>
                  <a:cubicBezTo>
                    <a:pt x="288" y="124"/>
                    <a:pt x="292" y="124"/>
                    <a:pt x="293" y="130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8" y="131"/>
                    <a:pt x="287" y="132"/>
                    <a:pt x="287" y="133"/>
                  </a:cubicBezTo>
                  <a:cubicBezTo>
                    <a:pt x="296" y="137"/>
                    <a:pt x="306" y="141"/>
                    <a:pt x="315" y="145"/>
                  </a:cubicBezTo>
                  <a:cubicBezTo>
                    <a:pt x="321" y="148"/>
                    <a:pt x="328" y="150"/>
                    <a:pt x="334" y="153"/>
                  </a:cubicBezTo>
                  <a:cubicBezTo>
                    <a:pt x="336" y="154"/>
                    <a:pt x="339" y="155"/>
                    <a:pt x="343" y="156"/>
                  </a:cubicBezTo>
                  <a:cubicBezTo>
                    <a:pt x="355" y="161"/>
                    <a:pt x="370" y="166"/>
                    <a:pt x="376" y="183"/>
                  </a:cubicBezTo>
                  <a:cubicBezTo>
                    <a:pt x="377" y="185"/>
                    <a:pt x="377" y="185"/>
                    <a:pt x="377" y="185"/>
                  </a:cubicBezTo>
                  <a:cubicBezTo>
                    <a:pt x="377" y="187"/>
                    <a:pt x="377" y="187"/>
                    <a:pt x="377" y="187"/>
                  </a:cubicBezTo>
                  <a:cubicBezTo>
                    <a:pt x="377" y="191"/>
                    <a:pt x="377" y="197"/>
                    <a:pt x="377" y="203"/>
                  </a:cubicBezTo>
                  <a:cubicBezTo>
                    <a:pt x="377" y="206"/>
                    <a:pt x="377" y="209"/>
                    <a:pt x="377" y="212"/>
                  </a:cubicBezTo>
                  <a:cubicBezTo>
                    <a:pt x="426" y="212"/>
                    <a:pt x="426" y="212"/>
                    <a:pt x="426" y="212"/>
                  </a:cubicBezTo>
                  <a:cubicBezTo>
                    <a:pt x="426" y="203"/>
                    <a:pt x="426" y="186"/>
                    <a:pt x="426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15"/>
            <p:cNvSpPr/>
            <p:nvPr/>
          </p:nvSpPr>
          <p:spPr bwMode="auto">
            <a:xfrm>
              <a:off x="6040438" y="4541837"/>
              <a:ext cx="1152525" cy="1123951"/>
            </a:xfrm>
            <a:custGeom>
              <a:avLst/>
              <a:gdLst>
                <a:gd name="T0" fmla="*/ 206 w 305"/>
                <a:gd name="T1" fmla="*/ 34 h 297"/>
                <a:gd name="T2" fmla="*/ 209 w 305"/>
                <a:gd name="T3" fmla="*/ 64 h 297"/>
                <a:gd name="T4" fmla="*/ 207 w 305"/>
                <a:gd name="T5" fmla="*/ 93 h 297"/>
                <a:gd name="T6" fmla="*/ 210 w 305"/>
                <a:gd name="T7" fmla="*/ 102 h 297"/>
                <a:gd name="T8" fmla="*/ 211 w 305"/>
                <a:gd name="T9" fmla="*/ 125 h 297"/>
                <a:gd name="T10" fmla="*/ 207 w 305"/>
                <a:gd name="T11" fmla="*/ 138 h 297"/>
                <a:gd name="T12" fmla="*/ 198 w 305"/>
                <a:gd name="T13" fmla="*/ 145 h 297"/>
                <a:gd name="T14" fmla="*/ 194 w 305"/>
                <a:gd name="T15" fmla="*/ 165 h 297"/>
                <a:gd name="T16" fmla="*/ 186 w 305"/>
                <a:gd name="T17" fmla="*/ 182 h 297"/>
                <a:gd name="T18" fmla="*/ 194 w 305"/>
                <a:gd name="T19" fmla="*/ 183 h 297"/>
                <a:gd name="T20" fmla="*/ 207 w 305"/>
                <a:gd name="T21" fmla="*/ 204 h 297"/>
                <a:gd name="T22" fmla="*/ 220 w 305"/>
                <a:gd name="T23" fmla="*/ 208 h 297"/>
                <a:gd name="T24" fmla="*/ 268 w 305"/>
                <a:gd name="T25" fmla="*/ 228 h 297"/>
                <a:gd name="T26" fmla="*/ 304 w 305"/>
                <a:gd name="T27" fmla="*/ 251 h 297"/>
                <a:gd name="T28" fmla="*/ 304 w 305"/>
                <a:gd name="T29" fmla="*/ 297 h 297"/>
                <a:gd name="T30" fmla="*/ 1 w 305"/>
                <a:gd name="T31" fmla="*/ 297 h 297"/>
                <a:gd name="T32" fmla="*/ 1 w 305"/>
                <a:gd name="T33" fmla="*/ 251 h 297"/>
                <a:gd name="T34" fmla="*/ 37 w 305"/>
                <a:gd name="T35" fmla="*/ 228 h 297"/>
                <a:gd name="T36" fmla="*/ 85 w 305"/>
                <a:gd name="T37" fmla="*/ 208 h 297"/>
                <a:gd name="T38" fmla="*/ 98 w 305"/>
                <a:gd name="T39" fmla="*/ 204 h 297"/>
                <a:gd name="T40" fmla="*/ 111 w 305"/>
                <a:gd name="T41" fmla="*/ 183 h 297"/>
                <a:gd name="T42" fmla="*/ 117 w 305"/>
                <a:gd name="T43" fmla="*/ 181 h 297"/>
                <a:gd name="T44" fmla="*/ 109 w 305"/>
                <a:gd name="T45" fmla="*/ 167 h 297"/>
                <a:gd name="T46" fmla="*/ 106 w 305"/>
                <a:gd name="T47" fmla="*/ 142 h 297"/>
                <a:gd name="T48" fmla="*/ 100 w 305"/>
                <a:gd name="T49" fmla="*/ 141 h 297"/>
                <a:gd name="T50" fmla="*/ 91 w 305"/>
                <a:gd name="T51" fmla="*/ 107 h 297"/>
                <a:gd name="T52" fmla="*/ 94 w 305"/>
                <a:gd name="T53" fmla="*/ 92 h 297"/>
                <a:gd name="T54" fmla="*/ 118 w 305"/>
                <a:gd name="T55" fmla="*/ 16 h 297"/>
                <a:gd name="T56" fmla="*/ 182 w 305"/>
                <a:gd name="T57" fmla="*/ 14 h 297"/>
                <a:gd name="T58" fmla="*/ 188 w 305"/>
                <a:gd name="T59" fmla="*/ 20 h 297"/>
                <a:gd name="T60" fmla="*/ 198 w 305"/>
                <a:gd name="T61" fmla="*/ 22 h 297"/>
                <a:gd name="T62" fmla="*/ 206 w 305"/>
                <a:gd name="T63" fmla="*/ 3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5" h="297">
                  <a:moveTo>
                    <a:pt x="206" y="34"/>
                  </a:moveTo>
                  <a:cubicBezTo>
                    <a:pt x="209" y="44"/>
                    <a:pt x="209" y="54"/>
                    <a:pt x="209" y="64"/>
                  </a:cubicBezTo>
                  <a:cubicBezTo>
                    <a:pt x="209" y="68"/>
                    <a:pt x="206" y="87"/>
                    <a:pt x="207" y="93"/>
                  </a:cubicBezTo>
                  <a:cubicBezTo>
                    <a:pt x="207" y="98"/>
                    <a:pt x="209" y="98"/>
                    <a:pt x="210" y="102"/>
                  </a:cubicBezTo>
                  <a:cubicBezTo>
                    <a:pt x="214" y="109"/>
                    <a:pt x="213" y="119"/>
                    <a:pt x="211" y="125"/>
                  </a:cubicBezTo>
                  <a:cubicBezTo>
                    <a:pt x="211" y="129"/>
                    <a:pt x="209" y="135"/>
                    <a:pt x="207" y="138"/>
                  </a:cubicBezTo>
                  <a:cubicBezTo>
                    <a:pt x="205" y="141"/>
                    <a:pt x="200" y="141"/>
                    <a:pt x="198" y="145"/>
                  </a:cubicBezTo>
                  <a:cubicBezTo>
                    <a:pt x="194" y="151"/>
                    <a:pt x="196" y="159"/>
                    <a:pt x="194" y="165"/>
                  </a:cubicBezTo>
                  <a:cubicBezTo>
                    <a:pt x="192" y="172"/>
                    <a:pt x="186" y="172"/>
                    <a:pt x="186" y="182"/>
                  </a:cubicBezTo>
                  <a:cubicBezTo>
                    <a:pt x="189" y="182"/>
                    <a:pt x="191" y="182"/>
                    <a:pt x="194" y="183"/>
                  </a:cubicBezTo>
                  <a:cubicBezTo>
                    <a:pt x="197" y="189"/>
                    <a:pt x="202" y="201"/>
                    <a:pt x="207" y="204"/>
                  </a:cubicBezTo>
                  <a:cubicBezTo>
                    <a:pt x="212" y="205"/>
                    <a:pt x="216" y="207"/>
                    <a:pt x="220" y="208"/>
                  </a:cubicBezTo>
                  <a:cubicBezTo>
                    <a:pt x="236" y="214"/>
                    <a:pt x="253" y="222"/>
                    <a:pt x="268" y="228"/>
                  </a:cubicBezTo>
                  <a:cubicBezTo>
                    <a:pt x="282" y="234"/>
                    <a:pt x="299" y="236"/>
                    <a:pt x="304" y="251"/>
                  </a:cubicBezTo>
                  <a:cubicBezTo>
                    <a:pt x="304" y="261"/>
                    <a:pt x="305" y="284"/>
                    <a:pt x="304" y="297"/>
                  </a:cubicBezTo>
                  <a:cubicBezTo>
                    <a:pt x="1" y="297"/>
                    <a:pt x="1" y="297"/>
                    <a:pt x="1" y="297"/>
                  </a:cubicBezTo>
                  <a:cubicBezTo>
                    <a:pt x="0" y="284"/>
                    <a:pt x="1" y="261"/>
                    <a:pt x="1" y="251"/>
                  </a:cubicBezTo>
                  <a:cubicBezTo>
                    <a:pt x="6" y="236"/>
                    <a:pt x="23" y="234"/>
                    <a:pt x="37" y="228"/>
                  </a:cubicBezTo>
                  <a:cubicBezTo>
                    <a:pt x="52" y="222"/>
                    <a:pt x="69" y="214"/>
                    <a:pt x="85" y="208"/>
                  </a:cubicBezTo>
                  <a:cubicBezTo>
                    <a:pt x="89" y="207"/>
                    <a:pt x="93" y="205"/>
                    <a:pt x="98" y="204"/>
                  </a:cubicBezTo>
                  <a:cubicBezTo>
                    <a:pt x="103" y="201"/>
                    <a:pt x="108" y="189"/>
                    <a:pt x="111" y="183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5" y="174"/>
                    <a:pt x="111" y="173"/>
                    <a:pt x="109" y="167"/>
                  </a:cubicBezTo>
                  <a:cubicBezTo>
                    <a:pt x="108" y="159"/>
                    <a:pt x="107" y="151"/>
                    <a:pt x="106" y="142"/>
                  </a:cubicBezTo>
                  <a:cubicBezTo>
                    <a:pt x="106" y="143"/>
                    <a:pt x="101" y="141"/>
                    <a:pt x="100" y="141"/>
                  </a:cubicBezTo>
                  <a:cubicBezTo>
                    <a:pt x="92" y="136"/>
                    <a:pt x="92" y="115"/>
                    <a:pt x="91" y="107"/>
                  </a:cubicBezTo>
                  <a:cubicBezTo>
                    <a:pt x="90" y="103"/>
                    <a:pt x="96" y="100"/>
                    <a:pt x="94" y="92"/>
                  </a:cubicBezTo>
                  <a:cubicBezTo>
                    <a:pt x="86" y="50"/>
                    <a:pt x="98" y="22"/>
                    <a:pt x="118" y="16"/>
                  </a:cubicBezTo>
                  <a:cubicBezTo>
                    <a:pt x="132" y="10"/>
                    <a:pt x="158" y="0"/>
                    <a:pt x="182" y="14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98" y="22"/>
                    <a:pt x="198" y="22"/>
                    <a:pt x="198" y="22"/>
                  </a:cubicBezTo>
                  <a:cubicBezTo>
                    <a:pt x="203" y="25"/>
                    <a:pt x="206" y="34"/>
                    <a:pt x="20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6" name="椭圆 65"/>
          <p:cNvSpPr/>
          <p:nvPr/>
        </p:nvSpPr>
        <p:spPr>
          <a:xfrm>
            <a:off x="7121886" y="5082944"/>
            <a:ext cx="684268" cy="684268"/>
          </a:xfrm>
          <a:prstGeom prst="ellipse">
            <a:avLst/>
          </a:prstGeom>
          <a:noFill/>
          <a:ln w="25400">
            <a:solidFill>
              <a:srgbClr val="FFF2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70699" y="3531278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27500" y="4032305"/>
            <a:ext cx="39370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main problem</a:t>
            </a:r>
            <a:endParaRPr lang="zh-CN" altLang="en-US" sz="6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26000" y="889000"/>
            <a:ext cx="2540000" cy="2540000"/>
            <a:chOff x="4826000" y="2159000"/>
            <a:chExt cx="2540000" cy="25400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826000" y="2159000"/>
              <a:ext cx="2540000" cy="2540000"/>
              <a:chOff x="5025192" y="2358192"/>
              <a:chExt cx="2141616" cy="21416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025192" y="2358192"/>
                <a:ext cx="2141616" cy="2141616"/>
                <a:chOff x="7290624" y="3926464"/>
                <a:chExt cx="1816258" cy="1816258"/>
              </a:xfrm>
              <a:solidFill>
                <a:srgbClr val="FFF2CC">
                  <a:alpha val="20000"/>
                </a:srgbClr>
              </a:solidFill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2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 rot="24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36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48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204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92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 rot="180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 rot="168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同心圆 10"/>
              <p:cNvSpPr/>
              <p:nvPr/>
            </p:nvSpPr>
            <p:spPr>
              <a:xfrm>
                <a:off x="5169461" y="2502461"/>
                <a:ext cx="1853078" cy="1853078"/>
              </a:xfrm>
              <a:prstGeom prst="donut">
                <a:avLst>
                  <a:gd name="adj" fmla="val 7558"/>
                </a:avLst>
              </a:prstGeom>
              <a:solidFill>
                <a:srgbClr val="FFF2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5305278" y="2638278"/>
                <a:ext cx="1581445" cy="1581445"/>
              </a:xfrm>
              <a:prstGeom prst="donut">
                <a:avLst>
                  <a:gd name="adj" fmla="val 6805"/>
                </a:avLst>
              </a:prstGeom>
              <a:solidFill>
                <a:srgbClr val="FFF2CC">
                  <a:alpha val="8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618947" y="2705725"/>
              <a:ext cx="954107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6000" b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8800" dirty="0" smtClean="0"/>
                <a:t>3</a:t>
              </a:r>
              <a:endParaRPr lang="en-US" altLang="zh-CN" sz="8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3985804" y="1638357"/>
            <a:ext cx="4220392" cy="4216286"/>
            <a:chOff x="3985804" y="2156857"/>
            <a:chExt cx="4220392" cy="4216286"/>
          </a:xfrm>
        </p:grpSpPr>
        <p:grpSp>
          <p:nvGrpSpPr>
            <p:cNvPr id="51" name="组合 50"/>
            <p:cNvGrpSpPr/>
            <p:nvPr/>
          </p:nvGrpSpPr>
          <p:grpSpPr>
            <a:xfrm rot="2700000">
              <a:off x="3987857" y="2154804"/>
              <a:ext cx="4216286" cy="4220392"/>
              <a:chOff x="3716117" y="2094355"/>
              <a:chExt cx="6330399" cy="6336564"/>
            </a:xfrm>
          </p:grpSpPr>
          <p:sp>
            <p:nvSpPr>
              <p:cNvPr id="27" name="任意多边形 26"/>
              <p:cNvSpPr/>
              <p:nvPr/>
            </p:nvSpPr>
            <p:spPr>
              <a:xfrm rot="2700000">
                <a:off x="4227746" y="3141055"/>
                <a:ext cx="2497512" cy="3520770"/>
              </a:xfrm>
              <a:custGeom>
                <a:avLst/>
                <a:gdLst>
                  <a:gd name="connsiteX0" fmla="*/ 0 w 2497512"/>
                  <a:gd name="connsiteY0" fmla="*/ 1474254 h 3520769"/>
                  <a:gd name="connsiteX1" fmla="*/ 1474255 w 2497512"/>
                  <a:gd name="connsiteY1" fmla="*/ 0 h 3520769"/>
                  <a:gd name="connsiteX2" fmla="*/ 2497512 w 2497512"/>
                  <a:gd name="connsiteY2" fmla="*/ 1023257 h 3520769"/>
                  <a:gd name="connsiteX3" fmla="*/ 0 w 2497512"/>
                  <a:gd name="connsiteY3" fmla="*/ 3520769 h 35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7512" h="3520769">
                    <a:moveTo>
                      <a:pt x="0" y="1474254"/>
                    </a:moveTo>
                    <a:lnTo>
                      <a:pt x="1474255" y="0"/>
                    </a:lnTo>
                    <a:lnTo>
                      <a:pt x="2497512" y="1023257"/>
                    </a:lnTo>
                    <a:lnTo>
                      <a:pt x="0" y="3520769"/>
                    </a:lnTo>
                    <a:close/>
                  </a:path>
                </a:pathLst>
              </a:custGeom>
              <a:solidFill>
                <a:srgbClr val="D6AD8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rot="8100000">
                <a:off x="5994150" y="2094355"/>
                <a:ext cx="2497512" cy="3520769"/>
              </a:xfrm>
              <a:custGeom>
                <a:avLst/>
                <a:gdLst>
                  <a:gd name="connsiteX0" fmla="*/ 0 w 2497512"/>
                  <a:gd name="connsiteY0" fmla="*/ 1474254 h 3520769"/>
                  <a:gd name="connsiteX1" fmla="*/ 1474255 w 2497512"/>
                  <a:gd name="connsiteY1" fmla="*/ 0 h 3520769"/>
                  <a:gd name="connsiteX2" fmla="*/ 2497512 w 2497512"/>
                  <a:gd name="connsiteY2" fmla="*/ 1023257 h 3520769"/>
                  <a:gd name="connsiteX3" fmla="*/ 0 w 2497512"/>
                  <a:gd name="connsiteY3" fmla="*/ 3520769 h 35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7512" h="3520769">
                    <a:moveTo>
                      <a:pt x="0" y="1474254"/>
                    </a:moveTo>
                    <a:lnTo>
                      <a:pt x="1474255" y="0"/>
                    </a:lnTo>
                    <a:lnTo>
                      <a:pt x="2497512" y="1023257"/>
                    </a:lnTo>
                    <a:lnTo>
                      <a:pt x="0" y="3520769"/>
                    </a:lnTo>
                    <a:close/>
                  </a:path>
                </a:pathLst>
              </a:custGeom>
              <a:solidFill>
                <a:srgbClr val="B4734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3500000">
                <a:off x="7037376" y="3866622"/>
                <a:ext cx="2497512" cy="3520769"/>
              </a:xfrm>
              <a:custGeom>
                <a:avLst/>
                <a:gdLst>
                  <a:gd name="connsiteX0" fmla="*/ 0 w 2497512"/>
                  <a:gd name="connsiteY0" fmla="*/ 1474254 h 3520769"/>
                  <a:gd name="connsiteX1" fmla="*/ 1474255 w 2497512"/>
                  <a:gd name="connsiteY1" fmla="*/ 0 h 3520769"/>
                  <a:gd name="connsiteX2" fmla="*/ 2497512 w 2497512"/>
                  <a:gd name="connsiteY2" fmla="*/ 1023257 h 3520769"/>
                  <a:gd name="connsiteX3" fmla="*/ 0 w 2497512"/>
                  <a:gd name="connsiteY3" fmla="*/ 3520769 h 35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7512" h="3520769">
                    <a:moveTo>
                      <a:pt x="0" y="1474254"/>
                    </a:moveTo>
                    <a:lnTo>
                      <a:pt x="1474255" y="0"/>
                    </a:lnTo>
                    <a:lnTo>
                      <a:pt x="2497512" y="1023257"/>
                    </a:lnTo>
                    <a:lnTo>
                      <a:pt x="0" y="3520769"/>
                    </a:lnTo>
                    <a:close/>
                  </a:path>
                </a:pathLst>
              </a:custGeom>
              <a:solidFill>
                <a:srgbClr val="2D1D1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8900000">
                <a:off x="5270969" y="4910150"/>
                <a:ext cx="2497512" cy="3520769"/>
              </a:xfrm>
              <a:custGeom>
                <a:avLst/>
                <a:gdLst>
                  <a:gd name="connsiteX0" fmla="*/ 0 w 2497512"/>
                  <a:gd name="connsiteY0" fmla="*/ 1474254 h 3520769"/>
                  <a:gd name="connsiteX1" fmla="*/ 1474255 w 2497512"/>
                  <a:gd name="connsiteY1" fmla="*/ 0 h 3520769"/>
                  <a:gd name="connsiteX2" fmla="*/ 2497512 w 2497512"/>
                  <a:gd name="connsiteY2" fmla="*/ 1023257 h 3520769"/>
                  <a:gd name="connsiteX3" fmla="*/ 0 w 2497512"/>
                  <a:gd name="connsiteY3" fmla="*/ 3520769 h 35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7512" h="3520769">
                    <a:moveTo>
                      <a:pt x="0" y="1474254"/>
                    </a:moveTo>
                    <a:lnTo>
                      <a:pt x="1474255" y="0"/>
                    </a:lnTo>
                    <a:lnTo>
                      <a:pt x="2497512" y="1023257"/>
                    </a:lnTo>
                    <a:lnTo>
                      <a:pt x="0" y="3520769"/>
                    </a:lnTo>
                    <a:close/>
                  </a:path>
                </a:pathLst>
              </a:custGeom>
              <a:solidFill>
                <a:srgbClr val="6B442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6" name="椭圆 55"/>
            <p:cNvSpPr/>
            <p:nvPr/>
          </p:nvSpPr>
          <p:spPr>
            <a:xfrm>
              <a:off x="5810971" y="3979971"/>
              <a:ext cx="570058" cy="570058"/>
            </a:xfrm>
            <a:prstGeom prst="ellipse">
              <a:avLst/>
            </a:prstGeom>
            <a:solidFill>
              <a:srgbClr val="FFF2CC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5556891" y="2405936"/>
            <a:ext cx="68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101600" sx="105000" sy="105000" algn="ctr" rotWithShape="0">
                    <a:prstClr val="black">
                      <a:alpha val="63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4800" b="1" dirty="0">
              <a:solidFill>
                <a:schemeClr val="bg1"/>
              </a:solidFill>
              <a:effectLst>
                <a:outerShdw blurRad="101600" sx="105000" sy="105000" algn="ctr" rotWithShape="0">
                  <a:prstClr val="black">
                    <a:alpha val="63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637375" y="3200532"/>
            <a:ext cx="68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101600" sx="105000" sy="105000" algn="ctr" rotWithShape="0">
                    <a:prstClr val="black">
                      <a:alpha val="63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4800" b="1" dirty="0">
              <a:solidFill>
                <a:schemeClr val="bg1"/>
              </a:solidFill>
              <a:effectLst>
                <a:outerShdw blurRad="101600" sx="105000" sy="105000" algn="ctr" rotWithShape="0">
                  <a:prstClr val="black">
                    <a:alpha val="63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948546" y="4199845"/>
            <a:ext cx="68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101600" sx="105000" sy="105000" algn="ctr" rotWithShape="0">
                    <a:prstClr val="black">
                      <a:alpha val="63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4800" b="1" dirty="0">
              <a:solidFill>
                <a:schemeClr val="bg1"/>
              </a:solidFill>
              <a:effectLst>
                <a:outerShdw blurRad="101600" sx="105000" sy="105000" algn="ctr" rotWithShape="0">
                  <a:prstClr val="black">
                    <a:alpha val="63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854252" y="3576350"/>
            <a:ext cx="68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101600" sx="105000" sy="105000" algn="ctr" rotWithShape="0">
                    <a:prstClr val="black">
                      <a:alpha val="63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800" b="1" dirty="0">
              <a:solidFill>
                <a:schemeClr val="bg1"/>
              </a:solidFill>
              <a:effectLst>
                <a:outerShdw blurRad="101600" sx="105000" sy="105000" algn="ctr" rotWithShape="0">
                  <a:prstClr val="black">
                    <a:alpha val="63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基于演示设计 6"/>
          <p:cNvSpPr txBox="1"/>
          <p:nvPr/>
        </p:nvSpPr>
        <p:spPr>
          <a:xfrm>
            <a:off x="1228267" y="4199845"/>
            <a:ext cx="2502384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23" name="基于演示设计 6"/>
          <p:cNvSpPr txBox="1"/>
          <p:nvPr/>
        </p:nvSpPr>
        <p:spPr>
          <a:xfrm>
            <a:off x="1228267" y="1776395"/>
            <a:ext cx="2544488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24" name="基于演示设计 6"/>
          <p:cNvSpPr txBox="1"/>
          <p:nvPr/>
        </p:nvSpPr>
        <p:spPr>
          <a:xfrm>
            <a:off x="8442605" y="4199845"/>
            <a:ext cx="2521129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25" name="基于演示设计 6"/>
          <p:cNvSpPr txBox="1"/>
          <p:nvPr/>
        </p:nvSpPr>
        <p:spPr>
          <a:xfrm>
            <a:off x="8442605" y="1776395"/>
            <a:ext cx="2521130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1" name="文本框 30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33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36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表 9"/>
          <p:cNvGraphicFramePr/>
          <p:nvPr/>
        </p:nvGraphicFramePr>
        <p:xfrm>
          <a:off x="893575" y="2119691"/>
          <a:ext cx="4874985" cy="3249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同心圆 11"/>
          <p:cNvSpPr/>
          <p:nvPr/>
        </p:nvSpPr>
        <p:spPr>
          <a:xfrm>
            <a:off x="1161181" y="1574800"/>
            <a:ext cx="4339772" cy="4339772"/>
          </a:xfrm>
          <a:prstGeom prst="donut">
            <a:avLst>
              <a:gd name="adj" fmla="val 1217"/>
            </a:avLst>
          </a:prstGeom>
          <a:solidFill>
            <a:srgbClr val="FAF0D2"/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900243" y="3956141"/>
            <a:ext cx="998220" cy="9982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228709" y="1181100"/>
            <a:ext cx="998220" cy="9982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05089" y="1794510"/>
            <a:ext cx="998220" cy="9982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811389" y="3981541"/>
            <a:ext cx="998220" cy="9982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83"/>
          <p:cNvSpPr>
            <a:spLocks noEditPoints="1"/>
          </p:cNvSpPr>
          <p:nvPr/>
        </p:nvSpPr>
        <p:spPr bwMode="auto">
          <a:xfrm>
            <a:off x="2556369" y="1359608"/>
            <a:ext cx="342900" cy="641204"/>
          </a:xfrm>
          <a:custGeom>
            <a:avLst/>
            <a:gdLst>
              <a:gd name="T0" fmla="*/ 245 w 290"/>
              <a:gd name="T1" fmla="*/ 0 h 545"/>
              <a:gd name="T2" fmla="*/ 45 w 290"/>
              <a:gd name="T3" fmla="*/ 0 h 545"/>
              <a:gd name="T4" fmla="*/ 0 w 290"/>
              <a:gd name="T5" fmla="*/ 46 h 545"/>
              <a:gd name="T6" fmla="*/ 0 w 290"/>
              <a:gd name="T7" fmla="*/ 500 h 545"/>
              <a:gd name="T8" fmla="*/ 45 w 290"/>
              <a:gd name="T9" fmla="*/ 545 h 545"/>
              <a:gd name="T10" fmla="*/ 245 w 290"/>
              <a:gd name="T11" fmla="*/ 545 h 545"/>
              <a:gd name="T12" fmla="*/ 290 w 290"/>
              <a:gd name="T13" fmla="*/ 500 h 545"/>
              <a:gd name="T14" fmla="*/ 290 w 290"/>
              <a:gd name="T15" fmla="*/ 46 h 545"/>
              <a:gd name="T16" fmla="*/ 245 w 290"/>
              <a:gd name="T17" fmla="*/ 0 h 545"/>
              <a:gd name="T18" fmla="*/ 118 w 290"/>
              <a:gd name="T19" fmla="*/ 37 h 545"/>
              <a:gd name="T20" fmla="*/ 172 w 290"/>
              <a:gd name="T21" fmla="*/ 37 h 545"/>
              <a:gd name="T22" fmla="*/ 182 w 290"/>
              <a:gd name="T23" fmla="*/ 46 h 545"/>
              <a:gd name="T24" fmla="*/ 172 w 290"/>
              <a:gd name="T25" fmla="*/ 55 h 545"/>
              <a:gd name="T26" fmla="*/ 118 w 290"/>
              <a:gd name="T27" fmla="*/ 55 h 545"/>
              <a:gd name="T28" fmla="*/ 109 w 290"/>
              <a:gd name="T29" fmla="*/ 46 h 545"/>
              <a:gd name="T30" fmla="*/ 118 w 290"/>
              <a:gd name="T31" fmla="*/ 37 h 545"/>
              <a:gd name="T32" fmla="*/ 145 w 290"/>
              <a:gd name="T33" fmla="*/ 527 h 545"/>
              <a:gd name="T34" fmla="*/ 118 w 290"/>
              <a:gd name="T35" fmla="*/ 500 h 545"/>
              <a:gd name="T36" fmla="*/ 145 w 290"/>
              <a:gd name="T37" fmla="*/ 472 h 545"/>
              <a:gd name="T38" fmla="*/ 172 w 290"/>
              <a:gd name="T39" fmla="*/ 500 h 545"/>
              <a:gd name="T40" fmla="*/ 145 w 290"/>
              <a:gd name="T41" fmla="*/ 527 h 545"/>
              <a:gd name="T42" fmla="*/ 272 w 290"/>
              <a:gd name="T43" fmla="*/ 454 h 545"/>
              <a:gd name="T44" fmla="*/ 18 w 290"/>
              <a:gd name="T45" fmla="*/ 454 h 545"/>
              <a:gd name="T46" fmla="*/ 18 w 290"/>
              <a:gd name="T47" fmla="*/ 91 h 545"/>
              <a:gd name="T48" fmla="*/ 272 w 290"/>
              <a:gd name="T49" fmla="*/ 91 h 545"/>
              <a:gd name="T50" fmla="*/ 272 w 290"/>
              <a:gd name="T51" fmla="*/ 45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0" h="545">
                <a:moveTo>
                  <a:pt x="245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25"/>
                  <a:pt x="20" y="545"/>
                  <a:pt x="45" y="545"/>
                </a:cubicBezTo>
                <a:cubicBezTo>
                  <a:pt x="245" y="545"/>
                  <a:pt x="245" y="545"/>
                  <a:pt x="245" y="545"/>
                </a:cubicBezTo>
                <a:cubicBezTo>
                  <a:pt x="270" y="545"/>
                  <a:pt x="290" y="525"/>
                  <a:pt x="290" y="500"/>
                </a:cubicBezTo>
                <a:cubicBezTo>
                  <a:pt x="290" y="46"/>
                  <a:pt x="290" y="46"/>
                  <a:pt x="290" y="46"/>
                </a:cubicBezTo>
                <a:cubicBezTo>
                  <a:pt x="290" y="21"/>
                  <a:pt x="270" y="0"/>
                  <a:pt x="245" y="0"/>
                </a:cubicBezTo>
                <a:moveTo>
                  <a:pt x="118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7" y="37"/>
                  <a:pt x="182" y="41"/>
                  <a:pt x="182" y="46"/>
                </a:cubicBezTo>
                <a:cubicBezTo>
                  <a:pt x="182" y="51"/>
                  <a:pt x="177" y="55"/>
                  <a:pt x="172" y="55"/>
                </a:cubicBezTo>
                <a:cubicBezTo>
                  <a:pt x="118" y="55"/>
                  <a:pt x="118" y="55"/>
                  <a:pt x="118" y="55"/>
                </a:cubicBezTo>
                <a:cubicBezTo>
                  <a:pt x="113" y="55"/>
                  <a:pt x="109" y="51"/>
                  <a:pt x="109" y="46"/>
                </a:cubicBezTo>
                <a:cubicBezTo>
                  <a:pt x="109" y="41"/>
                  <a:pt x="113" y="37"/>
                  <a:pt x="118" y="37"/>
                </a:cubicBezTo>
                <a:moveTo>
                  <a:pt x="145" y="527"/>
                </a:moveTo>
                <a:cubicBezTo>
                  <a:pt x="130" y="527"/>
                  <a:pt x="118" y="515"/>
                  <a:pt x="118" y="500"/>
                </a:cubicBezTo>
                <a:cubicBezTo>
                  <a:pt x="118" y="485"/>
                  <a:pt x="130" y="472"/>
                  <a:pt x="145" y="472"/>
                </a:cubicBezTo>
                <a:cubicBezTo>
                  <a:pt x="160" y="472"/>
                  <a:pt x="172" y="485"/>
                  <a:pt x="172" y="500"/>
                </a:cubicBezTo>
                <a:cubicBezTo>
                  <a:pt x="172" y="515"/>
                  <a:pt x="160" y="527"/>
                  <a:pt x="145" y="527"/>
                </a:cubicBezTo>
                <a:moveTo>
                  <a:pt x="272" y="454"/>
                </a:moveTo>
                <a:cubicBezTo>
                  <a:pt x="18" y="454"/>
                  <a:pt x="18" y="454"/>
                  <a:pt x="18" y="454"/>
                </a:cubicBezTo>
                <a:cubicBezTo>
                  <a:pt x="18" y="91"/>
                  <a:pt x="18" y="91"/>
                  <a:pt x="18" y="91"/>
                </a:cubicBezTo>
                <a:cubicBezTo>
                  <a:pt x="272" y="91"/>
                  <a:pt x="272" y="91"/>
                  <a:pt x="272" y="91"/>
                </a:cubicBezTo>
                <a:lnTo>
                  <a:pt x="272" y="454"/>
                </a:lnTo>
                <a:close/>
              </a:path>
            </a:pathLst>
          </a:custGeom>
          <a:solidFill>
            <a:srgbClr val="2D1D1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90"/>
          <p:cNvSpPr>
            <a:spLocks noEditPoints="1"/>
          </p:cNvSpPr>
          <p:nvPr/>
        </p:nvSpPr>
        <p:spPr bwMode="auto">
          <a:xfrm>
            <a:off x="1376098" y="2004737"/>
            <a:ext cx="637346" cy="577766"/>
          </a:xfrm>
          <a:custGeom>
            <a:avLst/>
            <a:gdLst>
              <a:gd name="T0" fmla="*/ 220 w 491"/>
              <a:gd name="T1" fmla="*/ 226 h 444"/>
              <a:gd name="T2" fmla="*/ 146 w 491"/>
              <a:gd name="T3" fmla="*/ 198 h 444"/>
              <a:gd name="T4" fmla="*/ 45 w 491"/>
              <a:gd name="T5" fmla="*/ 218 h 444"/>
              <a:gd name="T6" fmla="*/ 0 w 491"/>
              <a:gd name="T7" fmla="*/ 377 h 444"/>
              <a:gd name="T8" fmla="*/ 173 w 491"/>
              <a:gd name="T9" fmla="*/ 387 h 444"/>
              <a:gd name="T10" fmla="*/ 220 w 491"/>
              <a:gd name="T11" fmla="*/ 226 h 444"/>
              <a:gd name="T12" fmla="*/ 220 w 491"/>
              <a:gd name="T13" fmla="*/ 226 h 444"/>
              <a:gd name="T14" fmla="*/ 159 w 491"/>
              <a:gd name="T15" fmla="*/ 165 h 444"/>
              <a:gd name="T16" fmla="*/ 229 w 491"/>
              <a:gd name="T17" fmla="*/ 192 h 444"/>
              <a:gd name="T18" fmla="*/ 275 w 491"/>
              <a:gd name="T19" fmla="*/ 33 h 444"/>
              <a:gd name="T20" fmla="*/ 204 w 491"/>
              <a:gd name="T21" fmla="*/ 4 h 444"/>
              <a:gd name="T22" fmla="*/ 101 w 491"/>
              <a:gd name="T23" fmla="*/ 24 h 444"/>
              <a:gd name="T24" fmla="*/ 55 w 491"/>
              <a:gd name="T25" fmla="*/ 183 h 444"/>
              <a:gd name="T26" fmla="*/ 159 w 491"/>
              <a:gd name="T27" fmla="*/ 165 h 444"/>
              <a:gd name="T28" fmla="*/ 345 w 491"/>
              <a:gd name="T29" fmla="*/ 277 h 444"/>
              <a:gd name="T30" fmla="*/ 248 w 491"/>
              <a:gd name="T31" fmla="*/ 245 h 444"/>
              <a:gd name="T32" fmla="*/ 248 w 491"/>
              <a:gd name="T33" fmla="*/ 246 h 444"/>
              <a:gd name="T34" fmla="*/ 202 w 491"/>
              <a:gd name="T35" fmla="*/ 405 h 444"/>
              <a:gd name="T36" fmla="*/ 390 w 491"/>
              <a:gd name="T37" fmla="*/ 417 h 444"/>
              <a:gd name="T38" fmla="*/ 434 w 491"/>
              <a:gd name="T39" fmla="*/ 261 h 444"/>
              <a:gd name="T40" fmla="*/ 434 w 491"/>
              <a:gd name="T41" fmla="*/ 261 h 444"/>
              <a:gd name="T42" fmla="*/ 345 w 491"/>
              <a:gd name="T43" fmla="*/ 277 h 444"/>
              <a:gd name="T44" fmla="*/ 491 w 491"/>
              <a:gd name="T45" fmla="*/ 64 h 444"/>
              <a:gd name="T46" fmla="*/ 491 w 491"/>
              <a:gd name="T47" fmla="*/ 64 h 444"/>
              <a:gd name="T48" fmla="*/ 304 w 491"/>
              <a:gd name="T49" fmla="*/ 53 h 444"/>
              <a:gd name="T50" fmla="*/ 297 w 491"/>
              <a:gd name="T51" fmla="*/ 75 h 444"/>
              <a:gd name="T52" fmla="*/ 281 w 491"/>
              <a:gd name="T53" fmla="*/ 129 h 444"/>
              <a:gd name="T54" fmla="*/ 257 w 491"/>
              <a:gd name="T55" fmla="*/ 213 h 444"/>
              <a:gd name="T56" fmla="*/ 444 w 491"/>
              <a:gd name="T57" fmla="*/ 225 h 444"/>
              <a:gd name="T58" fmla="*/ 491 w 491"/>
              <a:gd name="T59" fmla="*/ 64 h 444"/>
              <a:gd name="T60" fmla="*/ 491 w 491"/>
              <a:gd name="T61" fmla="*/ 64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1" h="444">
                <a:moveTo>
                  <a:pt x="220" y="226"/>
                </a:moveTo>
                <a:cubicBezTo>
                  <a:pt x="196" y="212"/>
                  <a:pt x="174" y="200"/>
                  <a:pt x="146" y="198"/>
                </a:cubicBezTo>
                <a:cubicBezTo>
                  <a:pt x="111" y="195"/>
                  <a:pt x="77" y="205"/>
                  <a:pt x="45" y="218"/>
                </a:cubicBezTo>
                <a:cubicBezTo>
                  <a:pt x="0" y="377"/>
                  <a:pt x="0" y="377"/>
                  <a:pt x="0" y="377"/>
                </a:cubicBezTo>
                <a:cubicBezTo>
                  <a:pt x="61" y="354"/>
                  <a:pt x="117" y="351"/>
                  <a:pt x="173" y="387"/>
                </a:cubicBezTo>
                <a:cubicBezTo>
                  <a:pt x="220" y="226"/>
                  <a:pt x="220" y="226"/>
                  <a:pt x="220" y="226"/>
                </a:cubicBezTo>
                <a:cubicBezTo>
                  <a:pt x="220" y="226"/>
                  <a:pt x="220" y="226"/>
                  <a:pt x="220" y="226"/>
                </a:cubicBezTo>
                <a:moveTo>
                  <a:pt x="159" y="165"/>
                </a:moveTo>
                <a:cubicBezTo>
                  <a:pt x="188" y="168"/>
                  <a:pt x="210" y="180"/>
                  <a:pt x="229" y="192"/>
                </a:cubicBezTo>
                <a:cubicBezTo>
                  <a:pt x="244" y="139"/>
                  <a:pt x="260" y="86"/>
                  <a:pt x="275" y="33"/>
                </a:cubicBezTo>
                <a:cubicBezTo>
                  <a:pt x="253" y="19"/>
                  <a:pt x="230" y="7"/>
                  <a:pt x="204" y="4"/>
                </a:cubicBezTo>
                <a:cubicBezTo>
                  <a:pt x="169" y="0"/>
                  <a:pt x="133" y="11"/>
                  <a:pt x="101" y="24"/>
                </a:cubicBezTo>
                <a:cubicBezTo>
                  <a:pt x="85" y="77"/>
                  <a:pt x="70" y="130"/>
                  <a:pt x="55" y="183"/>
                </a:cubicBezTo>
                <a:cubicBezTo>
                  <a:pt x="88" y="170"/>
                  <a:pt x="124" y="160"/>
                  <a:pt x="159" y="165"/>
                </a:cubicBezTo>
                <a:moveTo>
                  <a:pt x="345" y="277"/>
                </a:moveTo>
                <a:cubicBezTo>
                  <a:pt x="302" y="277"/>
                  <a:pt x="273" y="262"/>
                  <a:pt x="248" y="245"/>
                </a:cubicBezTo>
                <a:cubicBezTo>
                  <a:pt x="248" y="245"/>
                  <a:pt x="248" y="246"/>
                  <a:pt x="248" y="246"/>
                </a:cubicBezTo>
                <a:cubicBezTo>
                  <a:pt x="202" y="405"/>
                  <a:pt x="202" y="405"/>
                  <a:pt x="202" y="405"/>
                </a:cubicBezTo>
                <a:cubicBezTo>
                  <a:pt x="260" y="444"/>
                  <a:pt x="326" y="443"/>
                  <a:pt x="390" y="417"/>
                </a:cubicBezTo>
                <a:cubicBezTo>
                  <a:pt x="434" y="261"/>
                  <a:pt x="434" y="261"/>
                  <a:pt x="434" y="261"/>
                </a:cubicBezTo>
                <a:cubicBezTo>
                  <a:pt x="434" y="261"/>
                  <a:pt x="434" y="261"/>
                  <a:pt x="434" y="261"/>
                </a:cubicBezTo>
                <a:cubicBezTo>
                  <a:pt x="400" y="272"/>
                  <a:pt x="371" y="277"/>
                  <a:pt x="345" y="277"/>
                </a:cubicBezTo>
                <a:moveTo>
                  <a:pt x="491" y="64"/>
                </a:moveTo>
                <a:cubicBezTo>
                  <a:pt x="491" y="64"/>
                  <a:pt x="491" y="64"/>
                  <a:pt x="491" y="64"/>
                </a:cubicBezTo>
                <a:cubicBezTo>
                  <a:pt x="427" y="90"/>
                  <a:pt x="363" y="92"/>
                  <a:pt x="304" y="53"/>
                </a:cubicBezTo>
                <a:cubicBezTo>
                  <a:pt x="301" y="62"/>
                  <a:pt x="299" y="69"/>
                  <a:pt x="297" y="75"/>
                </a:cubicBezTo>
                <a:cubicBezTo>
                  <a:pt x="292" y="93"/>
                  <a:pt x="286" y="111"/>
                  <a:pt x="281" y="129"/>
                </a:cubicBezTo>
                <a:cubicBezTo>
                  <a:pt x="273" y="157"/>
                  <a:pt x="265" y="185"/>
                  <a:pt x="257" y="213"/>
                </a:cubicBezTo>
                <a:cubicBezTo>
                  <a:pt x="315" y="251"/>
                  <a:pt x="381" y="253"/>
                  <a:pt x="444" y="225"/>
                </a:cubicBezTo>
                <a:cubicBezTo>
                  <a:pt x="491" y="64"/>
                  <a:pt x="491" y="64"/>
                  <a:pt x="491" y="64"/>
                </a:cubicBezTo>
                <a:cubicBezTo>
                  <a:pt x="491" y="64"/>
                  <a:pt x="491" y="64"/>
                  <a:pt x="491" y="64"/>
                </a:cubicBezTo>
              </a:path>
            </a:pathLst>
          </a:custGeom>
          <a:solidFill>
            <a:srgbClr val="6B4427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385"/>
          <p:cNvSpPr>
            <a:spLocks noEditPoints="1"/>
          </p:cNvSpPr>
          <p:nvPr/>
        </p:nvSpPr>
        <p:spPr bwMode="auto">
          <a:xfrm>
            <a:off x="999033" y="4180661"/>
            <a:ext cx="619650" cy="599980"/>
          </a:xfrm>
          <a:custGeom>
            <a:avLst/>
            <a:gdLst>
              <a:gd name="T0" fmla="*/ 331 w 370"/>
              <a:gd name="T1" fmla="*/ 119 h 359"/>
              <a:gd name="T2" fmla="*/ 122 w 370"/>
              <a:gd name="T3" fmla="*/ 33 h 359"/>
              <a:gd name="T4" fmla="*/ 34 w 370"/>
              <a:gd name="T5" fmla="*/ 237 h 359"/>
              <a:gd name="T6" fmla="*/ 38 w 370"/>
              <a:gd name="T7" fmla="*/ 245 h 359"/>
              <a:gd name="T8" fmla="*/ 40 w 370"/>
              <a:gd name="T9" fmla="*/ 253 h 359"/>
              <a:gd name="T10" fmla="*/ 69 w 370"/>
              <a:gd name="T11" fmla="*/ 322 h 359"/>
              <a:gd name="T12" fmla="*/ 119 w 370"/>
              <a:gd name="T13" fmla="*/ 343 h 359"/>
              <a:gd name="T14" fmla="*/ 140 w 370"/>
              <a:gd name="T15" fmla="*/ 294 h 359"/>
              <a:gd name="T16" fmla="*/ 111 w 370"/>
              <a:gd name="T17" fmla="*/ 224 h 359"/>
              <a:gd name="T18" fmla="*/ 61 w 370"/>
              <a:gd name="T19" fmla="*/ 204 h 359"/>
              <a:gd name="T20" fmla="*/ 42 w 370"/>
              <a:gd name="T21" fmla="*/ 221 h 359"/>
              <a:gd name="T22" fmla="*/ 127 w 370"/>
              <a:gd name="T23" fmla="*/ 45 h 359"/>
              <a:gd name="T24" fmla="*/ 313 w 370"/>
              <a:gd name="T25" fmla="*/ 113 h 359"/>
              <a:gd name="T26" fmla="*/ 286 w 370"/>
              <a:gd name="T27" fmla="*/ 113 h 359"/>
              <a:gd name="T28" fmla="*/ 265 w 370"/>
              <a:gd name="T29" fmla="*/ 163 h 359"/>
              <a:gd name="T30" fmla="*/ 295 w 370"/>
              <a:gd name="T31" fmla="*/ 232 h 359"/>
              <a:gd name="T32" fmla="*/ 340 w 370"/>
              <a:gd name="T33" fmla="*/ 254 h 359"/>
              <a:gd name="T34" fmla="*/ 292 w 370"/>
              <a:gd name="T35" fmla="*/ 331 h 359"/>
              <a:gd name="T36" fmla="*/ 280 w 370"/>
              <a:gd name="T37" fmla="*/ 323 h 359"/>
              <a:gd name="T38" fmla="*/ 255 w 370"/>
              <a:gd name="T39" fmla="*/ 333 h 359"/>
              <a:gd name="T40" fmla="*/ 252 w 370"/>
              <a:gd name="T41" fmla="*/ 348 h 359"/>
              <a:gd name="T42" fmla="*/ 265 w 370"/>
              <a:gd name="T43" fmla="*/ 357 h 359"/>
              <a:gd name="T44" fmla="*/ 290 w 370"/>
              <a:gd name="T45" fmla="*/ 347 h 359"/>
              <a:gd name="T46" fmla="*/ 294 w 370"/>
              <a:gd name="T47" fmla="*/ 335 h 359"/>
              <a:gd name="T48" fmla="*/ 366 w 370"/>
              <a:gd name="T49" fmla="*/ 232 h 359"/>
              <a:gd name="T50" fmla="*/ 366 w 370"/>
              <a:gd name="T51" fmla="*/ 204 h 359"/>
              <a:gd name="T52" fmla="*/ 337 w 370"/>
              <a:gd name="T53" fmla="*/ 134 h 359"/>
              <a:gd name="T54" fmla="*/ 335 w 370"/>
              <a:gd name="T55" fmla="*/ 132 h 359"/>
              <a:gd name="T56" fmla="*/ 331 w 370"/>
              <a:gd name="T57" fmla="*/ 119 h 359"/>
              <a:gd name="T58" fmla="*/ 80 w 370"/>
              <a:gd name="T59" fmla="*/ 232 h 359"/>
              <a:gd name="T60" fmla="*/ 85 w 370"/>
              <a:gd name="T61" fmla="*/ 221 h 359"/>
              <a:gd name="T62" fmla="*/ 97 w 370"/>
              <a:gd name="T63" fmla="*/ 226 h 359"/>
              <a:gd name="T64" fmla="*/ 128 w 370"/>
              <a:gd name="T65" fmla="*/ 301 h 359"/>
              <a:gd name="T66" fmla="*/ 123 w 370"/>
              <a:gd name="T67" fmla="*/ 312 h 359"/>
              <a:gd name="T68" fmla="*/ 112 w 370"/>
              <a:gd name="T69" fmla="*/ 307 h 359"/>
              <a:gd name="T70" fmla="*/ 80 w 370"/>
              <a:gd name="T71" fmla="*/ 232 h 359"/>
              <a:gd name="T72" fmla="*/ 323 w 370"/>
              <a:gd name="T73" fmla="*/ 223 h 359"/>
              <a:gd name="T74" fmla="*/ 319 w 370"/>
              <a:gd name="T75" fmla="*/ 234 h 359"/>
              <a:gd name="T76" fmla="*/ 307 w 370"/>
              <a:gd name="T77" fmla="*/ 229 h 359"/>
              <a:gd name="T78" fmla="*/ 276 w 370"/>
              <a:gd name="T79" fmla="*/ 155 h 359"/>
              <a:gd name="T80" fmla="*/ 281 w 370"/>
              <a:gd name="T81" fmla="*/ 143 h 359"/>
              <a:gd name="T82" fmla="*/ 292 w 370"/>
              <a:gd name="T83" fmla="*/ 148 h 359"/>
              <a:gd name="T84" fmla="*/ 323 w 370"/>
              <a:gd name="T85" fmla="*/ 223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0" h="359">
                <a:moveTo>
                  <a:pt x="331" y="119"/>
                </a:moveTo>
                <a:cubicBezTo>
                  <a:pt x="297" y="39"/>
                  <a:pt x="204" y="0"/>
                  <a:pt x="122" y="33"/>
                </a:cubicBezTo>
                <a:cubicBezTo>
                  <a:pt x="40" y="66"/>
                  <a:pt x="0" y="157"/>
                  <a:pt x="34" y="237"/>
                </a:cubicBezTo>
                <a:cubicBezTo>
                  <a:pt x="35" y="240"/>
                  <a:pt x="36" y="243"/>
                  <a:pt x="38" y="245"/>
                </a:cubicBezTo>
                <a:cubicBezTo>
                  <a:pt x="38" y="248"/>
                  <a:pt x="39" y="250"/>
                  <a:pt x="40" y="253"/>
                </a:cubicBezTo>
                <a:cubicBezTo>
                  <a:pt x="69" y="322"/>
                  <a:pt x="69" y="322"/>
                  <a:pt x="69" y="322"/>
                </a:cubicBezTo>
                <a:cubicBezTo>
                  <a:pt x="77" y="342"/>
                  <a:pt x="100" y="351"/>
                  <a:pt x="119" y="343"/>
                </a:cubicBezTo>
                <a:cubicBezTo>
                  <a:pt x="139" y="335"/>
                  <a:pt x="148" y="313"/>
                  <a:pt x="140" y="294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03" y="205"/>
                  <a:pt x="81" y="196"/>
                  <a:pt x="61" y="204"/>
                </a:cubicBezTo>
                <a:cubicBezTo>
                  <a:pt x="52" y="207"/>
                  <a:pt x="46" y="213"/>
                  <a:pt x="42" y="221"/>
                </a:cubicBezTo>
                <a:cubicBezTo>
                  <a:pt x="19" y="150"/>
                  <a:pt x="55" y="73"/>
                  <a:pt x="127" y="45"/>
                </a:cubicBezTo>
                <a:cubicBezTo>
                  <a:pt x="198" y="16"/>
                  <a:pt x="279" y="47"/>
                  <a:pt x="313" y="113"/>
                </a:cubicBezTo>
                <a:cubicBezTo>
                  <a:pt x="305" y="110"/>
                  <a:pt x="295" y="110"/>
                  <a:pt x="286" y="113"/>
                </a:cubicBezTo>
                <a:cubicBezTo>
                  <a:pt x="267" y="121"/>
                  <a:pt x="257" y="143"/>
                  <a:pt x="265" y="163"/>
                </a:cubicBezTo>
                <a:cubicBezTo>
                  <a:pt x="295" y="232"/>
                  <a:pt x="295" y="232"/>
                  <a:pt x="295" y="232"/>
                </a:cubicBezTo>
                <a:cubicBezTo>
                  <a:pt x="302" y="250"/>
                  <a:pt x="322" y="259"/>
                  <a:pt x="340" y="254"/>
                </a:cubicBezTo>
                <a:cubicBezTo>
                  <a:pt x="334" y="292"/>
                  <a:pt x="309" y="318"/>
                  <a:pt x="292" y="331"/>
                </a:cubicBezTo>
                <a:cubicBezTo>
                  <a:pt x="290" y="325"/>
                  <a:pt x="284" y="321"/>
                  <a:pt x="280" y="323"/>
                </a:cubicBezTo>
                <a:cubicBezTo>
                  <a:pt x="255" y="333"/>
                  <a:pt x="255" y="333"/>
                  <a:pt x="255" y="333"/>
                </a:cubicBezTo>
                <a:cubicBezTo>
                  <a:pt x="251" y="335"/>
                  <a:pt x="250" y="341"/>
                  <a:pt x="252" y="348"/>
                </a:cubicBezTo>
                <a:cubicBezTo>
                  <a:pt x="255" y="355"/>
                  <a:pt x="261" y="359"/>
                  <a:pt x="265" y="357"/>
                </a:cubicBezTo>
                <a:cubicBezTo>
                  <a:pt x="290" y="347"/>
                  <a:pt x="290" y="347"/>
                  <a:pt x="290" y="347"/>
                </a:cubicBezTo>
                <a:cubicBezTo>
                  <a:pt x="294" y="345"/>
                  <a:pt x="295" y="340"/>
                  <a:pt x="294" y="335"/>
                </a:cubicBezTo>
                <a:cubicBezTo>
                  <a:pt x="349" y="308"/>
                  <a:pt x="363" y="261"/>
                  <a:pt x="366" y="232"/>
                </a:cubicBezTo>
                <a:cubicBezTo>
                  <a:pt x="369" y="223"/>
                  <a:pt x="370" y="213"/>
                  <a:pt x="366" y="204"/>
                </a:cubicBezTo>
                <a:cubicBezTo>
                  <a:pt x="337" y="134"/>
                  <a:pt x="337" y="134"/>
                  <a:pt x="337" y="134"/>
                </a:cubicBezTo>
                <a:cubicBezTo>
                  <a:pt x="336" y="133"/>
                  <a:pt x="336" y="133"/>
                  <a:pt x="335" y="132"/>
                </a:cubicBezTo>
                <a:cubicBezTo>
                  <a:pt x="334" y="127"/>
                  <a:pt x="333" y="123"/>
                  <a:pt x="331" y="119"/>
                </a:cubicBezTo>
                <a:close/>
                <a:moveTo>
                  <a:pt x="80" y="232"/>
                </a:moveTo>
                <a:cubicBezTo>
                  <a:pt x="79" y="228"/>
                  <a:pt x="81" y="223"/>
                  <a:pt x="85" y="221"/>
                </a:cubicBezTo>
                <a:cubicBezTo>
                  <a:pt x="90" y="219"/>
                  <a:pt x="95" y="222"/>
                  <a:pt x="97" y="226"/>
                </a:cubicBezTo>
                <a:cubicBezTo>
                  <a:pt x="128" y="301"/>
                  <a:pt x="128" y="301"/>
                  <a:pt x="128" y="301"/>
                </a:cubicBezTo>
                <a:cubicBezTo>
                  <a:pt x="130" y="305"/>
                  <a:pt x="128" y="310"/>
                  <a:pt x="123" y="312"/>
                </a:cubicBezTo>
                <a:cubicBezTo>
                  <a:pt x="119" y="314"/>
                  <a:pt x="113" y="311"/>
                  <a:pt x="112" y="307"/>
                </a:cubicBezTo>
                <a:lnTo>
                  <a:pt x="80" y="232"/>
                </a:lnTo>
                <a:close/>
                <a:moveTo>
                  <a:pt x="323" y="223"/>
                </a:moveTo>
                <a:cubicBezTo>
                  <a:pt x="325" y="227"/>
                  <a:pt x="323" y="232"/>
                  <a:pt x="319" y="234"/>
                </a:cubicBezTo>
                <a:cubicBezTo>
                  <a:pt x="314" y="236"/>
                  <a:pt x="309" y="234"/>
                  <a:pt x="307" y="229"/>
                </a:cubicBezTo>
                <a:cubicBezTo>
                  <a:pt x="276" y="155"/>
                  <a:pt x="276" y="155"/>
                  <a:pt x="276" y="155"/>
                </a:cubicBezTo>
                <a:cubicBezTo>
                  <a:pt x="274" y="150"/>
                  <a:pt x="276" y="145"/>
                  <a:pt x="281" y="143"/>
                </a:cubicBezTo>
                <a:cubicBezTo>
                  <a:pt x="285" y="142"/>
                  <a:pt x="290" y="144"/>
                  <a:pt x="292" y="148"/>
                </a:cubicBezTo>
                <a:lnTo>
                  <a:pt x="323" y="223"/>
                </a:lnTo>
                <a:close/>
              </a:path>
            </a:pathLst>
          </a:custGeom>
          <a:solidFill>
            <a:srgbClr val="D6AD8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105091" y="4257675"/>
            <a:ext cx="588524" cy="395152"/>
            <a:chOff x="5427663" y="4371975"/>
            <a:chExt cx="2555875" cy="1716088"/>
          </a:xfrm>
          <a:solidFill>
            <a:srgbClr val="EFD874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2" name="Freeform 267"/>
            <p:cNvSpPr>
              <a:spLocks noEditPoints="1"/>
            </p:cNvSpPr>
            <p:nvPr/>
          </p:nvSpPr>
          <p:spPr bwMode="auto">
            <a:xfrm>
              <a:off x="5427663" y="4371975"/>
              <a:ext cx="708025" cy="1716088"/>
            </a:xfrm>
            <a:custGeom>
              <a:avLst/>
              <a:gdLst>
                <a:gd name="T0" fmla="*/ 15 w 188"/>
                <a:gd name="T1" fmla="*/ 0 h 455"/>
                <a:gd name="T2" fmla="*/ 0 w 188"/>
                <a:gd name="T3" fmla="*/ 436 h 455"/>
                <a:gd name="T4" fmla="*/ 172 w 188"/>
                <a:gd name="T5" fmla="*/ 455 h 455"/>
                <a:gd name="T6" fmla="*/ 188 w 188"/>
                <a:gd name="T7" fmla="*/ 20 h 455"/>
                <a:gd name="T8" fmla="*/ 174 w 188"/>
                <a:gd name="T9" fmla="*/ 424 h 455"/>
                <a:gd name="T10" fmla="*/ 31 w 188"/>
                <a:gd name="T11" fmla="*/ 440 h 455"/>
                <a:gd name="T12" fmla="*/ 14 w 188"/>
                <a:gd name="T13" fmla="*/ 295 h 455"/>
                <a:gd name="T14" fmla="*/ 31 w 188"/>
                <a:gd name="T15" fmla="*/ 432 h 455"/>
                <a:gd name="T16" fmla="*/ 163 w 188"/>
                <a:gd name="T17" fmla="*/ 424 h 455"/>
                <a:gd name="T18" fmla="*/ 174 w 188"/>
                <a:gd name="T19" fmla="*/ 424 h 455"/>
                <a:gd name="T20" fmla="*/ 138 w 188"/>
                <a:gd name="T21" fmla="*/ 118 h 455"/>
                <a:gd name="T22" fmla="*/ 151 w 188"/>
                <a:gd name="T23" fmla="*/ 148 h 455"/>
                <a:gd name="T24" fmla="*/ 50 w 188"/>
                <a:gd name="T25" fmla="*/ 161 h 455"/>
                <a:gd name="T26" fmla="*/ 36 w 188"/>
                <a:gd name="T27" fmla="*/ 131 h 455"/>
                <a:gd name="T28" fmla="*/ 36 w 188"/>
                <a:gd name="T29" fmla="*/ 90 h 455"/>
                <a:gd name="T30" fmla="*/ 50 w 188"/>
                <a:gd name="T31" fmla="*/ 60 h 455"/>
                <a:gd name="T32" fmla="*/ 151 w 188"/>
                <a:gd name="T33" fmla="*/ 72 h 455"/>
                <a:gd name="T34" fmla="*/ 138 w 188"/>
                <a:gd name="T35" fmla="*/ 103 h 455"/>
                <a:gd name="T36" fmla="*/ 36 w 188"/>
                <a:gd name="T37" fmla="*/ 90 h 455"/>
                <a:gd name="T38" fmla="*/ 64 w 188"/>
                <a:gd name="T39" fmla="*/ 295 h 455"/>
                <a:gd name="T40" fmla="*/ 124 w 188"/>
                <a:gd name="T41" fmla="*/ 295 h 455"/>
                <a:gd name="T42" fmla="*/ 108 w 188"/>
                <a:gd name="T43" fmla="*/ 370 h 455"/>
                <a:gd name="T44" fmla="*/ 79 w 188"/>
                <a:gd name="T45" fmla="*/ 370 h 455"/>
                <a:gd name="T46" fmla="*/ 108 w 188"/>
                <a:gd name="T47" fmla="*/ 370 h 455"/>
                <a:gd name="T48" fmla="*/ 74 w 188"/>
                <a:gd name="T49" fmla="*/ 207 h 455"/>
                <a:gd name="T50" fmla="*/ 139 w 188"/>
                <a:gd name="T51" fmla="*/ 198 h 455"/>
                <a:gd name="T52" fmla="*/ 139 w 188"/>
                <a:gd name="T53" fmla="*/ 215 h 455"/>
                <a:gd name="T54" fmla="*/ 174 w 188"/>
                <a:gd name="T55" fmla="*/ 159 h 455"/>
                <a:gd name="T56" fmla="*/ 156 w 188"/>
                <a:gd name="T57" fmla="*/ 22 h 455"/>
                <a:gd name="T58" fmla="*/ 24 w 188"/>
                <a:gd name="T59" fmla="*/ 30 h 455"/>
                <a:gd name="T60" fmla="*/ 14 w 188"/>
                <a:gd name="T61" fmla="*/ 30 h 455"/>
                <a:gd name="T62" fmla="*/ 156 w 188"/>
                <a:gd name="T63" fmla="*/ 14 h 455"/>
                <a:gd name="T64" fmla="*/ 174 w 188"/>
                <a:gd name="T65" fmla="*/ 159 h 455"/>
                <a:gd name="T66" fmla="*/ 116 w 188"/>
                <a:gd name="T67" fmla="*/ 100 h 455"/>
                <a:gd name="T68" fmla="*/ 116 w 188"/>
                <a:gd name="T69" fmla="*/ 89 h 455"/>
                <a:gd name="T70" fmla="*/ 109 w 188"/>
                <a:gd name="T71" fmla="*/ 95 h 455"/>
                <a:gd name="T72" fmla="*/ 131 w 188"/>
                <a:gd name="T73" fmla="*/ 100 h 455"/>
                <a:gd name="T74" fmla="*/ 138 w 188"/>
                <a:gd name="T75" fmla="*/ 95 h 455"/>
                <a:gd name="T76" fmla="*/ 131 w 188"/>
                <a:gd name="T77" fmla="*/ 89 h 455"/>
                <a:gd name="T78" fmla="*/ 131 w 188"/>
                <a:gd name="T79" fmla="*/ 100 h 455"/>
                <a:gd name="T80" fmla="*/ 117 w 188"/>
                <a:gd name="T81" fmla="*/ 157 h 455"/>
                <a:gd name="T82" fmla="*/ 117 w 188"/>
                <a:gd name="T83" fmla="*/ 146 h 455"/>
                <a:gd name="T84" fmla="*/ 110 w 188"/>
                <a:gd name="T85" fmla="*/ 151 h 455"/>
                <a:gd name="T86" fmla="*/ 132 w 188"/>
                <a:gd name="T87" fmla="*/ 157 h 455"/>
                <a:gd name="T88" fmla="*/ 140 w 188"/>
                <a:gd name="T89" fmla="*/ 151 h 455"/>
                <a:gd name="T90" fmla="*/ 132 w 188"/>
                <a:gd name="T91" fmla="*/ 146 h 455"/>
                <a:gd name="T92" fmla="*/ 132 w 188"/>
                <a:gd name="T93" fmla="*/ 15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" h="455">
                  <a:moveTo>
                    <a:pt x="17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9"/>
                    <a:pt x="0" y="20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46"/>
                    <a:pt x="7" y="455"/>
                    <a:pt x="15" y="455"/>
                  </a:cubicBezTo>
                  <a:cubicBezTo>
                    <a:pt x="172" y="455"/>
                    <a:pt x="172" y="455"/>
                    <a:pt x="172" y="455"/>
                  </a:cubicBezTo>
                  <a:cubicBezTo>
                    <a:pt x="181" y="455"/>
                    <a:pt x="188" y="446"/>
                    <a:pt x="188" y="436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88" y="9"/>
                    <a:pt x="181" y="0"/>
                    <a:pt x="172" y="0"/>
                  </a:cubicBezTo>
                  <a:close/>
                  <a:moveTo>
                    <a:pt x="174" y="424"/>
                  </a:moveTo>
                  <a:cubicBezTo>
                    <a:pt x="174" y="433"/>
                    <a:pt x="166" y="440"/>
                    <a:pt x="156" y="440"/>
                  </a:cubicBezTo>
                  <a:cubicBezTo>
                    <a:pt x="31" y="440"/>
                    <a:pt x="31" y="440"/>
                    <a:pt x="31" y="440"/>
                  </a:cubicBezTo>
                  <a:cubicBezTo>
                    <a:pt x="21" y="440"/>
                    <a:pt x="14" y="433"/>
                    <a:pt x="14" y="424"/>
                  </a:cubicBezTo>
                  <a:cubicBezTo>
                    <a:pt x="14" y="295"/>
                    <a:pt x="14" y="295"/>
                    <a:pt x="14" y="295"/>
                  </a:cubicBezTo>
                  <a:cubicBezTo>
                    <a:pt x="24" y="424"/>
                    <a:pt x="24" y="424"/>
                    <a:pt x="24" y="424"/>
                  </a:cubicBezTo>
                  <a:cubicBezTo>
                    <a:pt x="24" y="428"/>
                    <a:pt x="28" y="432"/>
                    <a:pt x="31" y="432"/>
                  </a:cubicBezTo>
                  <a:cubicBezTo>
                    <a:pt x="156" y="432"/>
                    <a:pt x="156" y="432"/>
                    <a:pt x="156" y="432"/>
                  </a:cubicBezTo>
                  <a:cubicBezTo>
                    <a:pt x="160" y="432"/>
                    <a:pt x="163" y="428"/>
                    <a:pt x="163" y="424"/>
                  </a:cubicBezTo>
                  <a:cubicBezTo>
                    <a:pt x="174" y="295"/>
                    <a:pt x="174" y="295"/>
                    <a:pt x="174" y="295"/>
                  </a:cubicBezTo>
                  <a:lnTo>
                    <a:pt x="174" y="424"/>
                  </a:lnTo>
                  <a:close/>
                  <a:moveTo>
                    <a:pt x="50" y="118"/>
                  </a:moveTo>
                  <a:cubicBezTo>
                    <a:pt x="138" y="118"/>
                    <a:pt x="138" y="118"/>
                    <a:pt x="138" y="118"/>
                  </a:cubicBezTo>
                  <a:cubicBezTo>
                    <a:pt x="145" y="118"/>
                    <a:pt x="151" y="124"/>
                    <a:pt x="151" y="131"/>
                  </a:cubicBezTo>
                  <a:cubicBezTo>
                    <a:pt x="151" y="148"/>
                    <a:pt x="151" y="148"/>
                    <a:pt x="151" y="148"/>
                  </a:cubicBezTo>
                  <a:cubicBezTo>
                    <a:pt x="151" y="155"/>
                    <a:pt x="145" y="161"/>
                    <a:pt x="138" y="161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2" y="161"/>
                    <a:pt x="36" y="155"/>
                    <a:pt x="36" y="148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4"/>
                    <a:pt x="42" y="118"/>
                    <a:pt x="50" y="118"/>
                  </a:cubicBezTo>
                  <a:close/>
                  <a:moveTo>
                    <a:pt x="36" y="90"/>
                  </a:moveTo>
                  <a:cubicBezTo>
                    <a:pt x="36" y="72"/>
                    <a:pt x="36" y="72"/>
                    <a:pt x="36" y="72"/>
                  </a:cubicBezTo>
                  <a:cubicBezTo>
                    <a:pt x="36" y="65"/>
                    <a:pt x="42" y="60"/>
                    <a:pt x="50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45" y="60"/>
                    <a:pt x="151" y="65"/>
                    <a:pt x="151" y="72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1" y="97"/>
                    <a:pt x="145" y="103"/>
                    <a:pt x="138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42" y="103"/>
                    <a:pt x="36" y="97"/>
                    <a:pt x="36" y="90"/>
                  </a:cubicBezTo>
                  <a:close/>
                  <a:moveTo>
                    <a:pt x="94" y="325"/>
                  </a:moveTo>
                  <a:cubicBezTo>
                    <a:pt x="77" y="325"/>
                    <a:pt x="64" y="311"/>
                    <a:pt x="64" y="295"/>
                  </a:cubicBezTo>
                  <a:cubicBezTo>
                    <a:pt x="64" y="278"/>
                    <a:pt x="77" y="264"/>
                    <a:pt x="94" y="264"/>
                  </a:cubicBezTo>
                  <a:cubicBezTo>
                    <a:pt x="110" y="264"/>
                    <a:pt x="124" y="278"/>
                    <a:pt x="124" y="295"/>
                  </a:cubicBezTo>
                  <a:cubicBezTo>
                    <a:pt x="124" y="311"/>
                    <a:pt x="110" y="325"/>
                    <a:pt x="94" y="325"/>
                  </a:cubicBezTo>
                  <a:close/>
                  <a:moveTo>
                    <a:pt x="108" y="370"/>
                  </a:moveTo>
                  <a:cubicBezTo>
                    <a:pt x="108" y="378"/>
                    <a:pt x="102" y="384"/>
                    <a:pt x="94" y="384"/>
                  </a:cubicBezTo>
                  <a:cubicBezTo>
                    <a:pt x="86" y="384"/>
                    <a:pt x="79" y="378"/>
                    <a:pt x="79" y="370"/>
                  </a:cubicBezTo>
                  <a:cubicBezTo>
                    <a:pt x="79" y="361"/>
                    <a:pt x="86" y="355"/>
                    <a:pt x="94" y="355"/>
                  </a:cubicBezTo>
                  <a:cubicBezTo>
                    <a:pt x="102" y="355"/>
                    <a:pt x="108" y="361"/>
                    <a:pt x="108" y="370"/>
                  </a:cubicBezTo>
                  <a:close/>
                  <a:moveTo>
                    <a:pt x="82" y="215"/>
                  </a:moveTo>
                  <a:cubicBezTo>
                    <a:pt x="77" y="215"/>
                    <a:pt x="74" y="211"/>
                    <a:pt x="74" y="207"/>
                  </a:cubicBezTo>
                  <a:cubicBezTo>
                    <a:pt x="74" y="202"/>
                    <a:pt x="77" y="198"/>
                    <a:pt x="82" y="198"/>
                  </a:cubicBezTo>
                  <a:cubicBezTo>
                    <a:pt x="139" y="198"/>
                    <a:pt x="139" y="198"/>
                    <a:pt x="139" y="198"/>
                  </a:cubicBezTo>
                  <a:cubicBezTo>
                    <a:pt x="143" y="198"/>
                    <a:pt x="147" y="202"/>
                    <a:pt x="147" y="207"/>
                  </a:cubicBezTo>
                  <a:cubicBezTo>
                    <a:pt x="147" y="211"/>
                    <a:pt x="143" y="215"/>
                    <a:pt x="139" y="215"/>
                  </a:cubicBezTo>
                  <a:lnTo>
                    <a:pt x="82" y="215"/>
                  </a:lnTo>
                  <a:close/>
                  <a:moveTo>
                    <a:pt x="174" y="159"/>
                  </a:moveTo>
                  <a:cubicBezTo>
                    <a:pt x="163" y="30"/>
                    <a:pt x="163" y="30"/>
                    <a:pt x="163" y="30"/>
                  </a:cubicBezTo>
                  <a:cubicBezTo>
                    <a:pt x="163" y="26"/>
                    <a:pt x="160" y="22"/>
                    <a:pt x="156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8" y="22"/>
                    <a:pt x="24" y="26"/>
                    <a:pt x="24" y="30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1"/>
                    <a:pt x="21" y="14"/>
                    <a:pt x="31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66" y="14"/>
                    <a:pt x="174" y="21"/>
                    <a:pt x="174" y="30"/>
                  </a:cubicBezTo>
                  <a:lnTo>
                    <a:pt x="174" y="159"/>
                  </a:lnTo>
                  <a:close/>
                  <a:moveTo>
                    <a:pt x="114" y="100"/>
                  </a:moveTo>
                  <a:cubicBezTo>
                    <a:pt x="116" y="100"/>
                    <a:pt x="116" y="100"/>
                    <a:pt x="116" y="100"/>
                  </a:cubicBezTo>
                  <a:cubicBezTo>
                    <a:pt x="119" y="100"/>
                    <a:pt x="122" y="98"/>
                    <a:pt x="122" y="95"/>
                  </a:cubicBezTo>
                  <a:cubicBezTo>
                    <a:pt x="122" y="92"/>
                    <a:pt x="119" y="89"/>
                    <a:pt x="116" y="89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11" y="89"/>
                    <a:pt x="109" y="92"/>
                    <a:pt x="109" y="95"/>
                  </a:cubicBezTo>
                  <a:cubicBezTo>
                    <a:pt x="109" y="98"/>
                    <a:pt x="111" y="100"/>
                    <a:pt x="114" y="100"/>
                  </a:cubicBezTo>
                  <a:close/>
                  <a:moveTo>
                    <a:pt x="131" y="100"/>
                  </a:moveTo>
                  <a:cubicBezTo>
                    <a:pt x="133" y="100"/>
                    <a:pt x="133" y="100"/>
                    <a:pt x="133" y="100"/>
                  </a:cubicBezTo>
                  <a:cubicBezTo>
                    <a:pt x="136" y="100"/>
                    <a:pt x="138" y="98"/>
                    <a:pt x="138" y="95"/>
                  </a:cubicBezTo>
                  <a:cubicBezTo>
                    <a:pt x="138" y="92"/>
                    <a:pt x="136" y="89"/>
                    <a:pt x="133" y="89"/>
                  </a:cubicBezTo>
                  <a:cubicBezTo>
                    <a:pt x="131" y="89"/>
                    <a:pt x="131" y="89"/>
                    <a:pt x="131" y="89"/>
                  </a:cubicBezTo>
                  <a:cubicBezTo>
                    <a:pt x="128" y="89"/>
                    <a:pt x="125" y="92"/>
                    <a:pt x="125" y="95"/>
                  </a:cubicBezTo>
                  <a:cubicBezTo>
                    <a:pt x="125" y="98"/>
                    <a:pt x="128" y="100"/>
                    <a:pt x="131" y="100"/>
                  </a:cubicBezTo>
                  <a:close/>
                  <a:moveTo>
                    <a:pt x="115" y="157"/>
                  </a:moveTo>
                  <a:cubicBezTo>
                    <a:pt x="117" y="157"/>
                    <a:pt x="117" y="157"/>
                    <a:pt x="117" y="157"/>
                  </a:cubicBezTo>
                  <a:cubicBezTo>
                    <a:pt x="120" y="157"/>
                    <a:pt x="123" y="154"/>
                    <a:pt x="123" y="151"/>
                  </a:cubicBezTo>
                  <a:cubicBezTo>
                    <a:pt x="123" y="148"/>
                    <a:pt x="120" y="146"/>
                    <a:pt x="117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2" y="146"/>
                    <a:pt x="110" y="148"/>
                    <a:pt x="110" y="151"/>
                  </a:cubicBezTo>
                  <a:cubicBezTo>
                    <a:pt x="110" y="154"/>
                    <a:pt x="112" y="157"/>
                    <a:pt x="115" y="157"/>
                  </a:cubicBezTo>
                  <a:close/>
                  <a:moveTo>
                    <a:pt x="132" y="157"/>
                  </a:moveTo>
                  <a:cubicBezTo>
                    <a:pt x="134" y="157"/>
                    <a:pt x="134" y="157"/>
                    <a:pt x="134" y="157"/>
                  </a:cubicBezTo>
                  <a:cubicBezTo>
                    <a:pt x="137" y="157"/>
                    <a:pt x="140" y="154"/>
                    <a:pt x="140" y="151"/>
                  </a:cubicBezTo>
                  <a:cubicBezTo>
                    <a:pt x="140" y="148"/>
                    <a:pt x="137" y="146"/>
                    <a:pt x="134" y="146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9" y="146"/>
                    <a:pt x="126" y="148"/>
                    <a:pt x="126" y="151"/>
                  </a:cubicBezTo>
                  <a:cubicBezTo>
                    <a:pt x="126" y="154"/>
                    <a:pt x="129" y="157"/>
                    <a:pt x="132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68"/>
            <p:cNvSpPr/>
            <p:nvPr/>
          </p:nvSpPr>
          <p:spPr bwMode="auto">
            <a:xfrm>
              <a:off x="6443663" y="4741863"/>
              <a:ext cx="1404938" cy="849313"/>
            </a:xfrm>
            <a:custGeom>
              <a:avLst/>
              <a:gdLst>
                <a:gd name="T0" fmla="*/ 212 w 373"/>
                <a:gd name="T1" fmla="*/ 152 h 225"/>
                <a:gd name="T2" fmla="*/ 0 w 373"/>
                <a:gd name="T3" fmla="*/ 217 h 225"/>
                <a:gd name="T4" fmla="*/ 0 w 373"/>
                <a:gd name="T5" fmla="*/ 14 h 225"/>
                <a:gd name="T6" fmla="*/ 14 w 373"/>
                <a:gd name="T7" fmla="*/ 0 h 225"/>
                <a:gd name="T8" fmla="*/ 359 w 373"/>
                <a:gd name="T9" fmla="*/ 0 h 225"/>
                <a:gd name="T10" fmla="*/ 373 w 373"/>
                <a:gd name="T11" fmla="*/ 14 h 225"/>
                <a:gd name="T12" fmla="*/ 212 w 373"/>
                <a:gd name="T13" fmla="*/ 15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225">
                  <a:moveTo>
                    <a:pt x="212" y="152"/>
                  </a:moveTo>
                  <a:cubicBezTo>
                    <a:pt x="125" y="191"/>
                    <a:pt x="0" y="225"/>
                    <a:pt x="0" y="2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67" y="0"/>
                    <a:pt x="373" y="6"/>
                    <a:pt x="373" y="14"/>
                  </a:cubicBezTo>
                  <a:cubicBezTo>
                    <a:pt x="373" y="14"/>
                    <a:pt x="301" y="112"/>
                    <a:pt x="212" y="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9"/>
            <p:cNvSpPr>
              <a:spLocks noEditPoints="1"/>
            </p:cNvSpPr>
            <p:nvPr/>
          </p:nvSpPr>
          <p:spPr bwMode="auto">
            <a:xfrm>
              <a:off x="6300788" y="4635500"/>
              <a:ext cx="1682750" cy="1131888"/>
            </a:xfrm>
            <a:custGeom>
              <a:avLst/>
              <a:gdLst>
                <a:gd name="T0" fmla="*/ 430 w 447"/>
                <a:gd name="T1" fmla="*/ 0 h 300"/>
                <a:gd name="T2" fmla="*/ 17 w 447"/>
                <a:gd name="T3" fmla="*/ 0 h 300"/>
                <a:gd name="T4" fmla="*/ 0 w 447"/>
                <a:gd name="T5" fmla="*/ 17 h 300"/>
                <a:gd name="T6" fmla="*/ 0 w 447"/>
                <a:gd name="T7" fmla="*/ 283 h 300"/>
                <a:gd name="T8" fmla="*/ 17 w 447"/>
                <a:gd name="T9" fmla="*/ 300 h 300"/>
                <a:gd name="T10" fmla="*/ 430 w 447"/>
                <a:gd name="T11" fmla="*/ 300 h 300"/>
                <a:gd name="T12" fmla="*/ 447 w 447"/>
                <a:gd name="T13" fmla="*/ 283 h 300"/>
                <a:gd name="T14" fmla="*/ 447 w 447"/>
                <a:gd name="T15" fmla="*/ 17 h 300"/>
                <a:gd name="T16" fmla="*/ 430 w 447"/>
                <a:gd name="T17" fmla="*/ 0 h 300"/>
                <a:gd name="T18" fmla="*/ 422 w 447"/>
                <a:gd name="T19" fmla="*/ 268 h 300"/>
                <a:gd name="T20" fmla="*/ 407 w 447"/>
                <a:gd name="T21" fmla="*/ 283 h 300"/>
                <a:gd name="T22" fmla="*/ 40 w 447"/>
                <a:gd name="T23" fmla="*/ 283 h 300"/>
                <a:gd name="T24" fmla="*/ 25 w 447"/>
                <a:gd name="T25" fmla="*/ 268 h 300"/>
                <a:gd name="T26" fmla="*/ 25 w 447"/>
                <a:gd name="T27" fmla="*/ 32 h 300"/>
                <a:gd name="T28" fmla="*/ 40 w 447"/>
                <a:gd name="T29" fmla="*/ 17 h 300"/>
                <a:gd name="T30" fmla="*/ 407 w 447"/>
                <a:gd name="T31" fmla="*/ 17 h 300"/>
                <a:gd name="T32" fmla="*/ 422 w 447"/>
                <a:gd name="T33" fmla="*/ 32 h 300"/>
                <a:gd name="T34" fmla="*/ 422 w 447"/>
                <a:gd name="T35" fmla="*/ 26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300">
                  <a:moveTo>
                    <a:pt x="43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92"/>
                    <a:pt x="8" y="300"/>
                    <a:pt x="17" y="300"/>
                  </a:cubicBezTo>
                  <a:cubicBezTo>
                    <a:pt x="430" y="300"/>
                    <a:pt x="430" y="300"/>
                    <a:pt x="430" y="300"/>
                  </a:cubicBezTo>
                  <a:cubicBezTo>
                    <a:pt x="439" y="300"/>
                    <a:pt x="447" y="292"/>
                    <a:pt x="447" y="28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47" y="8"/>
                    <a:pt x="439" y="0"/>
                    <a:pt x="430" y="0"/>
                  </a:cubicBezTo>
                  <a:close/>
                  <a:moveTo>
                    <a:pt x="422" y="268"/>
                  </a:moveTo>
                  <a:cubicBezTo>
                    <a:pt x="422" y="276"/>
                    <a:pt x="415" y="283"/>
                    <a:pt x="407" y="283"/>
                  </a:cubicBezTo>
                  <a:cubicBezTo>
                    <a:pt x="40" y="283"/>
                    <a:pt x="40" y="283"/>
                    <a:pt x="40" y="283"/>
                  </a:cubicBezTo>
                  <a:cubicBezTo>
                    <a:pt x="32" y="283"/>
                    <a:pt x="25" y="276"/>
                    <a:pt x="25" y="268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24"/>
                    <a:pt x="32" y="17"/>
                    <a:pt x="40" y="17"/>
                  </a:cubicBezTo>
                  <a:cubicBezTo>
                    <a:pt x="407" y="17"/>
                    <a:pt x="407" y="17"/>
                    <a:pt x="407" y="17"/>
                  </a:cubicBezTo>
                  <a:cubicBezTo>
                    <a:pt x="415" y="17"/>
                    <a:pt x="422" y="24"/>
                    <a:pt x="422" y="32"/>
                  </a:cubicBezTo>
                  <a:lnTo>
                    <a:pt x="422" y="2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0"/>
            <p:cNvSpPr>
              <a:spLocks noEditPoints="1"/>
            </p:cNvSpPr>
            <p:nvPr/>
          </p:nvSpPr>
          <p:spPr bwMode="auto">
            <a:xfrm>
              <a:off x="6680201" y="5870575"/>
              <a:ext cx="919163" cy="217488"/>
            </a:xfrm>
            <a:custGeom>
              <a:avLst/>
              <a:gdLst>
                <a:gd name="T0" fmla="*/ 122 w 244"/>
                <a:gd name="T1" fmla="*/ 0 h 58"/>
                <a:gd name="T2" fmla="*/ 0 w 244"/>
                <a:gd name="T3" fmla="*/ 58 h 58"/>
                <a:gd name="T4" fmla="*/ 244 w 244"/>
                <a:gd name="T5" fmla="*/ 58 h 58"/>
                <a:gd name="T6" fmla="*/ 122 w 244"/>
                <a:gd name="T7" fmla="*/ 0 h 58"/>
                <a:gd name="T8" fmla="*/ 45 w 244"/>
                <a:gd name="T9" fmla="*/ 49 h 58"/>
                <a:gd name="T10" fmla="*/ 18 w 244"/>
                <a:gd name="T11" fmla="*/ 50 h 58"/>
                <a:gd name="T12" fmla="*/ 103 w 244"/>
                <a:gd name="T13" fmla="*/ 7 h 58"/>
                <a:gd name="T14" fmla="*/ 45 w 244"/>
                <a:gd name="T15" fmla="*/ 4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" h="58">
                  <a:moveTo>
                    <a:pt x="122" y="0"/>
                  </a:moveTo>
                  <a:cubicBezTo>
                    <a:pt x="67" y="0"/>
                    <a:pt x="20" y="24"/>
                    <a:pt x="0" y="58"/>
                  </a:cubicBezTo>
                  <a:cubicBezTo>
                    <a:pt x="244" y="58"/>
                    <a:pt x="244" y="58"/>
                    <a:pt x="244" y="58"/>
                  </a:cubicBezTo>
                  <a:cubicBezTo>
                    <a:pt x="225" y="24"/>
                    <a:pt x="177" y="0"/>
                    <a:pt x="122" y="0"/>
                  </a:cubicBezTo>
                  <a:close/>
                  <a:moveTo>
                    <a:pt x="45" y="49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43" y="14"/>
                    <a:pt x="103" y="7"/>
                  </a:cubicBezTo>
                  <a:cubicBezTo>
                    <a:pt x="50" y="26"/>
                    <a:pt x="45" y="49"/>
                    <a:pt x="4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6" name="Freeform 319"/>
          <p:cNvSpPr>
            <a:spLocks noEditPoints="1"/>
          </p:cNvSpPr>
          <p:nvPr/>
        </p:nvSpPr>
        <p:spPr bwMode="auto">
          <a:xfrm>
            <a:off x="2744187" y="3325729"/>
            <a:ext cx="1221478" cy="837914"/>
          </a:xfrm>
          <a:custGeom>
            <a:avLst/>
            <a:gdLst>
              <a:gd name="T0" fmla="*/ 247 w 486"/>
              <a:gd name="T1" fmla="*/ 233 h 333"/>
              <a:gd name="T2" fmla="*/ 218 w 486"/>
              <a:gd name="T3" fmla="*/ 205 h 333"/>
              <a:gd name="T4" fmla="*/ 218 w 486"/>
              <a:gd name="T5" fmla="*/ 185 h 333"/>
              <a:gd name="T6" fmla="*/ 232 w 486"/>
              <a:gd name="T7" fmla="*/ 155 h 333"/>
              <a:gd name="T8" fmla="*/ 236 w 486"/>
              <a:gd name="T9" fmla="*/ 115 h 333"/>
              <a:gd name="T10" fmla="*/ 234 w 486"/>
              <a:gd name="T11" fmla="*/ 72 h 333"/>
              <a:gd name="T12" fmla="*/ 222 w 486"/>
              <a:gd name="T13" fmla="*/ 24 h 333"/>
              <a:gd name="T14" fmla="*/ 204 w 486"/>
              <a:gd name="T15" fmla="*/ 16 h 333"/>
              <a:gd name="T16" fmla="*/ 105 w 486"/>
              <a:gd name="T17" fmla="*/ 104 h 333"/>
              <a:gd name="T18" fmla="*/ 112 w 486"/>
              <a:gd name="T19" fmla="*/ 158 h 333"/>
              <a:gd name="T20" fmla="*/ 121 w 486"/>
              <a:gd name="T21" fmla="*/ 188 h 333"/>
              <a:gd name="T22" fmla="*/ 124 w 486"/>
              <a:gd name="T23" fmla="*/ 205 h 333"/>
              <a:gd name="T24" fmla="*/ 94 w 486"/>
              <a:gd name="T25" fmla="*/ 233 h 333"/>
              <a:gd name="T26" fmla="*/ 1 w 486"/>
              <a:gd name="T27" fmla="*/ 281 h 333"/>
              <a:gd name="T28" fmla="*/ 341 w 486"/>
              <a:gd name="T29" fmla="*/ 333 h 333"/>
              <a:gd name="T30" fmla="*/ 300 w 486"/>
              <a:gd name="T31" fmla="*/ 256 h 333"/>
              <a:gd name="T32" fmla="*/ 359 w 486"/>
              <a:gd name="T33" fmla="*/ 238 h 333"/>
              <a:gd name="T34" fmla="*/ 338 w 486"/>
              <a:gd name="T35" fmla="*/ 218 h 333"/>
              <a:gd name="T36" fmla="*/ 338 w 486"/>
              <a:gd name="T37" fmla="*/ 204 h 333"/>
              <a:gd name="T38" fmla="*/ 348 w 486"/>
              <a:gd name="T39" fmla="*/ 182 h 333"/>
              <a:gd name="T40" fmla="*/ 351 w 486"/>
              <a:gd name="T41" fmla="*/ 154 h 333"/>
              <a:gd name="T42" fmla="*/ 349 w 486"/>
              <a:gd name="T43" fmla="*/ 123 h 333"/>
              <a:gd name="T44" fmla="*/ 341 w 486"/>
              <a:gd name="T45" fmla="*/ 89 h 333"/>
              <a:gd name="T46" fmla="*/ 328 w 486"/>
              <a:gd name="T47" fmla="*/ 84 h 333"/>
              <a:gd name="T48" fmla="*/ 258 w 486"/>
              <a:gd name="T49" fmla="*/ 146 h 333"/>
              <a:gd name="T50" fmla="*/ 262 w 486"/>
              <a:gd name="T51" fmla="*/ 185 h 333"/>
              <a:gd name="T52" fmla="*/ 269 w 486"/>
              <a:gd name="T53" fmla="*/ 206 h 333"/>
              <a:gd name="T54" fmla="*/ 271 w 486"/>
              <a:gd name="T55" fmla="*/ 218 h 333"/>
              <a:gd name="T56" fmla="*/ 282 w 486"/>
              <a:gd name="T57" fmla="*/ 239 h 333"/>
              <a:gd name="T58" fmla="*/ 314 w 486"/>
              <a:gd name="T59" fmla="*/ 252 h 333"/>
              <a:gd name="T60" fmla="*/ 349 w 486"/>
              <a:gd name="T61" fmla="*/ 280 h 333"/>
              <a:gd name="T62" fmla="*/ 349 w 486"/>
              <a:gd name="T63" fmla="*/ 300 h 333"/>
              <a:gd name="T64" fmla="*/ 426 w 486"/>
              <a:gd name="T65" fmla="*/ 310 h 333"/>
              <a:gd name="T66" fmla="*/ 397 w 486"/>
              <a:gd name="T67" fmla="*/ 254 h 333"/>
              <a:gd name="T68" fmla="*/ 465 w 486"/>
              <a:gd name="T69" fmla="*/ 249 h 333"/>
              <a:gd name="T70" fmla="*/ 431 w 486"/>
              <a:gd name="T71" fmla="*/ 236 h 333"/>
              <a:gd name="T72" fmla="*/ 420 w 486"/>
              <a:gd name="T73" fmla="*/ 223 h 333"/>
              <a:gd name="T74" fmla="*/ 426 w 486"/>
              <a:gd name="T75" fmla="*/ 203 h 333"/>
              <a:gd name="T76" fmla="*/ 434 w 486"/>
              <a:gd name="T77" fmla="*/ 192 h 333"/>
              <a:gd name="T78" fmla="*/ 431 w 486"/>
              <a:gd name="T79" fmla="*/ 174 h 333"/>
              <a:gd name="T80" fmla="*/ 431 w 486"/>
              <a:gd name="T81" fmla="*/ 141 h 333"/>
              <a:gd name="T82" fmla="*/ 421 w 486"/>
              <a:gd name="T83" fmla="*/ 133 h 333"/>
              <a:gd name="T84" fmla="*/ 382 w 486"/>
              <a:gd name="T85" fmla="*/ 131 h 333"/>
              <a:gd name="T86" fmla="*/ 366 w 486"/>
              <a:gd name="T87" fmla="*/ 182 h 333"/>
              <a:gd name="T88" fmla="*/ 375 w 486"/>
              <a:gd name="T89" fmla="*/ 201 h 333"/>
              <a:gd name="T90" fmla="*/ 381 w 486"/>
              <a:gd name="T91" fmla="*/ 223 h 333"/>
              <a:gd name="T92" fmla="*/ 372 w 486"/>
              <a:gd name="T93" fmla="*/ 235 h 333"/>
              <a:gd name="T94" fmla="*/ 400 w 486"/>
              <a:gd name="T95" fmla="*/ 247 h 333"/>
              <a:gd name="T96" fmla="*/ 433 w 486"/>
              <a:gd name="T97" fmla="*/ 270 h 333"/>
              <a:gd name="T98" fmla="*/ 433 w 486"/>
              <a:gd name="T99" fmla="*/ 272 h 333"/>
              <a:gd name="T100" fmla="*/ 434 w 486"/>
              <a:gd name="T101" fmla="*/ 288 h 333"/>
              <a:gd name="T102" fmla="*/ 485 w 486"/>
              <a:gd name="T103" fmla="*/ 262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6" h="333">
                <a:moveTo>
                  <a:pt x="300" y="256"/>
                </a:moveTo>
                <a:cubicBezTo>
                  <a:pt x="283" y="249"/>
                  <a:pt x="264" y="240"/>
                  <a:pt x="247" y="233"/>
                </a:cubicBezTo>
                <a:cubicBezTo>
                  <a:pt x="242" y="232"/>
                  <a:pt x="237" y="231"/>
                  <a:pt x="232" y="229"/>
                </a:cubicBezTo>
                <a:cubicBezTo>
                  <a:pt x="226" y="225"/>
                  <a:pt x="221" y="212"/>
                  <a:pt x="218" y="205"/>
                </a:cubicBezTo>
                <a:cubicBezTo>
                  <a:pt x="214" y="205"/>
                  <a:pt x="211" y="204"/>
                  <a:pt x="208" y="204"/>
                </a:cubicBezTo>
                <a:cubicBezTo>
                  <a:pt x="209" y="194"/>
                  <a:pt x="215" y="193"/>
                  <a:pt x="218" y="185"/>
                </a:cubicBezTo>
                <a:cubicBezTo>
                  <a:pt x="220" y="178"/>
                  <a:pt x="218" y="169"/>
                  <a:pt x="221" y="163"/>
                </a:cubicBezTo>
                <a:cubicBezTo>
                  <a:pt x="224" y="158"/>
                  <a:pt x="229" y="158"/>
                  <a:pt x="232" y="155"/>
                </a:cubicBezTo>
                <a:cubicBezTo>
                  <a:pt x="234" y="151"/>
                  <a:pt x="236" y="145"/>
                  <a:pt x="237" y="141"/>
                </a:cubicBezTo>
                <a:cubicBezTo>
                  <a:pt x="238" y="133"/>
                  <a:pt x="239" y="122"/>
                  <a:pt x="236" y="115"/>
                </a:cubicBezTo>
                <a:cubicBezTo>
                  <a:pt x="234" y="110"/>
                  <a:pt x="232" y="110"/>
                  <a:pt x="232" y="105"/>
                </a:cubicBezTo>
                <a:cubicBezTo>
                  <a:pt x="231" y="98"/>
                  <a:pt x="234" y="77"/>
                  <a:pt x="234" y="72"/>
                </a:cubicBezTo>
                <a:cubicBezTo>
                  <a:pt x="234" y="60"/>
                  <a:pt x="234" y="50"/>
                  <a:pt x="231" y="38"/>
                </a:cubicBezTo>
                <a:cubicBezTo>
                  <a:pt x="231" y="38"/>
                  <a:pt x="227" y="28"/>
                  <a:pt x="222" y="24"/>
                </a:cubicBezTo>
                <a:cubicBezTo>
                  <a:pt x="211" y="22"/>
                  <a:pt x="211" y="22"/>
                  <a:pt x="211" y="22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177" y="0"/>
                  <a:pt x="148" y="11"/>
                  <a:pt x="132" y="18"/>
                </a:cubicBezTo>
                <a:cubicBezTo>
                  <a:pt x="110" y="25"/>
                  <a:pt x="96" y="57"/>
                  <a:pt x="105" y="104"/>
                </a:cubicBezTo>
                <a:cubicBezTo>
                  <a:pt x="107" y="112"/>
                  <a:pt x="101" y="115"/>
                  <a:pt x="101" y="120"/>
                </a:cubicBezTo>
                <a:cubicBezTo>
                  <a:pt x="102" y="129"/>
                  <a:pt x="103" y="152"/>
                  <a:pt x="112" y="158"/>
                </a:cubicBezTo>
                <a:cubicBezTo>
                  <a:pt x="112" y="159"/>
                  <a:pt x="119" y="160"/>
                  <a:pt x="119" y="160"/>
                </a:cubicBezTo>
                <a:cubicBezTo>
                  <a:pt x="120" y="169"/>
                  <a:pt x="121" y="178"/>
                  <a:pt x="121" y="188"/>
                </a:cubicBezTo>
                <a:cubicBezTo>
                  <a:pt x="124" y="194"/>
                  <a:pt x="129" y="195"/>
                  <a:pt x="131" y="203"/>
                </a:cubicBezTo>
                <a:cubicBezTo>
                  <a:pt x="124" y="205"/>
                  <a:pt x="124" y="205"/>
                  <a:pt x="124" y="205"/>
                </a:cubicBezTo>
                <a:cubicBezTo>
                  <a:pt x="121" y="212"/>
                  <a:pt x="115" y="225"/>
                  <a:pt x="109" y="229"/>
                </a:cubicBezTo>
                <a:cubicBezTo>
                  <a:pt x="104" y="231"/>
                  <a:pt x="99" y="232"/>
                  <a:pt x="94" y="233"/>
                </a:cubicBezTo>
                <a:cubicBezTo>
                  <a:pt x="77" y="240"/>
                  <a:pt x="58" y="249"/>
                  <a:pt x="41" y="256"/>
                </a:cubicBezTo>
                <a:cubicBezTo>
                  <a:pt x="25" y="262"/>
                  <a:pt x="7" y="265"/>
                  <a:pt x="1" y="281"/>
                </a:cubicBezTo>
                <a:cubicBezTo>
                  <a:pt x="1" y="292"/>
                  <a:pt x="0" y="319"/>
                  <a:pt x="0" y="333"/>
                </a:cubicBezTo>
                <a:cubicBezTo>
                  <a:pt x="341" y="333"/>
                  <a:pt x="341" y="333"/>
                  <a:pt x="341" y="333"/>
                </a:cubicBezTo>
                <a:cubicBezTo>
                  <a:pt x="341" y="319"/>
                  <a:pt x="340" y="292"/>
                  <a:pt x="340" y="281"/>
                </a:cubicBezTo>
                <a:cubicBezTo>
                  <a:pt x="335" y="265"/>
                  <a:pt x="316" y="262"/>
                  <a:pt x="300" y="256"/>
                </a:cubicBezTo>
                <a:close/>
                <a:moveTo>
                  <a:pt x="397" y="254"/>
                </a:moveTo>
                <a:cubicBezTo>
                  <a:pt x="384" y="249"/>
                  <a:pt x="371" y="243"/>
                  <a:pt x="359" y="238"/>
                </a:cubicBezTo>
                <a:cubicBezTo>
                  <a:pt x="355" y="237"/>
                  <a:pt x="352" y="236"/>
                  <a:pt x="348" y="235"/>
                </a:cubicBezTo>
                <a:cubicBezTo>
                  <a:pt x="344" y="232"/>
                  <a:pt x="340" y="223"/>
                  <a:pt x="338" y="218"/>
                </a:cubicBezTo>
                <a:cubicBezTo>
                  <a:pt x="336" y="218"/>
                  <a:pt x="333" y="218"/>
                  <a:pt x="331" y="217"/>
                </a:cubicBezTo>
                <a:cubicBezTo>
                  <a:pt x="331" y="210"/>
                  <a:pt x="336" y="210"/>
                  <a:pt x="338" y="204"/>
                </a:cubicBezTo>
                <a:cubicBezTo>
                  <a:pt x="339" y="199"/>
                  <a:pt x="338" y="193"/>
                  <a:pt x="340" y="188"/>
                </a:cubicBezTo>
                <a:cubicBezTo>
                  <a:pt x="342" y="185"/>
                  <a:pt x="346" y="185"/>
                  <a:pt x="348" y="182"/>
                </a:cubicBezTo>
                <a:cubicBezTo>
                  <a:pt x="350" y="180"/>
                  <a:pt x="351" y="175"/>
                  <a:pt x="351" y="172"/>
                </a:cubicBezTo>
                <a:cubicBezTo>
                  <a:pt x="352" y="167"/>
                  <a:pt x="353" y="159"/>
                  <a:pt x="351" y="154"/>
                </a:cubicBezTo>
                <a:cubicBezTo>
                  <a:pt x="349" y="151"/>
                  <a:pt x="348" y="150"/>
                  <a:pt x="348" y="146"/>
                </a:cubicBezTo>
                <a:cubicBezTo>
                  <a:pt x="347" y="142"/>
                  <a:pt x="349" y="127"/>
                  <a:pt x="349" y="123"/>
                </a:cubicBezTo>
                <a:cubicBezTo>
                  <a:pt x="349" y="115"/>
                  <a:pt x="349" y="107"/>
                  <a:pt x="347" y="99"/>
                </a:cubicBezTo>
                <a:cubicBezTo>
                  <a:pt x="347" y="99"/>
                  <a:pt x="345" y="92"/>
                  <a:pt x="341" y="89"/>
                </a:cubicBezTo>
                <a:cubicBezTo>
                  <a:pt x="333" y="88"/>
                  <a:pt x="333" y="88"/>
                  <a:pt x="333" y="88"/>
                </a:cubicBezTo>
                <a:cubicBezTo>
                  <a:pt x="328" y="84"/>
                  <a:pt x="328" y="84"/>
                  <a:pt x="328" y="84"/>
                </a:cubicBezTo>
                <a:cubicBezTo>
                  <a:pt x="309" y="72"/>
                  <a:pt x="288" y="80"/>
                  <a:pt x="277" y="84"/>
                </a:cubicBezTo>
                <a:cubicBezTo>
                  <a:pt x="261" y="90"/>
                  <a:pt x="251" y="112"/>
                  <a:pt x="258" y="146"/>
                </a:cubicBezTo>
                <a:cubicBezTo>
                  <a:pt x="259" y="152"/>
                  <a:pt x="255" y="154"/>
                  <a:pt x="255" y="157"/>
                </a:cubicBezTo>
                <a:cubicBezTo>
                  <a:pt x="256" y="164"/>
                  <a:pt x="256" y="181"/>
                  <a:pt x="262" y="185"/>
                </a:cubicBezTo>
                <a:cubicBezTo>
                  <a:pt x="263" y="185"/>
                  <a:pt x="267" y="186"/>
                  <a:pt x="267" y="186"/>
                </a:cubicBezTo>
                <a:cubicBezTo>
                  <a:pt x="268" y="193"/>
                  <a:pt x="269" y="199"/>
                  <a:pt x="269" y="206"/>
                </a:cubicBezTo>
                <a:cubicBezTo>
                  <a:pt x="271" y="210"/>
                  <a:pt x="275" y="211"/>
                  <a:pt x="276" y="217"/>
                </a:cubicBezTo>
                <a:cubicBezTo>
                  <a:pt x="271" y="218"/>
                  <a:pt x="271" y="218"/>
                  <a:pt x="271" y="218"/>
                </a:cubicBezTo>
                <a:cubicBezTo>
                  <a:pt x="269" y="222"/>
                  <a:pt x="267" y="227"/>
                  <a:pt x="264" y="231"/>
                </a:cubicBezTo>
                <a:cubicBezTo>
                  <a:pt x="270" y="234"/>
                  <a:pt x="276" y="237"/>
                  <a:pt x="282" y="239"/>
                </a:cubicBezTo>
                <a:cubicBezTo>
                  <a:pt x="290" y="242"/>
                  <a:pt x="297" y="245"/>
                  <a:pt x="304" y="248"/>
                </a:cubicBezTo>
                <a:cubicBezTo>
                  <a:pt x="307" y="250"/>
                  <a:pt x="310" y="251"/>
                  <a:pt x="314" y="252"/>
                </a:cubicBezTo>
                <a:cubicBezTo>
                  <a:pt x="327" y="257"/>
                  <a:pt x="342" y="262"/>
                  <a:pt x="348" y="279"/>
                </a:cubicBezTo>
                <a:cubicBezTo>
                  <a:pt x="349" y="280"/>
                  <a:pt x="349" y="280"/>
                  <a:pt x="349" y="280"/>
                </a:cubicBezTo>
                <a:cubicBezTo>
                  <a:pt x="349" y="281"/>
                  <a:pt x="349" y="281"/>
                  <a:pt x="349" y="281"/>
                </a:cubicBezTo>
                <a:cubicBezTo>
                  <a:pt x="349" y="286"/>
                  <a:pt x="349" y="292"/>
                  <a:pt x="349" y="300"/>
                </a:cubicBezTo>
                <a:cubicBezTo>
                  <a:pt x="349" y="303"/>
                  <a:pt x="349" y="306"/>
                  <a:pt x="349" y="310"/>
                </a:cubicBezTo>
                <a:cubicBezTo>
                  <a:pt x="426" y="310"/>
                  <a:pt x="426" y="310"/>
                  <a:pt x="426" y="310"/>
                </a:cubicBezTo>
                <a:cubicBezTo>
                  <a:pt x="426" y="299"/>
                  <a:pt x="425" y="280"/>
                  <a:pt x="425" y="272"/>
                </a:cubicBezTo>
                <a:cubicBezTo>
                  <a:pt x="421" y="261"/>
                  <a:pt x="408" y="259"/>
                  <a:pt x="397" y="254"/>
                </a:cubicBezTo>
                <a:close/>
                <a:moveTo>
                  <a:pt x="485" y="262"/>
                </a:moveTo>
                <a:cubicBezTo>
                  <a:pt x="482" y="254"/>
                  <a:pt x="473" y="253"/>
                  <a:pt x="465" y="249"/>
                </a:cubicBezTo>
                <a:cubicBezTo>
                  <a:pt x="457" y="246"/>
                  <a:pt x="447" y="241"/>
                  <a:pt x="439" y="238"/>
                </a:cubicBezTo>
                <a:cubicBezTo>
                  <a:pt x="436" y="237"/>
                  <a:pt x="434" y="237"/>
                  <a:pt x="431" y="236"/>
                </a:cubicBezTo>
                <a:cubicBezTo>
                  <a:pt x="429" y="234"/>
                  <a:pt x="426" y="227"/>
                  <a:pt x="424" y="224"/>
                </a:cubicBezTo>
                <a:cubicBezTo>
                  <a:pt x="423" y="224"/>
                  <a:pt x="421" y="224"/>
                  <a:pt x="420" y="223"/>
                </a:cubicBezTo>
                <a:cubicBezTo>
                  <a:pt x="420" y="218"/>
                  <a:pt x="423" y="218"/>
                  <a:pt x="424" y="214"/>
                </a:cubicBezTo>
                <a:cubicBezTo>
                  <a:pt x="425" y="211"/>
                  <a:pt x="424" y="206"/>
                  <a:pt x="426" y="203"/>
                </a:cubicBezTo>
                <a:cubicBezTo>
                  <a:pt x="427" y="201"/>
                  <a:pt x="430" y="201"/>
                  <a:pt x="431" y="199"/>
                </a:cubicBezTo>
                <a:cubicBezTo>
                  <a:pt x="433" y="197"/>
                  <a:pt x="433" y="194"/>
                  <a:pt x="434" y="192"/>
                </a:cubicBezTo>
                <a:cubicBezTo>
                  <a:pt x="434" y="188"/>
                  <a:pt x="435" y="183"/>
                  <a:pt x="433" y="179"/>
                </a:cubicBezTo>
                <a:cubicBezTo>
                  <a:pt x="432" y="177"/>
                  <a:pt x="431" y="177"/>
                  <a:pt x="431" y="174"/>
                </a:cubicBezTo>
                <a:cubicBezTo>
                  <a:pt x="431" y="171"/>
                  <a:pt x="432" y="160"/>
                  <a:pt x="432" y="158"/>
                </a:cubicBezTo>
                <a:cubicBezTo>
                  <a:pt x="432" y="152"/>
                  <a:pt x="432" y="147"/>
                  <a:pt x="431" y="141"/>
                </a:cubicBezTo>
                <a:cubicBezTo>
                  <a:pt x="431" y="141"/>
                  <a:pt x="429" y="136"/>
                  <a:pt x="426" y="134"/>
                </a:cubicBezTo>
                <a:cubicBezTo>
                  <a:pt x="421" y="133"/>
                  <a:pt x="421" y="133"/>
                  <a:pt x="421" y="133"/>
                </a:cubicBezTo>
                <a:cubicBezTo>
                  <a:pt x="418" y="130"/>
                  <a:pt x="418" y="130"/>
                  <a:pt x="418" y="130"/>
                </a:cubicBezTo>
                <a:cubicBezTo>
                  <a:pt x="404" y="122"/>
                  <a:pt x="389" y="128"/>
                  <a:pt x="382" y="131"/>
                </a:cubicBezTo>
                <a:cubicBezTo>
                  <a:pt x="371" y="134"/>
                  <a:pt x="363" y="150"/>
                  <a:pt x="368" y="174"/>
                </a:cubicBezTo>
                <a:cubicBezTo>
                  <a:pt x="369" y="178"/>
                  <a:pt x="366" y="179"/>
                  <a:pt x="366" y="182"/>
                </a:cubicBezTo>
                <a:cubicBezTo>
                  <a:pt x="367" y="186"/>
                  <a:pt x="367" y="198"/>
                  <a:pt x="371" y="201"/>
                </a:cubicBezTo>
                <a:cubicBezTo>
                  <a:pt x="372" y="201"/>
                  <a:pt x="375" y="202"/>
                  <a:pt x="375" y="201"/>
                </a:cubicBezTo>
                <a:cubicBezTo>
                  <a:pt x="375" y="206"/>
                  <a:pt x="376" y="211"/>
                  <a:pt x="376" y="215"/>
                </a:cubicBezTo>
                <a:cubicBezTo>
                  <a:pt x="377" y="219"/>
                  <a:pt x="380" y="219"/>
                  <a:pt x="381" y="223"/>
                </a:cubicBezTo>
                <a:cubicBezTo>
                  <a:pt x="378" y="224"/>
                  <a:pt x="378" y="224"/>
                  <a:pt x="378" y="224"/>
                </a:cubicBezTo>
                <a:cubicBezTo>
                  <a:pt x="376" y="227"/>
                  <a:pt x="374" y="232"/>
                  <a:pt x="372" y="235"/>
                </a:cubicBezTo>
                <a:cubicBezTo>
                  <a:pt x="376" y="237"/>
                  <a:pt x="380" y="239"/>
                  <a:pt x="385" y="240"/>
                </a:cubicBezTo>
                <a:cubicBezTo>
                  <a:pt x="390" y="243"/>
                  <a:pt x="395" y="245"/>
                  <a:pt x="400" y="247"/>
                </a:cubicBezTo>
                <a:cubicBezTo>
                  <a:pt x="402" y="248"/>
                  <a:pt x="404" y="249"/>
                  <a:pt x="407" y="249"/>
                </a:cubicBezTo>
                <a:cubicBezTo>
                  <a:pt x="417" y="253"/>
                  <a:pt x="428" y="257"/>
                  <a:pt x="433" y="270"/>
                </a:cubicBezTo>
                <a:cubicBezTo>
                  <a:pt x="433" y="271"/>
                  <a:pt x="433" y="271"/>
                  <a:pt x="433" y="271"/>
                </a:cubicBezTo>
                <a:cubicBezTo>
                  <a:pt x="433" y="272"/>
                  <a:pt x="433" y="272"/>
                  <a:pt x="433" y="272"/>
                </a:cubicBezTo>
                <a:cubicBezTo>
                  <a:pt x="433" y="275"/>
                  <a:pt x="433" y="280"/>
                  <a:pt x="434" y="285"/>
                </a:cubicBezTo>
                <a:cubicBezTo>
                  <a:pt x="434" y="286"/>
                  <a:pt x="434" y="287"/>
                  <a:pt x="434" y="288"/>
                </a:cubicBezTo>
                <a:cubicBezTo>
                  <a:pt x="486" y="288"/>
                  <a:pt x="486" y="288"/>
                  <a:pt x="486" y="288"/>
                </a:cubicBezTo>
                <a:cubicBezTo>
                  <a:pt x="486" y="281"/>
                  <a:pt x="485" y="267"/>
                  <a:pt x="485" y="262"/>
                </a:cubicBezTo>
                <a:close/>
              </a:path>
            </a:pathLst>
          </a:custGeom>
          <a:solidFill>
            <a:srgbClr val="FAF0D2"/>
          </a:solidFill>
          <a:ln>
            <a:noFill/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30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33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991072" y="1245296"/>
            <a:ext cx="3568810" cy="1096157"/>
            <a:chOff x="8200399" y="1489408"/>
            <a:chExt cx="3568810" cy="1096157"/>
          </a:xfrm>
        </p:grpSpPr>
        <p:sp>
          <p:nvSpPr>
            <p:cNvPr id="27" name="基于演示设计 6"/>
            <p:cNvSpPr txBox="1"/>
            <p:nvPr/>
          </p:nvSpPr>
          <p:spPr>
            <a:xfrm>
              <a:off x="8202525" y="1775305"/>
              <a:ext cx="3566684" cy="8102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/>
                <a:t>Sample text, click here to modify or copy directly.</a:t>
              </a:r>
              <a:endParaRPr lang="zh-CN" altLang="en-US" sz="1800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200399" y="1489408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 smtClean="0">
                  <a:solidFill>
                    <a:srgbClr val="2D1D1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 smtClean="0">
                <a:solidFill>
                  <a:srgbClr val="2D1D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991072" y="2464514"/>
            <a:ext cx="3568810" cy="1096157"/>
            <a:chOff x="7991072" y="3177952"/>
            <a:chExt cx="3568810" cy="1096157"/>
          </a:xfrm>
        </p:grpSpPr>
        <p:sp>
          <p:nvSpPr>
            <p:cNvPr id="36" name="基于演示设计 6"/>
            <p:cNvSpPr txBox="1"/>
            <p:nvPr/>
          </p:nvSpPr>
          <p:spPr>
            <a:xfrm>
              <a:off x="7993198" y="3463849"/>
              <a:ext cx="3566684" cy="8102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/>
                <a:t>Sample text, click here to modify or copy directly.</a:t>
              </a:r>
              <a:endParaRPr lang="zh-CN" altLang="en-US" sz="1800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991072" y="3177952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 smtClean="0">
                  <a:solidFill>
                    <a:srgbClr val="6B44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 smtClean="0">
                <a:solidFill>
                  <a:srgbClr val="6B44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91072" y="3683732"/>
            <a:ext cx="3568810" cy="1096157"/>
            <a:chOff x="7991072" y="4510977"/>
            <a:chExt cx="3568810" cy="1096157"/>
          </a:xfrm>
        </p:grpSpPr>
        <p:sp>
          <p:nvSpPr>
            <p:cNvPr id="38" name="基于演示设计 6"/>
            <p:cNvSpPr txBox="1"/>
            <p:nvPr/>
          </p:nvSpPr>
          <p:spPr>
            <a:xfrm>
              <a:off x="7993198" y="4796874"/>
              <a:ext cx="3566684" cy="8102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/>
                <a:t>Sample text, click here to modify or copy directly.</a:t>
              </a:r>
              <a:endParaRPr lang="zh-CN" altLang="en-US" sz="1800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991072" y="4510977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 smtClean="0">
                  <a:solidFill>
                    <a:srgbClr val="D6AD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 smtClean="0">
                <a:solidFill>
                  <a:srgbClr val="D6AD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395882" y="1373975"/>
            <a:ext cx="1508174" cy="1006435"/>
            <a:chOff x="6605209" y="1618087"/>
            <a:chExt cx="1508174" cy="1006435"/>
          </a:xfrm>
        </p:grpSpPr>
        <p:sp>
          <p:nvSpPr>
            <p:cNvPr id="59" name="椭圆 58"/>
            <p:cNvSpPr/>
            <p:nvPr/>
          </p:nvSpPr>
          <p:spPr>
            <a:xfrm>
              <a:off x="6605209" y="2069718"/>
              <a:ext cx="1508174" cy="5548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6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7215456" y="1618087"/>
              <a:ext cx="774553" cy="778043"/>
            </a:xfrm>
            <a:prstGeom prst="rect">
              <a:avLst/>
            </a:prstGeom>
            <a:effectLst/>
          </p:spPr>
        </p:pic>
        <p:sp>
          <p:nvSpPr>
            <p:cNvPr id="40" name="文本框 39"/>
            <p:cNvSpPr txBox="1"/>
            <p:nvPr/>
          </p:nvSpPr>
          <p:spPr>
            <a:xfrm>
              <a:off x="7257125" y="1714721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2D1D1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1D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991072" y="4902950"/>
            <a:ext cx="3568810" cy="1096157"/>
            <a:chOff x="7991072" y="5742511"/>
            <a:chExt cx="3568810" cy="1096157"/>
          </a:xfrm>
        </p:grpSpPr>
        <p:sp>
          <p:nvSpPr>
            <p:cNvPr id="44" name="基于演示设计 6"/>
            <p:cNvSpPr txBox="1"/>
            <p:nvPr/>
          </p:nvSpPr>
          <p:spPr>
            <a:xfrm>
              <a:off x="7993198" y="6028408"/>
              <a:ext cx="3566684" cy="8102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/>
                <a:t>Sample text, click here to modify or copy directly.</a:t>
              </a:r>
              <a:endParaRPr lang="zh-CN" altLang="en-US" sz="1800" dirty="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991072" y="5742511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 smtClean="0">
                  <a:solidFill>
                    <a:srgbClr val="EFD87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 smtClean="0">
                <a:solidFill>
                  <a:srgbClr val="EFD87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395882" y="2649180"/>
            <a:ext cx="1508174" cy="1006435"/>
            <a:chOff x="6605209" y="1618087"/>
            <a:chExt cx="1508174" cy="1006435"/>
          </a:xfrm>
        </p:grpSpPr>
        <p:sp>
          <p:nvSpPr>
            <p:cNvPr id="62" name="椭圆 61"/>
            <p:cNvSpPr/>
            <p:nvPr/>
          </p:nvSpPr>
          <p:spPr>
            <a:xfrm>
              <a:off x="6605209" y="2069718"/>
              <a:ext cx="1508174" cy="5548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6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7215456" y="1618087"/>
              <a:ext cx="774553" cy="778043"/>
            </a:xfrm>
            <a:prstGeom prst="rect">
              <a:avLst/>
            </a:prstGeom>
            <a:effectLst/>
          </p:spPr>
        </p:pic>
        <p:sp>
          <p:nvSpPr>
            <p:cNvPr id="64" name="文本框 63"/>
            <p:cNvSpPr txBox="1"/>
            <p:nvPr/>
          </p:nvSpPr>
          <p:spPr>
            <a:xfrm>
              <a:off x="7257125" y="1714721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6B44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6B44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95882" y="3855418"/>
            <a:ext cx="1508174" cy="1006435"/>
            <a:chOff x="6605209" y="1618087"/>
            <a:chExt cx="1508174" cy="1006435"/>
          </a:xfrm>
        </p:grpSpPr>
        <p:sp>
          <p:nvSpPr>
            <p:cNvPr id="66" name="椭圆 65"/>
            <p:cNvSpPr/>
            <p:nvPr/>
          </p:nvSpPr>
          <p:spPr>
            <a:xfrm>
              <a:off x="6605209" y="2069718"/>
              <a:ext cx="1508174" cy="5548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6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7215456" y="1618087"/>
              <a:ext cx="774553" cy="778043"/>
            </a:xfrm>
            <a:prstGeom prst="rect">
              <a:avLst/>
            </a:prstGeom>
            <a:effectLst/>
          </p:spPr>
        </p:pic>
        <p:sp>
          <p:nvSpPr>
            <p:cNvPr id="68" name="文本框 67"/>
            <p:cNvSpPr txBox="1"/>
            <p:nvPr/>
          </p:nvSpPr>
          <p:spPr>
            <a:xfrm>
              <a:off x="7257125" y="1714721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D6AD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D6AD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395882" y="4994942"/>
            <a:ext cx="1508174" cy="1006435"/>
            <a:chOff x="6605209" y="1618087"/>
            <a:chExt cx="1508174" cy="1006435"/>
          </a:xfrm>
        </p:grpSpPr>
        <p:sp>
          <p:nvSpPr>
            <p:cNvPr id="70" name="椭圆 69"/>
            <p:cNvSpPr/>
            <p:nvPr/>
          </p:nvSpPr>
          <p:spPr>
            <a:xfrm>
              <a:off x="6605209" y="2069718"/>
              <a:ext cx="1508174" cy="5548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6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7215456" y="1618087"/>
              <a:ext cx="774553" cy="778043"/>
            </a:xfrm>
            <a:prstGeom prst="rect">
              <a:avLst/>
            </a:prstGeom>
            <a:effectLst/>
          </p:spPr>
        </p:pic>
        <p:sp>
          <p:nvSpPr>
            <p:cNvPr id="72" name="文本框 71"/>
            <p:cNvSpPr txBox="1"/>
            <p:nvPr/>
          </p:nvSpPr>
          <p:spPr>
            <a:xfrm>
              <a:off x="7257125" y="1714721"/>
              <a:ext cx="6912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EFD87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solidFill>
                  <a:srgbClr val="EFD87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1808264" y="1439445"/>
          <a:ext cx="5254017" cy="4182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695325" y="1663391"/>
            <a:ext cx="11252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 smtClean="0">
                <a:solidFill>
                  <a:srgbClr val="FAF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dirty="0" smtClean="0">
              <a:solidFill>
                <a:srgbClr val="FAF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325" y="2281163"/>
            <a:ext cx="11252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 smtClean="0">
                <a:solidFill>
                  <a:srgbClr val="FAF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dirty="0" smtClean="0">
              <a:solidFill>
                <a:srgbClr val="FAF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325" y="2898935"/>
            <a:ext cx="11252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 smtClean="0">
                <a:solidFill>
                  <a:srgbClr val="FAF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dirty="0" smtClean="0">
              <a:solidFill>
                <a:srgbClr val="FAF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5325" y="3516707"/>
            <a:ext cx="11252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 smtClean="0">
                <a:solidFill>
                  <a:srgbClr val="FAF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dirty="0" smtClean="0">
              <a:solidFill>
                <a:srgbClr val="FAF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5325" y="4134479"/>
            <a:ext cx="11252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 smtClean="0">
                <a:solidFill>
                  <a:srgbClr val="FAF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dirty="0" smtClean="0">
              <a:solidFill>
                <a:srgbClr val="FAF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5325" y="4752251"/>
            <a:ext cx="11252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 smtClean="0">
                <a:solidFill>
                  <a:srgbClr val="FAF0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dirty="0" smtClean="0">
              <a:solidFill>
                <a:srgbClr val="FAF0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14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17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基于演示设计 6"/>
          <p:cNvSpPr txBox="1"/>
          <p:nvPr/>
        </p:nvSpPr>
        <p:spPr>
          <a:xfrm>
            <a:off x="7600095" y="2051255"/>
            <a:ext cx="3896580" cy="8915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/>
              <a:t>Sample text, click here to modify or copy directly.</a:t>
            </a:r>
            <a:endParaRPr lang="zh-CN" altLang="en-US" sz="2000" dirty="0"/>
          </a:p>
        </p:txBody>
      </p:sp>
      <p:sp>
        <p:nvSpPr>
          <p:cNvPr id="20" name="基于演示设计 6"/>
          <p:cNvSpPr txBox="1"/>
          <p:nvPr/>
        </p:nvSpPr>
        <p:spPr>
          <a:xfrm>
            <a:off x="7600095" y="4504356"/>
            <a:ext cx="3896579" cy="8915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/>
              <a:t>Sample text, click here to modify or copy directly.</a:t>
            </a:r>
            <a:endParaRPr lang="zh-CN" altLang="en-US" sz="2000" dirty="0"/>
          </a:p>
        </p:txBody>
      </p:sp>
      <p:sp>
        <p:nvSpPr>
          <p:cNvPr id="21" name="文本框 20"/>
          <p:cNvSpPr txBox="1"/>
          <p:nvPr/>
        </p:nvSpPr>
        <p:spPr>
          <a:xfrm>
            <a:off x="7498495" y="1649017"/>
            <a:ext cx="1638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 title</a:t>
            </a:r>
            <a:endParaRPr lang="zh-CN" altLang="en-US" sz="24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98495" y="4108763"/>
            <a:ext cx="1638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Add  title</a:t>
            </a:r>
            <a:endParaRPr lang="zh-CN" altLang="en-US" sz="24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70699" y="3531278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27500" y="4032305"/>
            <a:ext cx="39370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Outlook</a:t>
            </a:r>
            <a:endParaRPr lang="zh-CN" altLang="en-US" sz="6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26000" y="889000"/>
            <a:ext cx="2540000" cy="2540000"/>
            <a:chOff x="4826000" y="2159000"/>
            <a:chExt cx="2540000" cy="25400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826000" y="2159000"/>
              <a:ext cx="2540000" cy="2540000"/>
              <a:chOff x="5025192" y="2358192"/>
              <a:chExt cx="2141616" cy="21416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025192" y="2358192"/>
                <a:ext cx="2141616" cy="2141616"/>
                <a:chOff x="7290624" y="3926464"/>
                <a:chExt cx="1816258" cy="1816258"/>
              </a:xfrm>
              <a:solidFill>
                <a:srgbClr val="FFF2CC">
                  <a:alpha val="20000"/>
                </a:srgbClr>
              </a:solidFill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2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 rot="24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36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48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204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92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 rot="180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 rot="168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同心圆 10"/>
              <p:cNvSpPr/>
              <p:nvPr/>
            </p:nvSpPr>
            <p:spPr>
              <a:xfrm>
                <a:off x="5169461" y="2502461"/>
                <a:ext cx="1853078" cy="1853078"/>
              </a:xfrm>
              <a:prstGeom prst="donut">
                <a:avLst>
                  <a:gd name="adj" fmla="val 7558"/>
                </a:avLst>
              </a:prstGeom>
              <a:solidFill>
                <a:srgbClr val="FFF2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5305278" y="2638278"/>
                <a:ext cx="1581445" cy="1581445"/>
              </a:xfrm>
              <a:prstGeom prst="donut">
                <a:avLst>
                  <a:gd name="adj" fmla="val 6805"/>
                </a:avLst>
              </a:prstGeom>
              <a:solidFill>
                <a:srgbClr val="FFF2CC">
                  <a:alpha val="8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618947" y="2705725"/>
              <a:ext cx="954107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6000" b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8800" dirty="0" smtClean="0"/>
                <a:t>4</a:t>
              </a:r>
              <a:endParaRPr lang="en-US" altLang="zh-CN" sz="88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35651" y="1811329"/>
            <a:ext cx="2042496" cy="2042494"/>
            <a:chOff x="2032000" y="2616827"/>
            <a:chExt cx="2359751" cy="2359750"/>
          </a:xfrm>
        </p:grpSpPr>
        <p:sp>
          <p:nvSpPr>
            <p:cNvPr id="3" name="矩形 2"/>
            <p:cNvSpPr/>
            <p:nvPr/>
          </p:nvSpPr>
          <p:spPr>
            <a:xfrm rot="2700000">
              <a:off x="2032000" y="2616826"/>
              <a:ext cx="2359750" cy="2359751"/>
            </a:xfrm>
            <a:prstGeom prst="rect">
              <a:avLst/>
            </a:prstGeom>
            <a:solidFill>
              <a:srgbClr val="2D1D11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2700000">
              <a:off x="2192184" y="2777009"/>
              <a:ext cx="2039383" cy="2039384"/>
            </a:xfrm>
            <a:prstGeom prst="rect">
              <a:avLst/>
            </a:prstGeom>
            <a:solidFill>
              <a:srgbClr val="2D1D1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629372" y="3235150"/>
              <a:ext cx="1165009" cy="1123103"/>
              <a:chOff x="2587365" y="3297757"/>
              <a:chExt cx="1165009" cy="1123103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2821054" y="3774529"/>
                <a:ext cx="6976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effectLst>
                      <a:outerShdw blurRad="76200" dist="508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/>
                <a:r>
                  <a:rPr lang="en-US" altLang="zh-CN" sz="3600" b="1" dirty="0" smtClean="0">
                    <a:effectLst>
                      <a:outerShdw blurRad="101600" dist="63500" dir="2700000" algn="tl" rotWithShape="0">
                        <a:prstClr val="black">
                          <a:alpha val="6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zh-CN" altLang="en-US" sz="3600" b="1" dirty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587365" y="3297757"/>
                <a:ext cx="1165009" cy="6742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 dirty="0" smtClean="0"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3200" dirty="0" smtClean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668937" y="3374460"/>
            <a:ext cx="2042496" cy="2042494"/>
            <a:chOff x="4916125" y="2616827"/>
            <a:chExt cx="2359751" cy="2359750"/>
          </a:xfrm>
        </p:grpSpPr>
        <p:sp>
          <p:nvSpPr>
            <p:cNvPr id="9" name="矩形 8"/>
            <p:cNvSpPr/>
            <p:nvPr/>
          </p:nvSpPr>
          <p:spPr>
            <a:xfrm rot="2700000">
              <a:off x="4916125" y="2616826"/>
              <a:ext cx="2359750" cy="2359751"/>
            </a:xfrm>
            <a:prstGeom prst="rect">
              <a:avLst/>
            </a:prstGeom>
            <a:solidFill>
              <a:srgbClr val="3B3B3B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2700000">
              <a:off x="5076308" y="2777009"/>
              <a:ext cx="2039383" cy="2039384"/>
            </a:xfrm>
            <a:prstGeom prst="rect">
              <a:avLst/>
            </a:prstGeom>
            <a:solidFill>
              <a:srgbClr val="383838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13496" y="3235150"/>
              <a:ext cx="1165009" cy="1123103"/>
              <a:chOff x="2587365" y="3297757"/>
              <a:chExt cx="1165009" cy="1123103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2821054" y="3774529"/>
                <a:ext cx="6976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effectLst>
                      <a:outerShdw blurRad="76200" dist="508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/>
                <a:r>
                  <a:rPr lang="en-US" altLang="zh-CN" sz="3600" b="1" dirty="0" smtClean="0">
                    <a:effectLst>
                      <a:outerShdw blurRad="101600" dist="63500" dir="2700000" algn="tl" rotWithShape="0">
                        <a:prstClr val="black">
                          <a:alpha val="6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zh-CN" altLang="en-US" sz="3600" b="1" dirty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587365" y="3297757"/>
                <a:ext cx="1165009" cy="6742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3200" dirty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802365" y="3374460"/>
            <a:ext cx="2042496" cy="2042494"/>
            <a:chOff x="7800250" y="2616827"/>
            <a:chExt cx="2359751" cy="2359750"/>
          </a:xfrm>
        </p:grpSpPr>
        <p:sp>
          <p:nvSpPr>
            <p:cNvPr id="15" name="矩形 14"/>
            <p:cNvSpPr/>
            <p:nvPr/>
          </p:nvSpPr>
          <p:spPr>
            <a:xfrm rot="2700000">
              <a:off x="7800250" y="2616826"/>
              <a:ext cx="2359750" cy="2359751"/>
            </a:xfrm>
            <a:prstGeom prst="rect">
              <a:avLst/>
            </a:prstGeom>
            <a:solidFill>
              <a:srgbClr val="9F683E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2700000">
              <a:off x="7960432" y="2777009"/>
              <a:ext cx="2039383" cy="2039384"/>
            </a:xfrm>
            <a:prstGeom prst="rect">
              <a:avLst/>
            </a:prstGeom>
            <a:solidFill>
              <a:srgbClr val="6B4427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397622" y="3235150"/>
              <a:ext cx="1165009" cy="1123103"/>
              <a:chOff x="2587365" y="3297757"/>
              <a:chExt cx="1165009" cy="1123103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2821054" y="3774529"/>
                <a:ext cx="6976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effectLst>
                      <a:outerShdw blurRad="76200" dist="508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/>
                <a:r>
                  <a:rPr lang="en-US" altLang="zh-CN" sz="3600" b="1" dirty="0" smtClean="0">
                    <a:effectLst>
                      <a:outerShdw blurRad="101600" dist="63500" dir="2700000" algn="tl" rotWithShape="0">
                        <a:prstClr val="black">
                          <a:alpha val="6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zh-CN" altLang="en-US" sz="3600" b="1" dirty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2587365" y="3297757"/>
                <a:ext cx="1165009" cy="6742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200" dirty="0" smtClean="0"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3200" dirty="0" smtClean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7912567" y="3879064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 rot="2700000">
            <a:off x="8008209" y="3429578"/>
            <a:ext cx="252000" cy="252000"/>
          </a:xfrm>
          <a:prstGeom prst="rect">
            <a:avLst/>
          </a:prstGeom>
          <a:solidFill>
            <a:srgbClr val="383838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01600" dist="50800" dir="54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405318" y="3405240"/>
            <a:ext cx="1319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383838"/>
                </a:solidFill>
                <a:effectLst/>
              </a:rPr>
              <a:t>Add a title</a:t>
            </a:r>
            <a:endParaRPr lang="zh-CN" altLang="en-US" dirty="0">
              <a:solidFill>
                <a:srgbClr val="383838"/>
              </a:solidFill>
              <a:effectLst/>
            </a:endParaRPr>
          </a:p>
        </p:txBody>
      </p:sp>
      <p:sp>
        <p:nvSpPr>
          <p:cNvPr id="25" name="矩形 24"/>
          <p:cNvSpPr/>
          <p:nvPr/>
        </p:nvSpPr>
        <p:spPr>
          <a:xfrm rot="2700000">
            <a:off x="8008209" y="4804561"/>
            <a:ext cx="252000" cy="252000"/>
          </a:xfrm>
          <a:prstGeom prst="rect">
            <a:avLst/>
          </a:prstGeom>
          <a:solidFill>
            <a:srgbClr val="6B4427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01600" dist="50800" dir="54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405318" y="4780223"/>
            <a:ext cx="1319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B4427"/>
                </a:solidFill>
                <a:effectLst/>
              </a:rPr>
              <a:t>Add a title</a:t>
            </a:r>
            <a:endParaRPr lang="zh-CN" altLang="en-US" dirty="0">
              <a:solidFill>
                <a:srgbClr val="6B4427"/>
              </a:solidFill>
              <a:effectLst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12567" y="5255195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 rot="2700000">
            <a:off x="8008209" y="2055741"/>
            <a:ext cx="252000" cy="252000"/>
          </a:xfrm>
          <a:prstGeom prst="rect">
            <a:avLst/>
          </a:prstGeom>
          <a:solidFill>
            <a:srgbClr val="2D1D1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01600" dist="50800" dir="54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8405318" y="2031403"/>
            <a:ext cx="1319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2D1D11"/>
                </a:solidFill>
                <a:effectLst/>
              </a:rPr>
              <a:t>Add a title</a:t>
            </a:r>
            <a:endParaRPr lang="zh-CN" altLang="en-US" dirty="0">
              <a:solidFill>
                <a:srgbClr val="2D1D11"/>
              </a:solidFill>
              <a:effectLst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912567" y="2504080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277360" y="231775"/>
            <a:ext cx="38919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development strategy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754755" y="231775"/>
            <a:ext cx="4966970" cy="587375"/>
            <a:chOff x="4318750" y="290302"/>
            <a:chExt cx="3444738" cy="587201"/>
          </a:xfrm>
        </p:grpSpPr>
        <p:grpSp>
          <p:nvGrpSpPr>
            <p:cNvPr id="34" name="组合 33"/>
            <p:cNvGrpSpPr/>
            <p:nvPr/>
          </p:nvGrpSpPr>
          <p:grpSpPr>
            <a:xfrm rot="5400000">
              <a:off x="4284306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38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16200000" flipH="1">
              <a:off x="7210730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36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3080" y="179705"/>
            <a:ext cx="380809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development strategy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07435" y="273685"/>
            <a:ext cx="5198110" cy="587375"/>
            <a:chOff x="4318750" y="290302"/>
            <a:chExt cx="3444738" cy="587201"/>
          </a:xfrm>
        </p:grpSpPr>
        <p:grpSp>
          <p:nvGrpSpPr>
            <p:cNvPr id="4" name="组合 3"/>
            <p:cNvGrpSpPr/>
            <p:nvPr/>
          </p:nvGrpSpPr>
          <p:grpSpPr>
            <a:xfrm rot="5400000">
              <a:off x="4284306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8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16200000" flipH="1">
              <a:off x="7210730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6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331206" y="1748510"/>
            <a:ext cx="1547884" cy="1547882"/>
            <a:chOff x="378706" y="2906577"/>
            <a:chExt cx="1547884" cy="1547882"/>
          </a:xfrm>
        </p:grpSpPr>
        <p:sp>
          <p:nvSpPr>
            <p:cNvPr id="11" name="矩形 10"/>
            <p:cNvSpPr/>
            <p:nvPr/>
          </p:nvSpPr>
          <p:spPr>
            <a:xfrm rot="2700000">
              <a:off x="378707" y="2906576"/>
              <a:ext cx="1547882" cy="1547884"/>
            </a:xfrm>
            <a:prstGeom prst="rect">
              <a:avLst/>
            </a:prstGeom>
            <a:solidFill>
              <a:srgbClr val="2D1D11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483780" y="3011648"/>
              <a:ext cx="1337737" cy="1337739"/>
            </a:xfrm>
            <a:prstGeom prst="rect">
              <a:avLst/>
            </a:prstGeom>
            <a:solidFill>
              <a:srgbClr val="2D1D11"/>
            </a:solidFill>
            <a:ln>
              <a:solidFill>
                <a:srgbClr val="FAF0D2"/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59939" y="370110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effectLst>
                    <a:outerShdw blurRad="76200" dist="508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800" dirty="0" smtClean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800" dirty="0">
                <a:effectLst>
                  <a:outerShdw blurRad="101600" dist="63500" dir="2700000" algn="tl" rotWithShape="0">
                    <a:prstClr val="black">
                      <a:alpha val="6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9577" y="3235967"/>
              <a:ext cx="90614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sz="28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053442" y="4071904"/>
            <a:ext cx="1547884" cy="1547882"/>
            <a:chOff x="3502138" y="2655059"/>
            <a:chExt cx="1547884" cy="1547882"/>
          </a:xfrm>
        </p:grpSpPr>
        <p:sp>
          <p:nvSpPr>
            <p:cNvPr id="17" name="矩形 16"/>
            <p:cNvSpPr/>
            <p:nvPr/>
          </p:nvSpPr>
          <p:spPr>
            <a:xfrm rot="2700000">
              <a:off x="3502139" y="2655058"/>
              <a:ext cx="1547882" cy="1547884"/>
            </a:xfrm>
            <a:prstGeom prst="rect">
              <a:avLst/>
            </a:prstGeom>
            <a:solidFill>
              <a:srgbClr val="3B3B3B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2700000">
              <a:off x="3607212" y="2760130"/>
              <a:ext cx="1337737" cy="1337739"/>
            </a:xfrm>
            <a:prstGeom prst="rect">
              <a:avLst/>
            </a:prstGeom>
            <a:solidFill>
              <a:srgbClr val="383838"/>
            </a:solidFill>
            <a:ln>
              <a:solidFill>
                <a:srgbClr val="FAF0D2"/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983370" y="3449588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effectLst>
                    <a:outerShdw blurRad="76200" dist="508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800" dirty="0" smtClean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800" dirty="0">
                <a:effectLst>
                  <a:outerShdw blurRad="101600" dist="63500" dir="2700000" algn="tl" rotWithShape="0">
                    <a:prstClr val="black">
                      <a:alpha val="6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823009" y="2984449"/>
              <a:ext cx="90614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sz="2800" dirty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775678" y="1748510"/>
            <a:ext cx="1547884" cy="1547882"/>
            <a:chOff x="6526113" y="2708398"/>
            <a:chExt cx="1547884" cy="1547882"/>
          </a:xfrm>
        </p:grpSpPr>
        <p:sp>
          <p:nvSpPr>
            <p:cNvPr id="23" name="矩形 22"/>
            <p:cNvSpPr/>
            <p:nvPr/>
          </p:nvSpPr>
          <p:spPr>
            <a:xfrm rot="2700000">
              <a:off x="6526114" y="2708397"/>
              <a:ext cx="1547882" cy="1547884"/>
            </a:xfrm>
            <a:prstGeom prst="rect">
              <a:avLst/>
            </a:prstGeom>
            <a:solidFill>
              <a:srgbClr val="9F683E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2700000">
              <a:off x="6631186" y="2813469"/>
              <a:ext cx="1337737" cy="1337739"/>
            </a:xfrm>
            <a:prstGeom prst="rect">
              <a:avLst/>
            </a:prstGeom>
            <a:solidFill>
              <a:srgbClr val="6B4427"/>
            </a:solidFill>
            <a:ln>
              <a:solidFill>
                <a:srgbClr val="FAF0D2"/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007346" y="3502927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effectLst>
                    <a:outerShdw blurRad="76200" dist="508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800" dirty="0" smtClean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800" dirty="0">
                <a:effectLst>
                  <a:outerShdw blurRad="101600" dist="63500" dir="2700000" algn="tl" rotWithShape="0">
                    <a:prstClr val="black">
                      <a:alpha val="6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846984" y="3037788"/>
              <a:ext cx="90614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sz="28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497913" y="4071904"/>
            <a:ext cx="1547884" cy="1547882"/>
            <a:chOff x="9599513" y="2708398"/>
            <a:chExt cx="1547884" cy="1547882"/>
          </a:xfrm>
        </p:grpSpPr>
        <p:sp>
          <p:nvSpPr>
            <p:cNvPr id="30" name="矩形 29"/>
            <p:cNvSpPr/>
            <p:nvPr/>
          </p:nvSpPr>
          <p:spPr>
            <a:xfrm rot="2700000">
              <a:off x="9599514" y="2708397"/>
              <a:ext cx="1547882" cy="1547884"/>
            </a:xfrm>
            <a:prstGeom prst="rect">
              <a:avLst/>
            </a:prstGeom>
            <a:solidFill>
              <a:srgbClr val="9F683E">
                <a:alpha val="15000"/>
              </a:srgbClr>
            </a:solidFill>
            <a:ln>
              <a:solidFill>
                <a:srgbClr val="FFF2C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2700000">
              <a:off x="9704586" y="2813469"/>
              <a:ext cx="1337737" cy="1337739"/>
            </a:xfrm>
            <a:prstGeom prst="rect">
              <a:avLst/>
            </a:prstGeom>
            <a:solidFill>
              <a:srgbClr val="B47342"/>
            </a:solidFill>
            <a:ln>
              <a:solidFill>
                <a:srgbClr val="FAF0D2"/>
              </a:solidFill>
            </a:ln>
            <a:effectLst>
              <a:outerShdw blurRad="101600" dist="50800" dir="54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080746" y="3502927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effectLst>
                    <a:outerShdw blurRad="76200" dist="508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800" dirty="0" smtClean="0"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2800" dirty="0">
                <a:effectLst>
                  <a:outerShdw blurRad="101600" dist="63500" dir="2700000" algn="tl" rotWithShape="0">
                    <a:prstClr val="black">
                      <a:alpha val="6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9920385" y="3037788"/>
              <a:ext cx="90614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sz="28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箭头连接符 41"/>
          <p:cNvCxnSpPr/>
          <p:nvPr/>
        </p:nvCxnSpPr>
        <p:spPr>
          <a:xfrm>
            <a:off x="695325" y="3680518"/>
            <a:ext cx="10801350" cy="0"/>
          </a:xfrm>
          <a:prstGeom prst="straightConnector1">
            <a:avLst/>
          </a:prstGeom>
          <a:ln w="117475">
            <a:solidFill>
              <a:srgbClr val="FAF0D2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850389" y="4221809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294553" y="4221809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016788" y="1984659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76783" y="1984659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直角三角形 49"/>
          <p:cNvSpPr/>
          <p:nvPr/>
        </p:nvSpPr>
        <p:spPr>
          <a:xfrm rot="-2700000">
            <a:off x="1883445" y="3683749"/>
            <a:ext cx="443402" cy="443402"/>
          </a:xfrm>
          <a:prstGeom prst="rtTriangle">
            <a:avLst/>
          </a:prstGeom>
          <a:solidFill>
            <a:srgbClr val="2D1D1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直角三角形 50"/>
          <p:cNvSpPr/>
          <p:nvPr/>
        </p:nvSpPr>
        <p:spPr>
          <a:xfrm rot="-2700000">
            <a:off x="7348743" y="3683749"/>
            <a:ext cx="443402" cy="443402"/>
          </a:xfrm>
          <a:prstGeom prst="rtTriangle">
            <a:avLst/>
          </a:prstGeom>
          <a:solidFill>
            <a:srgbClr val="6B442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直角三角形 51"/>
          <p:cNvSpPr/>
          <p:nvPr/>
        </p:nvSpPr>
        <p:spPr>
          <a:xfrm rot="2700000" flipV="1">
            <a:off x="4616095" y="3276103"/>
            <a:ext cx="443402" cy="443402"/>
          </a:xfrm>
          <a:prstGeom prst="rtTriangle">
            <a:avLst/>
          </a:prstGeom>
          <a:solidFill>
            <a:srgbClr val="383838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直角三角形 52"/>
          <p:cNvSpPr/>
          <p:nvPr/>
        </p:nvSpPr>
        <p:spPr>
          <a:xfrm rot="2700000" flipV="1">
            <a:off x="10050151" y="3276103"/>
            <a:ext cx="443402" cy="443402"/>
          </a:xfrm>
          <a:prstGeom prst="rtTriangle">
            <a:avLst/>
          </a:prstGeom>
          <a:solidFill>
            <a:srgbClr val="B4734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672120" y="2159000"/>
            <a:ext cx="3512201" cy="2540000"/>
            <a:chOff x="648914" y="2159000"/>
            <a:chExt cx="3512201" cy="2540000"/>
          </a:xfrm>
        </p:grpSpPr>
        <p:grpSp>
          <p:nvGrpSpPr>
            <p:cNvPr id="47" name="组合 46"/>
            <p:cNvGrpSpPr/>
            <p:nvPr/>
          </p:nvGrpSpPr>
          <p:grpSpPr>
            <a:xfrm>
              <a:off x="1621113" y="2159000"/>
              <a:ext cx="2540002" cy="2540000"/>
              <a:chOff x="3235650" y="1811329"/>
              <a:chExt cx="2042496" cy="2042494"/>
            </a:xfrm>
          </p:grpSpPr>
          <p:sp>
            <p:nvSpPr>
              <p:cNvPr id="42" name="矩形 41"/>
              <p:cNvSpPr/>
              <p:nvPr/>
            </p:nvSpPr>
            <p:spPr>
              <a:xfrm rot="2700000">
                <a:off x="3235651" y="1811328"/>
                <a:ext cx="2042494" cy="2042496"/>
              </a:xfrm>
              <a:prstGeom prst="rect">
                <a:avLst/>
              </a:prstGeom>
              <a:solidFill>
                <a:srgbClr val="2D1D11">
                  <a:alpha val="15000"/>
                </a:srgbClr>
              </a:solidFill>
              <a:ln>
                <a:solidFill>
                  <a:srgbClr val="FFF2C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 rot="2700000">
                <a:off x="3374300" y="1949975"/>
                <a:ext cx="1765199" cy="1765201"/>
              </a:xfrm>
              <a:prstGeom prst="rect">
                <a:avLst/>
              </a:prstGeom>
              <a:solidFill>
                <a:srgbClr val="2D1D11"/>
              </a:solidFill>
              <a:ln>
                <a:solidFill>
                  <a:srgbClr val="FFF2CC"/>
                </a:solidFill>
              </a:ln>
              <a:effectLst>
                <a:outerShdw blurRad="101600" dist="50800" dir="54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648914" y="2957362"/>
              <a:ext cx="943278" cy="943276"/>
              <a:chOff x="1484161" y="2957362"/>
              <a:chExt cx="943278" cy="943276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484161" y="2957362"/>
                <a:ext cx="943278" cy="943276"/>
                <a:chOff x="997628" y="3731303"/>
                <a:chExt cx="943278" cy="943276"/>
              </a:xfrm>
            </p:grpSpPr>
            <p:sp>
              <p:nvSpPr>
                <p:cNvPr id="17" name="矩形 16"/>
                <p:cNvSpPr/>
                <p:nvPr/>
              </p:nvSpPr>
              <p:spPr>
                <a:xfrm rot="2700000">
                  <a:off x="997629" y="3731302"/>
                  <a:ext cx="943276" cy="943278"/>
                </a:xfrm>
                <a:prstGeom prst="rect">
                  <a:avLst/>
                </a:prstGeom>
                <a:solidFill>
                  <a:srgbClr val="FFF2CC">
                    <a:alpha val="20000"/>
                  </a:srgbClr>
                </a:solidFill>
                <a:ln>
                  <a:solidFill>
                    <a:srgbClr val="FFF2CC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 rot="2700000">
                  <a:off x="1110102" y="3843774"/>
                  <a:ext cx="718332" cy="718334"/>
                </a:xfrm>
                <a:prstGeom prst="rect">
                  <a:avLst/>
                </a:prstGeom>
                <a:solidFill>
                  <a:srgbClr val="FFF2CC"/>
                </a:solidFill>
                <a:ln>
                  <a:solidFill>
                    <a:srgbClr val="FAF0D2"/>
                  </a:solidFill>
                </a:ln>
                <a:effectLst>
                  <a:outerShdw blurRad="101600" dist="50800" dir="5400000" algn="tl" rotWithShape="0">
                    <a:prstClr val="black">
                      <a:alpha val="5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文本框 18"/>
              <p:cNvSpPr txBox="1"/>
              <p:nvPr/>
            </p:nvSpPr>
            <p:spPr>
              <a:xfrm>
                <a:off x="1635840" y="3136613"/>
                <a:ext cx="63992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effectLst>
                      <a:outerShdw blurRad="76200" dist="508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/>
                <a:r>
                  <a:rPr lang="en-US" altLang="zh-CN" sz="3200" dirty="0" smtClean="0">
                    <a:solidFill>
                      <a:srgbClr val="2D1D11"/>
                    </a:solidFill>
                    <a:effectLst>
                      <a:outerShdw blurRad="101600" dist="63500" dir="2700000" algn="tl" rotWithShape="0">
                        <a:prstClr val="black">
                          <a:alpha val="6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01</a:t>
                </a:r>
                <a:endParaRPr lang="zh-CN" altLang="en-US" sz="3200" dirty="0">
                  <a:solidFill>
                    <a:srgbClr val="2D1D11"/>
                  </a:solidFill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1752148" y="2842686"/>
              <a:ext cx="2277933" cy="11703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Sample text, click here to modify or copy directly.</a:t>
              </a:r>
              <a:endParaRPr lang="zh-CN" altLang="en-US" dirty="0">
                <a:solidFill>
                  <a:schemeClr val="bg1"/>
                </a:solidFill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339900" y="2159000"/>
            <a:ext cx="3512201" cy="2540000"/>
            <a:chOff x="648914" y="2159000"/>
            <a:chExt cx="3512201" cy="2540000"/>
          </a:xfrm>
        </p:grpSpPr>
        <p:grpSp>
          <p:nvGrpSpPr>
            <p:cNvPr id="50" name="组合 49"/>
            <p:cNvGrpSpPr/>
            <p:nvPr/>
          </p:nvGrpSpPr>
          <p:grpSpPr>
            <a:xfrm>
              <a:off x="1621113" y="2159000"/>
              <a:ext cx="2540002" cy="2540000"/>
              <a:chOff x="3235650" y="1811329"/>
              <a:chExt cx="2042496" cy="2042494"/>
            </a:xfrm>
          </p:grpSpPr>
          <p:sp>
            <p:nvSpPr>
              <p:cNvPr id="57" name="矩形 56"/>
              <p:cNvSpPr/>
              <p:nvPr/>
            </p:nvSpPr>
            <p:spPr>
              <a:xfrm rot="2700000">
                <a:off x="3235651" y="1811328"/>
                <a:ext cx="2042494" cy="2042496"/>
              </a:xfrm>
              <a:prstGeom prst="rect">
                <a:avLst/>
              </a:prstGeom>
              <a:solidFill>
                <a:srgbClr val="2D1D11">
                  <a:alpha val="15000"/>
                </a:srgbClr>
              </a:solidFill>
              <a:ln>
                <a:solidFill>
                  <a:srgbClr val="FFF2C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 rot="2700000">
                <a:off x="3374300" y="1949975"/>
                <a:ext cx="1765199" cy="1765201"/>
              </a:xfrm>
              <a:prstGeom prst="rect">
                <a:avLst/>
              </a:prstGeom>
              <a:solidFill>
                <a:srgbClr val="2D1D11"/>
              </a:solidFill>
              <a:ln>
                <a:solidFill>
                  <a:srgbClr val="FFF2CC"/>
                </a:solidFill>
              </a:ln>
              <a:effectLst>
                <a:outerShdw blurRad="101600" dist="50800" dir="54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648914" y="2957362"/>
              <a:ext cx="943278" cy="943276"/>
              <a:chOff x="1484161" y="2957362"/>
              <a:chExt cx="943278" cy="943276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484161" y="2957362"/>
                <a:ext cx="943278" cy="943276"/>
                <a:chOff x="997628" y="3731303"/>
                <a:chExt cx="943278" cy="943276"/>
              </a:xfrm>
            </p:grpSpPr>
            <p:sp>
              <p:nvSpPr>
                <p:cNvPr id="55" name="矩形 54"/>
                <p:cNvSpPr/>
                <p:nvPr/>
              </p:nvSpPr>
              <p:spPr>
                <a:xfrm rot="2700000">
                  <a:off x="997629" y="3731302"/>
                  <a:ext cx="943276" cy="943278"/>
                </a:xfrm>
                <a:prstGeom prst="rect">
                  <a:avLst/>
                </a:prstGeom>
                <a:solidFill>
                  <a:srgbClr val="FFF2CC">
                    <a:alpha val="20000"/>
                  </a:srgbClr>
                </a:solidFill>
                <a:ln>
                  <a:solidFill>
                    <a:srgbClr val="FFF2CC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 rot="2700000">
                  <a:off x="1110102" y="3843774"/>
                  <a:ext cx="718332" cy="718334"/>
                </a:xfrm>
                <a:prstGeom prst="rect">
                  <a:avLst/>
                </a:prstGeom>
                <a:solidFill>
                  <a:srgbClr val="FFF2CC"/>
                </a:solidFill>
                <a:ln>
                  <a:solidFill>
                    <a:srgbClr val="FAF0D2"/>
                  </a:solidFill>
                </a:ln>
                <a:effectLst>
                  <a:outerShdw blurRad="101600" dist="50800" dir="5400000" algn="tl" rotWithShape="0">
                    <a:prstClr val="black">
                      <a:alpha val="5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4" name="文本框 53"/>
              <p:cNvSpPr txBox="1"/>
              <p:nvPr/>
            </p:nvSpPr>
            <p:spPr>
              <a:xfrm>
                <a:off x="1635840" y="3136613"/>
                <a:ext cx="63992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effectLst>
                      <a:outerShdw blurRad="76200" dist="508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/>
                <a:r>
                  <a:rPr lang="en-US" altLang="zh-CN" sz="3200" dirty="0" smtClean="0">
                    <a:solidFill>
                      <a:srgbClr val="2D1D11"/>
                    </a:solidFill>
                    <a:effectLst>
                      <a:outerShdw blurRad="101600" dist="63500" dir="2700000" algn="tl" rotWithShape="0">
                        <a:prstClr val="black">
                          <a:alpha val="6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02</a:t>
                </a:r>
                <a:endParaRPr lang="zh-CN" altLang="en-US" sz="3200" dirty="0">
                  <a:solidFill>
                    <a:srgbClr val="2D1D11"/>
                  </a:solidFill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1752148" y="2842686"/>
              <a:ext cx="2277933" cy="11703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Sample text, click here to modify or copy directly.</a:t>
              </a:r>
              <a:endParaRPr lang="zh-CN" altLang="en-US" dirty="0">
                <a:solidFill>
                  <a:schemeClr val="bg1"/>
                </a:solidFill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007680" y="2159000"/>
            <a:ext cx="3512201" cy="2540000"/>
            <a:chOff x="648914" y="2159000"/>
            <a:chExt cx="3512201" cy="2540000"/>
          </a:xfrm>
        </p:grpSpPr>
        <p:grpSp>
          <p:nvGrpSpPr>
            <p:cNvPr id="60" name="组合 59"/>
            <p:cNvGrpSpPr/>
            <p:nvPr/>
          </p:nvGrpSpPr>
          <p:grpSpPr>
            <a:xfrm>
              <a:off x="1621113" y="2159000"/>
              <a:ext cx="2540002" cy="2540000"/>
              <a:chOff x="3235650" y="1811329"/>
              <a:chExt cx="2042496" cy="2042494"/>
            </a:xfrm>
          </p:grpSpPr>
          <p:sp>
            <p:nvSpPr>
              <p:cNvPr id="67" name="矩形 66"/>
              <p:cNvSpPr/>
              <p:nvPr/>
            </p:nvSpPr>
            <p:spPr>
              <a:xfrm rot="2700000">
                <a:off x="3235651" y="1811328"/>
                <a:ext cx="2042494" cy="2042496"/>
              </a:xfrm>
              <a:prstGeom prst="rect">
                <a:avLst/>
              </a:prstGeom>
              <a:solidFill>
                <a:srgbClr val="2D1D11">
                  <a:alpha val="15000"/>
                </a:srgbClr>
              </a:solidFill>
              <a:ln>
                <a:solidFill>
                  <a:srgbClr val="FFF2C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 rot="2700000">
                <a:off x="3374300" y="1949975"/>
                <a:ext cx="1765199" cy="1765201"/>
              </a:xfrm>
              <a:prstGeom prst="rect">
                <a:avLst/>
              </a:prstGeom>
              <a:solidFill>
                <a:srgbClr val="2D1D11"/>
              </a:solidFill>
              <a:ln>
                <a:solidFill>
                  <a:srgbClr val="FFF2CC"/>
                </a:solidFill>
              </a:ln>
              <a:effectLst>
                <a:outerShdw blurRad="101600" dist="50800" dir="54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648914" y="2957362"/>
              <a:ext cx="943278" cy="943276"/>
              <a:chOff x="1484161" y="2957362"/>
              <a:chExt cx="943278" cy="943276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1484161" y="2957362"/>
                <a:ext cx="943278" cy="943276"/>
                <a:chOff x="997628" y="3731303"/>
                <a:chExt cx="943278" cy="943276"/>
              </a:xfrm>
            </p:grpSpPr>
            <p:sp>
              <p:nvSpPr>
                <p:cNvPr id="65" name="矩形 64"/>
                <p:cNvSpPr/>
                <p:nvPr/>
              </p:nvSpPr>
              <p:spPr>
                <a:xfrm rot="2700000">
                  <a:off x="997629" y="3731302"/>
                  <a:ext cx="943276" cy="943278"/>
                </a:xfrm>
                <a:prstGeom prst="rect">
                  <a:avLst/>
                </a:prstGeom>
                <a:solidFill>
                  <a:srgbClr val="FFF2CC">
                    <a:alpha val="20000"/>
                  </a:srgbClr>
                </a:solidFill>
                <a:ln>
                  <a:solidFill>
                    <a:srgbClr val="FFF2CC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 rot="2700000">
                  <a:off x="1110102" y="3843774"/>
                  <a:ext cx="718332" cy="718334"/>
                </a:xfrm>
                <a:prstGeom prst="rect">
                  <a:avLst/>
                </a:prstGeom>
                <a:solidFill>
                  <a:srgbClr val="FFF2CC"/>
                </a:solidFill>
                <a:ln>
                  <a:solidFill>
                    <a:srgbClr val="FAF0D2"/>
                  </a:solidFill>
                </a:ln>
                <a:effectLst>
                  <a:outerShdw blurRad="101600" dist="50800" dir="5400000" algn="tl" rotWithShape="0">
                    <a:prstClr val="black">
                      <a:alpha val="5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4" name="文本框 63"/>
              <p:cNvSpPr txBox="1"/>
              <p:nvPr/>
            </p:nvSpPr>
            <p:spPr>
              <a:xfrm>
                <a:off x="1635840" y="3136613"/>
                <a:ext cx="63992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effectLst>
                      <a:outerShdw blurRad="76200" dist="508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ctr"/>
                <a:r>
                  <a:rPr lang="en-US" altLang="zh-CN" sz="3200" dirty="0" smtClean="0">
                    <a:solidFill>
                      <a:srgbClr val="2D1D11"/>
                    </a:solidFill>
                    <a:effectLst>
                      <a:outerShdw blurRad="101600" dist="63500" dir="2700000" algn="tl" rotWithShape="0">
                        <a:prstClr val="black">
                          <a:alpha val="6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03</a:t>
                </a:r>
                <a:endParaRPr lang="zh-CN" altLang="en-US" sz="3200" dirty="0">
                  <a:solidFill>
                    <a:srgbClr val="2D1D11"/>
                  </a:solidFill>
                  <a:effectLst>
                    <a:outerShdw blurRad="101600" dist="63500" dir="2700000" algn="tl" rotWithShape="0">
                      <a:prstClr val="black">
                        <a:alpha val="6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1752148" y="2842686"/>
              <a:ext cx="2277933" cy="11703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Sample text, click here to modify or copy directly.</a:t>
              </a:r>
              <a:endParaRPr lang="zh-CN" altLang="en-US" dirty="0">
                <a:solidFill>
                  <a:schemeClr val="bg1"/>
                </a:solidFill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半闭框 77"/>
          <p:cNvSpPr/>
          <p:nvPr/>
        </p:nvSpPr>
        <p:spPr>
          <a:xfrm rot="2700000">
            <a:off x="1838669" y="1615782"/>
            <a:ext cx="2146952" cy="2146952"/>
          </a:xfrm>
          <a:prstGeom prst="halfFrame">
            <a:avLst>
              <a:gd name="adj1" fmla="val 2145"/>
              <a:gd name="adj2" fmla="val 2252"/>
            </a:avLst>
          </a:prstGeom>
          <a:solidFill>
            <a:srgbClr val="FFF2C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半闭框 78"/>
          <p:cNvSpPr/>
          <p:nvPr/>
        </p:nvSpPr>
        <p:spPr>
          <a:xfrm rot="2700000">
            <a:off x="9176403" y="1615783"/>
            <a:ext cx="2146952" cy="2146952"/>
          </a:xfrm>
          <a:prstGeom prst="halfFrame">
            <a:avLst>
              <a:gd name="adj1" fmla="val 2145"/>
              <a:gd name="adj2" fmla="val 2252"/>
            </a:avLst>
          </a:prstGeom>
          <a:solidFill>
            <a:srgbClr val="FFF2C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半闭框 79"/>
          <p:cNvSpPr/>
          <p:nvPr/>
        </p:nvSpPr>
        <p:spPr>
          <a:xfrm rot="18900000" flipV="1">
            <a:off x="5507535" y="3138633"/>
            <a:ext cx="2146952" cy="2146952"/>
          </a:xfrm>
          <a:prstGeom prst="halfFrame">
            <a:avLst>
              <a:gd name="adj1" fmla="val 2145"/>
              <a:gd name="adj2" fmla="val 2252"/>
            </a:avLst>
          </a:prstGeom>
          <a:solidFill>
            <a:srgbClr val="FFF2C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83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86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70699" y="3531278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71215" y="4032250"/>
            <a:ext cx="62369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look back</a:t>
            </a:r>
            <a:r>
              <a:rPr lang="en-US" altLang="zh-CN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26000" y="889000"/>
            <a:ext cx="2540000" cy="2540000"/>
            <a:chOff x="4826000" y="2159000"/>
            <a:chExt cx="2540000" cy="25400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826000" y="2159000"/>
              <a:ext cx="2540000" cy="2540000"/>
              <a:chOff x="5025192" y="2358192"/>
              <a:chExt cx="2141616" cy="21416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025192" y="2358192"/>
                <a:ext cx="2141616" cy="2141616"/>
                <a:chOff x="7290624" y="3926464"/>
                <a:chExt cx="1816258" cy="1816258"/>
              </a:xfrm>
              <a:solidFill>
                <a:srgbClr val="FFF2CC">
                  <a:alpha val="20000"/>
                </a:srgbClr>
              </a:solidFill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2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 rot="24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36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48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204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92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 rot="180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 rot="168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同心圆 10"/>
              <p:cNvSpPr/>
              <p:nvPr/>
            </p:nvSpPr>
            <p:spPr>
              <a:xfrm>
                <a:off x="5169461" y="2502461"/>
                <a:ext cx="1853078" cy="1853078"/>
              </a:xfrm>
              <a:prstGeom prst="donut">
                <a:avLst>
                  <a:gd name="adj" fmla="val 7558"/>
                </a:avLst>
              </a:prstGeom>
              <a:solidFill>
                <a:srgbClr val="FFF2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5305278" y="2638278"/>
                <a:ext cx="1581445" cy="1581445"/>
              </a:xfrm>
              <a:prstGeom prst="donut">
                <a:avLst>
                  <a:gd name="adj" fmla="val 6805"/>
                </a:avLst>
              </a:prstGeom>
              <a:solidFill>
                <a:srgbClr val="FFF2CC">
                  <a:alpha val="8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618947" y="2705725"/>
              <a:ext cx="954107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6000" b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8800" dirty="0"/>
                <a:t>1</a:t>
              </a:r>
              <a:endParaRPr lang="en-US" altLang="zh-CN" sz="8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70699" y="3531278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49675" y="4004310"/>
            <a:ext cx="46939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Leadership message</a:t>
            </a:r>
            <a:endParaRPr lang="zh-CN" altLang="en-US" sz="6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26000" y="889000"/>
            <a:ext cx="2540000" cy="2540000"/>
            <a:chOff x="4826000" y="2159000"/>
            <a:chExt cx="2540000" cy="25400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826000" y="2159000"/>
              <a:ext cx="2540000" cy="2540000"/>
              <a:chOff x="5025192" y="2358192"/>
              <a:chExt cx="2141616" cy="21416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025192" y="2358192"/>
                <a:ext cx="2141616" cy="2141616"/>
                <a:chOff x="7290624" y="3926464"/>
                <a:chExt cx="1816258" cy="1816258"/>
              </a:xfrm>
              <a:solidFill>
                <a:srgbClr val="FFF2CC">
                  <a:alpha val="20000"/>
                </a:srgbClr>
              </a:solidFill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2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 rot="24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36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48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204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92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 rot="180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 rot="168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同心圆 10"/>
              <p:cNvSpPr/>
              <p:nvPr/>
            </p:nvSpPr>
            <p:spPr>
              <a:xfrm>
                <a:off x="5169461" y="2502461"/>
                <a:ext cx="1853078" cy="1853078"/>
              </a:xfrm>
              <a:prstGeom prst="donut">
                <a:avLst>
                  <a:gd name="adj" fmla="val 7558"/>
                </a:avLst>
              </a:prstGeom>
              <a:solidFill>
                <a:srgbClr val="FFF2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5305278" y="2638278"/>
                <a:ext cx="1581445" cy="1581445"/>
              </a:xfrm>
              <a:prstGeom prst="donut">
                <a:avLst>
                  <a:gd name="adj" fmla="val 6805"/>
                </a:avLst>
              </a:prstGeom>
              <a:solidFill>
                <a:srgbClr val="FFF2CC">
                  <a:alpha val="8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618947" y="2705725"/>
              <a:ext cx="954107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6000" b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8800" dirty="0" smtClean="0"/>
                <a:t>5</a:t>
              </a:r>
              <a:endParaRPr lang="en-US" altLang="zh-CN" sz="88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1305486" y="4304756"/>
            <a:ext cx="1793216" cy="554804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5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1495269" y="2878116"/>
            <a:ext cx="1413650" cy="1413650"/>
            <a:chOff x="1263058" y="3295782"/>
            <a:chExt cx="1413650" cy="1413650"/>
          </a:xfrm>
        </p:grpSpPr>
        <p:grpSp>
          <p:nvGrpSpPr>
            <p:cNvPr id="22" name="组合 21"/>
            <p:cNvGrpSpPr/>
            <p:nvPr/>
          </p:nvGrpSpPr>
          <p:grpSpPr>
            <a:xfrm>
              <a:off x="1263058" y="3295782"/>
              <a:ext cx="1413650" cy="1413650"/>
              <a:chOff x="4682350" y="2607414"/>
              <a:chExt cx="1413650" cy="141365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4682350" y="2607414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4915950" y="2838882"/>
                <a:ext cx="946451" cy="950715"/>
              </a:xfrm>
              <a:prstGeom prst="rect">
                <a:avLst/>
              </a:prstGeom>
              <a:effectLst/>
            </p:spPr>
          </p:pic>
        </p:grpSp>
        <p:sp>
          <p:nvSpPr>
            <p:cNvPr id="61" name="文本框 60"/>
            <p:cNvSpPr txBox="1"/>
            <p:nvPr/>
          </p:nvSpPr>
          <p:spPr>
            <a:xfrm>
              <a:off x="1673969" y="3617887"/>
              <a:ext cx="59182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400" b="1">
                  <a:solidFill>
                    <a:srgbClr val="B47342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dirty="0">
                  <a:solidFill>
                    <a:srgbClr val="D6AD8E"/>
                  </a:solidFill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A</a:t>
              </a:r>
              <a:endParaRPr lang="zh-CN" altLang="en-US" dirty="0">
                <a:solidFill>
                  <a:srgbClr val="D6AD8E"/>
                </a:solidFill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947029" y="4812484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901423" y="3032453"/>
            <a:ext cx="1793216" cy="554804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5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4091206" y="1605813"/>
            <a:ext cx="1413650" cy="1413650"/>
            <a:chOff x="3954887" y="2227269"/>
            <a:chExt cx="1413650" cy="1413650"/>
          </a:xfrm>
        </p:grpSpPr>
        <p:grpSp>
          <p:nvGrpSpPr>
            <p:cNvPr id="28" name="组合 27"/>
            <p:cNvGrpSpPr/>
            <p:nvPr/>
          </p:nvGrpSpPr>
          <p:grpSpPr>
            <a:xfrm>
              <a:off x="3954887" y="2227269"/>
              <a:ext cx="1413650" cy="1413650"/>
              <a:chOff x="4682350" y="2607414"/>
              <a:chExt cx="1413650" cy="141365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682350" y="2607414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4915950" y="2838882"/>
                <a:ext cx="946451" cy="950715"/>
              </a:xfrm>
              <a:prstGeom prst="rect">
                <a:avLst/>
              </a:prstGeom>
              <a:effectLst/>
            </p:spPr>
          </p:pic>
        </p:grpSp>
        <p:sp>
          <p:nvSpPr>
            <p:cNvPr id="62" name="文本框 61"/>
            <p:cNvSpPr txBox="1"/>
            <p:nvPr/>
          </p:nvSpPr>
          <p:spPr>
            <a:xfrm>
              <a:off x="4365798" y="2549374"/>
              <a:ext cx="59182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400" b="1">
                  <a:solidFill>
                    <a:srgbClr val="B47342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dirty="0" smtClean="0"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B</a:t>
              </a:r>
              <a:endParaRPr lang="zh-CN" altLang="en-US" dirty="0"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3542966" y="3529463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497360" y="4304756"/>
            <a:ext cx="1793216" cy="554804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5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6687143" y="2878116"/>
            <a:ext cx="1413650" cy="1413650"/>
            <a:chOff x="6646715" y="3527250"/>
            <a:chExt cx="1413650" cy="1413650"/>
          </a:xfrm>
        </p:grpSpPr>
        <p:grpSp>
          <p:nvGrpSpPr>
            <p:cNvPr id="32" name="组合 31"/>
            <p:cNvGrpSpPr/>
            <p:nvPr/>
          </p:nvGrpSpPr>
          <p:grpSpPr>
            <a:xfrm>
              <a:off x="6646715" y="3527250"/>
              <a:ext cx="1413650" cy="1413650"/>
              <a:chOff x="4682350" y="2607414"/>
              <a:chExt cx="1413650" cy="141365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4682350" y="2607414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4915950" y="2838882"/>
                <a:ext cx="946451" cy="950715"/>
              </a:xfrm>
              <a:prstGeom prst="rect">
                <a:avLst/>
              </a:prstGeom>
              <a:effectLst/>
            </p:spPr>
          </p:pic>
        </p:grpSp>
        <p:sp>
          <p:nvSpPr>
            <p:cNvPr id="63" name="文本框 62"/>
            <p:cNvSpPr txBox="1"/>
            <p:nvPr/>
          </p:nvSpPr>
          <p:spPr>
            <a:xfrm>
              <a:off x="7057626" y="3849355"/>
              <a:ext cx="59182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400" b="1">
                  <a:solidFill>
                    <a:srgbClr val="6B4427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dirty="0"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C</a:t>
              </a:r>
              <a:endParaRPr lang="zh-CN" altLang="en-US" dirty="0"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6138903" y="4812484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9093298" y="3032453"/>
            <a:ext cx="1793216" cy="554804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56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9283081" y="1605813"/>
            <a:ext cx="1413650" cy="1413650"/>
            <a:chOff x="9050868" y="2051157"/>
            <a:chExt cx="1413650" cy="1413650"/>
          </a:xfrm>
        </p:grpSpPr>
        <p:grpSp>
          <p:nvGrpSpPr>
            <p:cNvPr id="36" name="组合 35"/>
            <p:cNvGrpSpPr/>
            <p:nvPr/>
          </p:nvGrpSpPr>
          <p:grpSpPr>
            <a:xfrm>
              <a:off x="9050868" y="2051157"/>
              <a:ext cx="1413650" cy="1413650"/>
              <a:chOff x="4682350" y="2607414"/>
              <a:chExt cx="1413650" cy="141365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4682350" y="2607414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4915950" y="2838882"/>
                <a:ext cx="946451" cy="950715"/>
              </a:xfrm>
              <a:prstGeom prst="rect">
                <a:avLst/>
              </a:prstGeom>
              <a:effectLst/>
            </p:spPr>
          </p:pic>
        </p:grpSp>
        <p:sp>
          <p:nvSpPr>
            <p:cNvPr id="64" name="文本框 63"/>
            <p:cNvSpPr txBox="1"/>
            <p:nvPr/>
          </p:nvSpPr>
          <p:spPr>
            <a:xfrm>
              <a:off x="9461779" y="2373262"/>
              <a:ext cx="59182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400" b="1">
                  <a:solidFill>
                    <a:srgbClr val="2D1D1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dirty="0">
                  <a:effectLst>
                    <a:outerShdw blurRad="101600" dist="635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D</a:t>
              </a:r>
              <a:endParaRPr lang="zh-CN" altLang="en-US" dirty="0">
                <a:effectLst>
                  <a:outerShdw blurRad="101600" dist="635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8734841" y="3529463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687570" y="171450"/>
            <a:ext cx="30022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Leadership message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 rot="5400000">
            <a:off x="4224887" y="266229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90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 rot="16200000" flipH="1">
            <a:off x="7548186" y="266229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88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2539468" y="2280618"/>
            <a:ext cx="1632252" cy="1415082"/>
          </a:xfrm>
          <a:custGeom>
            <a:avLst/>
            <a:gdLst>
              <a:gd name="T0" fmla="*/ 469 w 1879"/>
              <a:gd name="T1" fmla="*/ 1629 h 1629"/>
              <a:gd name="T2" fmla="*/ 0 w 1879"/>
              <a:gd name="T3" fmla="*/ 814 h 1629"/>
              <a:gd name="T4" fmla="*/ 469 w 1879"/>
              <a:gd name="T5" fmla="*/ 0 h 1629"/>
              <a:gd name="T6" fmla="*/ 1409 w 1879"/>
              <a:gd name="T7" fmla="*/ 0 h 1629"/>
              <a:gd name="T8" fmla="*/ 1879 w 1879"/>
              <a:gd name="T9" fmla="*/ 814 h 1629"/>
              <a:gd name="T10" fmla="*/ 1409 w 1879"/>
              <a:gd name="T11" fmla="*/ 1629 h 1629"/>
              <a:gd name="T12" fmla="*/ 469 w 1879"/>
              <a:gd name="T13" fmla="*/ 1629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1629">
                <a:moveTo>
                  <a:pt x="469" y="1629"/>
                </a:moveTo>
                <a:lnTo>
                  <a:pt x="0" y="814"/>
                </a:lnTo>
                <a:lnTo>
                  <a:pt x="469" y="0"/>
                </a:lnTo>
                <a:lnTo>
                  <a:pt x="1409" y="0"/>
                </a:lnTo>
                <a:lnTo>
                  <a:pt x="1879" y="814"/>
                </a:lnTo>
                <a:lnTo>
                  <a:pt x="1409" y="1629"/>
                </a:lnTo>
                <a:lnTo>
                  <a:pt x="469" y="1629"/>
                </a:lnTo>
                <a:close/>
              </a:path>
            </a:pathLst>
          </a:custGeom>
          <a:gradFill>
            <a:gsLst>
              <a:gs pos="100000">
                <a:srgbClr val="F3E9CA"/>
              </a:gs>
              <a:gs pos="0">
                <a:srgbClr val="D7B64D"/>
              </a:gs>
            </a:gsLst>
            <a:lin ang="8100000" scaled="1"/>
          </a:gradFill>
          <a:ln w="4445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90500" dist="762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"/>
          <p:cNvSpPr/>
          <p:nvPr/>
        </p:nvSpPr>
        <p:spPr bwMode="auto">
          <a:xfrm>
            <a:off x="3909194" y="3072672"/>
            <a:ext cx="1632252" cy="1415082"/>
          </a:xfrm>
          <a:custGeom>
            <a:avLst/>
            <a:gdLst>
              <a:gd name="T0" fmla="*/ 469 w 1879"/>
              <a:gd name="T1" fmla="*/ 1629 h 1629"/>
              <a:gd name="T2" fmla="*/ 0 w 1879"/>
              <a:gd name="T3" fmla="*/ 814 h 1629"/>
              <a:gd name="T4" fmla="*/ 469 w 1879"/>
              <a:gd name="T5" fmla="*/ 0 h 1629"/>
              <a:gd name="T6" fmla="*/ 1409 w 1879"/>
              <a:gd name="T7" fmla="*/ 0 h 1629"/>
              <a:gd name="T8" fmla="*/ 1879 w 1879"/>
              <a:gd name="T9" fmla="*/ 814 h 1629"/>
              <a:gd name="T10" fmla="*/ 1409 w 1879"/>
              <a:gd name="T11" fmla="*/ 1629 h 1629"/>
              <a:gd name="T12" fmla="*/ 469 w 1879"/>
              <a:gd name="T13" fmla="*/ 1629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1629">
                <a:moveTo>
                  <a:pt x="469" y="1629"/>
                </a:moveTo>
                <a:lnTo>
                  <a:pt x="0" y="814"/>
                </a:lnTo>
                <a:lnTo>
                  <a:pt x="469" y="0"/>
                </a:lnTo>
                <a:lnTo>
                  <a:pt x="1409" y="0"/>
                </a:lnTo>
                <a:lnTo>
                  <a:pt x="1879" y="814"/>
                </a:lnTo>
                <a:lnTo>
                  <a:pt x="1409" y="1629"/>
                </a:lnTo>
                <a:lnTo>
                  <a:pt x="469" y="1629"/>
                </a:lnTo>
                <a:close/>
              </a:path>
            </a:pathLst>
          </a:custGeom>
          <a:gradFill>
            <a:gsLst>
              <a:gs pos="100000">
                <a:srgbClr val="F3E9CA"/>
              </a:gs>
              <a:gs pos="0">
                <a:srgbClr val="D7B64D"/>
              </a:gs>
            </a:gsLst>
            <a:lin ang="8100000" scaled="1"/>
          </a:gradFill>
          <a:ln w="4445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90500" dist="762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2538514" y="3862343"/>
            <a:ext cx="1632252" cy="1415082"/>
          </a:xfrm>
          <a:custGeom>
            <a:avLst/>
            <a:gdLst>
              <a:gd name="T0" fmla="*/ 469 w 1879"/>
              <a:gd name="T1" fmla="*/ 1629 h 1629"/>
              <a:gd name="T2" fmla="*/ 0 w 1879"/>
              <a:gd name="T3" fmla="*/ 814 h 1629"/>
              <a:gd name="T4" fmla="*/ 469 w 1879"/>
              <a:gd name="T5" fmla="*/ 0 h 1629"/>
              <a:gd name="T6" fmla="*/ 1409 w 1879"/>
              <a:gd name="T7" fmla="*/ 0 h 1629"/>
              <a:gd name="T8" fmla="*/ 1879 w 1879"/>
              <a:gd name="T9" fmla="*/ 814 h 1629"/>
              <a:gd name="T10" fmla="*/ 1409 w 1879"/>
              <a:gd name="T11" fmla="*/ 1629 h 1629"/>
              <a:gd name="T12" fmla="*/ 469 w 1879"/>
              <a:gd name="T13" fmla="*/ 1629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1629">
                <a:moveTo>
                  <a:pt x="469" y="1629"/>
                </a:moveTo>
                <a:lnTo>
                  <a:pt x="0" y="814"/>
                </a:lnTo>
                <a:lnTo>
                  <a:pt x="469" y="0"/>
                </a:lnTo>
                <a:lnTo>
                  <a:pt x="1409" y="0"/>
                </a:lnTo>
                <a:lnTo>
                  <a:pt x="1879" y="814"/>
                </a:lnTo>
                <a:lnTo>
                  <a:pt x="1409" y="1629"/>
                </a:lnTo>
                <a:lnTo>
                  <a:pt x="469" y="1629"/>
                </a:lnTo>
                <a:close/>
              </a:path>
            </a:pathLst>
          </a:custGeom>
          <a:gradFill>
            <a:gsLst>
              <a:gs pos="100000">
                <a:srgbClr val="F3E9CA"/>
              </a:gs>
              <a:gs pos="0">
                <a:srgbClr val="D7B64D"/>
              </a:gs>
            </a:gsLst>
            <a:lin ang="8100000" scaled="1"/>
          </a:gradFill>
          <a:ln w="4445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90500" dist="762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5"/>
          <p:cNvSpPr/>
          <p:nvPr/>
        </p:nvSpPr>
        <p:spPr bwMode="auto">
          <a:xfrm>
            <a:off x="1168312" y="3072671"/>
            <a:ext cx="1632252" cy="1415082"/>
          </a:xfrm>
          <a:custGeom>
            <a:avLst/>
            <a:gdLst>
              <a:gd name="T0" fmla="*/ 469 w 1879"/>
              <a:gd name="T1" fmla="*/ 1629 h 1629"/>
              <a:gd name="T2" fmla="*/ 0 w 1879"/>
              <a:gd name="T3" fmla="*/ 814 h 1629"/>
              <a:gd name="T4" fmla="*/ 469 w 1879"/>
              <a:gd name="T5" fmla="*/ 0 h 1629"/>
              <a:gd name="T6" fmla="*/ 1409 w 1879"/>
              <a:gd name="T7" fmla="*/ 0 h 1629"/>
              <a:gd name="T8" fmla="*/ 1879 w 1879"/>
              <a:gd name="T9" fmla="*/ 814 h 1629"/>
              <a:gd name="T10" fmla="*/ 1409 w 1879"/>
              <a:gd name="T11" fmla="*/ 1629 h 1629"/>
              <a:gd name="T12" fmla="*/ 469 w 1879"/>
              <a:gd name="T13" fmla="*/ 1629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1629">
                <a:moveTo>
                  <a:pt x="469" y="1629"/>
                </a:moveTo>
                <a:lnTo>
                  <a:pt x="0" y="814"/>
                </a:lnTo>
                <a:lnTo>
                  <a:pt x="469" y="0"/>
                </a:lnTo>
                <a:lnTo>
                  <a:pt x="1409" y="0"/>
                </a:lnTo>
                <a:lnTo>
                  <a:pt x="1879" y="814"/>
                </a:lnTo>
                <a:lnTo>
                  <a:pt x="1409" y="1629"/>
                </a:lnTo>
                <a:lnTo>
                  <a:pt x="469" y="1629"/>
                </a:lnTo>
                <a:close/>
              </a:path>
            </a:pathLst>
          </a:custGeom>
          <a:gradFill>
            <a:gsLst>
              <a:gs pos="100000">
                <a:srgbClr val="F3E9CA"/>
              </a:gs>
              <a:gs pos="0">
                <a:srgbClr val="D7B64D"/>
              </a:gs>
            </a:gsLst>
            <a:lin ang="8100000" scaled="1"/>
          </a:gradFill>
          <a:ln w="4445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90500" dist="762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>
            <a:off x="5279874" y="3864724"/>
            <a:ext cx="1632252" cy="1415082"/>
          </a:xfrm>
          <a:custGeom>
            <a:avLst/>
            <a:gdLst>
              <a:gd name="T0" fmla="*/ 469 w 1879"/>
              <a:gd name="T1" fmla="*/ 1629 h 1629"/>
              <a:gd name="T2" fmla="*/ 0 w 1879"/>
              <a:gd name="T3" fmla="*/ 814 h 1629"/>
              <a:gd name="T4" fmla="*/ 469 w 1879"/>
              <a:gd name="T5" fmla="*/ 0 h 1629"/>
              <a:gd name="T6" fmla="*/ 1409 w 1879"/>
              <a:gd name="T7" fmla="*/ 0 h 1629"/>
              <a:gd name="T8" fmla="*/ 1879 w 1879"/>
              <a:gd name="T9" fmla="*/ 814 h 1629"/>
              <a:gd name="T10" fmla="*/ 1409 w 1879"/>
              <a:gd name="T11" fmla="*/ 1629 h 1629"/>
              <a:gd name="T12" fmla="*/ 469 w 1879"/>
              <a:gd name="T13" fmla="*/ 1629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1629">
                <a:moveTo>
                  <a:pt x="469" y="1629"/>
                </a:moveTo>
                <a:lnTo>
                  <a:pt x="0" y="814"/>
                </a:lnTo>
                <a:lnTo>
                  <a:pt x="469" y="0"/>
                </a:lnTo>
                <a:lnTo>
                  <a:pt x="1409" y="0"/>
                </a:lnTo>
                <a:lnTo>
                  <a:pt x="1879" y="814"/>
                </a:lnTo>
                <a:lnTo>
                  <a:pt x="1409" y="1629"/>
                </a:lnTo>
                <a:lnTo>
                  <a:pt x="469" y="1629"/>
                </a:lnTo>
                <a:close/>
              </a:path>
            </a:pathLst>
          </a:custGeom>
          <a:gradFill>
            <a:gsLst>
              <a:gs pos="100000">
                <a:srgbClr val="F3E9CA"/>
              </a:gs>
              <a:gs pos="0">
                <a:srgbClr val="D7B64D"/>
              </a:gs>
            </a:gsLst>
            <a:lin ang="8100000" scaled="1"/>
          </a:gradFill>
          <a:ln w="4445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90500" dist="762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5"/>
          <p:cNvSpPr/>
          <p:nvPr/>
        </p:nvSpPr>
        <p:spPr bwMode="auto">
          <a:xfrm>
            <a:off x="3913005" y="1486184"/>
            <a:ext cx="1632252" cy="1415082"/>
          </a:xfrm>
          <a:custGeom>
            <a:avLst/>
            <a:gdLst>
              <a:gd name="T0" fmla="*/ 469 w 1879"/>
              <a:gd name="T1" fmla="*/ 1629 h 1629"/>
              <a:gd name="T2" fmla="*/ 0 w 1879"/>
              <a:gd name="T3" fmla="*/ 814 h 1629"/>
              <a:gd name="T4" fmla="*/ 469 w 1879"/>
              <a:gd name="T5" fmla="*/ 0 h 1629"/>
              <a:gd name="T6" fmla="*/ 1409 w 1879"/>
              <a:gd name="T7" fmla="*/ 0 h 1629"/>
              <a:gd name="T8" fmla="*/ 1879 w 1879"/>
              <a:gd name="T9" fmla="*/ 814 h 1629"/>
              <a:gd name="T10" fmla="*/ 1409 w 1879"/>
              <a:gd name="T11" fmla="*/ 1629 h 1629"/>
              <a:gd name="T12" fmla="*/ 469 w 1879"/>
              <a:gd name="T13" fmla="*/ 1629 h 1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1629">
                <a:moveTo>
                  <a:pt x="469" y="1629"/>
                </a:moveTo>
                <a:lnTo>
                  <a:pt x="0" y="814"/>
                </a:lnTo>
                <a:lnTo>
                  <a:pt x="469" y="0"/>
                </a:lnTo>
                <a:lnTo>
                  <a:pt x="1409" y="0"/>
                </a:lnTo>
                <a:lnTo>
                  <a:pt x="1879" y="814"/>
                </a:lnTo>
                <a:lnTo>
                  <a:pt x="1409" y="1629"/>
                </a:lnTo>
                <a:lnTo>
                  <a:pt x="469" y="1629"/>
                </a:lnTo>
                <a:close/>
              </a:path>
            </a:pathLst>
          </a:custGeom>
          <a:gradFill>
            <a:gsLst>
              <a:gs pos="100000">
                <a:srgbClr val="F3E9CA"/>
              </a:gs>
              <a:gs pos="0">
                <a:srgbClr val="D7B64D"/>
              </a:gs>
            </a:gsLst>
            <a:lin ang="8100000" scaled="1"/>
          </a:gradFill>
          <a:ln w="4445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190500" dist="762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800000">
            <a:off x="2845742" y="3712367"/>
            <a:ext cx="123954" cy="106858"/>
          </a:xfrm>
          <a:prstGeom prst="triangle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9800000" flipH="1">
            <a:off x="3741963" y="3712367"/>
            <a:ext cx="123954" cy="106858"/>
          </a:xfrm>
          <a:prstGeom prst="triangle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800000">
            <a:off x="4218214" y="2918060"/>
            <a:ext cx="123954" cy="106858"/>
          </a:xfrm>
          <a:prstGeom prst="triangle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800000">
            <a:off x="4218215" y="4504441"/>
            <a:ext cx="123954" cy="106858"/>
          </a:xfrm>
          <a:prstGeom prst="triangle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800000">
            <a:off x="5584722" y="3714749"/>
            <a:ext cx="123954" cy="106858"/>
          </a:xfrm>
          <a:prstGeom prst="triangle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971628" y="2617200"/>
            <a:ext cx="764386" cy="734754"/>
            <a:chOff x="7722345" y="2014537"/>
            <a:chExt cx="2006600" cy="1928813"/>
          </a:xfrm>
          <a:solidFill>
            <a:srgbClr val="383838"/>
          </a:solidFill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Rectangle 58"/>
            <p:cNvSpPr>
              <a:spLocks noChangeArrowheads="1"/>
            </p:cNvSpPr>
            <p:nvPr/>
          </p:nvSpPr>
          <p:spPr bwMode="auto">
            <a:xfrm>
              <a:off x="8709770" y="2184400"/>
              <a:ext cx="139700" cy="3143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59"/>
            <p:cNvSpPr>
              <a:spLocks noChangeArrowheads="1"/>
            </p:cNvSpPr>
            <p:nvPr/>
          </p:nvSpPr>
          <p:spPr bwMode="auto">
            <a:xfrm>
              <a:off x="7722345" y="2947987"/>
              <a:ext cx="2006600" cy="1762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Oval 60"/>
            <p:cNvSpPr>
              <a:spLocks noChangeArrowheads="1"/>
            </p:cNvSpPr>
            <p:nvPr/>
          </p:nvSpPr>
          <p:spPr bwMode="auto">
            <a:xfrm>
              <a:off x="9136808" y="2014537"/>
              <a:ext cx="317500" cy="3175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Line 61"/>
            <p:cNvSpPr>
              <a:spLocks noChangeShapeType="1"/>
            </p:cNvSpPr>
            <p:nvPr/>
          </p:nvSpPr>
          <p:spPr bwMode="auto">
            <a:xfrm>
              <a:off x="9295558" y="2173287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Line 62"/>
            <p:cNvSpPr>
              <a:spLocks noChangeShapeType="1"/>
            </p:cNvSpPr>
            <p:nvPr/>
          </p:nvSpPr>
          <p:spPr bwMode="auto">
            <a:xfrm>
              <a:off x="9295558" y="2173287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3"/>
            <p:cNvSpPr/>
            <p:nvPr/>
          </p:nvSpPr>
          <p:spPr bwMode="auto">
            <a:xfrm>
              <a:off x="8646270" y="2362200"/>
              <a:ext cx="1019175" cy="1581150"/>
            </a:xfrm>
            <a:custGeom>
              <a:avLst/>
              <a:gdLst>
                <a:gd name="T0" fmla="*/ 119 w 270"/>
                <a:gd name="T1" fmla="*/ 55 h 419"/>
                <a:gd name="T2" fmla="*/ 119 w 270"/>
                <a:gd name="T3" fmla="*/ 386 h 419"/>
                <a:gd name="T4" fmla="*/ 165 w 270"/>
                <a:gd name="T5" fmla="*/ 386 h 419"/>
                <a:gd name="T6" fmla="*/ 167 w 270"/>
                <a:gd name="T7" fmla="*/ 200 h 419"/>
                <a:gd name="T8" fmla="*/ 177 w 270"/>
                <a:gd name="T9" fmla="*/ 200 h 419"/>
                <a:gd name="T10" fmla="*/ 179 w 270"/>
                <a:gd name="T11" fmla="*/ 386 h 419"/>
                <a:gd name="T12" fmla="*/ 225 w 270"/>
                <a:gd name="T13" fmla="*/ 386 h 419"/>
                <a:gd name="T14" fmla="*/ 225 w 270"/>
                <a:gd name="T15" fmla="*/ 65 h 419"/>
                <a:gd name="T16" fmla="*/ 234 w 270"/>
                <a:gd name="T17" fmla="*/ 65 h 419"/>
                <a:gd name="T18" fmla="*/ 237 w 270"/>
                <a:gd name="T19" fmla="*/ 182 h 419"/>
                <a:gd name="T20" fmla="*/ 270 w 270"/>
                <a:gd name="T21" fmla="*/ 182 h 419"/>
                <a:gd name="T22" fmla="*/ 270 w 270"/>
                <a:gd name="T23" fmla="*/ 54 h 419"/>
                <a:gd name="T24" fmla="*/ 217 w 270"/>
                <a:gd name="T25" fmla="*/ 0 h 419"/>
                <a:gd name="T26" fmla="*/ 172 w 270"/>
                <a:gd name="T27" fmla="*/ 0 h 419"/>
                <a:gd name="T28" fmla="*/ 127 w 270"/>
                <a:gd name="T29" fmla="*/ 0 h 419"/>
                <a:gd name="T30" fmla="*/ 98 w 270"/>
                <a:gd name="T31" fmla="*/ 11 h 419"/>
                <a:gd name="T32" fmla="*/ 16 w 270"/>
                <a:gd name="T33" fmla="*/ 109 h 419"/>
                <a:gd name="T34" fmla="*/ 46 w 270"/>
                <a:gd name="T35" fmla="*/ 134 h 419"/>
                <a:gd name="T36" fmla="*/ 119 w 270"/>
                <a:gd name="T37" fmla="*/ 55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0" h="419">
                  <a:moveTo>
                    <a:pt x="119" y="55"/>
                  </a:moveTo>
                  <a:cubicBezTo>
                    <a:pt x="119" y="386"/>
                    <a:pt x="119" y="386"/>
                    <a:pt x="119" y="386"/>
                  </a:cubicBezTo>
                  <a:cubicBezTo>
                    <a:pt x="119" y="419"/>
                    <a:pt x="165" y="418"/>
                    <a:pt x="165" y="386"/>
                  </a:cubicBezTo>
                  <a:cubicBezTo>
                    <a:pt x="167" y="200"/>
                    <a:pt x="167" y="200"/>
                    <a:pt x="167" y="200"/>
                  </a:cubicBezTo>
                  <a:cubicBezTo>
                    <a:pt x="177" y="200"/>
                    <a:pt x="177" y="200"/>
                    <a:pt x="177" y="200"/>
                  </a:cubicBezTo>
                  <a:cubicBezTo>
                    <a:pt x="179" y="386"/>
                    <a:pt x="179" y="386"/>
                    <a:pt x="179" y="386"/>
                  </a:cubicBezTo>
                  <a:cubicBezTo>
                    <a:pt x="179" y="418"/>
                    <a:pt x="225" y="419"/>
                    <a:pt x="225" y="386"/>
                  </a:cubicBezTo>
                  <a:cubicBezTo>
                    <a:pt x="225" y="65"/>
                    <a:pt x="225" y="65"/>
                    <a:pt x="225" y="65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7"/>
                    <a:pt x="270" y="207"/>
                    <a:pt x="270" y="182"/>
                  </a:cubicBezTo>
                  <a:cubicBezTo>
                    <a:pt x="270" y="54"/>
                    <a:pt x="270" y="54"/>
                    <a:pt x="270" y="54"/>
                  </a:cubicBezTo>
                  <a:cubicBezTo>
                    <a:pt x="270" y="10"/>
                    <a:pt x="257" y="0"/>
                    <a:pt x="21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8" y="0"/>
                    <a:pt x="103" y="6"/>
                    <a:pt x="98" y="11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0" y="130"/>
                    <a:pt x="29" y="153"/>
                    <a:pt x="46" y="134"/>
                  </a:cubicBezTo>
                  <a:lnTo>
                    <a:pt x="1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7789020" y="2044700"/>
              <a:ext cx="1023938" cy="868363"/>
            </a:xfrm>
            <a:custGeom>
              <a:avLst/>
              <a:gdLst>
                <a:gd name="T0" fmla="*/ 98 w 271"/>
                <a:gd name="T1" fmla="*/ 83 h 230"/>
                <a:gd name="T2" fmla="*/ 140 w 271"/>
                <a:gd name="T3" fmla="*/ 41 h 230"/>
                <a:gd name="T4" fmla="*/ 98 w 271"/>
                <a:gd name="T5" fmla="*/ 0 h 230"/>
                <a:gd name="T6" fmla="*/ 56 w 271"/>
                <a:gd name="T7" fmla="*/ 41 h 230"/>
                <a:gd name="T8" fmla="*/ 98 w 271"/>
                <a:gd name="T9" fmla="*/ 83 h 230"/>
                <a:gd name="T10" fmla="*/ 231 w 271"/>
                <a:gd name="T11" fmla="*/ 119 h 230"/>
                <a:gd name="T12" fmla="*/ 204 w 271"/>
                <a:gd name="T13" fmla="*/ 151 h 230"/>
                <a:gd name="T14" fmla="*/ 193 w 271"/>
                <a:gd name="T15" fmla="*/ 134 h 230"/>
                <a:gd name="T16" fmla="*/ 143 w 271"/>
                <a:gd name="T17" fmla="*/ 91 h 230"/>
                <a:gd name="T18" fmla="*/ 98 w 271"/>
                <a:gd name="T19" fmla="*/ 91 h 230"/>
                <a:gd name="T20" fmla="*/ 53 w 271"/>
                <a:gd name="T21" fmla="*/ 91 h 230"/>
                <a:gd name="T22" fmla="*/ 0 w 271"/>
                <a:gd name="T23" fmla="*/ 146 h 230"/>
                <a:gd name="T24" fmla="*/ 0 w 271"/>
                <a:gd name="T25" fmla="*/ 230 h 230"/>
                <a:gd name="T26" fmla="*/ 34 w 271"/>
                <a:gd name="T27" fmla="*/ 230 h 230"/>
                <a:gd name="T28" fmla="*/ 36 w 271"/>
                <a:gd name="T29" fmla="*/ 157 h 230"/>
                <a:gd name="T30" fmla="*/ 45 w 271"/>
                <a:gd name="T31" fmla="*/ 157 h 230"/>
                <a:gd name="T32" fmla="*/ 45 w 271"/>
                <a:gd name="T33" fmla="*/ 230 h 230"/>
                <a:gd name="T34" fmla="*/ 151 w 271"/>
                <a:gd name="T35" fmla="*/ 230 h 230"/>
                <a:gd name="T36" fmla="*/ 151 w 271"/>
                <a:gd name="T37" fmla="*/ 147 h 230"/>
                <a:gd name="T38" fmla="*/ 180 w 271"/>
                <a:gd name="T39" fmla="*/ 189 h 230"/>
                <a:gd name="T40" fmla="*/ 212 w 271"/>
                <a:gd name="T41" fmla="*/ 195 h 230"/>
                <a:gd name="T42" fmla="*/ 257 w 271"/>
                <a:gd name="T43" fmla="*/ 141 h 230"/>
                <a:gd name="T44" fmla="*/ 231 w 271"/>
                <a:gd name="T45" fmla="*/ 1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1" h="230">
                  <a:moveTo>
                    <a:pt x="98" y="83"/>
                  </a:moveTo>
                  <a:cubicBezTo>
                    <a:pt x="121" y="83"/>
                    <a:pt x="140" y="64"/>
                    <a:pt x="140" y="41"/>
                  </a:cubicBezTo>
                  <a:cubicBezTo>
                    <a:pt x="140" y="18"/>
                    <a:pt x="121" y="0"/>
                    <a:pt x="98" y="0"/>
                  </a:cubicBezTo>
                  <a:cubicBezTo>
                    <a:pt x="75" y="0"/>
                    <a:pt x="56" y="18"/>
                    <a:pt x="56" y="41"/>
                  </a:cubicBezTo>
                  <a:cubicBezTo>
                    <a:pt x="56" y="64"/>
                    <a:pt x="75" y="83"/>
                    <a:pt x="98" y="83"/>
                  </a:cubicBezTo>
                  <a:close/>
                  <a:moveTo>
                    <a:pt x="231" y="119"/>
                  </a:moveTo>
                  <a:cubicBezTo>
                    <a:pt x="204" y="151"/>
                    <a:pt x="204" y="151"/>
                    <a:pt x="204" y="151"/>
                  </a:cubicBezTo>
                  <a:cubicBezTo>
                    <a:pt x="204" y="151"/>
                    <a:pt x="196" y="138"/>
                    <a:pt x="193" y="134"/>
                  </a:cubicBezTo>
                  <a:cubicBezTo>
                    <a:pt x="178" y="111"/>
                    <a:pt x="173" y="91"/>
                    <a:pt x="143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13" y="91"/>
                    <a:pt x="0" y="102"/>
                    <a:pt x="0" y="146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151" y="230"/>
                    <a:pt x="151" y="230"/>
                    <a:pt x="151" y="230"/>
                  </a:cubicBezTo>
                  <a:cubicBezTo>
                    <a:pt x="151" y="147"/>
                    <a:pt x="151" y="147"/>
                    <a:pt x="151" y="147"/>
                  </a:cubicBezTo>
                  <a:cubicBezTo>
                    <a:pt x="151" y="147"/>
                    <a:pt x="173" y="178"/>
                    <a:pt x="180" y="189"/>
                  </a:cubicBezTo>
                  <a:cubicBezTo>
                    <a:pt x="190" y="204"/>
                    <a:pt x="201" y="209"/>
                    <a:pt x="212" y="195"/>
                  </a:cubicBezTo>
                  <a:cubicBezTo>
                    <a:pt x="257" y="141"/>
                    <a:pt x="257" y="141"/>
                    <a:pt x="257" y="141"/>
                  </a:cubicBezTo>
                  <a:cubicBezTo>
                    <a:pt x="271" y="123"/>
                    <a:pt x="246" y="103"/>
                    <a:pt x="231" y="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62705" y="4138110"/>
            <a:ext cx="583870" cy="839520"/>
            <a:chOff x="8451960" y="2876551"/>
            <a:chExt cx="1954213" cy="2809875"/>
          </a:xfrm>
          <a:solidFill>
            <a:srgbClr val="383838"/>
          </a:solidFill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Oval 149"/>
            <p:cNvSpPr>
              <a:spLocks noChangeArrowheads="1"/>
            </p:cNvSpPr>
            <p:nvPr/>
          </p:nvSpPr>
          <p:spPr bwMode="auto">
            <a:xfrm>
              <a:off x="9233010" y="2963863"/>
              <a:ext cx="444500" cy="4429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Line 150"/>
            <p:cNvSpPr>
              <a:spLocks noChangeShapeType="1"/>
            </p:cNvSpPr>
            <p:nvPr/>
          </p:nvSpPr>
          <p:spPr bwMode="auto">
            <a:xfrm>
              <a:off x="9455260" y="3186113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Line 151"/>
            <p:cNvSpPr>
              <a:spLocks noChangeShapeType="1"/>
            </p:cNvSpPr>
            <p:nvPr/>
          </p:nvSpPr>
          <p:spPr bwMode="auto">
            <a:xfrm>
              <a:off x="9455260" y="3186113"/>
              <a:ext cx="0" cy="0"/>
            </a:xfrm>
            <a:prstGeom prst="lin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52"/>
            <p:cNvSpPr/>
            <p:nvPr/>
          </p:nvSpPr>
          <p:spPr bwMode="auto">
            <a:xfrm>
              <a:off x="10160110" y="4564063"/>
              <a:ext cx="246063" cy="692150"/>
            </a:xfrm>
            <a:custGeom>
              <a:avLst/>
              <a:gdLst>
                <a:gd name="T0" fmla="*/ 0 w 65"/>
                <a:gd name="T1" fmla="*/ 184 h 184"/>
                <a:gd name="T2" fmla="*/ 37 w 65"/>
                <a:gd name="T3" fmla="*/ 184 h 184"/>
                <a:gd name="T4" fmla="*/ 65 w 65"/>
                <a:gd name="T5" fmla="*/ 156 h 184"/>
                <a:gd name="T6" fmla="*/ 65 w 65"/>
                <a:gd name="T7" fmla="*/ 28 h 184"/>
                <a:gd name="T8" fmla="*/ 37 w 65"/>
                <a:gd name="T9" fmla="*/ 0 h 184"/>
                <a:gd name="T10" fmla="*/ 0 w 65"/>
                <a:gd name="T11" fmla="*/ 0 h 184"/>
                <a:gd name="T12" fmla="*/ 0 w 65"/>
                <a:gd name="T1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84">
                  <a:moveTo>
                    <a:pt x="0" y="184"/>
                  </a:moveTo>
                  <a:cubicBezTo>
                    <a:pt x="37" y="184"/>
                    <a:pt x="37" y="184"/>
                    <a:pt x="37" y="184"/>
                  </a:cubicBezTo>
                  <a:cubicBezTo>
                    <a:pt x="51" y="184"/>
                    <a:pt x="65" y="174"/>
                    <a:pt x="65" y="156"/>
                  </a:cubicBezTo>
                  <a:cubicBezTo>
                    <a:pt x="65" y="156"/>
                    <a:pt x="65" y="28"/>
                    <a:pt x="65" y="28"/>
                  </a:cubicBezTo>
                  <a:cubicBezTo>
                    <a:pt x="65" y="12"/>
                    <a:pt x="5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53"/>
            <p:cNvSpPr>
              <a:spLocks noEditPoints="1"/>
            </p:cNvSpPr>
            <p:nvPr/>
          </p:nvSpPr>
          <p:spPr bwMode="auto">
            <a:xfrm>
              <a:off x="8451960" y="2876551"/>
              <a:ext cx="1666875" cy="2809875"/>
            </a:xfrm>
            <a:custGeom>
              <a:avLst/>
              <a:gdLst>
                <a:gd name="T0" fmla="*/ 442 w 442"/>
                <a:gd name="T1" fmla="*/ 448 h 746"/>
                <a:gd name="T2" fmla="*/ 419 w 442"/>
                <a:gd name="T3" fmla="*/ 448 h 746"/>
                <a:gd name="T4" fmla="*/ 419 w 442"/>
                <a:gd name="T5" fmla="*/ 426 h 746"/>
                <a:gd name="T6" fmla="*/ 404 w 442"/>
                <a:gd name="T7" fmla="*/ 411 h 746"/>
                <a:gd name="T8" fmla="*/ 405 w 442"/>
                <a:gd name="T9" fmla="*/ 411 h 746"/>
                <a:gd name="T10" fmla="*/ 405 w 442"/>
                <a:gd name="T11" fmla="*/ 229 h 746"/>
                <a:gd name="T12" fmla="*/ 329 w 442"/>
                <a:gd name="T13" fmla="*/ 153 h 746"/>
                <a:gd name="T14" fmla="*/ 190 w 442"/>
                <a:gd name="T15" fmla="*/ 153 h 746"/>
                <a:gd name="T16" fmla="*/ 66 w 442"/>
                <a:gd name="T17" fmla="*/ 27 h 746"/>
                <a:gd name="T18" fmla="*/ 27 w 442"/>
                <a:gd name="T19" fmla="*/ 67 h 746"/>
                <a:gd name="T20" fmla="*/ 191 w 442"/>
                <a:gd name="T21" fmla="*/ 245 h 746"/>
                <a:gd name="T22" fmla="*/ 191 w 442"/>
                <a:gd name="T23" fmla="*/ 699 h 746"/>
                <a:gd name="T24" fmla="*/ 255 w 442"/>
                <a:gd name="T25" fmla="*/ 699 h 746"/>
                <a:gd name="T26" fmla="*/ 259 w 442"/>
                <a:gd name="T27" fmla="*/ 435 h 746"/>
                <a:gd name="T28" fmla="*/ 272 w 442"/>
                <a:gd name="T29" fmla="*/ 435 h 746"/>
                <a:gd name="T30" fmla="*/ 276 w 442"/>
                <a:gd name="T31" fmla="*/ 699 h 746"/>
                <a:gd name="T32" fmla="*/ 341 w 442"/>
                <a:gd name="T33" fmla="*/ 699 h 746"/>
                <a:gd name="T34" fmla="*/ 341 w 442"/>
                <a:gd name="T35" fmla="*/ 633 h 746"/>
                <a:gd name="T36" fmla="*/ 442 w 442"/>
                <a:gd name="T37" fmla="*/ 633 h 746"/>
                <a:gd name="T38" fmla="*/ 442 w 442"/>
                <a:gd name="T39" fmla="*/ 448 h 746"/>
                <a:gd name="T40" fmla="*/ 342 w 442"/>
                <a:gd name="T41" fmla="*/ 426 h 746"/>
                <a:gd name="T42" fmla="*/ 342 w 442"/>
                <a:gd name="T43" fmla="*/ 448 h 746"/>
                <a:gd name="T44" fmla="*/ 341 w 442"/>
                <a:gd name="T45" fmla="*/ 448 h 746"/>
                <a:gd name="T46" fmla="*/ 341 w 442"/>
                <a:gd name="T47" fmla="*/ 245 h 746"/>
                <a:gd name="T48" fmla="*/ 353 w 442"/>
                <a:gd name="T49" fmla="*/ 245 h 746"/>
                <a:gd name="T50" fmla="*/ 357 w 442"/>
                <a:gd name="T51" fmla="*/ 411 h 746"/>
                <a:gd name="T52" fmla="*/ 357 w 442"/>
                <a:gd name="T53" fmla="*/ 411 h 746"/>
                <a:gd name="T54" fmla="*/ 342 w 442"/>
                <a:gd name="T55" fmla="*/ 426 h 746"/>
                <a:gd name="T56" fmla="*/ 405 w 442"/>
                <a:gd name="T57" fmla="*/ 448 h 746"/>
                <a:gd name="T58" fmla="*/ 356 w 442"/>
                <a:gd name="T59" fmla="*/ 448 h 746"/>
                <a:gd name="T60" fmla="*/ 356 w 442"/>
                <a:gd name="T61" fmla="*/ 426 h 746"/>
                <a:gd name="T62" fmla="*/ 361 w 442"/>
                <a:gd name="T63" fmla="*/ 426 h 746"/>
                <a:gd name="T64" fmla="*/ 400 w 442"/>
                <a:gd name="T65" fmla="*/ 426 h 746"/>
                <a:gd name="T66" fmla="*/ 405 w 442"/>
                <a:gd name="T67" fmla="*/ 426 h 746"/>
                <a:gd name="T68" fmla="*/ 405 w 442"/>
                <a:gd name="T69" fmla="*/ 44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2" h="746">
                  <a:moveTo>
                    <a:pt x="442" y="448"/>
                  </a:moveTo>
                  <a:cubicBezTo>
                    <a:pt x="419" y="448"/>
                    <a:pt x="419" y="448"/>
                    <a:pt x="419" y="448"/>
                  </a:cubicBezTo>
                  <a:cubicBezTo>
                    <a:pt x="419" y="426"/>
                    <a:pt x="419" y="426"/>
                    <a:pt x="419" y="426"/>
                  </a:cubicBezTo>
                  <a:cubicBezTo>
                    <a:pt x="419" y="418"/>
                    <a:pt x="413" y="413"/>
                    <a:pt x="404" y="411"/>
                  </a:cubicBezTo>
                  <a:cubicBezTo>
                    <a:pt x="404" y="411"/>
                    <a:pt x="405" y="411"/>
                    <a:pt x="405" y="411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5" y="167"/>
                    <a:pt x="386" y="153"/>
                    <a:pt x="329" y="153"/>
                  </a:cubicBezTo>
                  <a:cubicBezTo>
                    <a:pt x="190" y="153"/>
                    <a:pt x="190" y="153"/>
                    <a:pt x="190" y="153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39" y="0"/>
                    <a:pt x="0" y="40"/>
                    <a:pt x="27" y="67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1" y="699"/>
                    <a:pt x="191" y="699"/>
                    <a:pt x="191" y="699"/>
                  </a:cubicBezTo>
                  <a:cubicBezTo>
                    <a:pt x="191" y="746"/>
                    <a:pt x="255" y="745"/>
                    <a:pt x="255" y="699"/>
                  </a:cubicBezTo>
                  <a:cubicBezTo>
                    <a:pt x="259" y="435"/>
                    <a:pt x="259" y="435"/>
                    <a:pt x="259" y="435"/>
                  </a:cubicBezTo>
                  <a:cubicBezTo>
                    <a:pt x="272" y="435"/>
                    <a:pt x="272" y="435"/>
                    <a:pt x="272" y="435"/>
                  </a:cubicBezTo>
                  <a:cubicBezTo>
                    <a:pt x="276" y="699"/>
                    <a:pt x="276" y="699"/>
                    <a:pt x="276" y="699"/>
                  </a:cubicBezTo>
                  <a:cubicBezTo>
                    <a:pt x="276" y="745"/>
                    <a:pt x="341" y="746"/>
                    <a:pt x="341" y="699"/>
                  </a:cubicBezTo>
                  <a:cubicBezTo>
                    <a:pt x="341" y="633"/>
                    <a:pt x="341" y="633"/>
                    <a:pt x="341" y="633"/>
                  </a:cubicBezTo>
                  <a:cubicBezTo>
                    <a:pt x="442" y="633"/>
                    <a:pt x="442" y="633"/>
                    <a:pt x="442" y="633"/>
                  </a:cubicBezTo>
                  <a:cubicBezTo>
                    <a:pt x="442" y="448"/>
                    <a:pt x="442" y="448"/>
                    <a:pt x="442" y="448"/>
                  </a:cubicBezTo>
                  <a:close/>
                  <a:moveTo>
                    <a:pt x="342" y="426"/>
                  </a:moveTo>
                  <a:cubicBezTo>
                    <a:pt x="342" y="448"/>
                    <a:pt x="342" y="448"/>
                    <a:pt x="342" y="448"/>
                  </a:cubicBezTo>
                  <a:cubicBezTo>
                    <a:pt x="341" y="448"/>
                    <a:pt x="341" y="448"/>
                    <a:pt x="341" y="448"/>
                  </a:cubicBezTo>
                  <a:cubicBezTo>
                    <a:pt x="341" y="245"/>
                    <a:pt x="341" y="245"/>
                    <a:pt x="341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57" y="411"/>
                    <a:pt x="357" y="411"/>
                    <a:pt x="357" y="411"/>
                  </a:cubicBezTo>
                  <a:cubicBezTo>
                    <a:pt x="357" y="411"/>
                    <a:pt x="357" y="411"/>
                    <a:pt x="357" y="411"/>
                  </a:cubicBezTo>
                  <a:cubicBezTo>
                    <a:pt x="349" y="413"/>
                    <a:pt x="342" y="418"/>
                    <a:pt x="342" y="426"/>
                  </a:cubicBezTo>
                  <a:close/>
                  <a:moveTo>
                    <a:pt x="405" y="448"/>
                  </a:moveTo>
                  <a:cubicBezTo>
                    <a:pt x="356" y="448"/>
                    <a:pt x="356" y="448"/>
                    <a:pt x="356" y="448"/>
                  </a:cubicBezTo>
                  <a:cubicBezTo>
                    <a:pt x="356" y="426"/>
                    <a:pt x="356" y="426"/>
                    <a:pt x="356" y="426"/>
                  </a:cubicBezTo>
                  <a:cubicBezTo>
                    <a:pt x="361" y="426"/>
                    <a:pt x="361" y="426"/>
                    <a:pt x="361" y="426"/>
                  </a:cubicBezTo>
                  <a:cubicBezTo>
                    <a:pt x="370" y="441"/>
                    <a:pt x="392" y="441"/>
                    <a:pt x="400" y="426"/>
                  </a:cubicBezTo>
                  <a:cubicBezTo>
                    <a:pt x="405" y="426"/>
                    <a:pt x="405" y="426"/>
                    <a:pt x="405" y="426"/>
                  </a:cubicBezTo>
                  <a:cubicBezTo>
                    <a:pt x="405" y="448"/>
                    <a:pt x="405" y="448"/>
                    <a:pt x="405" y="4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321468" y="1835187"/>
            <a:ext cx="807704" cy="717076"/>
            <a:chOff x="7385050" y="4713288"/>
            <a:chExt cx="1131888" cy="1004887"/>
          </a:xfrm>
          <a:solidFill>
            <a:srgbClr val="383838"/>
          </a:solidFill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2" name="Freeform 369"/>
            <p:cNvSpPr>
              <a:spLocks noEditPoints="1"/>
            </p:cNvSpPr>
            <p:nvPr/>
          </p:nvSpPr>
          <p:spPr bwMode="auto">
            <a:xfrm>
              <a:off x="7385050" y="4713288"/>
              <a:ext cx="779463" cy="1004887"/>
            </a:xfrm>
            <a:custGeom>
              <a:avLst/>
              <a:gdLst>
                <a:gd name="T0" fmla="*/ 103 w 206"/>
                <a:gd name="T1" fmla="*/ 116 h 265"/>
                <a:gd name="T2" fmla="*/ 0 w 206"/>
                <a:gd name="T3" fmla="*/ 257 h 265"/>
                <a:gd name="T4" fmla="*/ 0 w 206"/>
                <a:gd name="T5" fmla="*/ 265 h 265"/>
                <a:gd name="T6" fmla="*/ 206 w 206"/>
                <a:gd name="T7" fmla="*/ 265 h 265"/>
                <a:gd name="T8" fmla="*/ 206 w 206"/>
                <a:gd name="T9" fmla="*/ 257 h 265"/>
                <a:gd name="T10" fmla="*/ 103 w 206"/>
                <a:gd name="T11" fmla="*/ 116 h 265"/>
                <a:gd name="T12" fmla="*/ 104 w 206"/>
                <a:gd name="T13" fmla="*/ 102 h 265"/>
                <a:gd name="T14" fmla="*/ 156 w 206"/>
                <a:gd name="T15" fmla="*/ 51 h 265"/>
                <a:gd name="T16" fmla="*/ 104 w 206"/>
                <a:gd name="T17" fmla="*/ 0 h 265"/>
                <a:gd name="T18" fmla="*/ 52 w 206"/>
                <a:gd name="T19" fmla="*/ 51 h 265"/>
                <a:gd name="T20" fmla="*/ 104 w 206"/>
                <a:gd name="T21" fmla="*/ 10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65">
                  <a:moveTo>
                    <a:pt x="103" y="116"/>
                  </a:moveTo>
                  <a:cubicBezTo>
                    <a:pt x="46" y="116"/>
                    <a:pt x="0" y="179"/>
                    <a:pt x="0" y="257"/>
                  </a:cubicBezTo>
                  <a:cubicBezTo>
                    <a:pt x="0" y="260"/>
                    <a:pt x="0" y="262"/>
                    <a:pt x="0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6" y="262"/>
                    <a:pt x="206" y="260"/>
                    <a:pt x="206" y="257"/>
                  </a:cubicBezTo>
                  <a:cubicBezTo>
                    <a:pt x="206" y="179"/>
                    <a:pt x="160" y="116"/>
                    <a:pt x="103" y="116"/>
                  </a:cubicBezTo>
                  <a:close/>
                  <a:moveTo>
                    <a:pt x="104" y="102"/>
                  </a:moveTo>
                  <a:cubicBezTo>
                    <a:pt x="133" y="102"/>
                    <a:pt x="156" y="79"/>
                    <a:pt x="156" y="51"/>
                  </a:cubicBezTo>
                  <a:cubicBezTo>
                    <a:pt x="156" y="23"/>
                    <a:pt x="133" y="0"/>
                    <a:pt x="104" y="0"/>
                  </a:cubicBezTo>
                  <a:cubicBezTo>
                    <a:pt x="76" y="0"/>
                    <a:pt x="52" y="23"/>
                    <a:pt x="52" y="51"/>
                  </a:cubicBezTo>
                  <a:cubicBezTo>
                    <a:pt x="52" y="79"/>
                    <a:pt x="76" y="102"/>
                    <a:pt x="104" y="1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70"/>
            <p:cNvSpPr>
              <a:spLocks noEditPoints="1"/>
            </p:cNvSpPr>
            <p:nvPr/>
          </p:nvSpPr>
          <p:spPr bwMode="auto">
            <a:xfrm>
              <a:off x="8126413" y="5046663"/>
              <a:ext cx="390525" cy="671512"/>
            </a:xfrm>
            <a:custGeom>
              <a:avLst/>
              <a:gdLst>
                <a:gd name="T0" fmla="*/ 34 w 103"/>
                <a:gd name="T1" fmla="*/ 78 h 177"/>
                <a:gd name="T2" fmla="*/ 19 w 103"/>
                <a:gd name="T3" fmla="*/ 80 h 177"/>
                <a:gd name="T4" fmla="*/ 40 w 103"/>
                <a:gd name="T5" fmla="*/ 169 h 177"/>
                <a:gd name="T6" fmla="*/ 40 w 103"/>
                <a:gd name="T7" fmla="*/ 177 h 177"/>
                <a:gd name="T8" fmla="*/ 102 w 103"/>
                <a:gd name="T9" fmla="*/ 177 h 177"/>
                <a:gd name="T10" fmla="*/ 103 w 103"/>
                <a:gd name="T11" fmla="*/ 171 h 177"/>
                <a:gd name="T12" fmla="*/ 34 w 103"/>
                <a:gd name="T13" fmla="*/ 78 h 177"/>
                <a:gd name="T14" fmla="*/ 69 w 103"/>
                <a:gd name="T15" fmla="*/ 34 h 177"/>
                <a:gd name="T16" fmla="*/ 35 w 103"/>
                <a:gd name="T17" fmla="*/ 0 h 177"/>
                <a:gd name="T18" fmla="*/ 0 w 103"/>
                <a:gd name="T19" fmla="*/ 34 h 177"/>
                <a:gd name="T20" fmla="*/ 35 w 103"/>
                <a:gd name="T21" fmla="*/ 68 h 177"/>
                <a:gd name="T22" fmla="*/ 69 w 103"/>
                <a:gd name="T23" fmla="*/ 3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77">
                  <a:moveTo>
                    <a:pt x="34" y="78"/>
                  </a:moveTo>
                  <a:cubicBezTo>
                    <a:pt x="29" y="78"/>
                    <a:pt x="24" y="78"/>
                    <a:pt x="19" y="80"/>
                  </a:cubicBezTo>
                  <a:cubicBezTo>
                    <a:pt x="32" y="105"/>
                    <a:pt x="40" y="136"/>
                    <a:pt x="40" y="169"/>
                  </a:cubicBezTo>
                  <a:cubicBezTo>
                    <a:pt x="40" y="171"/>
                    <a:pt x="40" y="174"/>
                    <a:pt x="40" y="177"/>
                  </a:cubicBezTo>
                  <a:cubicBezTo>
                    <a:pt x="102" y="177"/>
                    <a:pt x="102" y="177"/>
                    <a:pt x="102" y="177"/>
                  </a:cubicBezTo>
                  <a:cubicBezTo>
                    <a:pt x="103" y="175"/>
                    <a:pt x="103" y="173"/>
                    <a:pt x="103" y="171"/>
                  </a:cubicBezTo>
                  <a:cubicBezTo>
                    <a:pt x="103" y="120"/>
                    <a:pt x="72" y="78"/>
                    <a:pt x="34" y="78"/>
                  </a:cubicBezTo>
                  <a:close/>
                  <a:moveTo>
                    <a:pt x="69" y="34"/>
                  </a:moveTo>
                  <a:cubicBezTo>
                    <a:pt x="69" y="15"/>
                    <a:pt x="54" y="0"/>
                    <a:pt x="35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5" y="68"/>
                  </a:cubicBezTo>
                  <a:cubicBezTo>
                    <a:pt x="54" y="68"/>
                    <a:pt x="69" y="53"/>
                    <a:pt x="69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92125" y="3381376"/>
            <a:ext cx="666390" cy="757434"/>
            <a:chOff x="8031163" y="4519613"/>
            <a:chExt cx="1382712" cy="1571625"/>
          </a:xfrm>
          <a:solidFill>
            <a:srgbClr val="383838"/>
          </a:solidFill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5" name="Freeform 270"/>
            <p:cNvSpPr/>
            <p:nvPr/>
          </p:nvSpPr>
          <p:spPr bwMode="auto">
            <a:xfrm>
              <a:off x="8031163" y="4519613"/>
              <a:ext cx="650875" cy="647700"/>
            </a:xfrm>
            <a:custGeom>
              <a:avLst/>
              <a:gdLst>
                <a:gd name="T0" fmla="*/ 125 w 410"/>
                <a:gd name="T1" fmla="*/ 0 h 408"/>
                <a:gd name="T2" fmla="*/ 360 w 410"/>
                <a:gd name="T3" fmla="*/ 235 h 408"/>
                <a:gd name="T4" fmla="*/ 410 w 410"/>
                <a:gd name="T5" fmla="*/ 408 h 408"/>
                <a:gd name="T6" fmla="*/ 235 w 410"/>
                <a:gd name="T7" fmla="*/ 360 h 408"/>
                <a:gd name="T8" fmla="*/ 0 w 410"/>
                <a:gd name="T9" fmla="*/ 124 h 408"/>
                <a:gd name="T10" fmla="*/ 125 w 410"/>
                <a:gd name="T1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0" h="408">
                  <a:moveTo>
                    <a:pt x="125" y="0"/>
                  </a:moveTo>
                  <a:lnTo>
                    <a:pt x="360" y="235"/>
                  </a:lnTo>
                  <a:lnTo>
                    <a:pt x="410" y="408"/>
                  </a:lnTo>
                  <a:lnTo>
                    <a:pt x="235" y="360"/>
                  </a:lnTo>
                  <a:lnTo>
                    <a:pt x="0" y="124"/>
                  </a:lnTo>
                  <a:lnTo>
                    <a:pt x="1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71"/>
            <p:cNvSpPr/>
            <p:nvPr/>
          </p:nvSpPr>
          <p:spPr bwMode="auto">
            <a:xfrm>
              <a:off x="8415338" y="4903788"/>
              <a:ext cx="230187" cy="227012"/>
            </a:xfrm>
            <a:custGeom>
              <a:avLst/>
              <a:gdLst>
                <a:gd name="T0" fmla="*/ 116 w 145"/>
                <a:gd name="T1" fmla="*/ 0 h 143"/>
                <a:gd name="T2" fmla="*/ 145 w 145"/>
                <a:gd name="T3" fmla="*/ 95 h 143"/>
                <a:gd name="T4" fmla="*/ 97 w 145"/>
                <a:gd name="T5" fmla="*/ 143 h 143"/>
                <a:gd name="T6" fmla="*/ 0 w 145"/>
                <a:gd name="T7" fmla="*/ 116 h 143"/>
                <a:gd name="T8" fmla="*/ 116 w 145"/>
                <a:gd name="T9" fmla="*/ 0 h 143"/>
                <a:gd name="T10" fmla="*/ 116 w 145"/>
                <a:gd name="T1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43">
                  <a:moveTo>
                    <a:pt x="116" y="0"/>
                  </a:moveTo>
                  <a:lnTo>
                    <a:pt x="145" y="95"/>
                  </a:lnTo>
                  <a:lnTo>
                    <a:pt x="97" y="143"/>
                  </a:lnTo>
                  <a:lnTo>
                    <a:pt x="0" y="116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72"/>
            <p:cNvSpPr>
              <a:spLocks noEditPoints="1"/>
            </p:cNvSpPr>
            <p:nvPr/>
          </p:nvSpPr>
          <p:spPr bwMode="auto">
            <a:xfrm>
              <a:off x="8218488" y="4621213"/>
              <a:ext cx="1195387" cy="1470025"/>
            </a:xfrm>
            <a:custGeom>
              <a:avLst/>
              <a:gdLst>
                <a:gd name="T0" fmla="*/ 317 w 791"/>
                <a:gd name="T1" fmla="*/ 311 h 973"/>
                <a:gd name="T2" fmla="*/ 653 w 791"/>
                <a:gd name="T3" fmla="*/ 311 h 973"/>
                <a:gd name="T4" fmla="*/ 653 w 791"/>
                <a:gd name="T5" fmla="*/ 267 h 973"/>
                <a:gd name="T6" fmla="*/ 317 w 791"/>
                <a:gd name="T7" fmla="*/ 267 h 973"/>
                <a:gd name="T8" fmla="*/ 317 w 791"/>
                <a:gd name="T9" fmla="*/ 311 h 973"/>
                <a:gd name="T10" fmla="*/ 790 w 791"/>
                <a:gd name="T11" fmla="*/ 519 h 973"/>
                <a:gd name="T12" fmla="*/ 790 w 791"/>
                <a:gd name="T13" fmla="*/ 92 h 973"/>
                <a:gd name="T14" fmla="*/ 699 w 791"/>
                <a:gd name="T15" fmla="*/ 0 h 973"/>
                <a:gd name="T16" fmla="*/ 406 w 791"/>
                <a:gd name="T17" fmla="*/ 0 h 973"/>
                <a:gd name="T18" fmla="*/ 406 w 791"/>
                <a:gd name="T19" fmla="*/ 0 h 973"/>
                <a:gd name="T20" fmla="*/ 205 w 791"/>
                <a:gd name="T21" fmla="*/ 0 h 973"/>
                <a:gd name="T22" fmla="*/ 205 w 791"/>
                <a:gd name="T23" fmla="*/ 69 h 973"/>
                <a:gd name="T24" fmla="*/ 406 w 791"/>
                <a:gd name="T25" fmla="*/ 69 h 973"/>
                <a:gd name="T26" fmla="*/ 406 w 791"/>
                <a:gd name="T27" fmla="*/ 69 h 973"/>
                <a:gd name="T28" fmla="*/ 699 w 791"/>
                <a:gd name="T29" fmla="*/ 69 h 973"/>
                <a:gd name="T30" fmla="*/ 722 w 791"/>
                <a:gd name="T31" fmla="*/ 92 h 973"/>
                <a:gd name="T32" fmla="*/ 722 w 791"/>
                <a:gd name="T33" fmla="*/ 519 h 973"/>
                <a:gd name="T34" fmla="*/ 431 w 791"/>
                <a:gd name="T35" fmla="*/ 519 h 973"/>
                <a:gd name="T36" fmla="*/ 339 w 791"/>
                <a:gd name="T37" fmla="*/ 611 h 973"/>
                <a:gd name="T38" fmla="*/ 339 w 791"/>
                <a:gd name="T39" fmla="*/ 904 h 973"/>
                <a:gd name="T40" fmla="*/ 92 w 791"/>
                <a:gd name="T41" fmla="*/ 904 h 973"/>
                <a:gd name="T42" fmla="*/ 69 w 791"/>
                <a:gd name="T43" fmla="*/ 881 h 973"/>
                <a:gd name="T44" fmla="*/ 69 w 791"/>
                <a:gd name="T45" fmla="*/ 599 h 973"/>
                <a:gd name="T46" fmla="*/ 69 w 791"/>
                <a:gd name="T47" fmla="*/ 599 h 973"/>
                <a:gd name="T48" fmla="*/ 69 w 791"/>
                <a:gd name="T49" fmla="*/ 357 h 973"/>
                <a:gd name="T50" fmla="*/ 0 w 791"/>
                <a:gd name="T51" fmla="*/ 357 h 973"/>
                <a:gd name="T52" fmla="*/ 0 w 791"/>
                <a:gd name="T53" fmla="*/ 599 h 973"/>
                <a:gd name="T54" fmla="*/ 0 w 791"/>
                <a:gd name="T55" fmla="*/ 599 h 973"/>
                <a:gd name="T56" fmla="*/ 0 w 791"/>
                <a:gd name="T57" fmla="*/ 881 h 973"/>
                <a:gd name="T58" fmla="*/ 92 w 791"/>
                <a:gd name="T59" fmla="*/ 973 h 973"/>
                <a:gd name="T60" fmla="*/ 338 w 791"/>
                <a:gd name="T61" fmla="*/ 973 h 973"/>
                <a:gd name="T62" fmla="*/ 339 w 791"/>
                <a:gd name="T63" fmla="*/ 972 h 973"/>
                <a:gd name="T64" fmla="*/ 341 w 791"/>
                <a:gd name="T65" fmla="*/ 972 h 973"/>
                <a:gd name="T66" fmla="*/ 789 w 791"/>
                <a:gd name="T67" fmla="*/ 523 h 973"/>
                <a:gd name="T68" fmla="*/ 789 w 791"/>
                <a:gd name="T69" fmla="*/ 522 h 973"/>
                <a:gd name="T70" fmla="*/ 790 w 791"/>
                <a:gd name="T71" fmla="*/ 521 h 973"/>
                <a:gd name="T72" fmla="*/ 790 w 791"/>
                <a:gd name="T73" fmla="*/ 520 h 973"/>
                <a:gd name="T74" fmla="*/ 791 w 791"/>
                <a:gd name="T75" fmla="*/ 519 h 973"/>
                <a:gd name="T76" fmla="*/ 790 w 791"/>
                <a:gd name="T77" fmla="*/ 519 h 973"/>
                <a:gd name="T78" fmla="*/ 408 w 791"/>
                <a:gd name="T79" fmla="*/ 852 h 973"/>
                <a:gd name="T80" fmla="*/ 408 w 791"/>
                <a:gd name="T81" fmla="*/ 611 h 973"/>
                <a:gd name="T82" fmla="*/ 431 w 791"/>
                <a:gd name="T83" fmla="*/ 588 h 973"/>
                <a:gd name="T84" fmla="*/ 672 w 791"/>
                <a:gd name="T85" fmla="*/ 588 h 973"/>
                <a:gd name="T86" fmla="*/ 408 w 791"/>
                <a:gd name="T87" fmla="*/ 852 h 973"/>
                <a:gd name="T88" fmla="*/ 653 w 791"/>
                <a:gd name="T89" fmla="*/ 151 h 973"/>
                <a:gd name="T90" fmla="*/ 317 w 791"/>
                <a:gd name="T91" fmla="*/ 151 h 973"/>
                <a:gd name="T92" fmla="*/ 317 w 791"/>
                <a:gd name="T93" fmla="*/ 194 h 973"/>
                <a:gd name="T94" fmla="*/ 653 w 791"/>
                <a:gd name="T95" fmla="*/ 194 h 973"/>
                <a:gd name="T96" fmla="*/ 653 w 791"/>
                <a:gd name="T97" fmla="*/ 151 h 973"/>
                <a:gd name="T98" fmla="*/ 317 w 791"/>
                <a:gd name="T99" fmla="*/ 427 h 973"/>
                <a:gd name="T100" fmla="*/ 653 w 791"/>
                <a:gd name="T101" fmla="*/ 427 h 973"/>
                <a:gd name="T102" fmla="*/ 653 w 791"/>
                <a:gd name="T103" fmla="*/ 384 h 973"/>
                <a:gd name="T104" fmla="*/ 317 w 791"/>
                <a:gd name="T105" fmla="*/ 384 h 973"/>
                <a:gd name="T106" fmla="*/ 317 w 791"/>
                <a:gd name="T107" fmla="*/ 427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1" h="973">
                  <a:moveTo>
                    <a:pt x="317" y="311"/>
                  </a:moveTo>
                  <a:cubicBezTo>
                    <a:pt x="653" y="311"/>
                    <a:pt x="653" y="311"/>
                    <a:pt x="653" y="311"/>
                  </a:cubicBezTo>
                  <a:cubicBezTo>
                    <a:pt x="653" y="267"/>
                    <a:pt x="653" y="267"/>
                    <a:pt x="653" y="267"/>
                  </a:cubicBezTo>
                  <a:cubicBezTo>
                    <a:pt x="317" y="267"/>
                    <a:pt x="317" y="267"/>
                    <a:pt x="317" y="267"/>
                  </a:cubicBezTo>
                  <a:lnTo>
                    <a:pt x="317" y="311"/>
                  </a:lnTo>
                  <a:close/>
                  <a:moveTo>
                    <a:pt x="790" y="519"/>
                  </a:moveTo>
                  <a:cubicBezTo>
                    <a:pt x="790" y="92"/>
                    <a:pt x="790" y="92"/>
                    <a:pt x="790" y="92"/>
                  </a:cubicBezTo>
                  <a:cubicBezTo>
                    <a:pt x="790" y="41"/>
                    <a:pt x="749" y="0"/>
                    <a:pt x="699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406" y="69"/>
                    <a:pt x="406" y="69"/>
                    <a:pt x="406" y="69"/>
                  </a:cubicBezTo>
                  <a:cubicBezTo>
                    <a:pt x="406" y="69"/>
                    <a:pt x="406" y="69"/>
                    <a:pt x="406" y="69"/>
                  </a:cubicBezTo>
                  <a:cubicBezTo>
                    <a:pt x="699" y="69"/>
                    <a:pt x="699" y="69"/>
                    <a:pt x="699" y="69"/>
                  </a:cubicBezTo>
                  <a:cubicBezTo>
                    <a:pt x="711" y="69"/>
                    <a:pt x="722" y="79"/>
                    <a:pt x="722" y="92"/>
                  </a:cubicBezTo>
                  <a:cubicBezTo>
                    <a:pt x="722" y="519"/>
                    <a:pt x="722" y="519"/>
                    <a:pt x="722" y="519"/>
                  </a:cubicBezTo>
                  <a:cubicBezTo>
                    <a:pt x="431" y="519"/>
                    <a:pt x="431" y="519"/>
                    <a:pt x="431" y="519"/>
                  </a:cubicBezTo>
                  <a:cubicBezTo>
                    <a:pt x="380" y="519"/>
                    <a:pt x="339" y="560"/>
                    <a:pt x="339" y="611"/>
                  </a:cubicBezTo>
                  <a:cubicBezTo>
                    <a:pt x="339" y="904"/>
                    <a:pt x="339" y="904"/>
                    <a:pt x="339" y="904"/>
                  </a:cubicBezTo>
                  <a:cubicBezTo>
                    <a:pt x="92" y="904"/>
                    <a:pt x="92" y="904"/>
                    <a:pt x="92" y="904"/>
                  </a:cubicBezTo>
                  <a:cubicBezTo>
                    <a:pt x="79" y="904"/>
                    <a:pt x="69" y="894"/>
                    <a:pt x="69" y="881"/>
                  </a:cubicBezTo>
                  <a:cubicBezTo>
                    <a:pt x="69" y="599"/>
                    <a:pt x="69" y="599"/>
                    <a:pt x="69" y="599"/>
                  </a:cubicBezTo>
                  <a:cubicBezTo>
                    <a:pt x="69" y="599"/>
                    <a:pt x="69" y="599"/>
                    <a:pt x="69" y="599"/>
                  </a:cubicBezTo>
                  <a:cubicBezTo>
                    <a:pt x="69" y="357"/>
                    <a:pt x="69" y="357"/>
                    <a:pt x="69" y="35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32"/>
                    <a:pt x="42" y="973"/>
                    <a:pt x="92" y="973"/>
                  </a:cubicBezTo>
                  <a:cubicBezTo>
                    <a:pt x="338" y="973"/>
                    <a:pt x="338" y="973"/>
                    <a:pt x="338" y="973"/>
                  </a:cubicBezTo>
                  <a:cubicBezTo>
                    <a:pt x="339" y="972"/>
                    <a:pt x="339" y="972"/>
                    <a:pt x="339" y="972"/>
                  </a:cubicBezTo>
                  <a:cubicBezTo>
                    <a:pt x="341" y="972"/>
                    <a:pt x="341" y="972"/>
                    <a:pt x="341" y="972"/>
                  </a:cubicBezTo>
                  <a:cubicBezTo>
                    <a:pt x="789" y="523"/>
                    <a:pt x="789" y="523"/>
                    <a:pt x="789" y="523"/>
                  </a:cubicBezTo>
                  <a:cubicBezTo>
                    <a:pt x="789" y="522"/>
                    <a:pt x="789" y="522"/>
                    <a:pt x="789" y="522"/>
                  </a:cubicBezTo>
                  <a:cubicBezTo>
                    <a:pt x="790" y="521"/>
                    <a:pt x="790" y="521"/>
                    <a:pt x="790" y="521"/>
                  </a:cubicBezTo>
                  <a:cubicBezTo>
                    <a:pt x="790" y="520"/>
                    <a:pt x="790" y="520"/>
                    <a:pt x="790" y="520"/>
                  </a:cubicBezTo>
                  <a:cubicBezTo>
                    <a:pt x="791" y="519"/>
                    <a:pt x="791" y="519"/>
                    <a:pt x="791" y="519"/>
                  </a:cubicBezTo>
                  <a:lnTo>
                    <a:pt x="790" y="519"/>
                  </a:lnTo>
                  <a:close/>
                  <a:moveTo>
                    <a:pt x="408" y="852"/>
                  </a:moveTo>
                  <a:cubicBezTo>
                    <a:pt x="408" y="611"/>
                    <a:pt x="408" y="611"/>
                    <a:pt x="408" y="611"/>
                  </a:cubicBezTo>
                  <a:cubicBezTo>
                    <a:pt x="408" y="598"/>
                    <a:pt x="418" y="588"/>
                    <a:pt x="431" y="588"/>
                  </a:cubicBezTo>
                  <a:cubicBezTo>
                    <a:pt x="672" y="588"/>
                    <a:pt x="672" y="588"/>
                    <a:pt x="672" y="588"/>
                  </a:cubicBezTo>
                  <a:lnTo>
                    <a:pt x="408" y="852"/>
                  </a:lnTo>
                  <a:close/>
                  <a:moveTo>
                    <a:pt x="653" y="151"/>
                  </a:moveTo>
                  <a:cubicBezTo>
                    <a:pt x="317" y="151"/>
                    <a:pt x="317" y="151"/>
                    <a:pt x="317" y="151"/>
                  </a:cubicBezTo>
                  <a:cubicBezTo>
                    <a:pt x="317" y="194"/>
                    <a:pt x="317" y="194"/>
                    <a:pt x="317" y="194"/>
                  </a:cubicBezTo>
                  <a:cubicBezTo>
                    <a:pt x="653" y="194"/>
                    <a:pt x="653" y="194"/>
                    <a:pt x="653" y="194"/>
                  </a:cubicBezTo>
                  <a:lnTo>
                    <a:pt x="653" y="151"/>
                  </a:lnTo>
                  <a:close/>
                  <a:moveTo>
                    <a:pt x="317" y="427"/>
                  </a:moveTo>
                  <a:cubicBezTo>
                    <a:pt x="653" y="427"/>
                    <a:pt x="653" y="427"/>
                    <a:pt x="653" y="427"/>
                  </a:cubicBezTo>
                  <a:cubicBezTo>
                    <a:pt x="653" y="384"/>
                    <a:pt x="653" y="384"/>
                    <a:pt x="653" y="384"/>
                  </a:cubicBezTo>
                  <a:cubicBezTo>
                    <a:pt x="317" y="384"/>
                    <a:pt x="317" y="384"/>
                    <a:pt x="317" y="384"/>
                  </a:cubicBezTo>
                  <a:lnTo>
                    <a:pt x="317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95728" y="3413585"/>
            <a:ext cx="777420" cy="709310"/>
            <a:chOff x="3711575" y="1257300"/>
            <a:chExt cx="4765675" cy="4348163"/>
          </a:xfrm>
          <a:solidFill>
            <a:srgbClr val="383838"/>
          </a:solidFill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9" name="Freeform 276"/>
            <p:cNvSpPr/>
            <p:nvPr/>
          </p:nvSpPr>
          <p:spPr bwMode="auto">
            <a:xfrm>
              <a:off x="4805363" y="3960813"/>
              <a:ext cx="484188" cy="1644650"/>
            </a:xfrm>
            <a:custGeom>
              <a:avLst/>
              <a:gdLst>
                <a:gd name="T0" fmla="*/ 0 w 305"/>
                <a:gd name="T1" fmla="*/ 180 h 1036"/>
                <a:gd name="T2" fmla="*/ 0 w 305"/>
                <a:gd name="T3" fmla="*/ 1036 h 1036"/>
                <a:gd name="T4" fmla="*/ 305 w 305"/>
                <a:gd name="T5" fmla="*/ 1036 h 1036"/>
                <a:gd name="T6" fmla="*/ 305 w 305"/>
                <a:gd name="T7" fmla="*/ 124 h 1036"/>
                <a:gd name="T8" fmla="*/ 180 w 305"/>
                <a:gd name="T9" fmla="*/ 0 h 1036"/>
                <a:gd name="T10" fmla="*/ 0 w 305"/>
                <a:gd name="T11" fmla="*/ 18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1036">
                  <a:moveTo>
                    <a:pt x="0" y="180"/>
                  </a:moveTo>
                  <a:lnTo>
                    <a:pt x="0" y="1036"/>
                  </a:lnTo>
                  <a:lnTo>
                    <a:pt x="305" y="1036"/>
                  </a:lnTo>
                  <a:lnTo>
                    <a:pt x="305" y="124"/>
                  </a:lnTo>
                  <a:lnTo>
                    <a:pt x="180" y="0"/>
                  </a:lnTo>
                  <a:lnTo>
                    <a:pt x="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77"/>
            <p:cNvSpPr/>
            <p:nvPr/>
          </p:nvSpPr>
          <p:spPr bwMode="auto">
            <a:xfrm>
              <a:off x="4267200" y="4476750"/>
              <a:ext cx="307975" cy="1128713"/>
            </a:xfrm>
            <a:custGeom>
              <a:avLst/>
              <a:gdLst>
                <a:gd name="T0" fmla="*/ 0 w 194"/>
                <a:gd name="T1" fmla="*/ 711 h 711"/>
                <a:gd name="T2" fmla="*/ 194 w 194"/>
                <a:gd name="T3" fmla="*/ 711 h 711"/>
                <a:gd name="T4" fmla="*/ 194 w 194"/>
                <a:gd name="T5" fmla="*/ 0 h 711"/>
                <a:gd name="T6" fmla="*/ 0 w 194"/>
                <a:gd name="T7" fmla="*/ 194 h 711"/>
                <a:gd name="T8" fmla="*/ 0 w 194"/>
                <a:gd name="T9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711">
                  <a:moveTo>
                    <a:pt x="0" y="711"/>
                  </a:moveTo>
                  <a:lnTo>
                    <a:pt x="194" y="711"/>
                  </a:lnTo>
                  <a:lnTo>
                    <a:pt x="194" y="0"/>
                  </a:lnTo>
                  <a:lnTo>
                    <a:pt x="0" y="194"/>
                  </a:lnTo>
                  <a:lnTo>
                    <a:pt x="0" y="7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78"/>
            <p:cNvSpPr/>
            <p:nvPr/>
          </p:nvSpPr>
          <p:spPr bwMode="auto">
            <a:xfrm>
              <a:off x="6886575" y="2309813"/>
              <a:ext cx="1027113" cy="3295650"/>
            </a:xfrm>
            <a:custGeom>
              <a:avLst/>
              <a:gdLst>
                <a:gd name="T0" fmla="*/ 0 w 647"/>
                <a:gd name="T1" fmla="*/ 649 h 2076"/>
                <a:gd name="T2" fmla="*/ 0 w 647"/>
                <a:gd name="T3" fmla="*/ 2076 h 2076"/>
                <a:gd name="T4" fmla="*/ 647 w 647"/>
                <a:gd name="T5" fmla="*/ 2076 h 2076"/>
                <a:gd name="T6" fmla="*/ 647 w 647"/>
                <a:gd name="T7" fmla="*/ 0 h 2076"/>
                <a:gd name="T8" fmla="*/ 0 w 647"/>
                <a:gd name="T9" fmla="*/ 649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2076">
                  <a:moveTo>
                    <a:pt x="0" y="649"/>
                  </a:moveTo>
                  <a:lnTo>
                    <a:pt x="0" y="2076"/>
                  </a:lnTo>
                  <a:lnTo>
                    <a:pt x="647" y="2076"/>
                  </a:lnTo>
                  <a:lnTo>
                    <a:pt x="647" y="0"/>
                  </a:lnTo>
                  <a:lnTo>
                    <a:pt x="0" y="6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79"/>
            <p:cNvSpPr/>
            <p:nvPr/>
          </p:nvSpPr>
          <p:spPr bwMode="auto">
            <a:xfrm>
              <a:off x="6061075" y="3603625"/>
              <a:ext cx="596900" cy="2001838"/>
            </a:xfrm>
            <a:custGeom>
              <a:avLst/>
              <a:gdLst>
                <a:gd name="T0" fmla="*/ 0 w 376"/>
                <a:gd name="T1" fmla="*/ 353 h 1261"/>
                <a:gd name="T2" fmla="*/ 0 w 376"/>
                <a:gd name="T3" fmla="*/ 1261 h 1261"/>
                <a:gd name="T4" fmla="*/ 376 w 376"/>
                <a:gd name="T5" fmla="*/ 1261 h 1261"/>
                <a:gd name="T6" fmla="*/ 376 w 376"/>
                <a:gd name="T7" fmla="*/ 0 h 1261"/>
                <a:gd name="T8" fmla="*/ 352 w 376"/>
                <a:gd name="T9" fmla="*/ 0 h 1261"/>
                <a:gd name="T10" fmla="*/ 0 w 376"/>
                <a:gd name="T11" fmla="*/ 353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6" h="1261">
                  <a:moveTo>
                    <a:pt x="0" y="353"/>
                  </a:moveTo>
                  <a:lnTo>
                    <a:pt x="0" y="1261"/>
                  </a:lnTo>
                  <a:lnTo>
                    <a:pt x="376" y="1261"/>
                  </a:lnTo>
                  <a:lnTo>
                    <a:pt x="376" y="0"/>
                  </a:lnTo>
                  <a:lnTo>
                    <a:pt x="352" y="0"/>
                  </a:lnTo>
                  <a:lnTo>
                    <a:pt x="0" y="3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80"/>
            <p:cNvSpPr/>
            <p:nvPr/>
          </p:nvSpPr>
          <p:spPr bwMode="auto">
            <a:xfrm>
              <a:off x="5514975" y="4386263"/>
              <a:ext cx="319088" cy="1219200"/>
            </a:xfrm>
            <a:custGeom>
              <a:avLst/>
              <a:gdLst>
                <a:gd name="T0" fmla="*/ 102 w 201"/>
                <a:gd name="T1" fmla="*/ 102 h 768"/>
                <a:gd name="T2" fmla="*/ 36 w 201"/>
                <a:gd name="T3" fmla="*/ 33 h 768"/>
                <a:gd name="T4" fmla="*/ 0 w 201"/>
                <a:gd name="T5" fmla="*/ 0 h 768"/>
                <a:gd name="T6" fmla="*/ 0 w 201"/>
                <a:gd name="T7" fmla="*/ 768 h 768"/>
                <a:gd name="T8" fmla="*/ 201 w 201"/>
                <a:gd name="T9" fmla="*/ 768 h 768"/>
                <a:gd name="T10" fmla="*/ 201 w 201"/>
                <a:gd name="T11" fmla="*/ 2 h 768"/>
                <a:gd name="T12" fmla="*/ 171 w 201"/>
                <a:gd name="T13" fmla="*/ 33 h 768"/>
                <a:gd name="T14" fmla="*/ 102 w 201"/>
                <a:gd name="T15" fmla="*/ 102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768">
                  <a:moveTo>
                    <a:pt x="102" y="102"/>
                  </a:moveTo>
                  <a:lnTo>
                    <a:pt x="36" y="33"/>
                  </a:lnTo>
                  <a:lnTo>
                    <a:pt x="0" y="0"/>
                  </a:lnTo>
                  <a:lnTo>
                    <a:pt x="0" y="768"/>
                  </a:lnTo>
                  <a:lnTo>
                    <a:pt x="201" y="768"/>
                  </a:lnTo>
                  <a:lnTo>
                    <a:pt x="201" y="2"/>
                  </a:lnTo>
                  <a:lnTo>
                    <a:pt x="171" y="33"/>
                  </a:lnTo>
                  <a:lnTo>
                    <a:pt x="102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81"/>
            <p:cNvSpPr/>
            <p:nvPr/>
          </p:nvSpPr>
          <p:spPr bwMode="auto">
            <a:xfrm>
              <a:off x="3711575" y="1257300"/>
              <a:ext cx="4765675" cy="3598863"/>
            </a:xfrm>
            <a:custGeom>
              <a:avLst/>
              <a:gdLst>
                <a:gd name="T0" fmla="*/ 2694 w 3002"/>
                <a:gd name="T1" fmla="*/ 481 h 2267"/>
                <a:gd name="T2" fmla="*/ 3002 w 3002"/>
                <a:gd name="T3" fmla="*/ 789 h 2267"/>
                <a:gd name="T4" fmla="*/ 2886 w 3002"/>
                <a:gd name="T5" fmla="*/ 116 h 2267"/>
                <a:gd name="T6" fmla="*/ 2213 w 3002"/>
                <a:gd name="T7" fmla="*/ 0 h 2267"/>
                <a:gd name="T8" fmla="*/ 2523 w 3002"/>
                <a:gd name="T9" fmla="*/ 310 h 2267"/>
                <a:gd name="T10" fmla="*/ 1238 w 3002"/>
                <a:gd name="T11" fmla="*/ 1597 h 2267"/>
                <a:gd name="T12" fmla="*/ 869 w 3002"/>
                <a:gd name="T13" fmla="*/ 1227 h 2267"/>
                <a:gd name="T14" fmla="*/ 0 w 3002"/>
                <a:gd name="T15" fmla="*/ 2097 h 2267"/>
                <a:gd name="T16" fmla="*/ 170 w 3002"/>
                <a:gd name="T17" fmla="*/ 2267 h 2267"/>
                <a:gd name="T18" fmla="*/ 869 w 3002"/>
                <a:gd name="T19" fmla="*/ 1568 h 2267"/>
                <a:gd name="T20" fmla="*/ 1070 w 3002"/>
                <a:gd name="T21" fmla="*/ 1767 h 2267"/>
                <a:gd name="T22" fmla="*/ 1068 w 3002"/>
                <a:gd name="T23" fmla="*/ 1767 h 2267"/>
                <a:gd name="T24" fmla="*/ 1238 w 3002"/>
                <a:gd name="T25" fmla="*/ 1938 h 2267"/>
                <a:gd name="T26" fmla="*/ 1238 w 3002"/>
                <a:gd name="T27" fmla="*/ 1938 h 2267"/>
                <a:gd name="T28" fmla="*/ 1238 w 3002"/>
                <a:gd name="T29" fmla="*/ 1938 h 2267"/>
                <a:gd name="T30" fmla="*/ 1409 w 3002"/>
                <a:gd name="T31" fmla="*/ 1767 h 2267"/>
                <a:gd name="T32" fmla="*/ 1409 w 3002"/>
                <a:gd name="T33" fmla="*/ 1767 h 2267"/>
                <a:gd name="T34" fmla="*/ 2694 w 3002"/>
                <a:gd name="T35" fmla="*/ 481 h 2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02" h="2267">
                  <a:moveTo>
                    <a:pt x="2694" y="481"/>
                  </a:moveTo>
                  <a:lnTo>
                    <a:pt x="3002" y="789"/>
                  </a:lnTo>
                  <a:lnTo>
                    <a:pt x="2886" y="116"/>
                  </a:lnTo>
                  <a:lnTo>
                    <a:pt x="2213" y="0"/>
                  </a:lnTo>
                  <a:lnTo>
                    <a:pt x="2523" y="310"/>
                  </a:lnTo>
                  <a:lnTo>
                    <a:pt x="1238" y="1597"/>
                  </a:lnTo>
                  <a:lnTo>
                    <a:pt x="869" y="1227"/>
                  </a:lnTo>
                  <a:lnTo>
                    <a:pt x="0" y="2097"/>
                  </a:lnTo>
                  <a:lnTo>
                    <a:pt x="170" y="2267"/>
                  </a:lnTo>
                  <a:lnTo>
                    <a:pt x="869" y="1568"/>
                  </a:lnTo>
                  <a:lnTo>
                    <a:pt x="1070" y="1767"/>
                  </a:lnTo>
                  <a:lnTo>
                    <a:pt x="1068" y="1767"/>
                  </a:lnTo>
                  <a:lnTo>
                    <a:pt x="1238" y="1938"/>
                  </a:lnTo>
                  <a:lnTo>
                    <a:pt x="1238" y="1938"/>
                  </a:lnTo>
                  <a:lnTo>
                    <a:pt x="1238" y="1938"/>
                  </a:lnTo>
                  <a:lnTo>
                    <a:pt x="1409" y="1767"/>
                  </a:lnTo>
                  <a:lnTo>
                    <a:pt x="1409" y="1767"/>
                  </a:lnTo>
                  <a:lnTo>
                    <a:pt x="2694" y="4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719802" y="4193563"/>
            <a:ext cx="752396" cy="752642"/>
            <a:chOff x="3717926" y="985838"/>
            <a:chExt cx="4816475" cy="4818062"/>
          </a:xfrm>
          <a:solidFill>
            <a:srgbClr val="383838"/>
          </a:solidFill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Freeform 331"/>
            <p:cNvSpPr>
              <a:spLocks noEditPoints="1"/>
            </p:cNvSpPr>
            <p:nvPr/>
          </p:nvSpPr>
          <p:spPr bwMode="auto">
            <a:xfrm>
              <a:off x="5583238" y="985838"/>
              <a:ext cx="2951163" cy="2954338"/>
            </a:xfrm>
            <a:custGeom>
              <a:avLst/>
              <a:gdLst>
                <a:gd name="T0" fmla="*/ 643 w 785"/>
                <a:gd name="T1" fmla="*/ 142 h 786"/>
                <a:gd name="T2" fmla="*/ 127 w 785"/>
                <a:gd name="T3" fmla="*/ 142 h 786"/>
                <a:gd name="T4" fmla="*/ 34 w 785"/>
                <a:gd name="T5" fmla="*/ 500 h 786"/>
                <a:gd name="T6" fmla="*/ 56 w 785"/>
                <a:gd name="T7" fmla="*/ 479 h 786"/>
                <a:gd name="T8" fmla="*/ 281 w 785"/>
                <a:gd name="T9" fmla="*/ 505 h 786"/>
                <a:gd name="T10" fmla="*/ 307 w 785"/>
                <a:gd name="T11" fmla="*/ 730 h 786"/>
                <a:gd name="T12" fmla="*/ 285 w 785"/>
                <a:gd name="T13" fmla="*/ 751 h 786"/>
                <a:gd name="T14" fmla="*/ 643 w 785"/>
                <a:gd name="T15" fmla="*/ 658 h 786"/>
                <a:gd name="T16" fmla="*/ 643 w 785"/>
                <a:gd name="T17" fmla="*/ 142 h 786"/>
                <a:gd name="T18" fmla="*/ 573 w 785"/>
                <a:gd name="T19" fmla="*/ 372 h 786"/>
                <a:gd name="T20" fmla="*/ 427 w 785"/>
                <a:gd name="T21" fmla="*/ 372 h 786"/>
                <a:gd name="T22" fmla="*/ 427 w 785"/>
                <a:gd name="T23" fmla="*/ 226 h 786"/>
                <a:gd name="T24" fmla="*/ 573 w 785"/>
                <a:gd name="T25" fmla="*/ 226 h 786"/>
                <a:gd name="T26" fmla="*/ 573 w 785"/>
                <a:gd name="T27" fmla="*/ 372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5" h="786">
                  <a:moveTo>
                    <a:pt x="643" y="142"/>
                  </a:moveTo>
                  <a:cubicBezTo>
                    <a:pt x="501" y="0"/>
                    <a:pt x="270" y="0"/>
                    <a:pt x="127" y="142"/>
                  </a:cubicBezTo>
                  <a:cubicBezTo>
                    <a:pt x="30" y="239"/>
                    <a:pt x="0" y="377"/>
                    <a:pt x="34" y="500"/>
                  </a:cubicBezTo>
                  <a:cubicBezTo>
                    <a:pt x="56" y="479"/>
                    <a:pt x="56" y="479"/>
                    <a:pt x="56" y="479"/>
                  </a:cubicBezTo>
                  <a:cubicBezTo>
                    <a:pt x="111" y="424"/>
                    <a:pt x="211" y="436"/>
                    <a:pt x="281" y="505"/>
                  </a:cubicBezTo>
                  <a:cubicBezTo>
                    <a:pt x="350" y="574"/>
                    <a:pt x="362" y="675"/>
                    <a:pt x="307" y="730"/>
                  </a:cubicBezTo>
                  <a:cubicBezTo>
                    <a:pt x="285" y="751"/>
                    <a:pt x="285" y="751"/>
                    <a:pt x="285" y="751"/>
                  </a:cubicBezTo>
                  <a:cubicBezTo>
                    <a:pt x="408" y="786"/>
                    <a:pt x="546" y="755"/>
                    <a:pt x="643" y="658"/>
                  </a:cubicBezTo>
                  <a:cubicBezTo>
                    <a:pt x="785" y="516"/>
                    <a:pt x="785" y="285"/>
                    <a:pt x="643" y="142"/>
                  </a:cubicBezTo>
                  <a:close/>
                  <a:moveTo>
                    <a:pt x="573" y="372"/>
                  </a:moveTo>
                  <a:cubicBezTo>
                    <a:pt x="533" y="413"/>
                    <a:pt x="467" y="413"/>
                    <a:pt x="427" y="372"/>
                  </a:cubicBezTo>
                  <a:cubicBezTo>
                    <a:pt x="387" y="332"/>
                    <a:pt x="387" y="266"/>
                    <a:pt x="427" y="226"/>
                  </a:cubicBezTo>
                  <a:cubicBezTo>
                    <a:pt x="467" y="186"/>
                    <a:pt x="533" y="186"/>
                    <a:pt x="573" y="226"/>
                  </a:cubicBezTo>
                  <a:cubicBezTo>
                    <a:pt x="614" y="266"/>
                    <a:pt x="614" y="332"/>
                    <a:pt x="573" y="3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32"/>
            <p:cNvSpPr/>
            <p:nvPr/>
          </p:nvSpPr>
          <p:spPr bwMode="auto">
            <a:xfrm>
              <a:off x="3717926" y="2670175"/>
              <a:ext cx="3135313" cy="3133725"/>
            </a:xfrm>
            <a:custGeom>
              <a:avLst/>
              <a:gdLst>
                <a:gd name="T0" fmla="*/ 762 w 834"/>
                <a:gd name="T1" fmla="*/ 72 h 834"/>
                <a:gd name="T2" fmla="*/ 561 w 834"/>
                <a:gd name="T3" fmla="*/ 49 h 834"/>
                <a:gd name="T4" fmla="*/ 542 w 834"/>
                <a:gd name="T5" fmla="*/ 68 h 834"/>
                <a:gd name="T6" fmla="*/ 49 w 834"/>
                <a:gd name="T7" fmla="*/ 561 h 834"/>
                <a:gd name="T8" fmla="*/ 72 w 834"/>
                <a:gd name="T9" fmla="*/ 762 h 834"/>
                <a:gd name="T10" fmla="*/ 272 w 834"/>
                <a:gd name="T11" fmla="*/ 785 h 834"/>
                <a:gd name="T12" fmla="*/ 275 w 834"/>
                <a:gd name="T13" fmla="*/ 782 h 834"/>
                <a:gd name="T14" fmla="*/ 275 w 834"/>
                <a:gd name="T15" fmla="*/ 778 h 834"/>
                <a:gd name="T16" fmla="*/ 260 w 834"/>
                <a:gd name="T17" fmla="*/ 679 h 834"/>
                <a:gd name="T18" fmla="*/ 360 w 834"/>
                <a:gd name="T19" fmla="*/ 693 h 834"/>
                <a:gd name="T20" fmla="*/ 364 w 834"/>
                <a:gd name="T21" fmla="*/ 694 h 834"/>
                <a:gd name="T22" fmla="*/ 382 w 834"/>
                <a:gd name="T23" fmla="*/ 675 h 834"/>
                <a:gd name="T24" fmla="*/ 381 w 834"/>
                <a:gd name="T25" fmla="*/ 671 h 834"/>
                <a:gd name="T26" fmla="*/ 367 w 834"/>
                <a:gd name="T27" fmla="*/ 572 h 834"/>
                <a:gd name="T28" fmla="*/ 466 w 834"/>
                <a:gd name="T29" fmla="*/ 586 h 834"/>
                <a:gd name="T30" fmla="*/ 470 w 834"/>
                <a:gd name="T31" fmla="*/ 587 h 834"/>
                <a:gd name="T32" fmla="*/ 489 w 834"/>
                <a:gd name="T33" fmla="*/ 568 h 834"/>
                <a:gd name="T34" fmla="*/ 488 w 834"/>
                <a:gd name="T35" fmla="*/ 565 h 834"/>
                <a:gd name="T36" fmla="*/ 474 w 834"/>
                <a:gd name="T37" fmla="*/ 465 h 834"/>
                <a:gd name="T38" fmla="*/ 573 w 834"/>
                <a:gd name="T39" fmla="*/ 480 h 834"/>
                <a:gd name="T40" fmla="*/ 577 w 834"/>
                <a:gd name="T41" fmla="*/ 480 h 834"/>
                <a:gd name="T42" fmla="*/ 595 w 834"/>
                <a:gd name="T43" fmla="*/ 462 h 834"/>
                <a:gd name="T44" fmla="*/ 595 w 834"/>
                <a:gd name="T45" fmla="*/ 458 h 834"/>
                <a:gd name="T46" fmla="*/ 580 w 834"/>
                <a:gd name="T47" fmla="*/ 359 h 834"/>
                <a:gd name="T48" fmla="*/ 680 w 834"/>
                <a:gd name="T49" fmla="*/ 373 h 834"/>
                <a:gd name="T50" fmla="*/ 684 w 834"/>
                <a:gd name="T51" fmla="*/ 374 h 834"/>
                <a:gd name="T52" fmla="*/ 766 w 834"/>
                <a:gd name="T53" fmla="*/ 291 h 834"/>
                <a:gd name="T54" fmla="*/ 785 w 834"/>
                <a:gd name="T55" fmla="*/ 272 h 834"/>
                <a:gd name="T56" fmla="*/ 762 w 834"/>
                <a:gd name="T57" fmla="*/ 7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4" h="834">
                  <a:moveTo>
                    <a:pt x="762" y="72"/>
                  </a:moveTo>
                  <a:cubicBezTo>
                    <a:pt x="700" y="10"/>
                    <a:pt x="610" y="0"/>
                    <a:pt x="561" y="49"/>
                  </a:cubicBezTo>
                  <a:cubicBezTo>
                    <a:pt x="542" y="68"/>
                    <a:pt x="542" y="68"/>
                    <a:pt x="542" y="68"/>
                  </a:cubicBezTo>
                  <a:cubicBezTo>
                    <a:pt x="49" y="561"/>
                    <a:pt x="49" y="561"/>
                    <a:pt x="49" y="561"/>
                  </a:cubicBezTo>
                  <a:cubicBezTo>
                    <a:pt x="0" y="610"/>
                    <a:pt x="10" y="700"/>
                    <a:pt x="72" y="762"/>
                  </a:cubicBezTo>
                  <a:cubicBezTo>
                    <a:pt x="134" y="823"/>
                    <a:pt x="223" y="834"/>
                    <a:pt x="272" y="785"/>
                  </a:cubicBezTo>
                  <a:cubicBezTo>
                    <a:pt x="275" y="782"/>
                    <a:pt x="275" y="782"/>
                    <a:pt x="275" y="782"/>
                  </a:cubicBezTo>
                  <a:cubicBezTo>
                    <a:pt x="275" y="778"/>
                    <a:pt x="275" y="778"/>
                    <a:pt x="275" y="778"/>
                  </a:cubicBezTo>
                  <a:cubicBezTo>
                    <a:pt x="260" y="679"/>
                    <a:pt x="260" y="679"/>
                    <a:pt x="260" y="679"/>
                  </a:cubicBezTo>
                  <a:cubicBezTo>
                    <a:pt x="360" y="693"/>
                    <a:pt x="360" y="693"/>
                    <a:pt x="360" y="693"/>
                  </a:cubicBezTo>
                  <a:cubicBezTo>
                    <a:pt x="364" y="694"/>
                    <a:pt x="364" y="694"/>
                    <a:pt x="364" y="694"/>
                  </a:cubicBezTo>
                  <a:cubicBezTo>
                    <a:pt x="382" y="675"/>
                    <a:pt x="382" y="675"/>
                    <a:pt x="382" y="675"/>
                  </a:cubicBezTo>
                  <a:cubicBezTo>
                    <a:pt x="381" y="671"/>
                    <a:pt x="381" y="671"/>
                    <a:pt x="381" y="671"/>
                  </a:cubicBezTo>
                  <a:cubicBezTo>
                    <a:pt x="367" y="572"/>
                    <a:pt x="367" y="572"/>
                    <a:pt x="367" y="572"/>
                  </a:cubicBezTo>
                  <a:cubicBezTo>
                    <a:pt x="466" y="586"/>
                    <a:pt x="466" y="586"/>
                    <a:pt x="466" y="586"/>
                  </a:cubicBezTo>
                  <a:cubicBezTo>
                    <a:pt x="470" y="587"/>
                    <a:pt x="470" y="587"/>
                    <a:pt x="470" y="587"/>
                  </a:cubicBezTo>
                  <a:cubicBezTo>
                    <a:pt x="489" y="568"/>
                    <a:pt x="489" y="568"/>
                    <a:pt x="489" y="568"/>
                  </a:cubicBezTo>
                  <a:cubicBezTo>
                    <a:pt x="488" y="565"/>
                    <a:pt x="488" y="565"/>
                    <a:pt x="488" y="565"/>
                  </a:cubicBezTo>
                  <a:cubicBezTo>
                    <a:pt x="474" y="465"/>
                    <a:pt x="474" y="465"/>
                    <a:pt x="474" y="465"/>
                  </a:cubicBezTo>
                  <a:cubicBezTo>
                    <a:pt x="573" y="480"/>
                    <a:pt x="573" y="480"/>
                    <a:pt x="573" y="480"/>
                  </a:cubicBezTo>
                  <a:cubicBezTo>
                    <a:pt x="577" y="480"/>
                    <a:pt x="577" y="480"/>
                    <a:pt x="577" y="480"/>
                  </a:cubicBezTo>
                  <a:cubicBezTo>
                    <a:pt x="595" y="462"/>
                    <a:pt x="595" y="462"/>
                    <a:pt x="595" y="462"/>
                  </a:cubicBezTo>
                  <a:cubicBezTo>
                    <a:pt x="595" y="458"/>
                    <a:pt x="595" y="458"/>
                    <a:pt x="595" y="458"/>
                  </a:cubicBezTo>
                  <a:cubicBezTo>
                    <a:pt x="580" y="359"/>
                    <a:pt x="580" y="359"/>
                    <a:pt x="580" y="359"/>
                  </a:cubicBezTo>
                  <a:cubicBezTo>
                    <a:pt x="680" y="373"/>
                    <a:pt x="680" y="373"/>
                    <a:pt x="680" y="373"/>
                  </a:cubicBezTo>
                  <a:cubicBezTo>
                    <a:pt x="684" y="374"/>
                    <a:pt x="684" y="374"/>
                    <a:pt x="684" y="374"/>
                  </a:cubicBezTo>
                  <a:cubicBezTo>
                    <a:pt x="766" y="291"/>
                    <a:pt x="766" y="291"/>
                    <a:pt x="766" y="291"/>
                  </a:cubicBezTo>
                  <a:cubicBezTo>
                    <a:pt x="785" y="272"/>
                    <a:pt x="785" y="272"/>
                    <a:pt x="785" y="272"/>
                  </a:cubicBezTo>
                  <a:cubicBezTo>
                    <a:pt x="834" y="223"/>
                    <a:pt x="823" y="134"/>
                    <a:pt x="762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4687570" y="171450"/>
            <a:ext cx="31140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Leadership message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 rot="5400000">
            <a:off x="3849602" y="264324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50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rot="16200000" flipH="1">
            <a:off x="7766626" y="266229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53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0" name="基于演示设计 6"/>
          <p:cNvSpPr txBox="1"/>
          <p:nvPr/>
        </p:nvSpPr>
        <p:spPr>
          <a:xfrm>
            <a:off x="7600095" y="2051255"/>
            <a:ext cx="3896580" cy="8915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/>
              <a:t>Sample text, click here to modify or copy directly.</a:t>
            </a:r>
            <a:endParaRPr lang="zh-CN" altLang="en-US" sz="2000" dirty="0"/>
          </a:p>
        </p:txBody>
      </p:sp>
      <p:sp>
        <p:nvSpPr>
          <p:cNvPr id="61" name="基于演示设计 6"/>
          <p:cNvSpPr txBox="1"/>
          <p:nvPr/>
        </p:nvSpPr>
        <p:spPr>
          <a:xfrm>
            <a:off x="7600095" y="4491656"/>
            <a:ext cx="3896579" cy="8915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dirty="0"/>
              <a:t>Sample text, click here to modify or copy directly.</a:t>
            </a:r>
            <a:endParaRPr lang="zh-CN" altLang="en-US" sz="2000" dirty="0"/>
          </a:p>
        </p:txBody>
      </p:sp>
      <p:sp>
        <p:nvSpPr>
          <p:cNvPr id="62" name="文本框 61"/>
          <p:cNvSpPr txBox="1"/>
          <p:nvPr/>
        </p:nvSpPr>
        <p:spPr>
          <a:xfrm>
            <a:off x="7498715" y="1649095"/>
            <a:ext cx="2124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498715" y="4108450"/>
            <a:ext cx="2499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70699" y="3531278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27500" y="4032305"/>
            <a:ext cx="39370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Game session</a:t>
            </a:r>
            <a:endParaRPr lang="zh-CN" altLang="en-US" sz="6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26000" y="889000"/>
            <a:ext cx="2540000" cy="2540000"/>
            <a:chOff x="4826000" y="2159000"/>
            <a:chExt cx="2540000" cy="25400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826000" y="2159000"/>
              <a:ext cx="2540000" cy="2540000"/>
              <a:chOff x="5025192" y="2358192"/>
              <a:chExt cx="2141616" cy="21416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025192" y="2358192"/>
                <a:ext cx="2141616" cy="2141616"/>
                <a:chOff x="7290624" y="3926464"/>
                <a:chExt cx="1816258" cy="1816258"/>
              </a:xfrm>
              <a:solidFill>
                <a:srgbClr val="FFF2CC">
                  <a:alpha val="20000"/>
                </a:srgbClr>
              </a:solidFill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2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 rot="24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36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48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204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92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 rot="180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 rot="168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同心圆 10"/>
              <p:cNvSpPr/>
              <p:nvPr/>
            </p:nvSpPr>
            <p:spPr>
              <a:xfrm>
                <a:off x="5169461" y="2502461"/>
                <a:ext cx="1853078" cy="1853078"/>
              </a:xfrm>
              <a:prstGeom prst="donut">
                <a:avLst>
                  <a:gd name="adj" fmla="val 7558"/>
                </a:avLst>
              </a:prstGeom>
              <a:solidFill>
                <a:srgbClr val="FFF2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5305278" y="2638278"/>
                <a:ext cx="1581445" cy="1581445"/>
              </a:xfrm>
              <a:prstGeom prst="donut">
                <a:avLst>
                  <a:gd name="adj" fmla="val 6805"/>
                </a:avLst>
              </a:prstGeom>
              <a:solidFill>
                <a:srgbClr val="FFF2CC">
                  <a:alpha val="8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618947" y="2705725"/>
              <a:ext cx="954107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6000" b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8800" dirty="0" smtClean="0"/>
                <a:t>6</a:t>
              </a:r>
              <a:endParaRPr lang="en-US" altLang="zh-CN" sz="88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792243">
            <a:off x="4013200" y="2055604"/>
            <a:ext cx="3421536" cy="3381792"/>
            <a:chOff x="4329704" y="2442031"/>
            <a:chExt cx="2861671" cy="2828430"/>
          </a:xfrm>
        </p:grpSpPr>
        <p:sp>
          <p:nvSpPr>
            <p:cNvPr id="3" name="椭圆 2"/>
            <p:cNvSpPr/>
            <p:nvPr/>
          </p:nvSpPr>
          <p:spPr>
            <a:xfrm>
              <a:off x="4911681" y="2442031"/>
              <a:ext cx="2279694" cy="2279694"/>
            </a:xfrm>
            <a:prstGeom prst="ellipse">
              <a:avLst/>
            </a:prstGeom>
            <a:gradFill flip="none" rotWithShape="1">
              <a:gsLst>
                <a:gs pos="97000">
                  <a:schemeClr val="bg1">
                    <a:lumMod val="85000"/>
                  </a:schemeClr>
                </a:gs>
                <a:gs pos="2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2745427">
              <a:off x="4393519" y="2881326"/>
              <a:ext cx="2325320" cy="245295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698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613738" y="3489953"/>
              <a:ext cx="298136" cy="183851"/>
            </a:xfrm>
            <a:prstGeom prst="roundRect">
              <a:avLst>
                <a:gd name="adj" fmla="val 2376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5434260" y="2964609"/>
              <a:ext cx="1234537" cy="1234537"/>
              <a:chOff x="6096000" y="1440180"/>
              <a:chExt cx="2133600" cy="21336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6096000" y="1440180"/>
                <a:ext cx="2133600" cy="21336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18000">
                    <a:schemeClr val="bg1"/>
                  </a:gs>
                </a:gsLst>
                <a:lin ang="189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696075" y="2040255"/>
                <a:ext cx="933450" cy="93345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75000"/>
                      <a:alpha val="46000"/>
                    </a:schemeClr>
                  </a:gs>
                  <a:gs pos="3000">
                    <a:schemeClr val="bg1">
                      <a:lumMod val="95000"/>
                      <a:alpha val="2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4283489" y="171442"/>
            <a:ext cx="3625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Coffee Time</a:t>
            </a:r>
            <a:endParaRPr lang="zh-CN" alt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3767223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11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6200000" flipH="1">
            <a:off x="7837575" y="266231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14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任意多边形 86"/>
          <p:cNvSpPr/>
          <p:nvPr/>
        </p:nvSpPr>
        <p:spPr bwMode="auto">
          <a:xfrm>
            <a:off x="12014604" y="-1218873"/>
            <a:ext cx="2270993" cy="1141515"/>
          </a:xfrm>
          <a:custGeom>
            <a:avLst/>
            <a:gdLst>
              <a:gd name="connsiteX0" fmla="*/ 922535 w 3361629"/>
              <a:gd name="connsiteY0" fmla="*/ 636417 h 1689723"/>
              <a:gd name="connsiteX1" fmla="*/ 961942 w 3361629"/>
              <a:gd name="connsiteY1" fmla="*/ 637202 h 1689723"/>
              <a:gd name="connsiteX2" fmla="*/ 967729 w 3361629"/>
              <a:gd name="connsiteY2" fmla="*/ 637318 h 1689723"/>
              <a:gd name="connsiteX3" fmla="*/ 967729 w 3361629"/>
              <a:gd name="connsiteY3" fmla="*/ 637318 h 1689723"/>
              <a:gd name="connsiteX4" fmla="*/ 968785 w 3361629"/>
              <a:gd name="connsiteY4" fmla="*/ 637511 h 1689723"/>
              <a:gd name="connsiteX5" fmla="*/ 1013759 w 3361629"/>
              <a:gd name="connsiteY5" fmla="*/ 645738 h 1689723"/>
              <a:gd name="connsiteX6" fmla="*/ 1060464 w 3361629"/>
              <a:gd name="connsiteY6" fmla="*/ 661795 h 1689723"/>
              <a:gd name="connsiteX7" fmla="*/ 1060465 w 3361629"/>
              <a:gd name="connsiteY7" fmla="*/ 661795 h 1689723"/>
              <a:gd name="connsiteX8" fmla="*/ 1107683 w 3361629"/>
              <a:gd name="connsiteY8" fmla="*/ 685607 h 1689723"/>
              <a:gd name="connsiteX9" fmla="*/ 1178112 w 3361629"/>
              <a:gd name="connsiteY9" fmla="*/ 712552 h 1689723"/>
              <a:gd name="connsiteX10" fmla="*/ 1214382 w 3361629"/>
              <a:gd name="connsiteY10" fmla="*/ 712748 h 1689723"/>
              <a:gd name="connsiteX11" fmla="*/ 1254174 w 3361629"/>
              <a:gd name="connsiteY11" fmla="*/ 701899 h 1689723"/>
              <a:gd name="connsiteX12" fmla="*/ 1303885 w 3361629"/>
              <a:gd name="connsiteY12" fmla="*/ 688760 h 1689723"/>
              <a:gd name="connsiteX13" fmla="*/ 1303885 w 3361629"/>
              <a:gd name="connsiteY13" fmla="*/ 688760 h 1689723"/>
              <a:gd name="connsiteX14" fmla="*/ 1449495 w 3361629"/>
              <a:gd name="connsiteY14" fmla="*/ 729471 h 1689723"/>
              <a:gd name="connsiteX15" fmla="*/ 1535887 w 3361629"/>
              <a:gd name="connsiteY15" fmla="*/ 757042 h 1689723"/>
              <a:gd name="connsiteX16" fmla="*/ 1717436 w 3361629"/>
              <a:gd name="connsiteY16" fmla="*/ 887380 h 1689723"/>
              <a:gd name="connsiteX17" fmla="*/ 1617271 w 3361629"/>
              <a:gd name="connsiteY17" fmla="*/ 1184400 h 1689723"/>
              <a:gd name="connsiteX18" fmla="*/ 1439479 w 3361629"/>
              <a:gd name="connsiteY18" fmla="*/ 1080380 h 1689723"/>
              <a:gd name="connsiteX19" fmla="*/ 1416942 w 3361629"/>
              <a:gd name="connsiteY19" fmla="*/ 1079127 h 1689723"/>
              <a:gd name="connsiteX20" fmla="*/ 1420698 w 3361629"/>
              <a:gd name="connsiteY20" fmla="*/ 1234530 h 1689723"/>
              <a:gd name="connsiteX21" fmla="*/ 1492065 w 3361629"/>
              <a:gd name="connsiteY21" fmla="*/ 1353588 h 1689723"/>
              <a:gd name="connsiteX22" fmla="*/ 2633942 w 3361629"/>
              <a:gd name="connsiteY22" fmla="*/ 1357348 h 1689723"/>
              <a:gd name="connsiteX23" fmla="*/ 2719082 w 3361629"/>
              <a:gd name="connsiteY23" fmla="*/ 1263355 h 1689723"/>
              <a:gd name="connsiteX24" fmla="*/ 3126001 w 3361629"/>
              <a:gd name="connsiteY24" fmla="*/ 1131763 h 1689723"/>
              <a:gd name="connsiteX25" fmla="*/ 3014568 w 3361629"/>
              <a:gd name="connsiteY25" fmla="*/ 1163095 h 1689723"/>
              <a:gd name="connsiteX26" fmla="*/ 2757896 w 3361629"/>
              <a:gd name="connsiteY26" fmla="*/ 1323510 h 1689723"/>
              <a:gd name="connsiteX27" fmla="*/ 2747880 w 3361629"/>
              <a:gd name="connsiteY27" fmla="*/ 1334790 h 1689723"/>
              <a:gd name="connsiteX28" fmla="*/ 2128111 w 3361629"/>
              <a:gd name="connsiteY28" fmla="*/ 1688206 h 1689723"/>
              <a:gd name="connsiteX29" fmla="*/ 1700846 w 3361629"/>
              <a:gd name="connsiteY29" fmla="*/ 1644185 h 1689723"/>
              <a:gd name="connsiteX30" fmla="*/ 1316777 w 3361629"/>
              <a:gd name="connsiteY30" fmla="*/ 1452595 h 1689723"/>
              <a:gd name="connsiteX31" fmla="*/ 1217238 w 3361629"/>
              <a:gd name="connsiteY31" fmla="*/ 1339959 h 1689723"/>
              <a:gd name="connsiteX32" fmla="*/ 1132724 w 3361629"/>
              <a:gd name="connsiteY32" fmla="*/ 1209465 h 1689723"/>
              <a:gd name="connsiteX33" fmla="*/ 976217 w 3361629"/>
              <a:gd name="connsiteY33" fmla="*/ 962575 h 1689723"/>
              <a:gd name="connsiteX34" fmla="*/ 916744 w 3361629"/>
              <a:gd name="connsiteY34" fmla="*/ 914011 h 1689723"/>
              <a:gd name="connsiteX35" fmla="*/ 883604 w 3361629"/>
              <a:gd name="connsiteY35" fmla="*/ 911466 h 1689723"/>
              <a:gd name="connsiteX36" fmla="*/ 846003 w 3361629"/>
              <a:gd name="connsiteY36" fmla="*/ 919964 h 1689723"/>
              <a:gd name="connsiteX37" fmla="*/ 932395 w 3361629"/>
              <a:gd name="connsiteY37" fmla="*/ 985133 h 1689723"/>
              <a:gd name="connsiteX38" fmla="*/ 917370 w 3361629"/>
              <a:gd name="connsiteY38" fmla="*/ 1081633 h 1689723"/>
              <a:gd name="connsiteX39" fmla="*/ 840838 w 3361629"/>
              <a:gd name="connsiteY39" fmla="*/ 1091503 h 1689723"/>
              <a:gd name="connsiteX40" fmla="*/ 840838 w 3361629"/>
              <a:gd name="connsiteY40" fmla="*/ 1091503 h 1689723"/>
              <a:gd name="connsiteX41" fmla="*/ 770879 w 3361629"/>
              <a:gd name="connsiteY41" fmla="*/ 1077874 h 1689723"/>
              <a:gd name="connsiteX42" fmla="*/ 735257 w 3361629"/>
              <a:gd name="connsiteY42" fmla="*/ 1047796 h 1689723"/>
              <a:gd name="connsiteX43" fmla="*/ 753351 w 3361629"/>
              <a:gd name="connsiteY43" fmla="*/ 705659 h 1689723"/>
              <a:gd name="connsiteX44" fmla="*/ 835302 w 3361629"/>
              <a:gd name="connsiteY44" fmla="*/ 656704 h 1689723"/>
              <a:gd name="connsiteX45" fmla="*/ 876874 w 3361629"/>
              <a:gd name="connsiteY45" fmla="*/ 647036 h 1689723"/>
              <a:gd name="connsiteX46" fmla="*/ 2555276 w 3361629"/>
              <a:gd name="connsiteY46" fmla="*/ 463844 h 1689723"/>
              <a:gd name="connsiteX47" fmla="*/ 2687999 w 3361629"/>
              <a:gd name="connsiteY47" fmla="*/ 513958 h 1689723"/>
              <a:gd name="connsiteX48" fmla="*/ 2825730 w 3361629"/>
              <a:gd name="connsiteY48" fmla="*/ 560313 h 1689723"/>
              <a:gd name="connsiteX49" fmla="*/ 3011041 w 3361629"/>
              <a:gd name="connsiteY49" fmla="*/ 689356 h 1689723"/>
              <a:gd name="connsiteX50" fmla="*/ 2923394 w 3361629"/>
              <a:gd name="connsiteY50" fmla="*/ 951200 h 1689723"/>
              <a:gd name="connsiteX51" fmla="*/ 2704276 w 3361629"/>
              <a:gd name="connsiteY51" fmla="*/ 918626 h 1689723"/>
              <a:gd name="connsiteX52" fmla="*/ 2691755 w 3361629"/>
              <a:gd name="connsiteY52" fmla="*/ 797100 h 1689723"/>
              <a:gd name="connsiteX53" fmla="*/ 2680486 w 3361629"/>
              <a:gd name="connsiteY53" fmla="*/ 953705 h 1689723"/>
              <a:gd name="connsiteX54" fmla="*/ 2913377 w 3361629"/>
              <a:gd name="connsiteY54" fmla="*/ 988785 h 1689723"/>
              <a:gd name="connsiteX55" fmla="*/ 3361629 w 3361629"/>
              <a:gd name="connsiteY55" fmla="*/ 1109058 h 1689723"/>
              <a:gd name="connsiteX56" fmla="*/ 3272730 w 3361629"/>
              <a:gd name="connsiteY56" fmla="*/ 1086506 h 1689723"/>
              <a:gd name="connsiteX57" fmla="*/ 2630402 w 3361629"/>
              <a:gd name="connsiteY57" fmla="*/ 1236847 h 1689723"/>
              <a:gd name="connsiteX58" fmla="*/ 2425057 w 3361629"/>
              <a:gd name="connsiteY58" fmla="*/ 1409739 h 1689723"/>
              <a:gd name="connsiteX59" fmla="*/ 1991830 w 3361629"/>
              <a:gd name="connsiteY59" fmla="*/ 1447325 h 1689723"/>
              <a:gd name="connsiteX60" fmla="*/ 1907939 w 3361629"/>
              <a:gd name="connsiteY60" fmla="*/ 1164183 h 1689723"/>
              <a:gd name="connsiteX61" fmla="*/ 1950511 w 3361629"/>
              <a:gd name="connsiteY61" fmla="*/ 1131609 h 1689723"/>
              <a:gd name="connsiteX62" fmla="*/ 1954267 w 3361629"/>
              <a:gd name="connsiteY62" fmla="*/ 1186734 h 1689723"/>
              <a:gd name="connsiteX63" fmla="*/ 2074469 w 3361629"/>
              <a:gd name="connsiteY63" fmla="*/ 1393452 h 1689723"/>
              <a:gd name="connsiteX64" fmla="*/ 2329898 w 3361629"/>
              <a:gd name="connsiteY64" fmla="*/ 1368396 h 1689723"/>
              <a:gd name="connsiteX65" fmla="*/ 2386242 w 3361629"/>
              <a:gd name="connsiteY65" fmla="*/ 892316 h 1689723"/>
              <a:gd name="connsiteX66" fmla="*/ 2366208 w 3361629"/>
              <a:gd name="connsiteY66" fmla="*/ 820904 h 1689723"/>
              <a:gd name="connsiteX67" fmla="*/ 2301099 w 3361629"/>
              <a:gd name="connsiteY67" fmla="*/ 590381 h 1689723"/>
              <a:gd name="connsiteX68" fmla="*/ 2358696 w 3361629"/>
              <a:gd name="connsiteY68" fmla="*/ 475120 h 1689723"/>
              <a:gd name="connsiteX69" fmla="*/ 2555276 w 3361629"/>
              <a:gd name="connsiteY69" fmla="*/ 463844 h 1689723"/>
              <a:gd name="connsiteX70" fmla="*/ 1054050 w 3361629"/>
              <a:gd name="connsiteY70" fmla="*/ 700 h 1689723"/>
              <a:gd name="connsiteX71" fmla="*/ 1104312 w 3361629"/>
              <a:gd name="connsiteY71" fmla="*/ 8600 h 1689723"/>
              <a:gd name="connsiteX72" fmla="*/ 1120402 w 3361629"/>
              <a:gd name="connsiteY72" fmla="*/ 14139 h 1689723"/>
              <a:gd name="connsiteX73" fmla="*/ 1129034 w 3361629"/>
              <a:gd name="connsiteY73" fmla="*/ 15887 h 1689723"/>
              <a:gd name="connsiteX74" fmla="*/ 1136543 w 3361629"/>
              <a:gd name="connsiteY74" fmla="*/ 19696 h 1689723"/>
              <a:gd name="connsiteX75" fmla="*/ 1153195 w 3361629"/>
              <a:gd name="connsiteY75" fmla="*/ 25429 h 1689723"/>
              <a:gd name="connsiteX76" fmla="*/ 1198983 w 3361629"/>
              <a:gd name="connsiteY76" fmla="*/ 51362 h 1689723"/>
              <a:gd name="connsiteX77" fmla="*/ 1256423 w 3361629"/>
              <a:gd name="connsiteY77" fmla="*/ 78461 h 1689723"/>
              <a:gd name="connsiteX78" fmla="*/ 1320436 w 3361629"/>
              <a:gd name="connsiteY78" fmla="*/ 80184 h 1689723"/>
              <a:gd name="connsiteX79" fmla="*/ 1411370 w 3361629"/>
              <a:gd name="connsiteY79" fmla="*/ 78461 h 1689723"/>
              <a:gd name="connsiteX80" fmla="*/ 1499487 w 3361629"/>
              <a:gd name="connsiteY80" fmla="*/ 96474 h 1689723"/>
              <a:gd name="connsiteX81" fmla="*/ 1608420 w 3361629"/>
              <a:gd name="connsiteY81" fmla="*/ 438574 h 1689723"/>
              <a:gd name="connsiteX82" fmla="*/ 1365148 w 3361629"/>
              <a:gd name="connsiteY82" fmla="*/ 587848 h 1689723"/>
              <a:gd name="connsiteX83" fmla="*/ 1330453 w 3361629"/>
              <a:gd name="connsiteY83" fmla="*/ 582681 h 1689723"/>
              <a:gd name="connsiteX84" fmla="*/ 1244058 w 3361629"/>
              <a:gd name="connsiteY84" fmla="*/ 471154 h 1689723"/>
              <a:gd name="connsiteX85" fmla="*/ 1315428 w 3361629"/>
              <a:gd name="connsiteY85" fmla="*/ 377171 h 1689723"/>
              <a:gd name="connsiteX86" fmla="*/ 1393058 w 3361629"/>
              <a:gd name="connsiteY86" fmla="*/ 418524 h 1689723"/>
              <a:gd name="connsiteX87" fmla="*/ 1370833 w 3361629"/>
              <a:gd name="connsiteY87" fmla="*/ 343494 h 1689723"/>
              <a:gd name="connsiteX88" fmla="*/ 1337418 w 3361629"/>
              <a:gd name="connsiteY88" fmla="*/ 329886 h 1689723"/>
              <a:gd name="connsiteX89" fmla="*/ 1316778 w 3361629"/>
              <a:gd name="connsiteY89" fmla="*/ 331885 h 1689723"/>
              <a:gd name="connsiteX90" fmla="*/ 1294142 w 3361629"/>
              <a:gd name="connsiteY90" fmla="*/ 340831 h 1689723"/>
              <a:gd name="connsiteX91" fmla="*/ 1198983 w 3361629"/>
              <a:gd name="connsiteY91" fmla="*/ 459876 h 1689723"/>
              <a:gd name="connsiteX92" fmla="*/ 1264092 w 3361629"/>
              <a:gd name="connsiteY92" fmla="*/ 578922 h 1689723"/>
              <a:gd name="connsiteX93" fmla="*/ 1557083 w 3361629"/>
              <a:gd name="connsiteY93" fmla="*/ 558872 h 1689723"/>
              <a:gd name="connsiteX94" fmla="*/ 1687302 w 3361629"/>
              <a:gd name="connsiteY94" fmla="*/ 443586 h 1689723"/>
              <a:gd name="connsiteX95" fmla="*/ 2044150 w 3361629"/>
              <a:gd name="connsiteY95" fmla="*/ 484939 h 1689723"/>
              <a:gd name="connsiteX96" fmla="*/ 2161848 w 3361629"/>
              <a:gd name="connsiteY96" fmla="*/ 551353 h 1689723"/>
              <a:gd name="connsiteX97" fmla="*/ 2309596 w 3361629"/>
              <a:gd name="connsiteY97" fmla="*/ 681677 h 1689723"/>
              <a:gd name="connsiteX98" fmla="*/ 2322117 w 3361629"/>
              <a:gd name="connsiteY98" fmla="*/ 799469 h 1689723"/>
              <a:gd name="connsiteX99" fmla="*/ 2380966 w 3361629"/>
              <a:gd name="connsiteY99" fmla="*/ 951096 h 1689723"/>
              <a:gd name="connsiteX100" fmla="*/ 2372201 w 3361629"/>
              <a:gd name="connsiteY100" fmla="*/ 1269386 h 1689723"/>
              <a:gd name="connsiteX101" fmla="*/ 2115520 w 3361629"/>
              <a:gd name="connsiteY101" fmla="*/ 1357103 h 1689723"/>
              <a:gd name="connsiteX102" fmla="*/ 2005335 w 3361629"/>
              <a:gd name="connsiteY102" fmla="*/ 1157859 h 1689723"/>
              <a:gd name="connsiteX103" fmla="*/ 2081713 w 3361629"/>
              <a:gd name="connsiteY103" fmla="*/ 1086432 h 1689723"/>
              <a:gd name="connsiteX104" fmla="*/ 2128041 w 3361629"/>
              <a:gd name="connsiteY104" fmla="*/ 1171643 h 1689723"/>
              <a:gd name="connsiteX105" fmla="*/ 2149327 w 3361629"/>
              <a:gd name="connsiteY105" fmla="*/ 1195452 h 1689723"/>
              <a:gd name="connsiteX106" fmla="*/ 2145571 w 3361629"/>
              <a:gd name="connsiteY106" fmla="*/ 1086432 h 1689723"/>
              <a:gd name="connsiteX107" fmla="*/ 2040394 w 3361629"/>
              <a:gd name="connsiteY107" fmla="*/ 1040066 h 1689723"/>
              <a:gd name="connsiteX108" fmla="*/ 1852579 w 3361629"/>
              <a:gd name="connsiteY108" fmla="*/ 1195452 h 1689723"/>
              <a:gd name="connsiteX109" fmla="*/ 1946487 w 3361629"/>
              <a:gd name="connsiteY109" fmla="*/ 1461112 h 1689723"/>
              <a:gd name="connsiteX110" fmla="*/ 2468613 w 3361629"/>
              <a:gd name="connsiteY110" fmla="*/ 1414746 h 1689723"/>
              <a:gd name="connsiteX111" fmla="*/ 2662688 w 3361629"/>
              <a:gd name="connsiteY111" fmla="*/ 1260614 h 1689723"/>
              <a:gd name="connsiteX112" fmla="*/ 1928957 w 3361629"/>
              <a:gd name="connsiteY112" fmla="*/ 1550082 h 1689723"/>
              <a:gd name="connsiteX113" fmla="*/ 1450655 w 3361629"/>
              <a:gd name="connsiteY113" fmla="*/ 1224274 h 1689723"/>
              <a:gd name="connsiteX114" fmla="*/ 1717352 w 3361629"/>
              <a:gd name="connsiteY114" fmla="*/ 1129037 h 1689723"/>
              <a:gd name="connsiteX115" fmla="*/ 1709840 w 3361629"/>
              <a:gd name="connsiteY115" fmla="*/ 793204 h 1689723"/>
              <a:gd name="connsiteX116" fmla="*/ 1603411 w 3361629"/>
              <a:gd name="connsiteY116" fmla="*/ 718017 h 1689723"/>
              <a:gd name="connsiteX117" fmla="*/ 1404327 w 3361629"/>
              <a:gd name="connsiteY117" fmla="*/ 659121 h 1689723"/>
              <a:gd name="connsiteX118" fmla="*/ 1345009 w 3361629"/>
              <a:gd name="connsiteY118" fmla="*/ 641734 h 1689723"/>
              <a:gd name="connsiteX119" fmla="*/ 1316113 w 3361629"/>
              <a:gd name="connsiteY119" fmla="*/ 637094 h 1689723"/>
              <a:gd name="connsiteX120" fmla="*/ 1290386 w 3361629"/>
              <a:gd name="connsiteY120" fmla="*/ 640324 h 1689723"/>
              <a:gd name="connsiteX121" fmla="*/ 1065008 w 3361629"/>
              <a:gd name="connsiteY121" fmla="*/ 611503 h 1689723"/>
              <a:gd name="connsiteX122" fmla="*/ 643050 w 3361629"/>
              <a:gd name="connsiteY122" fmla="*/ 863378 h 1689723"/>
              <a:gd name="connsiteX123" fmla="*/ 670596 w 3361629"/>
              <a:gd name="connsiteY123" fmla="*/ 1026282 h 1689723"/>
              <a:gd name="connsiteX124" fmla="*/ 598405 w 3361629"/>
              <a:gd name="connsiteY124" fmla="*/ 970421 h 1689723"/>
              <a:gd name="connsiteX125" fmla="*/ 570428 w 3361629"/>
              <a:gd name="connsiteY125" fmla="*/ 959867 h 1689723"/>
              <a:gd name="connsiteX126" fmla="*/ 506415 w 3361629"/>
              <a:gd name="connsiteY126" fmla="*/ 963627 h 1689723"/>
              <a:gd name="connsiteX127" fmla="*/ 448975 w 3361629"/>
              <a:gd name="connsiteY127" fmla="*/ 989942 h 1689723"/>
              <a:gd name="connsiteX128" fmla="*/ 433128 w 3361629"/>
              <a:gd name="connsiteY128" fmla="*/ 1102193 h 1689723"/>
              <a:gd name="connsiteX129" fmla="*/ 467756 w 3361629"/>
              <a:gd name="connsiteY129" fmla="*/ 1145328 h 1689723"/>
              <a:gd name="connsiteX130" fmla="*/ 465252 w 3361629"/>
              <a:gd name="connsiteY130" fmla="*/ 1115410 h 1689723"/>
              <a:gd name="connsiteX131" fmla="*/ 462747 w 3361629"/>
              <a:gd name="connsiteY131" fmla="*/ 1097710 h 1689723"/>
              <a:gd name="connsiteX132" fmla="*/ 514084 w 3361629"/>
              <a:gd name="connsiteY132" fmla="*/ 999967 h 1689723"/>
              <a:gd name="connsiteX133" fmla="*/ 629277 w 3361629"/>
              <a:gd name="connsiteY133" fmla="*/ 1038813 h 1689723"/>
              <a:gd name="connsiteX134" fmla="*/ 554151 w 3361629"/>
              <a:gd name="connsiteY134" fmla="*/ 1290689 h 1689723"/>
              <a:gd name="connsiteX135" fmla="*/ 276185 w 3361629"/>
              <a:gd name="connsiteY135" fmla="*/ 1335800 h 1689723"/>
              <a:gd name="connsiteX136" fmla="*/ 276185 w 3361629"/>
              <a:gd name="connsiteY136" fmla="*/ 1335800 h 1689723"/>
              <a:gd name="connsiteX137" fmla="*/ 22008 w 3361629"/>
              <a:gd name="connsiteY137" fmla="*/ 927287 h 1689723"/>
              <a:gd name="connsiteX138" fmla="*/ 39538 w 3361629"/>
              <a:gd name="connsiteY138" fmla="*/ 804482 h 1689723"/>
              <a:gd name="connsiteX139" fmla="*/ 77101 w 3361629"/>
              <a:gd name="connsiteY139" fmla="*/ 646590 h 1689723"/>
              <a:gd name="connsiteX140" fmla="*/ 168974 w 3361629"/>
              <a:gd name="connsiteY140" fmla="*/ 579235 h 1689723"/>
              <a:gd name="connsiteX141" fmla="*/ 168974 w 3361629"/>
              <a:gd name="connsiteY141" fmla="*/ 579235 h 1689723"/>
              <a:gd name="connsiteX142" fmla="*/ 274933 w 3361629"/>
              <a:gd name="connsiteY142" fmla="*/ 622781 h 1689723"/>
              <a:gd name="connsiteX143" fmla="*/ 401708 w 3361629"/>
              <a:gd name="connsiteY143" fmla="*/ 695931 h 1689723"/>
              <a:gd name="connsiteX144" fmla="*/ 471786 w 3361629"/>
              <a:gd name="connsiteY144" fmla="*/ 703665 h 1689723"/>
              <a:gd name="connsiteX145" fmla="*/ 545386 w 3361629"/>
              <a:gd name="connsiteY145" fmla="*/ 696714 h 1689723"/>
              <a:gd name="connsiteX146" fmla="*/ 658075 w 3361629"/>
              <a:gd name="connsiteY146" fmla="*/ 540075 h 1689723"/>
              <a:gd name="connsiteX147" fmla="*/ 571974 w 3361629"/>
              <a:gd name="connsiteY147" fmla="*/ 419718 h 1689723"/>
              <a:gd name="connsiteX148" fmla="*/ 522848 w 3361629"/>
              <a:gd name="connsiteY148" fmla="*/ 409752 h 1689723"/>
              <a:gd name="connsiteX149" fmla="*/ 445218 w 3361629"/>
              <a:gd name="connsiteY149" fmla="*/ 464889 h 1689723"/>
              <a:gd name="connsiteX150" fmla="*/ 577941 w 3361629"/>
              <a:gd name="connsiteY150" fmla="*/ 469901 h 1689723"/>
              <a:gd name="connsiteX151" fmla="*/ 600479 w 3361629"/>
              <a:gd name="connsiteY151" fmla="*/ 596465 h 1689723"/>
              <a:gd name="connsiteX152" fmla="*/ 476521 w 3361629"/>
              <a:gd name="connsiteY152" fmla="*/ 670399 h 1689723"/>
              <a:gd name="connsiteX153" fmla="*/ 409832 w 3361629"/>
              <a:gd name="connsiteY153" fmla="*/ 665741 h 1689723"/>
              <a:gd name="connsiteX154" fmla="*/ 277437 w 3361629"/>
              <a:gd name="connsiteY154" fmla="*/ 338325 h 1689723"/>
              <a:gd name="connsiteX155" fmla="*/ 667312 w 3361629"/>
              <a:gd name="connsiteY155" fmla="*/ 127819 h 1689723"/>
              <a:gd name="connsiteX156" fmla="*/ 667312 w 3361629"/>
              <a:gd name="connsiteY156" fmla="*/ 127819 h 1689723"/>
              <a:gd name="connsiteX157" fmla="*/ 738210 w 3361629"/>
              <a:gd name="connsiteY157" fmla="*/ 132815 h 1689723"/>
              <a:gd name="connsiteX158" fmla="*/ 770295 w 3361629"/>
              <a:gd name="connsiteY158" fmla="*/ 133892 h 1689723"/>
              <a:gd name="connsiteX159" fmla="*/ 796745 w 3361629"/>
              <a:gd name="connsiteY159" fmla="*/ 128272 h 1689723"/>
              <a:gd name="connsiteX160" fmla="*/ 842134 w 3361629"/>
              <a:gd name="connsiteY160" fmla="*/ 88956 h 1689723"/>
              <a:gd name="connsiteX161" fmla="*/ 873542 w 3361629"/>
              <a:gd name="connsiteY161" fmla="*/ 54857 h 1689723"/>
              <a:gd name="connsiteX162" fmla="*/ 879220 w 3361629"/>
              <a:gd name="connsiteY162" fmla="*/ 51026 h 1689723"/>
              <a:gd name="connsiteX163" fmla="*/ 882587 w 3361629"/>
              <a:gd name="connsiteY163" fmla="*/ 47584 h 1689723"/>
              <a:gd name="connsiteX164" fmla="*/ 893067 w 3361629"/>
              <a:gd name="connsiteY164" fmla="*/ 41684 h 1689723"/>
              <a:gd name="connsiteX165" fmla="*/ 912154 w 3361629"/>
              <a:gd name="connsiteY165" fmla="*/ 28806 h 1689723"/>
              <a:gd name="connsiteX166" fmla="*/ 925603 w 3361629"/>
              <a:gd name="connsiteY166" fmla="*/ 23369 h 1689723"/>
              <a:gd name="connsiteX167" fmla="*/ 933625 w 3361629"/>
              <a:gd name="connsiteY167" fmla="*/ 18854 h 1689723"/>
              <a:gd name="connsiteX168" fmla="*/ 943116 w 3361629"/>
              <a:gd name="connsiteY168" fmla="*/ 16290 h 1689723"/>
              <a:gd name="connsiteX169" fmla="*/ 956254 w 3361629"/>
              <a:gd name="connsiteY169" fmla="*/ 10979 h 1689723"/>
              <a:gd name="connsiteX170" fmla="*/ 980315 w 3361629"/>
              <a:gd name="connsiteY170" fmla="*/ 6240 h 1689723"/>
              <a:gd name="connsiteX171" fmla="*/ 991897 w 3361629"/>
              <a:gd name="connsiteY171" fmla="*/ 3111 h 1689723"/>
              <a:gd name="connsiteX172" fmla="*/ 997260 w 3361629"/>
              <a:gd name="connsiteY172" fmla="*/ 2903 h 1689723"/>
              <a:gd name="connsiteX173" fmla="*/ 1004125 w 3361629"/>
              <a:gd name="connsiteY173" fmla="*/ 1551 h 1689723"/>
              <a:gd name="connsiteX174" fmla="*/ 1054050 w 3361629"/>
              <a:gd name="connsiteY174" fmla="*/ 700 h 168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3361629" h="1689723">
                <a:moveTo>
                  <a:pt x="922535" y="636417"/>
                </a:moveTo>
                <a:lnTo>
                  <a:pt x="961942" y="637202"/>
                </a:lnTo>
                <a:lnTo>
                  <a:pt x="967729" y="637318"/>
                </a:lnTo>
                <a:lnTo>
                  <a:pt x="967729" y="637318"/>
                </a:lnTo>
                <a:lnTo>
                  <a:pt x="968785" y="637511"/>
                </a:lnTo>
                <a:lnTo>
                  <a:pt x="1013759" y="645738"/>
                </a:lnTo>
                <a:cubicBezTo>
                  <a:pt x="1029224" y="649811"/>
                  <a:pt x="1044801" y="655157"/>
                  <a:pt x="1060464" y="661795"/>
                </a:cubicBezTo>
                <a:lnTo>
                  <a:pt x="1060465" y="661795"/>
                </a:lnTo>
                <a:cubicBezTo>
                  <a:pt x="1076128" y="668433"/>
                  <a:pt x="1091876" y="676364"/>
                  <a:pt x="1107683" y="685607"/>
                </a:cubicBezTo>
                <a:cubicBezTo>
                  <a:pt x="1132098" y="699393"/>
                  <a:pt x="1154636" y="709105"/>
                  <a:pt x="1178112" y="712552"/>
                </a:cubicBezTo>
                <a:lnTo>
                  <a:pt x="1214382" y="712748"/>
                </a:lnTo>
                <a:lnTo>
                  <a:pt x="1254174" y="701899"/>
                </a:lnTo>
                <a:cubicBezTo>
                  <a:pt x="1270764" y="695320"/>
                  <a:pt x="1287353" y="690933"/>
                  <a:pt x="1303885" y="688760"/>
                </a:cubicBezTo>
                <a:lnTo>
                  <a:pt x="1303885" y="688760"/>
                </a:lnTo>
                <a:cubicBezTo>
                  <a:pt x="1353478" y="682239"/>
                  <a:pt x="1402543" y="695633"/>
                  <a:pt x="1449495" y="729471"/>
                </a:cubicBezTo>
                <a:cubicBezTo>
                  <a:pt x="1472032" y="747016"/>
                  <a:pt x="1507090" y="755789"/>
                  <a:pt x="1535887" y="757042"/>
                </a:cubicBezTo>
                <a:cubicBezTo>
                  <a:pt x="1632296" y="758295"/>
                  <a:pt x="1688638" y="797146"/>
                  <a:pt x="1717436" y="887380"/>
                </a:cubicBezTo>
                <a:cubicBezTo>
                  <a:pt x="1748737" y="988893"/>
                  <a:pt x="1703663" y="1121737"/>
                  <a:pt x="1617271" y="1184400"/>
                </a:cubicBezTo>
                <a:cubicBezTo>
                  <a:pt x="1532131" y="1245809"/>
                  <a:pt x="1468276" y="1208212"/>
                  <a:pt x="1439479" y="1080380"/>
                </a:cubicBezTo>
                <a:cubicBezTo>
                  <a:pt x="1431966" y="1079127"/>
                  <a:pt x="1424454" y="1079127"/>
                  <a:pt x="1416942" y="1079127"/>
                </a:cubicBezTo>
                <a:cubicBezTo>
                  <a:pt x="1416942" y="1130510"/>
                  <a:pt x="1408177" y="1185653"/>
                  <a:pt x="1420698" y="1234530"/>
                </a:cubicBezTo>
                <a:cubicBezTo>
                  <a:pt x="1430714" y="1278393"/>
                  <a:pt x="1458259" y="1324764"/>
                  <a:pt x="1492065" y="1353588"/>
                </a:cubicBezTo>
                <a:cubicBezTo>
                  <a:pt x="1860170" y="1665647"/>
                  <a:pt x="2275854" y="1745855"/>
                  <a:pt x="2633942" y="1357348"/>
                </a:cubicBezTo>
                <a:cubicBezTo>
                  <a:pt x="2662740" y="1326017"/>
                  <a:pt x="2692789" y="1295939"/>
                  <a:pt x="2719082" y="1263355"/>
                </a:cubicBezTo>
                <a:cubicBezTo>
                  <a:pt x="2824255" y="1134270"/>
                  <a:pt x="2959477" y="1090406"/>
                  <a:pt x="3126001" y="1131763"/>
                </a:cubicBezTo>
                <a:cubicBezTo>
                  <a:pt x="3088439" y="1143043"/>
                  <a:pt x="3052130" y="1154322"/>
                  <a:pt x="3014568" y="1163095"/>
                </a:cubicBezTo>
                <a:cubicBezTo>
                  <a:pt x="2910647" y="1186906"/>
                  <a:pt x="2820499" y="1233277"/>
                  <a:pt x="2757896" y="1323510"/>
                </a:cubicBezTo>
                <a:cubicBezTo>
                  <a:pt x="2755392" y="1327270"/>
                  <a:pt x="2751636" y="1331030"/>
                  <a:pt x="2747880" y="1334790"/>
                </a:cubicBezTo>
                <a:cubicBezTo>
                  <a:pt x="2590120" y="1537816"/>
                  <a:pt x="2392295" y="1676927"/>
                  <a:pt x="2128111" y="1688206"/>
                </a:cubicBezTo>
                <a:cubicBezTo>
                  <a:pt x="1980994" y="1694472"/>
                  <a:pt x="1837320" y="1681626"/>
                  <a:pt x="1700846" y="1644185"/>
                </a:cubicBezTo>
                <a:cubicBezTo>
                  <a:pt x="1564371" y="1606745"/>
                  <a:pt x="1435096" y="1544709"/>
                  <a:pt x="1316777" y="1452595"/>
                </a:cubicBezTo>
                <a:cubicBezTo>
                  <a:pt x="1277963" y="1422517"/>
                  <a:pt x="1246349" y="1382726"/>
                  <a:pt x="1217238" y="1339959"/>
                </a:cubicBezTo>
                <a:cubicBezTo>
                  <a:pt x="1188128" y="1297192"/>
                  <a:pt x="1161522" y="1251448"/>
                  <a:pt x="1132724" y="1209465"/>
                </a:cubicBezTo>
                <a:cubicBezTo>
                  <a:pt x="1077634" y="1129257"/>
                  <a:pt x="1033812" y="1041530"/>
                  <a:pt x="976217" y="962575"/>
                </a:cubicBezTo>
                <a:cubicBezTo>
                  <a:pt x="956810" y="935003"/>
                  <a:pt x="937716" y="919964"/>
                  <a:pt x="916744" y="914011"/>
                </a:cubicBezTo>
                <a:lnTo>
                  <a:pt x="883604" y="911466"/>
                </a:lnTo>
                <a:lnTo>
                  <a:pt x="846003" y="919964"/>
                </a:lnTo>
                <a:cubicBezTo>
                  <a:pt x="877305" y="941270"/>
                  <a:pt x="918622" y="956309"/>
                  <a:pt x="932395" y="985133"/>
                </a:cubicBezTo>
                <a:cubicBezTo>
                  <a:pt x="944915" y="1011452"/>
                  <a:pt x="929891" y="1079127"/>
                  <a:pt x="917370" y="1081633"/>
                </a:cubicBezTo>
                <a:cubicBezTo>
                  <a:pt x="893581" y="1086646"/>
                  <a:pt x="866662" y="1091033"/>
                  <a:pt x="840838" y="1091503"/>
                </a:cubicBezTo>
                <a:lnTo>
                  <a:pt x="840838" y="1091503"/>
                </a:lnTo>
                <a:cubicBezTo>
                  <a:pt x="815014" y="1091973"/>
                  <a:pt x="790286" y="1088526"/>
                  <a:pt x="770879" y="1077874"/>
                </a:cubicBezTo>
                <a:cubicBezTo>
                  <a:pt x="757420" y="1070354"/>
                  <a:pt x="745545" y="1060113"/>
                  <a:pt x="735257" y="1047796"/>
                </a:cubicBezTo>
                <a:cubicBezTo>
                  <a:pt x="663242" y="961576"/>
                  <a:pt x="668993" y="773648"/>
                  <a:pt x="753351" y="705659"/>
                </a:cubicBezTo>
                <a:cubicBezTo>
                  <a:pt x="779644" y="684667"/>
                  <a:pt x="807033" y="668296"/>
                  <a:pt x="835302" y="656704"/>
                </a:cubicBezTo>
                <a:lnTo>
                  <a:pt x="876874" y="647036"/>
                </a:lnTo>
                <a:close/>
                <a:moveTo>
                  <a:pt x="2555276" y="463844"/>
                </a:moveTo>
                <a:cubicBezTo>
                  <a:pt x="2600351" y="467603"/>
                  <a:pt x="2642923" y="497671"/>
                  <a:pt x="2687999" y="513958"/>
                </a:cubicBezTo>
                <a:cubicBezTo>
                  <a:pt x="2733074" y="531498"/>
                  <a:pt x="2778150" y="552796"/>
                  <a:pt x="2825730" y="560313"/>
                </a:cubicBezTo>
                <a:cubicBezTo>
                  <a:pt x="2942175" y="576600"/>
                  <a:pt x="2987251" y="604163"/>
                  <a:pt x="3011041" y="689356"/>
                </a:cubicBezTo>
                <a:cubicBezTo>
                  <a:pt x="3038587" y="787077"/>
                  <a:pt x="3002276" y="894822"/>
                  <a:pt x="2923394" y="951200"/>
                </a:cubicBezTo>
                <a:cubicBezTo>
                  <a:pt x="2855780" y="998808"/>
                  <a:pt x="2745595" y="988785"/>
                  <a:pt x="2704276" y="918626"/>
                </a:cubicBezTo>
                <a:cubicBezTo>
                  <a:pt x="2684242" y="887305"/>
                  <a:pt x="2694259" y="835938"/>
                  <a:pt x="2691755" y="797100"/>
                </a:cubicBezTo>
                <a:cubicBezTo>
                  <a:pt x="2620385" y="838444"/>
                  <a:pt x="2611620" y="896075"/>
                  <a:pt x="2680486" y="953705"/>
                </a:cubicBezTo>
                <a:cubicBezTo>
                  <a:pt x="2750604" y="1012589"/>
                  <a:pt x="2824478" y="1032634"/>
                  <a:pt x="2913377" y="988785"/>
                </a:cubicBezTo>
                <a:cubicBezTo>
                  <a:pt x="3079906" y="906097"/>
                  <a:pt x="3232663" y="947441"/>
                  <a:pt x="3361629" y="1109058"/>
                </a:cubicBezTo>
                <a:cubicBezTo>
                  <a:pt x="3327822" y="1100288"/>
                  <a:pt x="3300276" y="1094023"/>
                  <a:pt x="3272730" y="1086506"/>
                </a:cubicBezTo>
                <a:cubicBezTo>
                  <a:pt x="3032326" y="1021359"/>
                  <a:pt x="2819469" y="1075231"/>
                  <a:pt x="2630402" y="1236847"/>
                </a:cubicBezTo>
                <a:cubicBezTo>
                  <a:pt x="2562788" y="1295731"/>
                  <a:pt x="2497679" y="1358373"/>
                  <a:pt x="2425057" y="1409739"/>
                </a:cubicBezTo>
                <a:cubicBezTo>
                  <a:pt x="2289830" y="1504955"/>
                  <a:pt x="2142082" y="1528759"/>
                  <a:pt x="1991830" y="1447325"/>
                </a:cubicBezTo>
                <a:cubicBezTo>
                  <a:pt x="1882897" y="1387188"/>
                  <a:pt x="1844082" y="1246870"/>
                  <a:pt x="1907939" y="1164183"/>
                </a:cubicBezTo>
                <a:cubicBezTo>
                  <a:pt x="1916704" y="1152907"/>
                  <a:pt x="1931729" y="1145390"/>
                  <a:pt x="1950511" y="1131609"/>
                </a:cubicBezTo>
                <a:cubicBezTo>
                  <a:pt x="1953015" y="1156665"/>
                  <a:pt x="1954267" y="1171700"/>
                  <a:pt x="1954267" y="1186734"/>
                </a:cubicBezTo>
                <a:cubicBezTo>
                  <a:pt x="1955519" y="1278191"/>
                  <a:pt x="1988074" y="1353361"/>
                  <a:pt x="2074469" y="1393452"/>
                </a:cubicBezTo>
                <a:cubicBezTo>
                  <a:pt x="2163368" y="1434796"/>
                  <a:pt x="2251015" y="1422268"/>
                  <a:pt x="2329898" y="1368396"/>
                </a:cubicBezTo>
                <a:cubicBezTo>
                  <a:pt x="2487662" y="1259398"/>
                  <a:pt x="2511452" y="1038898"/>
                  <a:pt x="2386242" y="892316"/>
                </a:cubicBezTo>
                <a:cubicBezTo>
                  <a:pt x="2371217" y="874776"/>
                  <a:pt x="2372469" y="844708"/>
                  <a:pt x="2366208" y="820904"/>
                </a:cubicBezTo>
                <a:cubicBezTo>
                  <a:pt x="2346175" y="744481"/>
                  <a:pt x="2333654" y="663046"/>
                  <a:pt x="2301099" y="590381"/>
                </a:cubicBezTo>
                <a:cubicBezTo>
                  <a:pt x="2266040" y="512705"/>
                  <a:pt x="2271049" y="486396"/>
                  <a:pt x="2358696" y="475120"/>
                </a:cubicBezTo>
                <a:cubicBezTo>
                  <a:pt x="2423805" y="467603"/>
                  <a:pt x="2490167" y="457580"/>
                  <a:pt x="2555276" y="463844"/>
                </a:cubicBezTo>
                <a:close/>
                <a:moveTo>
                  <a:pt x="1054050" y="700"/>
                </a:moveTo>
                <a:cubicBezTo>
                  <a:pt x="1070843" y="1865"/>
                  <a:pt x="1087693" y="4488"/>
                  <a:pt x="1104312" y="8600"/>
                </a:cubicBezTo>
                <a:lnTo>
                  <a:pt x="1120402" y="14139"/>
                </a:lnTo>
                <a:lnTo>
                  <a:pt x="1129034" y="15887"/>
                </a:lnTo>
                <a:lnTo>
                  <a:pt x="1136543" y="19696"/>
                </a:lnTo>
                <a:lnTo>
                  <a:pt x="1153195" y="25429"/>
                </a:lnTo>
                <a:cubicBezTo>
                  <a:pt x="1169069" y="32546"/>
                  <a:pt x="1184427" y="41181"/>
                  <a:pt x="1198983" y="51362"/>
                </a:cubicBezTo>
                <a:cubicBezTo>
                  <a:pt x="1219016" y="64520"/>
                  <a:pt x="1237172" y="73605"/>
                  <a:pt x="1256423" y="78461"/>
                </a:cubicBezTo>
                <a:lnTo>
                  <a:pt x="1320436" y="80184"/>
                </a:lnTo>
                <a:lnTo>
                  <a:pt x="1411370" y="78461"/>
                </a:lnTo>
                <a:cubicBezTo>
                  <a:pt x="1441890" y="81124"/>
                  <a:pt x="1471941" y="87076"/>
                  <a:pt x="1499487" y="96474"/>
                </a:cubicBezTo>
                <a:cubicBezTo>
                  <a:pt x="1648487" y="146599"/>
                  <a:pt x="1697319" y="310756"/>
                  <a:pt x="1608420" y="438574"/>
                </a:cubicBezTo>
                <a:cubicBezTo>
                  <a:pt x="1541589" y="535063"/>
                  <a:pt x="1447916" y="591257"/>
                  <a:pt x="1365148" y="587848"/>
                </a:cubicBezTo>
                <a:cubicBezTo>
                  <a:pt x="1353324" y="587361"/>
                  <a:pt x="1341722" y="585657"/>
                  <a:pt x="1330453" y="582681"/>
                </a:cubicBezTo>
                <a:cubicBezTo>
                  <a:pt x="1274109" y="567644"/>
                  <a:pt x="1226529" y="536316"/>
                  <a:pt x="1244058" y="471154"/>
                </a:cubicBezTo>
                <a:cubicBezTo>
                  <a:pt x="1252823" y="434814"/>
                  <a:pt x="1284126" y="398474"/>
                  <a:pt x="1315428" y="377171"/>
                </a:cubicBezTo>
                <a:cubicBezTo>
                  <a:pt x="1327949" y="369652"/>
                  <a:pt x="1369269" y="404740"/>
                  <a:pt x="1393058" y="418524"/>
                </a:cubicBezTo>
                <a:cubicBezTo>
                  <a:pt x="1398067" y="387196"/>
                  <a:pt x="1388989" y="359314"/>
                  <a:pt x="1370833" y="343494"/>
                </a:cubicBezTo>
                <a:lnTo>
                  <a:pt x="1337418" y="329886"/>
                </a:lnTo>
                <a:lnTo>
                  <a:pt x="1316778" y="331885"/>
                </a:lnTo>
                <a:cubicBezTo>
                  <a:pt x="1309539" y="333665"/>
                  <a:pt x="1301968" y="336602"/>
                  <a:pt x="1294142" y="340831"/>
                </a:cubicBezTo>
                <a:cubicBezTo>
                  <a:pt x="1251571" y="363387"/>
                  <a:pt x="1206495" y="414764"/>
                  <a:pt x="1198983" y="459876"/>
                </a:cubicBezTo>
                <a:cubicBezTo>
                  <a:pt x="1191470" y="496217"/>
                  <a:pt x="1229033" y="555113"/>
                  <a:pt x="1264092" y="578922"/>
                </a:cubicBezTo>
                <a:cubicBezTo>
                  <a:pt x="1360504" y="645337"/>
                  <a:pt x="1464428" y="634059"/>
                  <a:pt x="1557083" y="558872"/>
                </a:cubicBezTo>
                <a:cubicBezTo>
                  <a:pt x="1602159" y="522532"/>
                  <a:pt x="1642226" y="479926"/>
                  <a:pt x="1687302" y="443586"/>
                </a:cubicBezTo>
                <a:cubicBezTo>
                  <a:pt x="1816268" y="343337"/>
                  <a:pt x="1940226" y="362134"/>
                  <a:pt x="2044150" y="484939"/>
                </a:cubicBezTo>
                <a:cubicBezTo>
                  <a:pt x="2072949" y="517519"/>
                  <a:pt x="2120529" y="548847"/>
                  <a:pt x="2161848" y="551353"/>
                </a:cubicBezTo>
                <a:cubicBezTo>
                  <a:pt x="2249495" y="558872"/>
                  <a:pt x="2289562" y="607743"/>
                  <a:pt x="2309596" y="681677"/>
                </a:cubicBezTo>
                <a:cubicBezTo>
                  <a:pt x="2319613" y="719270"/>
                  <a:pt x="2327125" y="761876"/>
                  <a:pt x="2322117" y="799469"/>
                </a:cubicBezTo>
                <a:cubicBezTo>
                  <a:pt x="2312100" y="864631"/>
                  <a:pt x="2335890" y="907237"/>
                  <a:pt x="2380966" y="951096"/>
                </a:cubicBezTo>
                <a:cubicBezTo>
                  <a:pt x="2446075" y="1013751"/>
                  <a:pt x="2438562" y="1166631"/>
                  <a:pt x="2372201" y="1269386"/>
                </a:cubicBezTo>
                <a:cubicBezTo>
                  <a:pt x="2317108" y="1353344"/>
                  <a:pt x="2209428" y="1390937"/>
                  <a:pt x="2115520" y="1357103"/>
                </a:cubicBezTo>
                <a:cubicBezTo>
                  <a:pt x="2025369" y="1324522"/>
                  <a:pt x="1975285" y="1241817"/>
                  <a:pt x="2005335" y="1157859"/>
                </a:cubicBezTo>
                <a:cubicBezTo>
                  <a:pt x="2016604" y="1127784"/>
                  <a:pt x="2054167" y="1087685"/>
                  <a:pt x="2081713" y="1086432"/>
                </a:cubicBezTo>
                <a:cubicBezTo>
                  <a:pt x="2131798" y="1082672"/>
                  <a:pt x="2138058" y="1127784"/>
                  <a:pt x="2128041" y="1171643"/>
                </a:cubicBezTo>
                <a:cubicBezTo>
                  <a:pt x="2125537" y="1179162"/>
                  <a:pt x="2130545" y="1186680"/>
                  <a:pt x="2149327" y="1195452"/>
                </a:cubicBezTo>
                <a:cubicBezTo>
                  <a:pt x="2149327" y="1157859"/>
                  <a:pt x="2164352" y="1110241"/>
                  <a:pt x="2145571" y="1086432"/>
                </a:cubicBezTo>
                <a:cubicBezTo>
                  <a:pt x="2125537" y="1058863"/>
                  <a:pt x="2076705" y="1040066"/>
                  <a:pt x="2040394" y="1040066"/>
                </a:cubicBezTo>
                <a:cubicBezTo>
                  <a:pt x="1950243" y="1041320"/>
                  <a:pt x="1873865" y="1111494"/>
                  <a:pt x="1852579" y="1195452"/>
                </a:cubicBezTo>
                <a:cubicBezTo>
                  <a:pt x="1825033" y="1304473"/>
                  <a:pt x="1858840" y="1399709"/>
                  <a:pt x="1946487" y="1461112"/>
                </a:cubicBezTo>
                <a:cubicBezTo>
                  <a:pt x="2095487" y="1563867"/>
                  <a:pt x="2308344" y="1545070"/>
                  <a:pt x="2468613" y="1414746"/>
                </a:cubicBezTo>
                <a:cubicBezTo>
                  <a:pt x="2532470" y="1362116"/>
                  <a:pt x="2596327" y="1309485"/>
                  <a:pt x="2662688" y="1260614"/>
                </a:cubicBezTo>
                <a:cubicBezTo>
                  <a:pt x="2484890" y="1521261"/>
                  <a:pt x="2220697" y="1627775"/>
                  <a:pt x="1928957" y="1550082"/>
                </a:cubicBezTo>
                <a:cubicBezTo>
                  <a:pt x="1732378" y="1498705"/>
                  <a:pt x="1557083" y="1408481"/>
                  <a:pt x="1450655" y="1224274"/>
                </a:cubicBezTo>
                <a:cubicBezTo>
                  <a:pt x="1577117" y="1268133"/>
                  <a:pt x="1649739" y="1245577"/>
                  <a:pt x="1717352" y="1129037"/>
                </a:cubicBezTo>
                <a:cubicBezTo>
                  <a:pt x="1781209" y="1016257"/>
                  <a:pt x="1787470" y="900971"/>
                  <a:pt x="1709840" y="793204"/>
                </a:cubicBezTo>
                <a:cubicBezTo>
                  <a:pt x="1686050" y="759370"/>
                  <a:pt x="1643478" y="734308"/>
                  <a:pt x="1603411" y="718017"/>
                </a:cubicBezTo>
                <a:cubicBezTo>
                  <a:pt x="1539554" y="692955"/>
                  <a:pt x="1471941" y="676664"/>
                  <a:pt x="1404327" y="659121"/>
                </a:cubicBezTo>
                <a:cubicBezTo>
                  <a:pt x="1385546" y="654109"/>
                  <a:pt x="1364886" y="646590"/>
                  <a:pt x="1345009" y="641734"/>
                </a:cubicBezTo>
                <a:lnTo>
                  <a:pt x="1316113" y="637094"/>
                </a:lnTo>
                <a:lnTo>
                  <a:pt x="1290386" y="640324"/>
                </a:lnTo>
                <a:cubicBezTo>
                  <a:pt x="1206495" y="672905"/>
                  <a:pt x="1138882" y="637818"/>
                  <a:pt x="1065008" y="611503"/>
                </a:cubicBezTo>
                <a:cubicBezTo>
                  <a:pt x="849647" y="537569"/>
                  <a:pt x="651815" y="654108"/>
                  <a:pt x="643050" y="863378"/>
                </a:cubicBezTo>
                <a:cubicBezTo>
                  <a:pt x="640546" y="918515"/>
                  <a:pt x="661832" y="974905"/>
                  <a:pt x="670596" y="1026282"/>
                </a:cubicBezTo>
                <a:cubicBezTo>
                  <a:pt x="648997" y="1010305"/>
                  <a:pt x="625286" y="985165"/>
                  <a:pt x="598405" y="970421"/>
                </a:cubicBezTo>
                <a:lnTo>
                  <a:pt x="570428" y="959867"/>
                </a:lnTo>
                <a:lnTo>
                  <a:pt x="506415" y="963627"/>
                </a:lnTo>
                <a:cubicBezTo>
                  <a:pt x="484346" y="968953"/>
                  <a:pt x="463374" y="978038"/>
                  <a:pt x="448975" y="989942"/>
                </a:cubicBezTo>
                <a:cubicBezTo>
                  <a:pt x="412351" y="1021896"/>
                  <a:pt x="408125" y="1060195"/>
                  <a:pt x="433128" y="1102193"/>
                </a:cubicBezTo>
                <a:lnTo>
                  <a:pt x="467756" y="1145328"/>
                </a:lnTo>
                <a:lnTo>
                  <a:pt x="465252" y="1115410"/>
                </a:lnTo>
                <a:cubicBezTo>
                  <a:pt x="464626" y="1108048"/>
                  <a:pt x="464000" y="1102722"/>
                  <a:pt x="462747" y="1097710"/>
                </a:cubicBezTo>
                <a:cubicBezTo>
                  <a:pt x="452731" y="1050091"/>
                  <a:pt x="466504" y="1004979"/>
                  <a:pt x="514084" y="999967"/>
                </a:cubicBezTo>
                <a:cubicBezTo>
                  <a:pt x="551647" y="996208"/>
                  <a:pt x="606739" y="1012498"/>
                  <a:pt x="629277" y="1038813"/>
                </a:cubicBezTo>
                <a:cubicBezTo>
                  <a:pt x="693134" y="1117759"/>
                  <a:pt x="651815" y="1260614"/>
                  <a:pt x="554151" y="1290689"/>
                </a:cubicBezTo>
                <a:cubicBezTo>
                  <a:pt x="465252" y="1318257"/>
                  <a:pt x="367588" y="1339560"/>
                  <a:pt x="276185" y="1335800"/>
                </a:cubicBezTo>
                <a:lnTo>
                  <a:pt x="276185" y="1335800"/>
                </a:lnTo>
                <a:cubicBezTo>
                  <a:pt x="72092" y="1327029"/>
                  <a:pt x="-53118" y="1112747"/>
                  <a:pt x="22008" y="927287"/>
                </a:cubicBezTo>
                <a:cubicBezTo>
                  <a:pt x="37033" y="889693"/>
                  <a:pt x="32025" y="844581"/>
                  <a:pt x="39538" y="804482"/>
                </a:cubicBezTo>
                <a:cubicBezTo>
                  <a:pt x="49554" y="750598"/>
                  <a:pt x="52059" y="691702"/>
                  <a:pt x="77101" y="646590"/>
                </a:cubicBezTo>
                <a:cubicBezTo>
                  <a:pt x="100265" y="605864"/>
                  <a:pt x="133445" y="583308"/>
                  <a:pt x="168974" y="579235"/>
                </a:cubicBezTo>
                <a:lnTo>
                  <a:pt x="168974" y="579235"/>
                </a:lnTo>
                <a:cubicBezTo>
                  <a:pt x="204502" y="575163"/>
                  <a:pt x="242378" y="589573"/>
                  <a:pt x="274933" y="622781"/>
                </a:cubicBezTo>
                <a:cubicBezTo>
                  <a:pt x="313748" y="662254"/>
                  <a:pt x="356319" y="685123"/>
                  <a:pt x="401708" y="695931"/>
                </a:cubicBezTo>
                <a:lnTo>
                  <a:pt x="471786" y="703665"/>
                </a:lnTo>
                <a:lnTo>
                  <a:pt x="545386" y="696714"/>
                </a:lnTo>
                <a:cubicBezTo>
                  <a:pt x="619260" y="684183"/>
                  <a:pt x="666840" y="614009"/>
                  <a:pt x="658075" y="540075"/>
                </a:cubicBezTo>
                <a:cubicBezTo>
                  <a:pt x="652441" y="484625"/>
                  <a:pt x="617930" y="439044"/>
                  <a:pt x="571974" y="419718"/>
                </a:cubicBezTo>
                <a:cubicBezTo>
                  <a:pt x="556655" y="413277"/>
                  <a:pt x="540065" y="409752"/>
                  <a:pt x="522848" y="409752"/>
                </a:cubicBezTo>
                <a:cubicBezTo>
                  <a:pt x="480277" y="409752"/>
                  <a:pt x="443966" y="419777"/>
                  <a:pt x="445218" y="464889"/>
                </a:cubicBezTo>
                <a:cubicBezTo>
                  <a:pt x="494050" y="464889"/>
                  <a:pt x="555403" y="447345"/>
                  <a:pt x="577941" y="469901"/>
                </a:cubicBezTo>
                <a:cubicBezTo>
                  <a:pt x="604235" y="493710"/>
                  <a:pt x="618008" y="566391"/>
                  <a:pt x="600479" y="596465"/>
                </a:cubicBezTo>
                <a:cubicBezTo>
                  <a:pt x="579193" y="634059"/>
                  <a:pt x="520344" y="669146"/>
                  <a:pt x="476521" y="670399"/>
                </a:cubicBezTo>
                <a:cubicBezTo>
                  <a:pt x="452887" y="671652"/>
                  <a:pt x="430584" y="669968"/>
                  <a:pt x="409832" y="665741"/>
                </a:cubicBezTo>
                <a:cubicBezTo>
                  <a:pt x="264564" y="636154"/>
                  <a:pt x="195268" y="481963"/>
                  <a:pt x="277437" y="338325"/>
                </a:cubicBezTo>
                <a:cubicBezTo>
                  <a:pt x="368370" y="181529"/>
                  <a:pt x="505319" y="124513"/>
                  <a:pt x="667312" y="127819"/>
                </a:cubicBezTo>
                <a:lnTo>
                  <a:pt x="667312" y="127819"/>
                </a:lnTo>
                <a:cubicBezTo>
                  <a:pt x="690454" y="128292"/>
                  <a:pt x="714107" y="129995"/>
                  <a:pt x="738210" y="132815"/>
                </a:cubicBezTo>
                <a:lnTo>
                  <a:pt x="770295" y="133892"/>
                </a:lnTo>
                <a:lnTo>
                  <a:pt x="796745" y="128272"/>
                </a:lnTo>
                <a:cubicBezTo>
                  <a:pt x="813023" y="121850"/>
                  <a:pt x="827109" y="109632"/>
                  <a:pt x="842134" y="88956"/>
                </a:cubicBezTo>
                <a:cubicBezTo>
                  <a:pt x="851212" y="76268"/>
                  <a:pt x="861776" y="64892"/>
                  <a:pt x="873542" y="54857"/>
                </a:cubicBezTo>
                <a:lnTo>
                  <a:pt x="879220" y="51026"/>
                </a:lnTo>
                <a:lnTo>
                  <a:pt x="882587" y="47584"/>
                </a:lnTo>
                <a:lnTo>
                  <a:pt x="893067" y="41684"/>
                </a:lnTo>
                <a:lnTo>
                  <a:pt x="912154" y="28806"/>
                </a:lnTo>
                <a:lnTo>
                  <a:pt x="925603" y="23369"/>
                </a:lnTo>
                <a:lnTo>
                  <a:pt x="933625" y="18854"/>
                </a:lnTo>
                <a:lnTo>
                  <a:pt x="943116" y="16290"/>
                </a:lnTo>
                <a:lnTo>
                  <a:pt x="956254" y="10979"/>
                </a:lnTo>
                <a:lnTo>
                  <a:pt x="980315" y="6240"/>
                </a:lnTo>
                <a:lnTo>
                  <a:pt x="991897" y="3111"/>
                </a:lnTo>
                <a:lnTo>
                  <a:pt x="997260" y="2903"/>
                </a:lnTo>
                <a:lnTo>
                  <a:pt x="1004125" y="1551"/>
                </a:lnTo>
                <a:cubicBezTo>
                  <a:pt x="1020519" y="-172"/>
                  <a:pt x="1037256" y="-465"/>
                  <a:pt x="1054050" y="70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1004888" y="-163513"/>
            <a:ext cx="7938" cy="168275"/>
          </a:xfrm>
          <a:custGeom>
            <a:avLst/>
            <a:gdLst>
              <a:gd name="T0" fmla="*/ 0 w 2"/>
              <a:gd name="T1" fmla="*/ 0 h 45"/>
              <a:gd name="T2" fmla="*/ 0 w 2"/>
              <a:gd name="T3" fmla="*/ 45 h 45"/>
              <a:gd name="T4" fmla="*/ 0 w 2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5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2" y="30"/>
                  <a:pt x="2" y="15"/>
                  <a:pt x="0" y="0"/>
                </a:cubicBezTo>
                <a:close/>
              </a:path>
            </a:pathLst>
          </a:custGeom>
          <a:solidFill>
            <a:srgbClr val="EF16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6010276" y="-1582738"/>
            <a:ext cx="1588" cy="1588"/>
          </a:xfrm>
          <a:prstGeom prst="rect">
            <a:avLst/>
          </a:prstGeom>
          <a:solidFill>
            <a:srgbClr val="EF16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-406301" y="238058"/>
            <a:ext cx="3227388" cy="4934289"/>
          </a:xfrm>
          <a:custGeom>
            <a:avLst/>
            <a:gdLst>
              <a:gd name="T0" fmla="*/ 115 w 2716"/>
              <a:gd name="T1" fmla="*/ 598 h 4154"/>
              <a:gd name="T2" fmla="*/ 4 w 2716"/>
              <a:gd name="T3" fmla="*/ 1974 h 4154"/>
              <a:gd name="T4" fmla="*/ 10 w 2716"/>
              <a:gd name="T5" fmla="*/ 2437 h 4154"/>
              <a:gd name="T6" fmla="*/ 644 w 2716"/>
              <a:gd name="T7" fmla="*/ 3557 h 4154"/>
              <a:gd name="T8" fmla="*/ 773 w 2716"/>
              <a:gd name="T9" fmla="*/ 3989 h 4154"/>
              <a:gd name="T10" fmla="*/ 1167 w 2716"/>
              <a:gd name="T11" fmla="*/ 489 h 4154"/>
              <a:gd name="T12" fmla="*/ 885 w 2716"/>
              <a:gd name="T13" fmla="*/ 446 h 4154"/>
              <a:gd name="T14" fmla="*/ 792 w 2716"/>
              <a:gd name="T15" fmla="*/ 1010 h 4154"/>
              <a:gd name="T16" fmla="*/ 988 w 2716"/>
              <a:gd name="T17" fmla="*/ 1113 h 4154"/>
              <a:gd name="T18" fmla="*/ 1262 w 2716"/>
              <a:gd name="T19" fmla="*/ 1082 h 4154"/>
              <a:gd name="T20" fmla="*/ 2101 w 2716"/>
              <a:gd name="T21" fmla="*/ 599 h 4154"/>
              <a:gd name="T22" fmla="*/ 2579 w 2716"/>
              <a:gd name="T23" fmla="*/ 1293 h 4154"/>
              <a:gd name="T24" fmla="*/ 2659 w 2716"/>
              <a:gd name="T25" fmla="*/ 1291 h 4154"/>
              <a:gd name="T26" fmla="*/ 632 w 2716"/>
              <a:gd name="T27" fmla="*/ 3960 h 4154"/>
              <a:gd name="T28" fmla="*/ 759 w 2716"/>
              <a:gd name="T29" fmla="*/ 4019 h 4154"/>
              <a:gd name="T30" fmla="*/ 233 w 2716"/>
              <a:gd name="T31" fmla="*/ 2612 h 4154"/>
              <a:gd name="T32" fmla="*/ 971 w 2716"/>
              <a:gd name="T33" fmla="*/ 724 h 4154"/>
              <a:gd name="T34" fmla="*/ 2513 w 2716"/>
              <a:gd name="T35" fmla="*/ 791 h 4154"/>
              <a:gd name="T36" fmla="*/ 528 w 2716"/>
              <a:gd name="T37" fmla="*/ 928 h 4154"/>
              <a:gd name="T38" fmla="*/ 50 w 2716"/>
              <a:gd name="T39" fmla="*/ 770 h 4154"/>
              <a:gd name="T40" fmla="*/ 490 w 2716"/>
              <a:gd name="T41" fmla="*/ 1140 h 4154"/>
              <a:gd name="T42" fmla="*/ 470 w 2716"/>
              <a:gd name="T43" fmla="*/ 1880 h 4154"/>
              <a:gd name="T44" fmla="*/ 295 w 2716"/>
              <a:gd name="T45" fmla="*/ 1282 h 4154"/>
              <a:gd name="T46" fmla="*/ 1527 w 2716"/>
              <a:gd name="T47" fmla="*/ 1312 h 4154"/>
              <a:gd name="T48" fmla="*/ 2029 w 2716"/>
              <a:gd name="T49" fmla="*/ 1109 h 4154"/>
              <a:gd name="T50" fmla="*/ 2335 w 2716"/>
              <a:gd name="T51" fmla="*/ 1540 h 4154"/>
              <a:gd name="T52" fmla="*/ 2257 w 2716"/>
              <a:gd name="T53" fmla="*/ 1681 h 4154"/>
              <a:gd name="T54" fmla="*/ 2130 w 2716"/>
              <a:gd name="T55" fmla="*/ 1889 h 4154"/>
              <a:gd name="T56" fmla="*/ 1813 w 2716"/>
              <a:gd name="T57" fmla="*/ 2125 h 4154"/>
              <a:gd name="T58" fmla="*/ 1184 w 2716"/>
              <a:gd name="T59" fmla="*/ 1941 h 4154"/>
              <a:gd name="T60" fmla="*/ 1175 w 2716"/>
              <a:gd name="T61" fmla="*/ 1629 h 4154"/>
              <a:gd name="T62" fmla="*/ 1194 w 2716"/>
              <a:gd name="T63" fmla="*/ 2328 h 4154"/>
              <a:gd name="T64" fmla="*/ 905 w 2716"/>
              <a:gd name="T65" fmla="*/ 1596 h 4154"/>
              <a:gd name="T66" fmla="*/ 747 w 2716"/>
              <a:gd name="T67" fmla="*/ 2335 h 4154"/>
              <a:gd name="T68" fmla="*/ 1820 w 2716"/>
              <a:gd name="T69" fmla="*/ 1577 h 4154"/>
              <a:gd name="T70" fmla="*/ 2372 w 2716"/>
              <a:gd name="T71" fmla="*/ 1318 h 4154"/>
              <a:gd name="T72" fmla="*/ 1778 w 2716"/>
              <a:gd name="T73" fmla="*/ 1650 h 4154"/>
              <a:gd name="T74" fmla="*/ 1460 w 2716"/>
              <a:gd name="T75" fmla="*/ 1704 h 4154"/>
              <a:gd name="T76" fmla="*/ 1918 w 2716"/>
              <a:gd name="T77" fmla="*/ 1873 h 4154"/>
              <a:gd name="T78" fmla="*/ 1375 w 2716"/>
              <a:gd name="T79" fmla="*/ 1551 h 4154"/>
              <a:gd name="T80" fmla="*/ 1236 w 2716"/>
              <a:gd name="T81" fmla="*/ 1515 h 4154"/>
              <a:gd name="T82" fmla="*/ 1691 w 2716"/>
              <a:gd name="T83" fmla="*/ 1311 h 4154"/>
              <a:gd name="T84" fmla="*/ 756 w 2716"/>
              <a:gd name="T85" fmla="*/ 1803 h 4154"/>
              <a:gd name="T86" fmla="*/ 60 w 2716"/>
              <a:gd name="T87" fmla="*/ 2001 h 4154"/>
              <a:gd name="T88" fmla="*/ 525 w 2716"/>
              <a:gd name="T89" fmla="*/ 2669 h 4154"/>
              <a:gd name="T90" fmla="*/ 1310 w 2716"/>
              <a:gd name="T91" fmla="*/ 2339 h 4154"/>
              <a:gd name="T92" fmla="*/ 882 w 2716"/>
              <a:gd name="T93" fmla="*/ 2926 h 4154"/>
              <a:gd name="T94" fmla="*/ 973 w 2716"/>
              <a:gd name="T95" fmla="*/ 2584 h 4154"/>
              <a:gd name="T96" fmla="*/ 1808 w 2716"/>
              <a:gd name="T97" fmla="*/ 2325 h 4154"/>
              <a:gd name="T98" fmla="*/ 2136 w 2716"/>
              <a:gd name="T99" fmla="*/ 2049 h 4154"/>
              <a:gd name="T100" fmla="*/ 2465 w 2716"/>
              <a:gd name="T101" fmla="*/ 1497 h 4154"/>
              <a:gd name="T102" fmla="*/ 2427 w 2716"/>
              <a:gd name="T103" fmla="*/ 1460 h 4154"/>
              <a:gd name="T104" fmla="*/ 2346 w 2716"/>
              <a:gd name="T105" fmla="*/ 810 h 4154"/>
              <a:gd name="T106" fmla="*/ 1901 w 2716"/>
              <a:gd name="T107" fmla="*/ 848 h 4154"/>
              <a:gd name="T108" fmla="*/ 1479 w 2716"/>
              <a:gd name="T109" fmla="*/ 913 h 4154"/>
              <a:gd name="T110" fmla="*/ 872 w 2716"/>
              <a:gd name="T111" fmla="*/ 1211 h 4154"/>
              <a:gd name="T112" fmla="*/ 995 w 2716"/>
              <a:gd name="T113" fmla="*/ 508 h 4154"/>
              <a:gd name="T114" fmla="*/ 1373 w 2716"/>
              <a:gd name="T115" fmla="*/ 673 h 4154"/>
              <a:gd name="T116" fmla="*/ 1017 w 2716"/>
              <a:gd name="T117" fmla="*/ 330 h 4154"/>
              <a:gd name="T118" fmla="*/ 2076 w 2716"/>
              <a:gd name="T119" fmla="*/ 319 h 4154"/>
              <a:gd name="T120" fmla="*/ 2574 w 2716"/>
              <a:gd name="T121" fmla="*/ 1126 h 4154"/>
              <a:gd name="T122" fmla="*/ 2672 w 2716"/>
              <a:gd name="T123" fmla="*/ 1346 h 4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16" h="4154">
                <a:moveTo>
                  <a:pt x="2699" y="1249"/>
                </a:moveTo>
                <a:cubicBezTo>
                  <a:pt x="2696" y="1248"/>
                  <a:pt x="2692" y="1248"/>
                  <a:pt x="2689" y="1247"/>
                </a:cubicBezTo>
                <a:cubicBezTo>
                  <a:pt x="2690" y="1245"/>
                  <a:pt x="2692" y="1243"/>
                  <a:pt x="2693" y="1240"/>
                </a:cubicBezTo>
                <a:cubicBezTo>
                  <a:pt x="2696" y="1231"/>
                  <a:pt x="2689" y="1224"/>
                  <a:pt x="2680" y="1221"/>
                </a:cubicBezTo>
                <a:cubicBezTo>
                  <a:pt x="2672" y="1219"/>
                  <a:pt x="2663" y="1216"/>
                  <a:pt x="2657" y="1225"/>
                </a:cubicBezTo>
                <a:cubicBezTo>
                  <a:pt x="2656" y="1227"/>
                  <a:pt x="2655" y="1228"/>
                  <a:pt x="2655" y="1230"/>
                </a:cubicBezTo>
                <a:cubicBezTo>
                  <a:pt x="2652" y="1224"/>
                  <a:pt x="2649" y="1218"/>
                  <a:pt x="2647" y="1211"/>
                </a:cubicBezTo>
                <a:cubicBezTo>
                  <a:pt x="2641" y="1196"/>
                  <a:pt x="2639" y="1182"/>
                  <a:pt x="2639" y="1166"/>
                </a:cubicBezTo>
                <a:cubicBezTo>
                  <a:pt x="2673" y="929"/>
                  <a:pt x="2633" y="708"/>
                  <a:pt x="2518" y="506"/>
                </a:cubicBezTo>
                <a:cubicBezTo>
                  <a:pt x="2401" y="303"/>
                  <a:pt x="2227" y="158"/>
                  <a:pt x="2099" y="89"/>
                </a:cubicBezTo>
                <a:cubicBezTo>
                  <a:pt x="1940" y="0"/>
                  <a:pt x="1774" y="12"/>
                  <a:pt x="1629" y="48"/>
                </a:cubicBezTo>
                <a:cubicBezTo>
                  <a:pt x="1541" y="30"/>
                  <a:pt x="1439" y="34"/>
                  <a:pt x="1334" y="52"/>
                </a:cubicBezTo>
                <a:cubicBezTo>
                  <a:pt x="1223" y="71"/>
                  <a:pt x="993" y="179"/>
                  <a:pt x="842" y="301"/>
                </a:cubicBezTo>
                <a:cubicBezTo>
                  <a:pt x="836" y="305"/>
                  <a:pt x="811" y="326"/>
                  <a:pt x="804" y="332"/>
                </a:cubicBezTo>
                <a:cubicBezTo>
                  <a:pt x="735" y="392"/>
                  <a:pt x="671" y="452"/>
                  <a:pt x="612" y="512"/>
                </a:cubicBezTo>
                <a:cubicBezTo>
                  <a:pt x="483" y="295"/>
                  <a:pt x="281" y="162"/>
                  <a:pt x="121" y="98"/>
                </a:cubicBezTo>
                <a:cubicBezTo>
                  <a:pt x="83" y="82"/>
                  <a:pt x="44" y="67"/>
                  <a:pt x="4" y="55"/>
                </a:cubicBezTo>
                <a:cubicBezTo>
                  <a:pt x="4" y="78"/>
                  <a:pt x="4" y="78"/>
                  <a:pt x="4" y="78"/>
                </a:cubicBezTo>
                <a:cubicBezTo>
                  <a:pt x="159" y="110"/>
                  <a:pt x="397" y="236"/>
                  <a:pt x="554" y="451"/>
                </a:cubicBezTo>
                <a:cubicBezTo>
                  <a:pt x="431" y="337"/>
                  <a:pt x="137" y="135"/>
                  <a:pt x="4" y="133"/>
                </a:cubicBezTo>
                <a:cubicBezTo>
                  <a:pt x="4" y="148"/>
                  <a:pt x="4" y="148"/>
                  <a:pt x="4" y="148"/>
                </a:cubicBezTo>
                <a:cubicBezTo>
                  <a:pt x="72" y="149"/>
                  <a:pt x="185" y="206"/>
                  <a:pt x="295" y="276"/>
                </a:cubicBezTo>
                <a:cubicBezTo>
                  <a:pt x="276" y="268"/>
                  <a:pt x="256" y="261"/>
                  <a:pt x="235" y="257"/>
                </a:cubicBezTo>
                <a:cubicBezTo>
                  <a:pt x="222" y="255"/>
                  <a:pt x="193" y="251"/>
                  <a:pt x="184" y="266"/>
                </a:cubicBezTo>
                <a:cubicBezTo>
                  <a:pt x="168" y="293"/>
                  <a:pt x="242" y="327"/>
                  <a:pt x="274" y="341"/>
                </a:cubicBezTo>
                <a:cubicBezTo>
                  <a:pt x="200" y="324"/>
                  <a:pt x="111" y="311"/>
                  <a:pt x="4" y="304"/>
                </a:cubicBezTo>
                <a:cubicBezTo>
                  <a:pt x="4" y="320"/>
                  <a:pt x="4" y="320"/>
                  <a:pt x="4" y="320"/>
                </a:cubicBezTo>
                <a:cubicBezTo>
                  <a:pt x="181" y="331"/>
                  <a:pt x="308" y="359"/>
                  <a:pt x="398" y="392"/>
                </a:cubicBezTo>
                <a:cubicBezTo>
                  <a:pt x="316" y="370"/>
                  <a:pt x="215" y="357"/>
                  <a:pt x="95" y="354"/>
                </a:cubicBezTo>
                <a:cubicBezTo>
                  <a:pt x="73" y="353"/>
                  <a:pt x="52" y="353"/>
                  <a:pt x="33" y="353"/>
                </a:cubicBezTo>
                <a:cubicBezTo>
                  <a:pt x="23" y="353"/>
                  <a:pt x="14" y="353"/>
                  <a:pt x="4" y="353"/>
                </a:cubicBezTo>
                <a:cubicBezTo>
                  <a:pt x="4" y="369"/>
                  <a:pt x="4" y="369"/>
                  <a:pt x="4" y="369"/>
                </a:cubicBezTo>
                <a:cubicBezTo>
                  <a:pt x="16" y="369"/>
                  <a:pt x="29" y="369"/>
                  <a:pt x="42" y="369"/>
                </a:cubicBezTo>
                <a:cubicBezTo>
                  <a:pt x="62" y="369"/>
                  <a:pt x="81" y="369"/>
                  <a:pt x="100" y="369"/>
                </a:cubicBezTo>
                <a:cubicBezTo>
                  <a:pt x="117" y="370"/>
                  <a:pt x="135" y="371"/>
                  <a:pt x="152" y="372"/>
                </a:cubicBezTo>
                <a:cubicBezTo>
                  <a:pt x="98" y="370"/>
                  <a:pt x="47" y="373"/>
                  <a:pt x="4" y="382"/>
                </a:cubicBezTo>
                <a:cubicBezTo>
                  <a:pt x="4" y="398"/>
                  <a:pt x="4" y="398"/>
                  <a:pt x="4" y="398"/>
                </a:cubicBezTo>
                <a:cubicBezTo>
                  <a:pt x="142" y="368"/>
                  <a:pt x="374" y="405"/>
                  <a:pt x="505" y="463"/>
                </a:cubicBezTo>
                <a:cubicBezTo>
                  <a:pt x="466" y="446"/>
                  <a:pt x="424" y="435"/>
                  <a:pt x="380" y="430"/>
                </a:cubicBezTo>
                <a:cubicBezTo>
                  <a:pt x="349" y="427"/>
                  <a:pt x="316" y="425"/>
                  <a:pt x="285" y="430"/>
                </a:cubicBezTo>
                <a:cubicBezTo>
                  <a:pt x="263" y="434"/>
                  <a:pt x="231" y="441"/>
                  <a:pt x="217" y="461"/>
                </a:cubicBezTo>
                <a:cubicBezTo>
                  <a:pt x="191" y="501"/>
                  <a:pt x="287" y="505"/>
                  <a:pt x="305" y="505"/>
                </a:cubicBezTo>
                <a:cubicBezTo>
                  <a:pt x="333" y="505"/>
                  <a:pt x="362" y="503"/>
                  <a:pt x="390" y="501"/>
                </a:cubicBezTo>
                <a:cubicBezTo>
                  <a:pt x="333" y="509"/>
                  <a:pt x="274" y="522"/>
                  <a:pt x="215" y="534"/>
                </a:cubicBezTo>
                <a:cubicBezTo>
                  <a:pt x="138" y="551"/>
                  <a:pt x="62" y="567"/>
                  <a:pt x="4" y="568"/>
                </a:cubicBezTo>
                <a:cubicBezTo>
                  <a:pt x="4" y="583"/>
                  <a:pt x="4" y="583"/>
                  <a:pt x="4" y="583"/>
                </a:cubicBezTo>
                <a:cubicBezTo>
                  <a:pt x="53" y="582"/>
                  <a:pt x="113" y="571"/>
                  <a:pt x="175" y="558"/>
                </a:cubicBezTo>
                <a:cubicBezTo>
                  <a:pt x="120" y="577"/>
                  <a:pt x="68" y="599"/>
                  <a:pt x="23" y="622"/>
                </a:cubicBezTo>
                <a:cubicBezTo>
                  <a:pt x="17" y="625"/>
                  <a:pt x="11" y="628"/>
                  <a:pt x="4" y="631"/>
                </a:cubicBezTo>
                <a:cubicBezTo>
                  <a:pt x="4" y="649"/>
                  <a:pt x="4" y="649"/>
                  <a:pt x="4" y="649"/>
                </a:cubicBezTo>
                <a:cubicBezTo>
                  <a:pt x="10" y="646"/>
                  <a:pt x="15" y="643"/>
                  <a:pt x="21" y="640"/>
                </a:cubicBezTo>
                <a:cubicBezTo>
                  <a:pt x="53" y="624"/>
                  <a:pt x="85" y="610"/>
                  <a:pt x="115" y="598"/>
                </a:cubicBezTo>
                <a:cubicBezTo>
                  <a:pt x="78" y="621"/>
                  <a:pt x="49" y="648"/>
                  <a:pt x="30" y="676"/>
                </a:cubicBezTo>
                <a:cubicBezTo>
                  <a:pt x="0" y="722"/>
                  <a:pt x="3" y="769"/>
                  <a:pt x="40" y="811"/>
                </a:cubicBezTo>
                <a:cubicBezTo>
                  <a:pt x="52" y="825"/>
                  <a:pt x="67" y="831"/>
                  <a:pt x="86" y="831"/>
                </a:cubicBezTo>
                <a:cubicBezTo>
                  <a:pt x="134" y="831"/>
                  <a:pt x="202" y="787"/>
                  <a:pt x="275" y="731"/>
                </a:cubicBezTo>
                <a:cubicBezTo>
                  <a:pt x="226" y="783"/>
                  <a:pt x="181" y="836"/>
                  <a:pt x="144" y="879"/>
                </a:cubicBezTo>
                <a:cubicBezTo>
                  <a:pt x="133" y="892"/>
                  <a:pt x="122" y="904"/>
                  <a:pt x="113" y="915"/>
                </a:cubicBezTo>
                <a:cubicBezTo>
                  <a:pt x="78" y="955"/>
                  <a:pt x="40" y="967"/>
                  <a:pt x="4" y="963"/>
                </a:cubicBezTo>
                <a:cubicBezTo>
                  <a:pt x="4" y="978"/>
                  <a:pt x="4" y="978"/>
                  <a:pt x="4" y="978"/>
                </a:cubicBezTo>
                <a:cubicBezTo>
                  <a:pt x="9" y="978"/>
                  <a:pt x="13" y="979"/>
                  <a:pt x="17" y="979"/>
                </a:cubicBezTo>
                <a:cubicBezTo>
                  <a:pt x="43" y="979"/>
                  <a:pt x="69" y="971"/>
                  <a:pt x="93" y="954"/>
                </a:cubicBezTo>
                <a:cubicBezTo>
                  <a:pt x="59" y="1027"/>
                  <a:pt x="29" y="1105"/>
                  <a:pt x="4" y="1186"/>
                </a:cubicBezTo>
                <a:cubicBezTo>
                  <a:pt x="4" y="1242"/>
                  <a:pt x="4" y="1242"/>
                  <a:pt x="4" y="1242"/>
                </a:cubicBezTo>
                <a:cubicBezTo>
                  <a:pt x="5" y="1241"/>
                  <a:pt x="5" y="1239"/>
                  <a:pt x="5" y="1238"/>
                </a:cubicBezTo>
                <a:cubicBezTo>
                  <a:pt x="52" y="1247"/>
                  <a:pt x="98" y="1258"/>
                  <a:pt x="144" y="1269"/>
                </a:cubicBezTo>
                <a:cubicBezTo>
                  <a:pt x="133" y="1305"/>
                  <a:pt x="124" y="1340"/>
                  <a:pt x="116" y="1373"/>
                </a:cubicBezTo>
                <a:cubicBezTo>
                  <a:pt x="78" y="1369"/>
                  <a:pt x="41" y="1364"/>
                  <a:pt x="4" y="1358"/>
                </a:cubicBezTo>
                <a:cubicBezTo>
                  <a:pt x="4" y="1371"/>
                  <a:pt x="4" y="1371"/>
                  <a:pt x="4" y="1371"/>
                </a:cubicBezTo>
                <a:cubicBezTo>
                  <a:pt x="40" y="1377"/>
                  <a:pt x="76" y="1382"/>
                  <a:pt x="113" y="1387"/>
                </a:cubicBezTo>
                <a:cubicBezTo>
                  <a:pt x="106" y="1418"/>
                  <a:pt x="100" y="1449"/>
                  <a:pt x="95" y="1479"/>
                </a:cubicBezTo>
                <a:cubicBezTo>
                  <a:pt x="95" y="1479"/>
                  <a:pt x="95" y="1479"/>
                  <a:pt x="94" y="1479"/>
                </a:cubicBezTo>
                <a:cubicBezTo>
                  <a:pt x="64" y="1479"/>
                  <a:pt x="34" y="1478"/>
                  <a:pt x="4" y="1477"/>
                </a:cubicBezTo>
                <a:cubicBezTo>
                  <a:pt x="4" y="1490"/>
                  <a:pt x="4" y="1490"/>
                  <a:pt x="4" y="1490"/>
                </a:cubicBezTo>
                <a:cubicBezTo>
                  <a:pt x="34" y="1491"/>
                  <a:pt x="64" y="1492"/>
                  <a:pt x="94" y="1492"/>
                </a:cubicBezTo>
                <a:cubicBezTo>
                  <a:pt x="89" y="1526"/>
                  <a:pt x="86" y="1559"/>
                  <a:pt x="84" y="1590"/>
                </a:cubicBezTo>
                <a:cubicBezTo>
                  <a:pt x="58" y="1588"/>
                  <a:pt x="31" y="1587"/>
                  <a:pt x="4" y="1586"/>
                </a:cubicBezTo>
                <a:cubicBezTo>
                  <a:pt x="4" y="1599"/>
                  <a:pt x="4" y="1599"/>
                  <a:pt x="4" y="1599"/>
                </a:cubicBezTo>
                <a:cubicBezTo>
                  <a:pt x="31" y="1600"/>
                  <a:pt x="57" y="1602"/>
                  <a:pt x="84" y="1604"/>
                </a:cubicBezTo>
                <a:cubicBezTo>
                  <a:pt x="82" y="1636"/>
                  <a:pt x="83" y="1667"/>
                  <a:pt x="84" y="1698"/>
                </a:cubicBezTo>
                <a:cubicBezTo>
                  <a:pt x="57" y="1697"/>
                  <a:pt x="31" y="1697"/>
                  <a:pt x="4" y="1698"/>
                </a:cubicBezTo>
                <a:cubicBezTo>
                  <a:pt x="4" y="1711"/>
                  <a:pt x="4" y="1711"/>
                  <a:pt x="4" y="1711"/>
                </a:cubicBezTo>
                <a:cubicBezTo>
                  <a:pt x="31" y="1711"/>
                  <a:pt x="58" y="1711"/>
                  <a:pt x="85" y="1711"/>
                </a:cubicBezTo>
                <a:cubicBezTo>
                  <a:pt x="86" y="1737"/>
                  <a:pt x="89" y="1763"/>
                  <a:pt x="92" y="1788"/>
                </a:cubicBezTo>
                <a:cubicBezTo>
                  <a:pt x="63" y="1790"/>
                  <a:pt x="34" y="1795"/>
                  <a:pt x="4" y="1797"/>
                </a:cubicBezTo>
                <a:cubicBezTo>
                  <a:pt x="4" y="1810"/>
                  <a:pt x="4" y="1810"/>
                  <a:pt x="4" y="1810"/>
                </a:cubicBezTo>
                <a:cubicBezTo>
                  <a:pt x="34" y="1809"/>
                  <a:pt x="63" y="1803"/>
                  <a:pt x="93" y="1801"/>
                </a:cubicBezTo>
                <a:cubicBezTo>
                  <a:pt x="93" y="1801"/>
                  <a:pt x="94" y="1801"/>
                  <a:pt x="94" y="1801"/>
                </a:cubicBezTo>
                <a:cubicBezTo>
                  <a:pt x="99" y="1830"/>
                  <a:pt x="104" y="1859"/>
                  <a:pt x="111" y="1887"/>
                </a:cubicBezTo>
                <a:cubicBezTo>
                  <a:pt x="111" y="1887"/>
                  <a:pt x="110" y="1887"/>
                  <a:pt x="109" y="1887"/>
                </a:cubicBezTo>
                <a:cubicBezTo>
                  <a:pt x="79" y="1890"/>
                  <a:pt x="50" y="1895"/>
                  <a:pt x="20" y="1902"/>
                </a:cubicBezTo>
                <a:cubicBezTo>
                  <a:pt x="20" y="1902"/>
                  <a:pt x="20" y="1903"/>
                  <a:pt x="19" y="1903"/>
                </a:cubicBezTo>
                <a:cubicBezTo>
                  <a:pt x="14" y="1888"/>
                  <a:pt x="9" y="1872"/>
                  <a:pt x="4" y="1857"/>
                </a:cubicBezTo>
                <a:cubicBezTo>
                  <a:pt x="4" y="1901"/>
                  <a:pt x="4" y="1901"/>
                  <a:pt x="4" y="1901"/>
                </a:cubicBezTo>
                <a:cubicBezTo>
                  <a:pt x="81" y="2123"/>
                  <a:pt x="222" y="2301"/>
                  <a:pt x="353" y="2466"/>
                </a:cubicBezTo>
                <a:cubicBezTo>
                  <a:pt x="549" y="2713"/>
                  <a:pt x="736" y="2948"/>
                  <a:pt x="662" y="3279"/>
                </a:cubicBezTo>
                <a:cubicBezTo>
                  <a:pt x="677" y="3151"/>
                  <a:pt x="676" y="2899"/>
                  <a:pt x="497" y="2691"/>
                </a:cubicBezTo>
                <a:cubicBezTo>
                  <a:pt x="392" y="2568"/>
                  <a:pt x="286" y="2489"/>
                  <a:pt x="256" y="2467"/>
                </a:cubicBezTo>
                <a:cubicBezTo>
                  <a:pt x="225" y="2437"/>
                  <a:pt x="198" y="2393"/>
                  <a:pt x="179" y="2356"/>
                </a:cubicBezTo>
                <a:cubicBezTo>
                  <a:pt x="174" y="2346"/>
                  <a:pt x="169" y="2335"/>
                  <a:pt x="165" y="2324"/>
                </a:cubicBezTo>
                <a:cubicBezTo>
                  <a:pt x="160" y="2310"/>
                  <a:pt x="155" y="2296"/>
                  <a:pt x="150" y="2282"/>
                </a:cubicBezTo>
                <a:cubicBezTo>
                  <a:pt x="142" y="2260"/>
                  <a:pt x="135" y="2237"/>
                  <a:pt x="128" y="2214"/>
                </a:cubicBezTo>
                <a:cubicBezTo>
                  <a:pt x="104" y="2137"/>
                  <a:pt x="77" y="2055"/>
                  <a:pt x="23" y="1993"/>
                </a:cubicBezTo>
                <a:cubicBezTo>
                  <a:pt x="17" y="1987"/>
                  <a:pt x="11" y="1980"/>
                  <a:pt x="4" y="1974"/>
                </a:cubicBezTo>
                <a:cubicBezTo>
                  <a:pt x="4" y="1993"/>
                  <a:pt x="4" y="1993"/>
                  <a:pt x="4" y="1993"/>
                </a:cubicBezTo>
                <a:cubicBezTo>
                  <a:pt x="28" y="2019"/>
                  <a:pt x="47" y="2048"/>
                  <a:pt x="62" y="2079"/>
                </a:cubicBezTo>
                <a:cubicBezTo>
                  <a:pt x="80" y="2114"/>
                  <a:pt x="93" y="2151"/>
                  <a:pt x="105" y="2189"/>
                </a:cubicBezTo>
                <a:cubicBezTo>
                  <a:pt x="79" y="2143"/>
                  <a:pt x="48" y="2100"/>
                  <a:pt x="11" y="2064"/>
                </a:cubicBezTo>
                <a:cubicBezTo>
                  <a:pt x="9" y="2062"/>
                  <a:pt x="7" y="2060"/>
                  <a:pt x="4" y="2057"/>
                </a:cubicBezTo>
                <a:cubicBezTo>
                  <a:pt x="4" y="2067"/>
                  <a:pt x="4" y="2067"/>
                  <a:pt x="4" y="2067"/>
                </a:cubicBezTo>
                <a:cubicBezTo>
                  <a:pt x="7" y="2070"/>
                  <a:pt x="10" y="2073"/>
                  <a:pt x="13" y="2076"/>
                </a:cubicBezTo>
                <a:cubicBezTo>
                  <a:pt x="54" y="2119"/>
                  <a:pt x="88" y="2170"/>
                  <a:pt x="116" y="2224"/>
                </a:cubicBezTo>
                <a:cubicBezTo>
                  <a:pt x="124" y="2250"/>
                  <a:pt x="132" y="2275"/>
                  <a:pt x="141" y="2300"/>
                </a:cubicBezTo>
                <a:cubicBezTo>
                  <a:pt x="102" y="2242"/>
                  <a:pt x="64" y="2183"/>
                  <a:pt x="13" y="2136"/>
                </a:cubicBezTo>
                <a:cubicBezTo>
                  <a:pt x="10" y="2133"/>
                  <a:pt x="7" y="2130"/>
                  <a:pt x="4" y="2127"/>
                </a:cubicBezTo>
                <a:cubicBezTo>
                  <a:pt x="4" y="2137"/>
                  <a:pt x="4" y="2137"/>
                  <a:pt x="4" y="2137"/>
                </a:cubicBezTo>
                <a:cubicBezTo>
                  <a:pt x="63" y="2193"/>
                  <a:pt x="105" y="2262"/>
                  <a:pt x="152" y="2329"/>
                </a:cubicBezTo>
                <a:cubicBezTo>
                  <a:pt x="154" y="2334"/>
                  <a:pt x="157" y="2339"/>
                  <a:pt x="159" y="2345"/>
                </a:cubicBezTo>
                <a:cubicBezTo>
                  <a:pt x="151" y="2335"/>
                  <a:pt x="143" y="2324"/>
                  <a:pt x="135" y="2314"/>
                </a:cubicBezTo>
                <a:cubicBezTo>
                  <a:pt x="96" y="2267"/>
                  <a:pt x="53" y="2217"/>
                  <a:pt x="4" y="2176"/>
                </a:cubicBezTo>
                <a:cubicBezTo>
                  <a:pt x="4" y="2186"/>
                  <a:pt x="4" y="2186"/>
                  <a:pt x="4" y="2186"/>
                </a:cubicBezTo>
                <a:cubicBezTo>
                  <a:pt x="11" y="2192"/>
                  <a:pt x="18" y="2198"/>
                  <a:pt x="24" y="2204"/>
                </a:cubicBezTo>
                <a:cubicBezTo>
                  <a:pt x="80" y="2258"/>
                  <a:pt x="129" y="2316"/>
                  <a:pt x="175" y="2377"/>
                </a:cubicBezTo>
                <a:cubicBezTo>
                  <a:pt x="178" y="2385"/>
                  <a:pt x="182" y="2392"/>
                  <a:pt x="186" y="2399"/>
                </a:cubicBezTo>
                <a:cubicBezTo>
                  <a:pt x="173" y="2387"/>
                  <a:pt x="159" y="2375"/>
                  <a:pt x="145" y="2363"/>
                </a:cubicBezTo>
                <a:cubicBezTo>
                  <a:pt x="115" y="2334"/>
                  <a:pt x="88" y="2303"/>
                  <a:pt x="58" y="2274"/>
                </a:cubicBezTo>
                <a:cubicBezTo>
                  <a:pt x="42" y="2259"/>
                  <a:pt x="24" y="2242"/>
                  <a:pt x="4" y="2230"/>
                </a:cubicBezTo>
                <a:cubicBezTo>
                  <a:pt x="4" y="2238"/>
                  <a:pt x="4" y="2238"/>
                  <a:pt x="4" y="2238"/>
                </a:cubicBezTo>
                <a:cubicBezTo>
                  <a:pt x="34" y="2257"/>
                  <a:pt x="60" y="2286"/>
                  <a:pt x="82" y="2309"/>
                </a:cubicBezTo>
                <a:cubicBezTo>
                  <a:pt x="107" y="2335"/>
                  <a:pt x="132" y="2361"/>
                  <a:pt x="160" y="2385"/>
                </a:cubicBezTo>
                <a:cubicBezTo>
                  <a:pt x="173" y="2396"/>
                  <a:pt x="186" y="2407"/>
                  <a:pt x="199" y="2419"/>
                </a:cubicBezTo>
                <a:cubicBezTo>
                  <a:pt x="203" y="2425"/>
                  <a:pt x="207" y="2431"/>
                  <a:pt x="212" y="2437"/>
                </a:cubicBezTo>
                <a:cubicBezTo>
                  <a:pt x="176" y="2404"/>
                  <a:pt x="143" y="2368"/>
                  <a:pt x="105" y="2337"/>
                </a:cubicBezTo>
                <a:cubicBezTo>
                  <a:pt x="90" y="2325"/>
                  <a:pt x="71" y="2311"/>
                  <a:pt x="51" y="2311"/>
                </a:cubicBezTo>
                <a:cubicBezTo>
                  <a:pt x="42" y="2310"/>
                  <a:pt x="26" y="2311"/>
                  <a:pt x="27" y="2323"/>
                </a:cubicBezTo>
                <a:cubicBezTo>
                  <a:pt x="29" y="2349"/>
                  <a:pt x="64" y="2374"/>
                  <a:pt x="85" y="2386"/>
                </a:cubicBezTo>
                <a:cubicBezTo>
                  <a:pt x="105" y="2398"/>
                  <a:pt x="127" y="2409"/>
                  <a:pt x="149" y="2421"/>
                </a:cubicBezTo>
                <a:cubicBezTo>
                  <a:pt x="102" y="2398"/>
                  <a:pt x="55" y="2374"/>
                  <a:pt x="10" y="2348"/>
                </a:cubicBezTo>
                <a:cubicBezTo>
                  <a:pt x="8" y="2347"/>
                  <a:pt x="6" y="2346"/>
                  <a:pt x="4" y="2345"/>
                </a:cubicBezTo>
                <a:cubicBezTo>
                  <a:pt x="4" y="2353"/>
                  <a:pt x="4" y="2353"/>
                  <a:pt x="4" y="2353"/>
                </a:cubicBezTo>
                <a:cubicBezTo>
                  <a:pt x="31" y="2369"/>
                  <a:pt x="59" y="2383"/>
                  <a:pt x="87" y="2397"/>
                </a:cubicBezTo>
                <a:cubicBezTo>
                  <a:pt x="120" y="2414"/>
                  <a:pt x="153" y="2431"/>
                  <a:pt x="187" y="2447"/>
                </a:cubicBezTo>
                <a:cubicBezTo>
                  <a:pt x="181" y="2445"/>
                  <a:pt x="175" y="2444"/>
                  <a:pt x="169" y="2443"/>
                </a:cubicBezTo>
                <a:cubicBezTo>
                  <a:pt x="112" y="2423"/>
                  <a:pt x="58" y="2397"/>
                  <a:pt x="4" y="2369"/>
                </a:cubicBezTo>
                <a:cubicBezTo>
                  <a:pt x="4" y="2377"/>
                  <a:pt x="4" y="2377"/>
                  <a:pt x="4" y="2377"/>
                </a:cubicBezTo>
                <a:cubicBezTo>
                  <a:pt x="49" y="2400"/>
                  <a:pt x="94" y="2422"/>
                  <a:pt x="141" y="2440"/>
                </a:cubicBezTo>
                <a:cubicBezTo>
                  <a:pt x="131" y="2440"/>
                  <a:pt x="121" y="2439"/>
                  <a:pt x="111" y="2439"/>
                </a:cubicBezTo>
                <a:cubicBezTo>
                  <a:pt x="88" y="2432"/>
                  <a:pt x="65" y="2426"/>
                  <a:pt x="43" y="2419"/>
                </a:cubicBezTo>
                <a:cubicBezTo>
                  <a:pt x="30" y="2414"/>
                  <a:pt x="17" y="2410"/>
                  <a:pt x="4" y="2405"/>
                </a:cubicBezTo>
                <a:cubicBezTo>
                  <a:pt x="4" y="2412"/>
                  <a:pt x="4" y="2412"/>
                  <a:pt x="4" y="2412"/>
                </a:cubicBezTo>
                <a:cubicBezTo>
                  <a:pt x="30" y="2421"/>
                  <a:pt x="56" y="2430"/>
                  <a:pt x="83" y="2438"/>
                </a:cubicBezTo>
                <a:cubicBezTo>
                  <a:pt x="75" y="2438"/>
                  <a:pt x="66" y="2438"/>
                  <a:pt x="58" y="2438"/>
                </a:cubicBezTo>
                <a:cubicBezTo>
                  <a:pt x="57" y="2438"/>
                  <a:pt x="55" y="2438"/>
                  <a:pt x="54" y="2438"/>
                </a:cubicBezTo>
                <a:cubicBezTo>
                  <a:pt x="38" y="2436"/>
                  <a:pt x="21" y="2433"/>
                  <a:pt x="4" y="2431"/>
                </a:cubicBezTo>
                <a:cubicBezTo>
                  <a:pt x="4" y="2436"/>
                  <a:pt x="4" y="2436"/>
                  <a:pt x="4" y="2436"/>
                </a:cubicBezTo>
                <a:cubicBezTo>
                  <a:pt x="6" y="2437"/>
                  <a:pt x="8" y="2437"/>
                  <a:pt x="10" y="2437"/>
                </a:cubicBezTo>
                <a:cubicBezTo>
                  <a:pt x="8" y="2437"/>
                  <a:pt x="6" y="2437"/>
                  <a:pt x="4" y="2437"/>
                </a:cubicBezTo>
                <a:cubicBezTo>
                  <a:pt x="4" y="2451"/>
                  <a:pt x="4" y="2451"/>
                  <a:pt x="4" y="2451"/>
                </a:cubicBezTo>
                <a:cubicBezTo>
                  <a:pt x="89" y="2452"/>
                  <a:pt x="177" y="2444"/>
                  <a:pt x="254" y="2484"/>
                </a:cubicBezTo>
                <a:cubicBezTo>
                  <a:pt x="270" y="2496"/>
                  <a:pt x="299" y="2518"/>
                  <a:pt x="334" y="2548"/>
                </a:cubicBezTo>
                <a:cubicBezTo>
                  <a:pt x="247" y="2496"/>
                  <a:pt x="145" y="2468"/>
                  <a:pt x="32" y="2465"/>
                </a:cubicBezTo>
                <a:cubicBezTo>
                  <a:pt x="11" y="2464"/>
                  <a:pt x="11" y="2464"/>
                  <a:pt x="11" y="2464"/>
                </a:cubicBezTo>
                <a:cubicBezTo>
                  <a:pt x="26" y="2478"/>
                  <a:pt x="26" y="2478"/>
                  <a:pt x="26" y="2478"/>
                </a:cubicBezTo>
                <a:cubicBezTo>
                  <a:pt x="115" y="2556"/>
                  <a:pt x="169" y="2649"/>
                  <a:pt x="220" y="2738"/>
                </a:cubicBezTo>
                <a:cubicBezTo>
                  <a:pt x="303" y="2881"/>
                  <a:pt x="379" y="3015"/>
                  <a:pt x="587" y="3086"/>
                </a:cubicBezTo>
                <a:cubicBezTo>
                  <a:pt x="611" y="3131"/>
                  <a:pt x="621" y="3240"/>
                  <a:pt x="632" y="3308"/>
                </a:cubicBezTo>
                <a:cubicBezTo>
                  <a:pt x="575" y="3150"/>
                  <a:pt x="451" y="3019"/>
                  <a:pt x="299" y="2901"/>
                </a:cubicBezTo>
                <a:cubicBezTo>
                  <a:pt x="266" y="2866"/>
                  <a:pt x="224" y="2826"/>
                  <a:pt x="177" y="2785"/>
                </a:cubicBezTo>
                <a:cubicBezTo>
                  <a:pt x="156" y="2685"/>
                  <a:pt x="116" y="2597"/>
                  <a:pt x="34" y="2532"/>
                </a:cubicBezTo>
                <a:cubicBezTo>
                  <a:pt x="25" y="2524"/>
                  <a:pt x="15" y="2518"/>
                  <a:pt x="4" y="2511"/>
                </a:cubicBezTo>
                <a:cubicBezTo>
                  <a:pt x="4" y="2557"/>
                  <a:pt x="4" y="2557"/>
                  <a:pt x="4" y="2557"/>
                </a:cubicBezTo>
                <a:cubicBezTo>
                  <a:pt x="6" y="2556"/>
                  <a:pt x="7" y="2554"/>
                  <a:pt x="9" y="2552"/>
                </a:cubicBezTo>
                <a:cubicBezTo>
                  <a:pt x="8" y="2560"/>
                  <a:pt x="11" y="2569"/>
                  <a:pt x="17" y="2577"/>
                </a:cubicBezTo>
                <a:cubicBezTo>
                  <a:pt x="27" y="2588"/>
                  <a:pt x="44" y="2592"/>
                  <a:pt x="59" y="2592"/>
                </a:cubicBezTo>
                <a:cubicBezTo>
                  <a:pt x="42" y="2610"/>
                  <a:pt x="24" y="2628"/>
                  <a:pt x="6" y="2646"/>
                </a:cubicBezTo>
                <a:cubicBezTo>
                  <a:pt x="6" y="2646"/>
                  <a:pt x="6" y="2646"/>
                  <a:pt x="6" y="2646"/>
                </a:cubicBezTo>
                <a:cubicBezTo>
                  <a:pt x="6" y="2645"/>
                  <a:pt x="5" y="2645"/>
                  <a:pt x="4" y="2644"/>
                </a:cubicBezTo>
                <a:cubicBezTo>
                  <a:pt x="4" y="2657"/>
                  <a:pt x="4" y="2657"/>
                  <a:pt x="4" y="2657"/>
                </a:cubicBezTo>
                <a:cubicBezTo>
                  <a:pt x="41" y="2684"/>
                  <a:pt x="75" y="2712"/>
                  <a:pt x="106" y="2742"/>
                </a:cubicBezTo>
                <a:cubicBezTo>
                  <a:pt x="74" y="2717"/>
                  <a:pt x="40" y="2693"/>
                  <a:pt x="4" y="2669"/>
                </a:cubicBezTo>
                <a:cubicBezTo>
                  <a:pt x="4" y="2686"/>
                  <a:pt x="4" y="2686"/>
                  <a:pt x="4" y="2686"/>
                </a:cubicBezTo>
                <a:cubicBezTo>
                  <a:pt x="54" y="2719"/>
                  <a:pt x="100" y="2752"/>
                  <a:pt x="140" y="2787"/>
                </a:cubicBezTo>
                <a:cubicBezTo>
                  <a:pt x="95" y="2757"/>
                  <a:pt x="50" y="2728"/>
                  <a:pt x="4" y="2699"/>
                </a:cubicBezTo>
                <a:cubicBezTo>
                  <a:pt x="4" y="2717"/>
                  <a:pt x="4" y="2717"/>
                  <a:pt x="4" y="2717"/>
                </a:cubicBezTo>
                <a:cubicBezTo>
                  <a:pt x="302" y="2906"/>
                  <a:pt x="588" y="3108"/>
                  <a:pt x="641" y="3399"/>
                </a:cubicBezTo>
                <a:cubicBezTo>
                  <a:pt x="651" y="3486"/>
                  <a:pt x="641" y="3575"/>
                  <a:pt x="609" y="3657"/>
                </a:cubicBezTo>
                <a:cubicBezTo>
                  <a:pt x="576" y="3741"/>
                  <a:pt x="542" y="3822"/>
                  <a:pt x="554" y="3912"/>
                </a:cubicBezTo>
                <a:cubicBezTo>
                  <a:pt x="556" y="3926"/>
                  <a:pt x="565" y="3951"/>
                  <a:pt x="582" y="3964"/>
                </a:cubicBezTo>
                <a:cubicBezTo>
                  <a:pt x="573" y="3969"/>
                  <a:pt x="561" y="3963"/>
                  <a:pt x="552" y="3968"/>
                </a:cubicBezTo>
                <a:cubicBezTo>
                  <a:pt x="544" y="3972"/>
                  <a:pt x="539" y="3986"/>
                  <a:pt x="544" y="3994"/>
                </a:cubicBezTo>
                <a:cubicBezTo>
                  <a:pt x="550" y="4003"/>
                  <a:pt x="563" y="4002"/>
                  <a:pt x="571" y="3996"/>
                </a:cubicBezTo>
                <a:cubicBezTo>
                  <a:pt x="577" y="3991"/>
                  <a:pt x="582" y="3985"/>
                  <a:pt x="586" y="3977"/>
                </a:cubicBezTo>
                <a:cubicBezTo>
                  <a:pt x="583" y="3984"/>
                  <a:pt x="579" y="3991"/>
                  <a:pt x="579" y="3998"/>
                </a:cubicBezTo>
                <a:cubicBezTo>
                  <a:pt x="580" y="4007"/>
                  <a:pt x="591" y="4017"/>
                  <a:pt x="600" y="4016"/>
                </a:cubicBezTo>
                <a:cubicBezTo>
                  <a:pt x="611" y="4014"/>
                  <a:pt x="615" y="4002"/>
                  <a:pt x="613" y="3992"/>
                </a:cubicBezTo>
                <a:cubicBezTo>
                  <a:pt x="611" y="3985"/>
                  <a:pt x="607" y="3977"/>
                  <a:pt x="601" y="3970"/>
                </a:cubicBezTo>
                <a:cubicBezTo>
                  <a:pt x="606" y="3975"/>
                  <a:pt x="611" y="3981"/>
                  <a:pt x="617" y="3984"/>
                </a:cubicBezTo>
                <a:cubicBezTo>
                  <a:pt x="626" y="3987"/>
                  <a:pt x="639" y="3980"/>
                  <a:pt x="641" y="3971"/>
                </a:cubicBezTo>
                <a:cubicBezTo>
                  <a:pt x="644" y="3960"/>
                  <a:pt x="635" y="3952"/>
                  <a:pt x="624" y="3950"/>
                </a:cubicBezTo>
                <a:cubicBezTo>
                  <a:pt x="620" y="3950"/>
                  <a:pt x="616" y="3950"/>
                  <a:pt x="612" y="3950"/>
                </a:cubicBezTo>
                <a:cubicBezTo>
                  <a:pt x="615" y="3949"/>
                  <a:pt x="618" y="3948"/>
                  <a:pt x="621" y="3945"/>
                </a:cubicBezTo>
                <a:cubicBezTo>
                  <a:pt x="628" y="3939"/>
                  <a:pt x="628" y="3924"/>
                  <a:pt x="621" y="3918"/>
                </a:cubicBezTo>
                <a:cubicBezTo>
                  <a:pt x="612" y="3911"/>
                  <a:pt x="600" y="3915"/>
                  <a:pt x="595" y="3924"/>
                </a:cubicBezTo>
                <a:cubicBezTo>
                  <a:pt x="586" y="3937"/>
                  <a:pt x="585" y="3953"/>
                  <a:pt x="587" y="3958"/>
                </a:cubicBezTo>
                <a:cubicBezTo>
                  <a:pt x="579" y="3952"/>
                  <a:pt x="565" y="3935"/>
                  <a:pt x="562" y="3913"/>
                </a:cubicBezTo>
                <a:cubicBezTo>
                  <a:pt x="559" y="3893"/>
                  <a:pt x="558" y="3873"/>
                  <a:pt x="559" y="3853"/>
                </a:cubicBezTo>
                <a:cubicBezTo>
                  <a:pt x="566" y="3754"/>
                  <a:pt x="622" y="3669"/>
                  <a:pt x="641" y="3573"/>
                </a:cubicBezTo>
                <a:cubicBezTo>
                  <a:pt x="642" y="3568"/>
                  <a:pt x="643" y="3562"/>
                  <a:pt x="644" y="3557"/>
                </a:cubicBezTo>
                <a:cubicBezTo>
                  <a:pt x="644" y="3563"/>
                  <a:pt x="644" y="3569"/>
                  <a:pt x="645" y="3575"/>
                </a:cubicBezTo>
                <a:cubicBezTo>
                  <a:pt x="650" y="3673"/>
                  <a:pt x="693" y="3764"/>
                  <a:pt x="686" y="3864"/>
                </a:cubicBezTo>
                <a:cubicBezTo>
                  <a:pt x="684" y="3880"/>
                  <a:pt x="681" y="3896"/>
                  <a:pt x="677" y="3913"/>
                </a:cubicBezTo>
                <a:cubicBezTo>
                  <a:pt x="672" y="3936"/>
                  <a:pt x="655" y="3968"/>
                  <a:pt x="646" y="3979"/>
                </a:cubicBezTo>
                <a:cubicBezTo>
                  <a:pt x="638" y="3988"/>
                  <a:pt x="629" y="3996"/>
                  <a:pt x="622" y="4006"/>
                </a:cubicBezTo>
                <a:cubicBezTo>
                  <a:pt x="614" y="4017"/>
                  <a:pt x="610" y="4035"/>
                  <a:pt x="617" y="4047"/>
                </a:cubicBezTo>
                <a:cubicBezTo>
                  <a:pt x="623" y="4055"/>
                  <a:pt x="629" y="4060"/>
                  <a:pt x="638" y="4065"/>
                </a:cubicBezTo>
                <a:cubicBezTo>
                  <a:pt x="646" y="4070"/>
                  <a:pt x="654" y="4074"/>
                  <a:pt x="653" y="4088"/>
                </a:cubicBezTo>
                <a:cubicBezTo>
                  <a:pt x="652" y="4092"/>
                  <a:pt x="652" y="4095"/>
                  <a:pt x="651" y="4098"/>
                </a:cubicBezTo>
                <a:cubicBezTo>
                  <a:pt x="644" y="4090"/>
                  <a:pt x="635" y="4084"/>
                  <a:pt x="625" y="4082"/>
                </a:cubicBezTo>
                <a:cubicBezTo>
                  <a:pt x="615" y="4080"/>
                  <a:pt x="604" y="4084"/>
                  <a:pt x="603" y="4095"/>
                </a:cubicBezTo>
                <a:cubicBezTo>
                  <a:pt x="602" y="4103"/>
                  <a:pt x="612" y="4114"/>
                  <a:pt x="621" y="4113"/>
                </a:cubicBezTo>
                <a:cubicBezTo>
                  <a:pt x="624" y="4113"/>
                  <a:pt x="627" y="4112"/>
                  <a:pt x="630" y="4111"/>
                </a:cubicBezTo>
                <a:cubicBezTo>
                  <a:pt x="627" y="4114"/>
                  <a:pt x="624" y="4116"/>
                  <a:pt x="622" y="4119"/>
                </a:cubicBezTo>
                <a:cubicBezTo>
                  <a:pt x="616" y="4127"/>
                  <a:pt x="615" y="4139"/>
                  <a:pt x="624" y="4144"/>
                </a:cubicBezTo>
                <a:cubicBezTo>
                  <a:pt x="631" y="4149"/>
                  <a:pt x="644" y="4145"/>
                  <a:pt x="648" y="4137"/>
                </a:cubicBezTo>
                <a:cubicBezTo>
                  <a:pt x="651" y="4132"/>
                  <a:pt x="650" y="4124"/>
                  <a:pt x="650" y="4118"/>
                </a:cubicBezTo>
                <a:cubicBezTo>
                  <a:pt x="651" y="4126"/>
                  <a:pt x="653" y="4134"/>
                  <a:pt x="657" y="4140"/>
                </a:cubicBezTo>
                <a:cubicBezTo>
                  <a:pt x="662" y="4148"/>
                  <a:pt x="672" y="4154"/>
                  <a:pt x="681" y="4148"/>
                </a:cubicBezTo>
                <a:cubicBezTo>
                  <a:pt x="688" y="4143"/>
                  <a:pt x="689" y="4129"/>
                  <a:pt x="684" y="4123"/>
                </a:cubicBezTo>
                <a:cubicBezTo>
                  <a:pt x="679" y="4118"/>
                  <a:pt x="672" y="4116"/>
                  <a:pt x="666" y="4113"/>
                </a:cubicBezTo>
                <a:cubicBezTo>
                  <a:pt x="673" y="4115"/>
                  <a:pt x="681" y="4116"/>
                  <a:pt x="688" y="4115"/>
                </a:cubicBezTo>
                <a:cubicBezTo>
                  <a:pt x="697" y="4114"/>
                  <a:pt x="707" y="4107"/>
                  <a:pt x="705" y="4097"/>
                </a:cubicBezTo>
                <a:cubicBezTo>
                  <a:pt x="703" y="4088"/>
                  <a:pt x="691" y="4081"/>
                  <a:pt x="683" y="4084"/>
                </a:cubicBezTo>
                <a:cubicBezTo>
                  <a:pt x="673" y="4087"/>
                  <a:pt x="668" y="4100"/>
                  <a:pt x="659" y="4101"/>
                </a:cubicBezTo>
                <a:cubicBezTo>
                  <a:pt x="658" y="4086"/>
                  <a:pt x="665" y="4076"/>
                  <a:pt x="651" y="4064"/>
                </a:cubicBezTo>
                <a:cubicBezTo>
                  <a:pt x="643" y="4058"/>
                  <a:pt x="633" y="4054"/>
                  <a:pt x="626" y="4046"/>
                </a:cubicBezTo>
                <a:cubicBezTo>
                  <a:pt x="612" y="4031"/>
                  <a:pt x="627" y="4010"/>
                  <a:pt x="638" y="3999"/>
                </a:cubicBezTo>
                <a:cubicBezTo>
                  <a:pt x="652" y="3984"/>
                  <a:pt x="661" y="3970"/>
                  <a:pt x="671" y="3951"/>
                </a:cubicBezTo>
                <a:cubicBezTo>
                  <a:pt x="675" y="3945"/>
                  <a:pt x="684" y="3917"/>
                  <a:pt x="685" y="3913"/>
                </a:cubicBezTo>
                <a:cubicBezTo>
                  <a:pt x="705" y="3828"/>
                  <a:pt x="685" y="3747"/>
                  <a:pt x="665" y="3662"/>
                </a:cubicBezTo>
                <a:cubicBezTo>
                  <a:pt x="656" y="3625"/>
                  <a:pt x="652" y="3587"/>
                  <a:pt x="652" y="3548"/>
                </a:cubicBezTo>
                <a:cubicBezTo>
                  <a:pt x="654" y="3567"/>
                  <a:pt x="658" y="3585"/>
                  <a:pt x="662" y="3603"/>
                </a:cubicBezTo>
                <a:cubicBezTo>
                  <a:pt x="686" y="3698"/>
                  <a:pt x="747" y="3781"/>
                  <a:pt x="758" y="3880"/>
                </a:cubicBezTo>
                <a:cubicBezTo>
                  <a:pt x="760" y="3896"/>
                  <a:pt x="757" y="3943"/>
                  <a:pt x="756" y="3949"/>
                </a:cubicBezTo>
                <a:cubicBezTo>
                  <a:pt x="754" y="3967"/>
                  <a:pt x="754" y="3984"/>
                  <a:pt x="770" y="3994"/>
                </a:cubicBezTo>
                <a:cubicBezTo>
                  <a:pt x="761" y="3999"/>
                  <a:pt x="745" y="3995"/>
                  <a:pt x="736" y="4000"/>
                </a:cubicBezTo>
                <a:cubicBezTo>
                  <a:pt x="728" y="4005"/>
                  <a:pt x="724" y="4021"/>
                  <a:pt x="730" y="4028"/>
                </a:cubicBezTo>
                <a:cubicBezTo>
                  <a:pt x="737" y="4038"/>
                  <a:pt x="750" y="4036"/>
                  <a:pt x="758" y="4029"/>
                </a:cubicBezTo>
                <a:cubicBezTo>
                  <a:pt x="764" y="4024"/>
                  <a:pt x="770" y="4016"/>
                  <a:pt x="773" y="4008"/>
                </a:cubicBezTo>
                <a:cubicBezTo>
                  <a:pt x="771" y="4016"/>
                  <a:pt x="767" y="4023"/>
                  <a:pt x="768" y="4031"/>
                </a:cubicBezTo>
                <a:cubicBezTo>
                  <a:pt x="769" y="4040"/>
                  <a:pt x="781" y="4050"/>
                  <a:pt x="791" y="4048"/>
                </a:cubicBezTo>
                <a:cubicBezTo>
                  <a:pt x="802" y="4045"/>
                  <a:pt x="806" y="4032"/>
                  <a:pt x="803" y="4022"/>
                </a:cubicBezTo>
                <a:cubicBezTo>
                  <a:pt x="800" y="4014"/>
                  <a:pt x="795" y="4006"/>
                  <a:pt x="789" y="4000"/>
                </a:cubicBezTo>
                <a:cubicBezTo>
                  <a:pt x="795" y="4004"/>
                  <a:pt x="800" y="4011"/>
                  <a:pt x="807" y="4013"/>
                </a:cubicBezTo>
                <a:cubicBezTo>
                  <a:pt x="816" y="4015"/>
                  <a:pt x="830" y="4007"/>
                  <a:pt x="831" y="3998"/>
                </a:cubicBezTo>
                <a:cubicBezTo>
                  <a:pt x="833" y="3986"/>
                  <a:pt x="823" y="3978"/>
                  <a:pt x="812" y="3977"/>
                </a:cubicBezTo>
                <a:cubicBezTo>
                  <a:pt x="808" y="3977"/>
                  <a:pt x="803" y="3977"/>
                  <a:pt x="799" y="3978"/>
                </a:cubicBezTo>
                <a:cubicBezTo>
                  <a:pt x="802" y="3976"/>
                  <a:pt x="806" y="3974"/>
                  <a:pt x="808" y="3972"/>
                </a:cubicBezTo>
                <a:cubicBezTo>
                  <a:pt x="815" y="3965"/>
                  <a:pt x="814" y="3949"/>
                  <a:pt x="806" y="3943"/>
                </a:cubicBezTo>
                <a:cubicBezTo>
                  <a:pt x="796" y="3936"/>
                  <a:pt x="785" y="3942"/>
                  <a:pt x="779" y="3951"/>
                </a:cubicBezTo>
                <a:cubicBezTo>
                  <a:pt x="766" y="3968"/>
                  <a:pt x="773" y="3988"/>
                  <a:pt x="773" y="3989"/>
                </a:cubicBezTo>
                <a:cubicBezTo>
                  <a:pt x="752" y="3979"/>
                  <a:pt x="768" y="3926"/>
                  <a:pt x="765" y="3889"/>
                </a:cubicBezTo>
                <a:cubicBezTo>
                  <a:pt x="759" y="3818"/>
                  <a:pt x="729" y="3753"/>
                  <a:pt x="699" y="3685"/>
                </a:cubicBezTo>
                <a:cubicBezTo>
                  <a:pt x="657" y="3591"/>
                  <a:pt x="644" y="3485"/>
                  <a:pt x="659" y="3384"/>
                </a:cubicBezTo>
                <a:cubicBezTo>
                  <a:pt x="725" y="3074"/>
                  <a:pt x="1056" y="2865"/>
                  <a:pt x="1377" y="2663"/>
                </a:cubicBezTo>
                <a:cubicBezTo>
                  <a:pt x="1406" y="2645"/>
                  <a:pt x="1435" y="2627"/>
                  <a:pt x="1463" y="2609"/>
                </a:cubicBezTo>
                <a:cubicBezTo>
                  <a:pt x="1605" y="2530"/>
                  <a:pt x="2432" y="1872"/>
                  <a:pt x="2519" y="1766"/>
                </a:cubicBezTo>
                <a:cubicBezTo>
                  <a:pt x="2609" y="1656"/>
                  <a:pt x="2641" y="1545"/>
                  <a:pt x="2599" y="1491"/>
                </a:cubicBezTo>
                <a:cubicBezTo>
                  <a:pt x="2563" y="1444"/>
                  <a:pt x="2503" y="1448"/>
                  <a:pt x="2466" y="1476"/>
                </a:cubicBezTo>
                <a:cubicBezTo>
                  <a:pt x="2434" y="1501"/>
                  <a:pt x="2426" y="1536"/>
                  <a:pt x="2447" y="1565"/>
                </a:cubicBezTo>
                <a:cubicBezTo>
                  <a:pt x="2457" y="1579"/>
                  <a:pt x="2476" y="1595"/>
                  <a:pt x="2499" y="1597"/>
                </a:cubicBezTo>
                <a:cubicBezTo>
                  <a:pt x="2511" y="1598"/>
                  <a:pt x="2523" y="1595"/>
                  <a:pt x="2534" y="1589"/>
                </a:cubicBezTo>
                <a:cubicBezTo>
                  <a:pt x="2528" y="1635"/>
                  <a:pt x="2472" y="1715"/>
                  <a:pt x="2392" y="1807"/>
                </a:cubicBezTo>
                <a:cubicBezTo>
                  <a:pt x="2404" y="1769"/>
                  <a:pt x="2411" y="1728"/>
                  <a:pt x="2419" y="1690"/>
                </a:cubicBezTo>
                <a:cubicBezTo>
                  <a:pt x="2430" y="1638"/>
                  <a:pt x="2423" y="1582"/>
                  <a:pt x="2414" y="1531"/>
                </a:cubicBezTo>
                <a:cubicBezTo>
                  <a:pt x="2493" y="1355"/>
                  <a:pt x="2518" y="1171"/>
                  <a:pt x="2485" y="988"/>
                </a:cubicBezTo>
                <a:cubicBezTo>
                  <a:pt x="2484" y="982"/>
                  <a:pt x="2474" y="936"/>
                  <a:pt x="2471" y="929"/>
                </a:cubicBezTo>
                <a:cubicBezTo>
                  <a:pt x="2434" y="811"/>
                  <a:pt x="2344" y="728"/>
                  <a:pt x="2231" y="710"/>
                </a:cubicBezTo>
                <a:cubicBezTo>
                  <a:pt x="2152" y="697"/>
                  <a:pt x="2068" y="715"/>
                  <a:pt x="1988" y="763"/>
                </a:cubicBezTo>
                <a:cubicBezTo>
                  <a:pt x="1910" y="809"/>
                  <a:pt x="1840" y="880"/>
                  <a:pt x="1780" y="973"/>
                </a:cubicBezTo>
                <a:cubicBezTo>
                  <a:pt x="1742" y="993"/>
                  <a:pt x="1712" y="1024"/>
                  <a:pt x="1686" y="1058"/>
                </a:cubicBezTo>
                <a:cubicBezTo>
                  <a:pt x="1682" y="1048"/>
                  <a:pt x="1678" y="1037"/>
                  <a:pt x="1672" y="1027"/>
                </a:cubicBezTo>
                <a:cubicBezTo>
                  <a:pt x="1631" y="950"/>
                  <a:pt x="1550" y="902"/>
                  <a:pt x="1472" y="870"/>
                </a:cubicBezTo>
                <a:cubicBezTo>
                  <a:pt x="1469" y="869"/>
                  <a:pt x="1466" y="871"/>
                  <a:pt x="1465" y="874"/>
                </a:cubicBezTo>
                <a:cubicBezTo>
                  <a:pt x="1443" y="949"/>
                  <a:pt x="1404" y="1019"/>
                  <a:pt x="1395" y="1098"/>
                </a:cubicBezTo>
                <a:cubicBezTo>
                  <a:pt x="1394" y="1105"/>
                  <a:pt x="1393" y="1112"/>
                  <a:pt x="1393" y="1119"/>
                </a:cubicBezTo>
                <a:cubicBezTo>
                  <a:pt x="1362" y="1082"/>
                  <a:pt x="1319" y="1058"/>
                  <a:pt x="1277" y="1037"/>
                </a:cubicBezTo>
                <a:cubicBezTo>
                  <a:pt x="1273" y="1034"/>
                  <a:pt x="1268" y="1037"/>
                  <a:pt x="1269" y="1042"/>
                </a:cubicBezTo>
                <a:cubicBezTo>
                  <a:pt x="1275" y="1095"/>
                  <a:pt x="1227" y="1155"/>
                  <a:pt x="1271" y="1198"/>
                </a:cubicBezTo>
                <a:cubicBezTo>
                  <a:pt x="1255" y="1195"/>
                  <a:pt x="1239" y="1193"/>
                  <a:pt x="1222" y="1193"/>
                </a:cubicBezTo>
                <a:cubicBezTo>
                  <a:pt x="1173" y="1192"/>
                  <a:pt x="1126" y="1206"/>
                  <a:pt x="1082" y="1228"/>
                </a:cubicBezTo>
                <a:cubicBezTo>
                  <a:pt x="1060" y="1195"/>
                  <a:pt x="1012" y="1182"/>
                  <a:pt x="976" y="1172"/>
                </a:cubicBezTo>
                <a:cubicBezTo>
                  <a:pt x="935" y="1162"/>
                  <a:pt x="891" y="1160"/>
                  <a:pt x="851" y="1176"/>
                </a:cubicBezTo>
                <a:cubicBezTo>
                  <a:pt x="792" y="1083"/>
                  <a:pt x="718" y="986"/>
                  <a:pt x="623" y="889"/>
                </a:cubicBezTo>
                <a:cubicBezTo>
                  <a:pt x="703" y="803"/>
                  <a:pt x="690" y="661"/>
                  <a:pt x="624" y="588"/>
                </a:cubicBezTo>
                <a:cubicBezTo>
                  <a:pt x="855" y="405"/>
                  <a:pt x="1068" y="303"/>
                  <a:pt x="1242" y="289"/>
                </a:cubicBezTo>
                <a:cubicBezTo>
                  <a:pt x="1319" y="332"/>
                  <a:pt x="1335" y="520"/>
                  <a:pt x="1232" y="538"/>
                </a:cubicBezTo>
                <a:cubicBezTo>
                  <a:pt x="1218" y="532"/>
                  <a:pt x="1204" y="531"/>
                  <a:pt x="1190" y="535"/>
                </a:cubicBezTo>
                <a:cubicBezTo>
                  <a:pt x="1120" y="558"/>
                  <a:pt x="1083" y="718"/>
                  <a:pt x="1082" y="724"/>
                </a:cubicBezTo>
                <a:cubicBezTo>
                  <a:pt x="1082" y="724"/>
                  <a:pt x="1082" y="724"/>
                  <a:pt x="1082" y="724"/>
                </a:cubicBezTo>
                <a:cubicBezTo>
                  <a:pt x="1077" y="722"/>
                  <a:pt x="1072" y="719"/>
                  <a:pt x="1066" y="717"/>
                </a:cubicBezTo>
                <a:cubicBezTo>
                  <a:pt x="1138" y="599"/>
                  <a:pt x="1120" y="551"/>
                  <a:pt x="1106" y="515"/>
                </a:cubicBezTo>
                <a:cubicBezTo>
                  <a:pt x="1099" y="494"/>
                  <a:pt x="1093" y="479"/>
                  <a:pt x="1107" y="455"/>
                </a:cubicBezTo>
                <a:cubicBezTo>
                  <a:pt x="1112" y="446"/>
                  <a:pt x="1120" y="440"/>
                  <a:pt x="1129" y="437"/>
                </a:cubicBezTo>
                <a:cubicBezTo>
                  <a:pt x="1141" y="434"/>
                  <a:pt x="1156" y="437"/>
                  <a:pt x="1169" y="445"/>
                </a:cubicBezTo>
                <a:cubicBezTo>
                  <a:pt x="1178" y="451"/>
                  <a:pt x="1185" y="460"/>
                  <a:pt x="1188" y="470"/>
                </a:cubicBezTo>
                <a:cubicBezTo>
                  <a:pt x="1191" y="481"/>
                  <a:pt x="1189" y="491"/>
                  <a:pt x="1184" y="500"/>
                </a:cubicBezTo>
                <a:cubicBezTo>
                  <a:pt x="1179" y="508"/>
                  <a:pt x="1171" y="513"/>
                  <a:pt x="1161" y="515"/>
                </a:cubicBezTo>
                <a:cubicBezTo>
                  <a:pt x="1152" y="517"/>
                  <a:pt x="1142" y="515"/>
                  <a:pt x="1133" y="510"/>
                </a:cubicBezTo>
                <a:cubicBezTo>
                  <a:pt x="1126" y="505"/>
                  <a:pt x="1120" y="498"/>
                  <a:pt x="1118" y="489"/>
                </a:cubicBezTo>
                <a:cubicBezTo>
                  <a:pt x="1116" y="481"/>
                  <a:pt x="1117" y="473"/>
                  <a:pt x="1121" y="466"/>
                </a:cubicBezTo>
                <a:cubicBezTo>
                  <a:pt x="1130" y="451"/>
                  <a:pt x="1147" y="454"/>
                  <a:pt x="1159" y="460"/>
                </a:cubicBezTo>
                <a:cubicBezTo>
                  <a:pt x="1170" y="467"/>
                  <a:pt x="1172" y="480"/>
                  <a:pt x="1167" y="489"/>
                </a:cubicBezTo>
                <a:cubicBezTo>
                  <a:pt x="1162" y="498"/>
                  <a:pt x="1153" y="500"/>
                  <a:pt x="1142" y="494"/>
                </a:cubicBezTo>
                <a:cubicBezTo>
                  <a:pt x="1138" y="492"/>
                  <a:pt x="1137" y="488"/>
                  <a:pt x="1137" y="486"/>
                </a:cubicBezTo>
                <a:cubicBezTo>
                  <a:pt x="1137" y="484"/>
                  <a:pt x="1138" y="481"/>
                  <a:pt x="1140" y="480"/>
                </a:cubicBezTo>
                <a:cubicBezTo>
                  <a:pt x="1161" y="488"/>
                  <a:pt x="1149" y="458"/>
                  <a:pt x="1134" y="470"/>
                </a:cubicBezTo>
                <a:cubicBezTo>
                  <a:pt x="1130" y="474"/>
                  <a:pt x="1126" y="479"/>
                  <a:pt x="1126" y="487"/>
                </a:cubicBezTo>
                <a:cubicBezTo>
                  <a:pt x="1126" y="495"/>
                  <a:pt x="1130" y="501"/>
                  <a:pt x="1137" y="505"/>
                </a:cubicBezTo>
                <a:cubicBezTo>
                  <a:pt x="1157" y="515"/>
                  <a:pt x="1172" y="506"/>
                  <a:pt x="1178" y="495"/>
                </a:cubicBezTo>
                <a:cubicBezTo>
                  <a:pt x="1185" y="481"/>
                  <a:pt x="1182" y="460"/>
                  <a:pt x="1165" y="450"/>
                </a:cubicBezTo>
                <a:cubicBezTo>
                  <a:pt x="1144" y="438"/>
                  <a:pt x="1122" y="442"/>
                  <a:pt x="1111" y="460"/>
                </a:cubicBezTo>
                <a:cubicBezTo>
                  <a:pt x="1105" y="469"/>
                  <a:pt x="1103" y="481"/>
                  <a:pt x="1106" y="493"/>
                </a:cubicBezTo>
                <a:cubicBezTo>
                  <a:pt x="1109" y="504"/>
                  <a:pt x="1117" y="514"/>
                  <a:pt x="1127" y="520"/>
                </a:cubicBezTo>
                <a:cubicBezTo>
                  <a:pt x="1138" y="527"/>
                  <a:pt x="1151" y="529"/>
                  <a:pt x="1164" y="527"/>
                </a:cubicBezTo>
                <a:cubicBezTo>
                  <a:pt x="1177" y="524"/>
                  <a:pt x="1187" y="517"/>
                  <a:pt x="1194" y="506"/>
                </a:cubicBezTo>
                <a:cubicBezTo>
                  <a:pt x="1201" y="495"/>
                  <a:pt x="1203" y="481"/>
                  <a:pt x="1199" y="467"/>
                </a:cubicBezTo>
                <a:cubicBezTo>
                  <a:pt x="1196" y="454"/>
                  <a:pt x="1187" y="442"/>
                  <a:pt x="1175" y="435"/>
                </a:cubicBezTo>
                <a:cubicBezTo>
                  <a:pt x="1159" y="425"/>
                  <a:pt x="1142" y="422"/>
                  <a:pt x="1126" y="426"/>
                </a:cubicBezTo>
                <a:cubicBezTo>
                  <a:pt x="1113" y="429"/>
                  <a:pt x="1103" y="437"/>
                  <a:pt x="1096" y="449"/>
                </a:cubicBezTo>
                <a:cubicBezTo>
                  <a:pt x="1080" y="478"/>
                  <a:pt x="1087" y="498"/>
                  <a:pt x="1095" y="519"/>
                </a:cubicBezTo>
                <a:cubicBezTo>
                  <a:pt x="1109" y="555"/>
                  <a:pt x="1125" y="599"/>
                  <a:pt x="1054" y="714"/>
                </a:cubicBezTo>
                <a:cubicBezTo>
                  <a:pt x="1051" y="714"/>
                  <a:pt x="1048" y="714"/>
                  <a:pt x="1045" y="714"/>
                </a:cubicBezTo>
                <a:cubicBezTo>
                  <a:pt x="1050" y="702"/>
                  <a:pt x="1116" y="559"/>
                  <a:pt x="1085" y="499"/>
                </a:cubicBezTo>
                <a:cubicBezTo>
                  <a:pt x="1078" y="486"/>
                  <a:pt x="1064" y="471"/>
                  <a:pt x="1033" y="472"/>
                </a:cubicBezTo>
                <a:cubicBezTo>
                  <a:pt x="1008" y="472"/>
                  <a:pt x="990" y="481"/>
                  <a:pt x="980" y="498"/>
                </a:cubicBezTo>
                <a:cubicBezTo>
                  <a:pt x="949" y="550"/>
                  <a:pt x="1000" y="660"/>
                  <a:pt x="1024" y="705"/>
                </a:cubicBezTo>
                <a:cubicBezTo>
                  <a:pt x="1027" y="711"/>
                  <a:pt x="1029" y="715"/>
                  <a:pt x="1029" y="715"/>
                </a:cubicBezTo>
                <a:cubicBezTo>
                  <a:pt x="1029" y="715"/>
                  <a:pt x="1029" y="715"/>
                  <a:pt x="1029" y="715"/>
                </a:cubicBezTo>
                <a:cubicBezTo>
                  <a:pt x="1024" y="716"/>
                  <a:pt x="1019" y="717"/>
                  <a:pt x="1014" y="719"/>
                </a:cubicBezTo>
                <a:cubicBezTo>
                  <a:pt x="978" y="586"/>
                  <a:pt x="931" y="566"/>
                  <a:pt x="896" y="551"/>
                </a:cubicBezTo>
                <a:cubicBezTo>
                  <a:pt x="875" y="542"/>
                  <a:pt x="860" y="535"/>
                  <a:pt x="852" y="509"/>
                </a:cubicBezTo>
                <a:cubicBezTo>
                  <a:pt x="849" y="499"/>
                  <a:pt x="850" y="489"/>
                  <a:pt x="855" y="481"/>
                </a:cubicBezTo>
                <a:cubicBezTo>
                  <a:pt x="861" y="470"/>
                  <a:pt x="873" y="461"/>
                  <a:pt x="888" y="457"/>
                </a:cubicBezTo>
                <a:cubicBezTo>
                  <a:pt x="899" y="455"/>
                  <a:pt x="910" y="456"/>
                  <a:pt x="920" y="461"/>
                </a:cubicBezTo>
                <a:cubicBezTo>
                  <a:pt x="929" y="466"/>
                  <a:pt x="936" y="475"/>
                  <a:pt x="938" y="485"/>
                </a:cubicBezTo>
                <a:cubicBezTo>
                  <a:pt x="943" y="503"/>
                  <a:pt x="931" y="523"/>
                  <a:pt x="911" y="528"/>
                </a:cubicBezTo>
                <a:cubicBezTo>
                  <a:pt x="902" y="530"/>
                  <a:pt x="893" y="529"/>
                  <a:pt x="885" y="525"/>
                </a:cubicBezTo>
                <a:cubicBezTo>
                  <a:pt x="878" y="521"/>
                  <a:pt x="872" y="514"/>
                  <a:pt x="870" y="506"/>
                </a:cubicBezTo>
                <a:cubicBezTo>
                  <a:pt x="866" y="489"/>
                  <a:pt x="880" y="479"/>
                  <a:pt x="893" y="475"/>
                </a:cubicBezTo>
                <a:cubicBezTo>
                  <a:pt x="905" y="471"/>
                  <a:pt x="916" y="479"/>
                  <a:pt x="919" y="489"/>
                </a:cubicBezTo>
                <a:cubicBezTo>
                  <a:pt x="922" y="499"/>
                  <a:pt x="917" y="507"/>
                  <a:pt x="905" y="511"/>
                </a:cubicBezTo>
                <a:cubicBezTo>
                  <a:pt x="901" y="512"/>
                  <a:pt x="898" y="510"/>
                  <a:pt x="896" y="509"/>
                </a:cubicBezTo>
                <a:cubicBezTo>
                  <a:pt x="895" y="507"/>
                  <a:pt x="893" y="504"/>
                  <a:pt x="894" y="503"/>
                </a:cubicBezTo>
                <a:cubicBezTo>
                  <a:pt x="913" y="492"/>
                  <a:pt x="885" y="481"/>
                  <a:pt x="882" y="499"/>
                </a:cubicBezTo>
                <a:cubicBezTo>
                  <a:pt x="882" y="506"/>
                  <a:pt x="883" y="512"/>
                  <a:pt x="888" y="517"/>
                </a:cubicBezTo>
                <a:cubicBezTo>
                  <a:pt x="894" y="523"/>
                  <a:pt x="902" y="524"/>
                  <a:pt x="909" y="522"/>
                </a:cubicBezTo>
                <a:cubicBezTo>
                  <a:pt x="931" y="514"/>
                  <a:pt x="934" y="497"/>
                  <a:pt x="930" y="485"/>
                </a:cubicBezTo>
                <a:cubicBezTo>
                  <a:pt x="926" y="470"/>
                  <a:pt x="908" y="458"/>
                  <a:pt x="889" y="463"/>
                </a:cubicBezTo>
                <a:cubicBezTo>
                  <a:pt x="866" y="470"/>
                  <a:pt x="854" y="489"/>
                  <a:pt x="859" y="509"/>
                </a:cubicBezTo>
                <a:cubicBezTo>
                  <a:pt x="862" y="520"/>
                  <a:pt x="869" y="530"/>
                  <a:pt x="879" y="535"/>
                </a:cubicBezTo>
                <a:cubicBezTo>
                  <a:pt x="890" y="541"/>
                  <a:pt x="902" y="542"/>
                  <a:pt x="914" y="539"/>
                </a:cubicBezTo>
                <a:cubicBezTo>
                  <a:pt x="940" y="532"/>
                  <a:pt x="956" y="507"/>
                  <a:pt x="950" y="482"/>
                </a:cubicBezTo>
                <a:cubicBezTo>
                  <a:pt x="946" y="468"/>
                  <a:pt x="938" y="457"/>
                  <a:pt x="925" y="451"/>
                </a:cubicBezTo>
                <a:cubicBezTo>
                  <a:pt x="913" y="444"/>
                  <a:pt x="899" y="442"/>
                  <a:pt x="885" y="446"/>
                </a:cubicBezTo>
                <a:cubicBezTo>
                  <a:pt x="867" y="450"/>
                  <a:pt x="853" y="461"/>
                  <a:pt x="845" y="475"/>
                </a:cubicBezTo>
                <a:cubicBezTo>
                  <a:pt x="838" y="486"/>
                  <a:pt x="837" y="499"/>
                  <a:pt x="841" y="512"/>
                </a:cubicBezTo>
                <a:cubicBezTo>
                  <a:pt x="843" y="518"/>
                  <a:pt x="844" y="523"/>
                  <a:pt x="847" y="527"/>
                </a:cubicBezTo>
                <a:cubicBezTo>
                  <a:pt x="857" y="547"/>
                  <a:pt x="874" y="554"/>
                  <a:pt x="891" y="562"/>
                </a:cubicBezTo>
                <a:cubicBezTo>
                  <a:pt x="926" y="576"/>
                  <a:pt x="969" y="595"/>
                  <a:pt x="1003" y="725"/>
                </a:cubicBezTo>
                <a:cubicBezTo>
                  <a:pt x="1000" y="727"/>
                  <a:pt x="996" y="730"/>
                  <a:pt x="993" y="733"/>
                </a:cubicBezTo>
                <a:cubicBezTo>
                  <a:pt x="991" y="728"/>
                  <a:pt x="979" y="696"/>
                  <a:pt x="961" y="660"/>
                </a:cubicBezTo>
                <a:cubicBezTo>
                  <a:pt x="927" y="596"/>
                  <a:pt x="895" y="562"/>
                  <a:pt x="866" y="559"/>
                </a:cubicBezTo>
                <a:cubicBezTo>
                  <a:pt x="851" y="557"/>
                  <a:pt x="836" y="564"/>
                  <a:pt x="824" y="579"/>
                </a:cubicBezTo>
                <a:cubicBezTo>
                  <a:pt x="800" y="607"/>
                  <a:pt x="795" y="633"/>
                  <a:pt x="808" y="658"/>
                </a:cubicBezTo>
                <a:cubicBezTo>
                  <a:pt x="839" y="718"/>
                  <a:pt x="967" y="742"/>
                  <a:pt x="982" y="745"/>
                </a:cubicBezTo>
                <a:cubicBezTo>
                  <a:pt x="978" y="751"/>
                  <a:pt x="974" y="758"/>
                  <a:pt x="972" y="765"/>
                </a:cubicBezTo>
                <a:cubicBezTo>
                  <a:pt x="861" y="694"/>
                  <a:pt x="813" y="711"/>
                  <a:pt x="777" y="723"/>
                </a:cubicBezTo>
                <a:cubicBezTo>
                  <a:pt x="756" y="730"/>
                  <a:pt x="741" y="735"/>
                  <a:pt x="717" y="721"/>
                </a:cubicBezTo>
                <a:cubicBezTo>
                  <a:pt x="708" y="715"/>
                  <a:pt x="702" y="707"/>
                  <a:pt x="700" y="697"/>
                </a:cubicBezTo>
                <a:cubicBezTo>
                  <a:pt x="698" y="685"/>
                  <a:pt x="701" y="671"/>
                  <a:pt x="709" y="658"/>
                </a:cubicBezTo>
                <a:cubicBezTo>
                  <a:pt x="715" y="649"/>
                  <a:pt x="725" y="642"/>
                  <a:pt x="735" y="640"/>
                </a:cubicBezTo>
                <a:cubicBezTo>
                  <a:pt x="746" y="637"/>
                  <a:pt x="756" y="639"/>
                  <a:pt x="765" y="645"/>
                </a:cubicBezTo>
                <a:cubicBezTo>
                  <a:pt x="781" y="656"/>
                  <a:pt x="785" y="678"/>
                  <a:pt x="773" y="695"/>
                </a:cubicBezTo>
                <a:cubicBezTo>
                  <a:pt x="768" y="703"/>
                  <a:pt x="761" y="708"/>
                  <a:pt x="752" y="710"/>
                </a:cubicBezTo>
                <a:cubicBezTo>
                  <a:pt x="744" y="712"/>
                  <a:pt x="735" y="711"/>
                  <a:pt x="729" y="706"/>
                </a:cubicBezTo>
                <a:cubicBezTo>
                  <a:pt x="714" y="697"/>
                  <a:pt x="717" y="680"/>
                  <a:pt x="724" y="668"/>
                </a:cubicBezTo>
                <a:cubicBezTo>
                  <a:pt x="731" y="657"/>
                  <a:pt x="745" y="656"/>
                  <a:pt x="753" y="661"/>
                </a:cubicBezTo>
                <a:cubicBezTo>
                  <a:pt x="762" y="666"/>
                  <a:pt x="764" y="675"/>
                  <a:pt x="758" y="686"/>
                </a:cubicBezTo>
                <a:cubicBezTo>
                  <a:pt x="755" y="690"/>
                  <a:pt x="751" y="691"/>
                  <a:pt x="750" y="691"/>
                </a:cubicBezTo>
                <a:cubicBezTo>
                  <a:pt x="747" y="691"/>
                  <a:pt x="745" y="689"/>
                  <a:pt x="744" y="688"/>
                </a:cubicBezTo>
                <a:cubicBezTo>
                  <a:pt x="752" y="660"/>
                  <a:pt x="721" y="675"/>
                  <a:pt x="733" y="693"/>
                </a:cubicBezTo>
                <a:cubicBezTo>
                  <a:pt x="737" y="698"/>
                  <a:pt x="742" y="702"/>
                  <a:pt x="749" y="703"/>
                </a:cubicBezTo>
                <a:cubicBezTo>
                  <a:pt x="757" y="703"/>
                  <a:pt x="764" y="699"/>
                  <a:pt x="768" y="692"/>
                </a:cubicBezTo>
                <a:cubicBezTo>
                  <a:pt x="779" y="672"/>
                  <a:pt x="770" y="657"/>
                  <a:pt x="759" y="651"/>
                </a:cubicBezTo>
                <a:cubicBezTo>
                  <a:pt x="746" y="643"/>
                  <a:pt x="725" y="645"/>
                  <a:pt x="714" y="662"/>
                </a:cubicBezTo>
                <a:cubicBezTo>
                  <a:pt x="701" y="683"/>
                  <a:pt x="705" y="705"/>
                  <a:pt x="722" y="716"/>
                </a:cubicBezTo>
                <a:cubicBezTo>
                  <a:pt x="732" y="723"/>
                  <a:pt x="743" y="725"/>
                  <a:pt x="755" y="722"/>
                </a:cubicBezTo>
                <a:cubicBezTo>
                  <a:pt x="766" y="719"/>
                  <a:pt x="776" y="712"/>
                  <a:pt x="783" y="702"/>
                </a:cubicBezTo>
                <a:cubicBezTo>
                  <a:pt x="798" y="679"/>
                  <a:pt x="793" y="649"/>
                  <a:pt x="771" y="635"/>
                </a:cubicBezTo>
                <a:cubicBezTo>
                  <a:pt x="760" y="627"/>
                  <a:pt x="746" y="625"/>
                  <a:pt x="733" y="628"/>
                </a:cubicBezTo>
                <a:cubicBezTo>
                  <a:pt x="719" y="631"/>
                  <a:pt x="707" y="640"/>
                  <a:pt x="699" y="652"/>
                </a:cubicBezTo>
                <a:cubicBezTo>
                  <a:pt x="689" y="667"/>
                  <a:pt x="685" y="684"/>
                  <a:pt x="689" y="700"/>
                </a:cubicBezTo>
                <a:cubicBezTo>
                  <a:pt x="690" y="704"/>
                  <a:pt x="691" y="708"/>
                  <a:pt x="693" y="712"/>
                </a:cubicBezTo>
                <a:cubicBezTo>
                  <a:pt x="697" y="719"/>
                  <a:pt x="703" y="726"/>
                  <a:pt x="711" y="731"/>
                </a:cubicBezTo>
                <a:cubicBezTo>
                  <a:pt x="739" y="748"/>
                  <a:pt x="759" y="741"/>
                  <a:pt x="781" y="734"/>
                </a:cubicBezTo>
                <a:cubicBezTo>
                  <a:pt x="816" y="722"/>
                  <a:pt x="860" y="707"/>
                  <a:pt x="969" y="778"/>
                </a:cubicBezTo>
                <a:cubicBezTo>
                  <a:pt x="969" y="780"/>
                  <a:pt x="969" y="783"/>
                  <a:pt x="969" y="785"/>
                </a:cubicBezTo>
                <a:cubicBezTo>
                  <a:pt x="944" y="777"/>
                  <a:pt x="801" y="731"/>
                  <a:pt x="757" y="771"/>
                </a:cubicBezTo>
                <a:cubicBezTo>
                  <a:pt x="744" y="782"/>
                  <a:pt x="740" y="798"/>
                  <a:pt x="745" y="818"/>
                </a:cubicBezTo>
                <a:cubicBezTo>
                  <a:pt x="747" y="829"/>
                  <a:pt x="750" y="838"/>
                  <a:pt x="755" y="846"/>
                </a:cubicBezTo>
                <a:cubicBezTo>
                  <a:pt x="765" y="866"/>
                  <a:pt x="780" y="877"/>
                  <a:pt x="800" y="881"/>
                </a:cubicBezTo>
                <a:cubicBezTo>
                  <a:pt x="862" y="893"/>
                  <a:pt x="952" y="820"/>
                  <a:pt x="970" y="804"/>
                </a:cubicBezTo>
                <a:cubicBezTo>
                  <a:pt x="972" y="810"/>
                  <a:pt x="974" y="816"/>
                  <a:pt x="977" y="822"/>
                </a:cubicBezTo>
                <a:cubicBezTo>
                  <a:pt x="977" y="822"/>
                  <a:pt x="977" y="822"/>
                  <a:pt x="977" y="822"/>
                </a:cubicBezTo>
                <a:cubicBezTo>
                  <a:pt x="851" y="875"/>
                  <a:pt x="838" y="925"/>
                  <a:pt x="828" y="961"/>
                </a:cubicBezTo>
                <a:cubicBezTo>
                  <a:pt x="822" y="983"/>
                  <a:pt x="817" y="999"/>
                  <a:pt x="792" y="1010"/>
                </a:cubicBezTo>
                <a:cubicBezTo>
                  <a:pt x="783" y="1014"/>
                  <a:pt x="773" y="1014"/>
                  <a:pt x="764" y="1011"/>
                </a:cubicBezTo>
                <a:cubicBezTo>
                  <a:pt x="752" y="1006"/>
                  <a:pt x="742" y="995"/>
                  <a:pt x="736" y="981"/>
                </a:cubicBezTo>
                <a:cubicBezTo>
                  <a:pt x="732" y="971"/>
                  <a:pt x="732" y="960"/>
                  <a:pt x="736" y="950"/>
                </a:cubicBezTo>
                <a:cubicBezTo>
                  <a:pt x="740" y="940"/>
                  <a:pt x="747" y="932"/>
                  <a:pt x="756" y="928"/>
                </a:cubicBezTo>
                <a:cubicBezTo>
                  <a:pt x="765" y="924"/>
                  <a:pt x="775" y="925"/>
                  <a:pt x="783" y="929"/>
                </a:cubicBezTo>
                <a:cubicBezTo>
                  <a:pt x="792" y="933"/>
                  <a:pt x="799" y="940"/>
                  <a:pt x="803" y="950"/>
                </a:cubicBezTo>
                <a:cubicBezTo>
                  <a:pt x="810" y="967"/>
                  <a:pt x="803" y="986"/>
                  <a:pt x="787" y="992"/>
                </a:cubicBezTo>
                <a:cubicBezTo>
                  <a:pt x="771" y="999"/>
                  <a:pt x="758" y="987"/>
                  <a:pt x="753" y="974"/>
                </a:cubicBezTo>
                <a:cubicBezTo>
                  <a:pt x="747" y="963"/>
                  <a:pt x="754" y="951"/>
                  <a:pt x="763" y="946"/>
                </a:cubicBezTo>
                <a:cubicBezTo>
                  <a:pt x="772" y="942"/>
                  <a:pt x="781" y="946"/>
                  <a:pt x="786" y="957"/>
                </a:cubicBezTo>
                <a:cubicBezTo>
                  <a:pt x="787" y="957"/>
                  <a:pt x="787" y="957"/>
                  <a:pt x="787" y="957"/>
                </a:cubicBezTo>
                <a:cubicBezTo>
                  <a:pt x="789" y="961"/>
                  <a:pt x="787" y="965"/>
                  <a:pt x="786" y="966"/>
                </a:cubicBezTo>
                <a:cubicBezTo>
                  <a:pt x="784" y="968"/>
                  <a:pt x="782" y="970"/>
                  <a:pt x="780" y="969"/>
                </a:cubicBezTo>
                <a:cubicBezTo>
                  <a:pt x="774" y="946"/>
                  <a:pt x="758" y="981"/>
                  <a:pt x="779" y="981"/>
                </a:cubicBezTo>
                <a:cubicBezTo>
                  <a:pt x="785" y="981"/>
                  <a:pt x="791" y="979"/>
                  <a:pt x="795" y="973"/>
                </a:cubicBezTo>
                <a:cubicBezTo>
                  <a:pt x="800" y="967"/>
                  <a:pt x="801" y="959"/>
                  <a:pt x="797" y="952"/>
                </a:cubicBezTo>
                <a:cubicBezTo>
                  <a:pt x="787" y="931"/>
                  <a:pt x="770" y="930"/>
                  <a:pt x="758" y="936"/>
                </a:cubicBezTo>
                <a:cubicBezTo>
                  <a:pt x="744" y="943"/>
                  <a:pt x="734" y="961"/>
                  <a:pt x="742" y="979"/>
                </a:cubicBezTo>
                <a:cubicBezTo>
                  <a:pt x="752" y="1002"/>
                  <a:pt x="772" y="1011"/>
                  <a:pt x="791" y="1003"/>
                </a:cubicBezTo>
                <a:cubicBezTo>
                  <a:pt x="813" y="994"/>
                  <a:pt x="823" y="968"/>
                  <a:pt x="814" y="945"/>
                </a:cubicBezTo>
                <a:cubicBezTo>
                  <a:pt x="809" y="933"/>
                  <a:pt x="800" y="923"/>
                  <a:pt x="788" y="918"/>
                </a:cubicBezTo>
                <a:cubicBezTo>
                  <a:pt x="777" y="913"/>
                  <a:pt x="764" y="912"/>
                  <a:pt x="752" y="917"/>
                </a:cubicBezTo>
                <a:cubicBezTo>
                  <a:pt x="739" y="922"/>
                  <a:pt x="730" y="932"/>
                  <a:pt x="725" y="945"/>
                </a:cubicBezTo>
                <a:cubicBezTo>
                  <a:pt x="720" y="958"/>
                  <a:pt x="720" y="973"/>
                  <a:pt x="725" y="986"/>
                </a:cubicBezTo>
                <a:cubicBezTo>
                  <a:pt x="726" y="988"/>
                  <a:pt x="727" y="990"/>
                  <a:pt x="728" y="992"/>
                </a:cubicBezTo>
                <a:cubicBezTo>
                  <a:pt x="735" y="1006"/>
                  <a:pt x="746" y="1017"/>
                  <a:pt x="759" y="1022"/>
                </a:cubicBezTo>
                <a:cubicBezTo>
                  <a:pt x="771" y="1027"/>
                  <a:pt x="785" y="1026"/>
                  <a:pt x="797" y="1021"/>
                </a:cubicBezTo>
                <a:cubicBezTo>
                  <a:pt x="827" y="1007"/>
                  <a:pt x="833" y="986"/>
                  <a:pt x="839" y="965"/>
                </a:cubicBezTo>
                <a:cubicBezTo>
                  <a:pt x="849" y="928"/>
                  <a:pt x="862" y="883"/>
                  <a:pt x="984" y="832"/>
                </a:cubicBezTo>
                <a:cubicBezTo>
                  <a:pt x="986" y="836"/>
                  <a:pt x="989" y="839"/>
                  <a:pt x="992" y="842"/>
                </a:cubicBezTo>
                <a:cubicBezTo>
                  <a:pt x="980" y="848"/>
                  <a:pt x="864" y="903"/>
                  <a:pt x="845" y="959"/>
                </a:cubicBezTo>
                <a:cubicBezTo>
                  <a:pt x="840" y="971"/>
                  <a:pt x="841" y="984"/>
                  <a:pt x="847" y="995"/>
                </a:cubicBezTo>
                <a:cubicBezTo>
                  <a:pt x="851" y="1002"/>
                  <a:pt x="857" y="1009"/>
                  <a:pt x="866" y="1015"/>
                </a:cubicBezTo>
                <a:cubicBezTo>
                  <a:pt x="890" y="1033"/>
                  <a:pt x="913" y="1038"/>
                  <a:pt x="933" y="1029"/>
                </a:cubicBezTo>
                <a:cubicBezTo>
                  <a:pt x="991" y="1002"/>
                  <a:pt x="1004" y="868"/>
                  <a:pt x="1006" y="852"/>
                </a:cubicBezTo>
                <a:cubicBezTo>
                  <a:pt x="1011" y="855"/>
                  <a:pt x="1017" y="858"/>
                  <a:pt x="1023" y="859"/>
                </a:cubicBezTo>
                <a:cubicBezTo>
                  <a:pt x="967" y="985"/>
                  <a:pt x="992" y="1031"/>
                  <a:pt x="1009" y="1064"/>
                </a:cubicBezTo>
                <a:cubicBezTo>
                  <a:pt x="1020" y="1084"/>
                  <a:pt x="1027" y="1099"/>
                  <a:pt x="1017" y="1124"/>
                </a:cubicBezTo>
                <a:cubicBezTo>
                  <a:pt x="1013" y="1134"/>
                  <a:pt x="1006" y="1141"/>
                  <a:pt x="997" y="1144"/>
                </a:cubicBezTo>
                <a:cubicBezTo>
                  <a:pt x="985" y="1149"/>
                  <a:pt x="971" y="1148"/>
                  <a:pt x="957" y="1142"/>
                </a:cubicBezTo>
                <a:cubicBezTo>
                  <a:pt x="947" y="1137"/>
                  <a:pt x="939" y="1129"/>
                  <a:pt x="935" y="1119"/>
                </a:cubicBezTo>
                <a:cubicBezTo>
                  <a:pt x="930" y="1109"/>
                  <a:pt x="931" y="1099"/>
                  <a:pt x="935" y="1089"/>
                </a:cubicBezTo>
                <a:cubicBezTo>
                  <a:pt x="939" y="1081"/>
                  <a:pt x="946" y="1074"/>
                  <a:pt x="955" y="1071"/>
                </a:cubicBezTo>
                <a:cubicBezTo>
                  <a:pt x="964" y="1068"/>
                  <a:pt x="974" y="1069"/>
                  <a:pt x="983" y="1073"/>
                </a:cubicBezTo>
                <a:cubicBezTo>
                  <a:pt x="992" y="1077"/>
                  <a:pt x="998" y="1083"/>
                  <a:pt x="1001" y="1091"/>
                </a:cubicBezTo>
                <a:cubicBezTo>
                  <a:pt x="1005" y="1099"/>
                  <a:pt x="1004" y="1108"/>
                  <a:pt x="1001" y="1115"/>
                </a:cubicBezTo>
                <a:cubicBezTo>
                  <a:pt x="994" y="1131"/>
                  <a:pt x="977" y="1131"/>
                  <a:pt x="964" y="1125"/>
                </a:cubicBezTo>
                <a:cubicBezTo>
                  <a:pt x="952" y="1121"/>
                  <a:pt x="949" y="1107"/>
                  <a:pt x="952" y="1098"/>
                </a:cubicBezTo>
                <a:cubicBezTo>
                  <a:pt x="956" y="1088"/>
                  <a:pt x="965" y="1085"/>
                  <a:pt x="977" y="1090"/>
                </a:cubicBezTo>
                <a:cubicBezTo>
                  <a:pt x="981" y="1091"/>
                  <a:pt x="982" y="1095"/>
                  <a:pt x="982" y="1097"/>
                </a:cubicBezTo>
                <a:cubicBezTo>
                  <a:pt x="983" y="1099"/>
                  <a:pt x="982" y="1102"/>
                  <a:pt x="981" y="1103"/>
                </a:cubicBezTo>
                <a:cubicBezTo>
                  <a:pt x="961" y="1093"/>
                  <a:pt x="969" y="1128"/>
                  <a:pt x="988" y="1113"/>
                </a:cubicBezTo>
                <a:cubicBezTo>
                  <a:pt x="992" y="1109"/>
                  <a:pt x="995" y="1102"/>
                  <a:pt x="994" y="1095"/>
                </a:cubicBezTo>
                <a:cubicBezTo>
                  <a:pt x="993" y="1087"/>
                  <a:pt x="988" y="1081"/>
                  <a:pt x="981" y="1078"/>
                </a:cubicBezTo>
                <a:cubicBezTo>
                  <a:pt x="959" y="1070"/>
                  <a:pt x="946" y="1082"/>
                  <a:pt x="941" y="1093"/>
                </a:cubicBezTo>
                <a:cubicBezTo>
                  <a:pt x="936" y="1108"/>
                  <a:pt x="941" y="1129"/>
                  <a:pt x="960" y="1136"/>
                </a:cubicBezTo>
                <a:cubicBezTo>
                  <a:pt x="982" y="1146"/>
                  <a:pt x="1003" y="1139"/>
                  <a:pt x="1012" y="1120"/>
                </a:cubicBezTo>
                <a:cubicBezTo>
                  <a:pt x="1017" y="1109"/>
                  <a:pt x="1017" y="1098"/>
                  <a:pt x="1012" y="1087"/>
                </a:cubicBezTo>
                <a:cubicBezTo>
                  <a:pt x="1008" y="1076"/>
                  <a:pt x="999" y="1067"/>
                  <a:pt x="988" y="1062"/>
                </a:cubicBezTo>
                <a:cubicBezTo>
                  <a:pt x="976" y="1057"/>
                  <a:pt x="963" y="1056"/>
                  <a:pt x="951" y="1060"/>
                </a:cubicBezTo>
                <a:cubicBezTo>
                  <a:pt x="939" y="1064"/>
                  <a:pt x="929" y="1073"/>
                  <a:pt x="924" y="1084"/>
                </a:cubicBezTo>
                <a:cubicBezTo>
                  <a:pt x="918" y="1097"/>
                  <a:pt x="918" y="1111"/>
                  <a:pt x="924" y="1124"/>
                </a:cubicBezTo>
                <a:cubicBezTo>
                  <a:pt x="924" y="1125"/>
                  <a:pt x="925" y="1127"/>
                  <a:pt x="926" y="1128"/>
                </a:cubicBezTo>
                <a:cubicBezTo>
                  <a:pt x="931" y="1139"/>
                  <a:pt x="940" y="1148"/>
                  <a:pt x="952" y="1153"/>
                </a:cubicBezTo>
                <a:cubicBezTo>
                  <a:pt x="969" y="1160"/>
                  <a:pt x="987" y="1161"/>
                  <a:pt x="1001" y="1155"/>
                </a:cubicBezTo>
                <a:cubicBezTo>
                  <a:pt x="1014" y="1151"/>
                  <a:pt x="1023" y="1141"/>
                  <a:pt x="1028" y="1129"/>
                </a:cubicBezTo>
                <a:cubicBezTo>
                  <a:pt x="1041" y="1098"/>
                  <a:pt x="1031" y="1079"/>
                  <a:pt x="1020" y="1059"/>
                </a:cubicBezTo>
                <a:cubicBezTo>
                  <a:pt x="1002" y="1026"/>
                  <a:pt x="980" y="984"/>
                  <a:pt x="1035" y="862"/>
                </a:cubicBezTo>
                <a:cubicBezTo>
                  <a:pt x="1040" y="862"/>
                  <a:pt x="1046" y="862"/>
                  <a:pt x="1052" y="861"/>
                </a:cubicBezTo>
                <a:cubicBezTo>
                  <a:pt x="1048" y="873"/>
                  <a:pt x="1001" y="1005"/>
                  <a:pt x="1032" y="1065"/>
                </a:cubicBezTo>
                <a:cubicBezTo>
                  <a:pt x="1044" y="1087"/>
                  <a:pt x="1065" y="1098"/>
                  <a:pt x="1092" y="1096"/>
                </a:cubicBezTo>
                <a:cubicBezTo>
                  <a:pt x="1116" y="1095"/>
                  <a:pt x="1133" y="1086"/>
                  <a:pt x="1142" y="1070"/>
                </a:cubicBezTo>
                <a:cubicBezTo>
                  <a:pt x="1157" y="1043"/>
                  <a:pt x="1148" y="999"/>
                  <a:pt x="1116" y="937"/>
                </a:cubicBezTo>
                <a:cubicBezTo>
                  <a:pt x="1094" y="895"/>
                  <a:pt x="1067" y="858"/>
                  <a:pt x="1067" y="858"/>
                </a:cubicBezTo>
                <a:cubicBezTo>
                  <a:pt x="1071" y="857"/>
                  <a:pt x="1080" y="852"/>
                  <a:pt x="1081" y="852"/>
                </a:cubicBezTo>
                <a:cubicBezTo>
                  <a:pt x="1123" y="979"/>
                  <a:pt x="1171" y="996"/>
                  <a:pt x="1207" y="1009"/>
                </a:cubicBezTo>
                <a:cubicBezTo>
                  <a:pt x="1228" y="1017"/>
                  <a:pt x="1243" y="1022"/>
                  <a:pt x="1252" y="1048"/>
                </a:cubicBezTo>
                <a:cubicBezTo>
                  <a:pt x="1256" y="1058"/>
                  <a:pt x="1255" y="1068"/>
                  <a:pt x="1251" y="1077"/>
                </a:cubicBezTo>
                <a:cubicBezTo>
                  <a:pt x="1245" y="1088"/>
                  <a:pt x="1234" y="1097"/>
                  <a:pt x="1220" y="1102"/>
                </a:cubicBezTo>
                <a:cubicBezTo>
                  <a:pt x="1209" y="1105"/>
                  <a:pt x="1198" y="1105"/>
                  <a:pt x="1188" y="1100"/>
                </a:cubicBezTo>
                <a:cubicBezTo>
                  <a:pt x="1178" y="1095"/>
                  <a:pt x="1171" y="1087"/>
                  <a:pt x="1168" y="1077"/>
                </a:cubicBezTo>
                <a:cubicBezTo>
                  <a:pt x="1165" y="1069"/>
                  <a:pt x="1166" y="1059"/>
                  <a:pt x="1171" y="1051"/>
                </a:cubicBezTo>
                <a:cubicBezTo>
                  <a:pt x="1175" y="1042"/>
                  <a:pt x="1183" y="1036"/>
                  <a:pt x="1193" y="1033"/>
                </a:cubicBezTo>
                <a:cubicBezTo>
                  <a:pt x="1202" y="1030"/>
                  <a:pt x="1211" y="1031"/>
                  <a:pt x="1219" y="1034"/>
                </a:cubicBezTo>
                <a:cubicBezTo>
                  <a:pt x="1226" y="1038"/>
                  <a:pt x="1232" y="1044"/>
                  <a:pt x="1234" y="1052"/>
                </a:cubicBezTo>
                <a:cubicBezTo>
                  <a:pt x="1240" y="1069"/>
                  <a:pt x="1227" y="1080"/>
                  <a:pt x="1214" y="1085"/>
                </a:cubicBezTo>
                <a:cubicBezTo>
                  <a:pt x="1202" y="1089"/>
                  <a:pt x="1190" y="1082"/>
                  <a:pt x="1187" y="1072"/>
                </a:cubicBezTo>
                <a:cubicBezTo>
                  <a:pt x="1183" y="1062"/>
                  <a:pt x="1188" y="1054"/>
                  <a:pt x="1199" y="1050"/>
                </a:cubicBezTo>
                <a:cubicBezTo>
                  <a:pt x="1204" y="1048"/>
                  <a:pt x="1207" y="1050"/>
                  <a:pt x="1208" y="1051"/>
                </a:cubicBezTo>
                <a:cubicBezTo>
                  <a:pt x="1210" y="1053"/>
                  <a:pt x="1211" y="1055"/>
                  <a:pt x="1211" y="1057"/>
                </a:cubicBezTo>
                <a:cubicBezTo>
                  <a:pt x="1195" y="1062"/>
                  <a:pt x="1214" y="1082"/>
                  <a:pt x="1222" y="1062"/>
                </a:cubicBezTo>
                <a:cubicBezTo>
                  <a:pt x="1225" y="1057"/>
                  <a:pt x="1221" y="1047"/>
                  <a:pt x="1216" y="1042"/>
                </a:cubicBezTo>
                <a:cubicBezTo>
                  <a:pt x="1210" y="1037"/>
                  <a:pt x="1202" y="1036"/>
                  <a:pt x="1195" y="1039"/>
                </a:cubicBezTo>
                <a:cubicBezTo>
                  <a:pt x="1173" y="1047"/>
                  <a:pt x="1171" y="1064"/>
                  <a:pt x="1176" y="1076"/>
                </a:cubicBezTo>
                <a:cubicBezTo>
                  <a:pt x="1181" y="1091"/>
                  <a:pt x="1199" y="1103"/>
                  <a:pt x="1218" y="1096"/>
                </a:cubicBezTo>
                <a:cubicBezTo>
                  <a:pt x="1241" y="1088"/>
                  <a:pt x="1252" y="1069"/>
                  <a:pt x="1246" y="1049"/>
                </a:cubicBezTo>
                <a:cubicBezTo>
                  <a:pt x="1242" y="1038"/>
                  <a:pt x="1234" y="1029"/>
                  <a:pt x="1224" y="1024"/>
                </a:cubicBezTo>
                <a:cubicBezTo>
                  <a:pt x="1213" y="1019"/>
                  <a:pt x="1201" y="1018"/>
                  <a:pt x="1189" y="1021"/>
                </a:cubicBezTo>
                <a:cubicBezTo>
                  <a:pt x="1177" y="1025"/>
                  <a:pt x="1167" y="1034"/>
                  <a:pt x="1160" y="1045"/>
                </a:cubicBezTo>
                <a:cubicBezTo>
                  <a:pt x="1154" y="1056"/>
                  <a:pt x="1153" y="1069"/>
                  <a:pt x="1157" y="1081"/>
                </a:cubicBezTo>
                <a:cubicBezTo>
                  <a:pt x="1157" y="1084"/>
                  <a:pt x="1158" y="1086"/>
                  <a:pt x="1160" y="1089"/>
                </a:cubicBezTo>
                <a:cubicBezTo>
                  <a:pt x="1165" y="1098"/>
                  <a:pt x="1173" y="1106"/>
                  <a:pt x="1183" y="1111"/>
                </a:cubicBezTo>
                <a:cubicBezTo>
                  <a:pt x="1195" y="1117"/>
                  <a:pt x="1210" y="1118"/>
                  <a:pt x="1223" y="1113"/>
                </a:cubicBezTo>
                <a:cubicBezTo>
                  <a:pt x="1241" y="1108"/>
                  <a:pt x="1255" y="1096"/>
                  <a:pt x="1262" y="1082"/>
                </a:cubicBezTo>
                <a:cubicBezTo>
                  <a:pt x="1267" y="1070"/>
                  <a:pt x="1268" y="1057"/>
                  <a:pt x="1263" y="1044"/>
                </a:cubicBezTo>
                <a:cubicBezTo>
                  <a:pt x="1252" y="1013"/>
                  <a:pt x="1232" y="1006"/>
                  <a:pt x="1211" y="998"/>
                </a:cubicBezTo>
                <a:cubicBezTo>
                  <a:pt x="1176" y="985"/>
                  <a:pt x="1132" y="969"/>
                  <a:pt x="1091" y="845"/>
                </a:cubicBezTo>
                <a:cubicBezTo>
                  <a:pt x="1092" y="843"/>
                  <a:pt x="1093" y="842"/>
                  <a:pt x="1095" y="841"/>
                </a:cubicBezTo>
                <a:cubicBezTo>
                  <a:pt x="1095" y="841"/>
                  <a:pt x="1096" y="845"/>
                  <a:pt x="1099" y="849"/>
                </a:cubicBezTo>
                <a:cubicBezTo>
                  <a:pt x="1121" y="893"/>
                  <a:pt x="1181" y="994"/>
                  <a:pt x="1240" y="1000"/>
                </a:cubicBezTo>
                <a:cubicBezTo>
                  <a:pt x="1274" y="1003"/>
                  <a:pt x="1321" y="960"/>
                  <a:pt x="1299" y="918"/>
                </a:cubicBezTo>
                <a:cubicBezTo>
                  <a:pt x="1269" y="858"/>
                  <a:pt x="1111" y="831"/>
                  <a:pt x="1105" y="829"/>
                </a:cubicBezTo>
                <a:cubicBezTo>
                  <a:pt x="1104" y="829"/>
                  <a:pt x="1104" y="829"/>
                  <a:pt x="1104" y="829"/>
                </a:cubicBezTo>
                <a:cubicBezTo>
                  <a:pt x="1106" y="828"/>
                  <a:pt x="1107" y="826"/>
                  <a:pt x="1108" y="824"/>
                </a:cubicBezTo>
                <a:cubicBezTo>
                  <a:pt x="1134" y="833"/>
                  <a:pt x="1160" y="840"/>
                  <a:pt x="1186" y="845"/>
                </a:cubicBezTo>
                <a:cubicBezTo>
                  <a:pt x="1259" y="863"/>
                  <a:pt x="1328" y="873"/>
                  <a:pt x="1392" y="873"/>
                </a:cubicBezTo>
                <a:cubicBezTo>
                  <a:pt x="1454" y="873"/>
                  <a:pt x="1512" y="864"/>
                  <a:pt x="1565" y="847"/>
                </a:cubicBezTo>
                <a:cubicBezTo>
                  <a:pt x="1676" y="811"/>
                  <a:pt x="1762" y="737"/>
                  <a:pt x="1809" y="639"/>
                </a:cubicBezTo>
                <a:cubicBezTo>
                  <a:pt x="1863" y="523"/>
                  <a:pt x="1855" y="396"/>
                  <a:pt x="1796" y="292"/>
                </a:cubicBezTo>
                <a:cubicBezTo>
                  <a:pt x="1838" y="321"/>
                  <a:pt x="1884" y="343"/>
                  <a:pt x="1929" y="365"/>
                </a:cubicBezTo>
                <a:cubicBezTo>
                  <a:pt x="1951" y="375"/>
                  <a:pt x="1973" y="385"/>
                  <a:pt x="1993" y="396"/>
                </a:cubicBezTo>
                <a:cubicBezTo>
                  <a:pt x="2050" y="425"/>
                  <a:pt x="2176" y="506"/>
                  <a:pt x="2131" y="626"/>
                </a:cubicBezTo>
                <a:cubicBezTo>
                  <a:pt x="2113" y="674"/>
                  <a:pt x="2074" y="709"/>
                  <a:pt x="2025" y="719"/>
                </a:cubicBezTo>
                <a:cubicBezTo>
                  <a:pt x="1978" y="729"/>
                  <a:pt x="1932" y="714"/>
                  <a:pt x="1898" y="679"/>
                </a:cubicBezTo>
                <a:cubicBezTo>
                  <a:pt x="1864" y="643"/>
                  <a:pt x="1856" y="590"/>
                  <a:pt x="1880" y="543"/>
                </a:cubicBezTo>
                <a:cubicBezTo>
                  <a:pt x="1897" y="508"/>
                  <a:pt x="1936" y="473"/>
                  <a:pt x="1993" y="480"/>
                </a:cubicBezTo>
                <a:cubicBezTo>
                  <a:pt x="2021" y="483"/>
                  <a:pt x="2047" y="498"/>
                  <a:pt x="2065" y="521"/>
                </a:cubicBezTo>
                <a:cubicBezTo>
                  <a:pt x="2082" y="543"/>
                  <a:pt x="2089" y="570"/>
                  <a:pt x="2086" y="597"/>
                </a:cubicBezTo>
                <a:cubicBezTo>
                  <a:pt x="2082" y="623"/>
                  <a:pt x="2067" y="647"/>
                  <a:pt x="2045" y="662"/>
                </a:cubicBezTo>
                <a:cubicBezTo>
                  <a:pt x="2023" y="677"/>
                  <a:pt x="1997" y="683"/>
                  <a:pt x="1972" y="677"/>
                </a:cubicBezTo>
                <a:cubicBezTo>
                  <a:pt x="1948" y="671"/>
                  <a:pt x="1928" y="655"/>
                  <a:pt x="1916" y="633"/>
                </a:cubicBezTo>
                <a:cubicBezTo>
                  <a:pt x="1905" y="611"/>
                  <a:pt x="1904" y="585"/>
                  <a:pt x="1914" y="563"/>
                </a:cubicBezTo>
                <a:cubicBezTo>
                  <a:pt x="1923" y="540"/>
                  <a:pt x="1942" y="524"/>
                  <a:pt x="1966" y="519"/>
                </a:cubicBezTo>
                <a:cubicBezTo>
                  <a:pt x="1989" y="514"/>
                  <a:pt x="2012" y="520"/>
                  <a:pt x="2030" y="536"/>
                </a:cubicBezTo>
                <a:cubicBezTo>
                  <a:pt x="2047" y="551"/>
                  <a:pt x="2055" y="575"/>
                  <a:pt x="2051" y="597"/>
                </a:cubicBezTo>
                <a:cubicBezTo>
                  <a:pt x="2048" y="618"/>
                  <a:pt x="2035" y="634"/>
                  <a:pt x="2016" y="642"/>
                </a:cubicBezTo>
                <a:cubicBezTo>
                  <a:pt x="1998" y="650"/>
                  <a:pt x="1976" y="648"/>
                  <a:pt x="1959" y="638"/>
                </a:cubicBezTo>
                <a:cubicBezTo>
                  <a:pt x="1945" y="630"/>
                  <a:pt x="1936" y="616"/>
                  <a:pt x="1934" y="600"/>
                </a:cubicBezTo>
                <a:cubicBezTo>
                  <a:pt x="1933" y="583"/>
                  <a:pt x="1939" y="567"/>
                  <a:pt x="1952" y="556"/>
                </a:cubicBezTo>
                <a:cubicBezTo>
                  <a:pt x="1965" y="545"/>
                  <a:pt x="1983" y="541"/>
                  <a:pt x="2000" y="546"/>
                </a:cubicBezTo>
                <a:cubicBezTo>
                  <a:pt x="2016" y="551"/>
                  <a:pt x="2027" y="562"/>
                  <a:pt x="2029" y="576"/>
                </a:cubicBezTo>
                <a:cubicBezTo>
                  <a:pt x="1985" y="578"/>
                  <a:pt x="1999" y="630"/>
                  <a:pt x="2026" y="618"/>
                </a:cubicBezTo>
                <a:cubicBezTo>
                  <a:pt x="2041" y="612"/>
                  <a:pt x="2047" y="588"/>
                  <a:pt x="2044" y="574"/>
                </a:cubicBezTo>
                <a:cubicBezTo>
                  <a:pt x="2040" y="554"/>
                  <a:pt x="2026" y="538"/>
                  <a:pt x="2005" y="532"/>
                </a:cubicBezTo>
                <a:cubicBezTo>
                  <a:pt x="1983" y="526"/>
                  <a:pt x="1960" y="530"/>
                  <a:pt x="1943" y="544"/>
                </a:cubicBezTo>
                <a:cubicBezTo>
                  <a:pt x="1926" y="558"/>
                  <a:pt x="1917" y="579"/>
                  <a:pt x="1919" y="601"/>
                </a:cubicBezTo>
                <a:cubicBezTo>
                  <a:pt x="1921" y="622"/>
                  <a:pt x="1933" y="640"/>
                  <a:pt x="1951" y="651"/>
                </a:cubicBezTo>
                <a:cubicBezTo>
                  <a:pt x="1972" y="663"/>
                  <a:pt x="1999" y="665"/>
                  <a:pt x="2022" y="656"/>
                </a:cubicBezTo>
                <a:cubicBezTo>
                  <a:pt x="2046" y="646"/>
                  <a:pt x="2062" y="625"/>
                  <a:pt x="2066" y="600"/>
                </a:cubicBezTo>
                <a:cubicBezTo>
                  <a:pt x="2071" y="572"/>
                  <a:pt x="2061" y="543"/>
                  <a:pt x="2040" y="525"/>
                </a:cubicBezTo>
                <a:cubicBezTo>
                  <a:pt x="2019" y="506"/>
                  <a:pt x="1990" y="498"/>
                  <a:pt x="1962" y="504"/>
                </a:cubicBezTo>
                <a:cubicBezTo>
                  <a:pt x="1934" y="511"/>
                  <a:pt x="1911" y="530"/>
                  <a:pt x="1900" y="557"/>
                </a:cubicBezTo>
                <a:cubicBezTo>
                  <a:pt x="1889" y="583"/>
                  <a:pt x="1890" y="613"/>
                  <a:pt x="1903" y="639"/>
                </a:cubicBezTo>
                <a:cubicBezTo>
                  <a:pt x="1917" y="666"/>
                  <a:pt x="1941" y="685"/>
                  <a:pt x="1969" y="691"/>
                </a:cubicBezTo>
                <a:cubicBezTo>
                  <a:pt x="1998" y="698"/>
                  <a:pt x="2028" y="692"/>
                  <a:pt x="2053" y="675"/>
                </a:cubicBezTo>
                <a:cubicBezTo>
                  <a:pt x="2079" y="657"/>
                  <a:pt x="2097" y="629"/>
                  <a:pt x="2101" y="599"/>
                </a:cubicBezTo>
                <a:cubicBezTo>
                  <a:pt x="2105" y="568"/>
                  <a:pt x="2096" y="537"/>
                  <a:pt x="2076" y="512"/>
                </a:cubicBezTo>
                <a:cubicBezTo>
                  <a:pt x="2056" y="486"/>
                  <a:pt x="2026" y="469"/>
                  <a:pt x="1995" y="465"/>
                </a:cubicBezTo>
                <a:cubicBezTo>
                  <a:pt x="1940" y="459"/>
                  <a:pt x="1891" y="486"/>
                  <a:pt x="1866" y="536"/>
                </a:cubicBezTo>
                <a:cubicBezTo>
                  <a:pt x="1840" y="589"/>
                  <a:pt x="1848" y="649"/>
                  <a:pt x="1887" y="689"/>
                </a:cubicBezTo>
                <a:cubicBezTo>
                  <a:pt x="1925" y="728"/>
                  <a:pt x="1976" y="745"/>
                  <a:pt x="2028" y="734"/>
                </a:cubicBezTo>
                <a:cubicBezTo>
                  <a:pt x="2082" y="722"/>
                  <a:pt x="2126" y="684"/>
                  <a:pt x="2145" y="632"/>
                </a:cubicBezTo>
                <a:cubicBezTo>
                  <a:pt x="2194" y="500"/>
                  <a:pt x="2060" y="413"/>
                  <a:pt x="2000" y="382"/>
                </a:cubicBezTo>
                <a:cubicBezTo>
                  <a:pt x="1979" y="371"/>
                  <a:pt x="1957" y="361"/>
                  <a:pt x="1936" y="351"/>
                </a:cubicBezTo>
                <a:cubicBezTo>
                  <a:pt x="1904" y="336"/>
                  <a:pt x="1872" y="321"/>
                  <a:pt x="1841" y="303"/>
                </a:cubicBezTo>
                <a:cubicBezTo>
                  <a:pt x="1887" y="323"/>
                  <a:pt x="1935" y="337"/>
                  <a:pt x="1983" y="347"/>
                </a:cubicBezTo>
                <a:cubicBezTo>
                  <a:pt x="2043" y="360"/>
                  <a:pt x="2142" y="364"/>
                  <a:pt x="2195" y="414"/>
                </a:cubicBezTo>
                <a:cubicBezTo>
                  <a:pt x="2243" y="472"/>
                  <a:pt x="2221" y="560"/>
                  <a:pt x="2250" y="631"/>
                </a:cubicBezTo>
                <a:cubicBezTo>
                  <a:pt x="2283" y="714"/>
                  <a:pt x="2359" y="750"/>
                  <a:pt x="2416" y="813"/>
                </a:cubicBezTo>
                <a:cubicBezTo>
                  <a:pt x="2480" y="883"/>
                  <a:pt x="2513" y="971"/>
                  <a:pt x="2550" y="1057"/>
                </a:cubicBezTo>
                <a:cubicBezTo>
                  <a:pt x="2553" y="1062"/>
                  <a:pt x="2562" y="1061"/>
                  <a:pt x="2563" y="1055"/>
                </a:cubicBezTo>
                <a:cubicBezTo>
                  <a:pt x="2574" y="1007"/>
                  <a:pt x="2586" y="958"/>
                  <a:pt x="2593" y="909"/>
                </a:cubicBezTo>
                <a:cubicBezTo>
                  <a:pt x="2598" y="874"/>
                  <a:pt x="2598" y="818"/>
                  <a:pt x="2595" y="795"/>
                </a:cubicBezTo>
                <a:cubicBezTo>
                  <a:pt x="2586" y="733"/>
                  <a:pt x="2566" y="673"/>
                  <a:pt x="2531" y="622"/>
                </a:cubicBezTo>
                <a:cubicBezTo>
                  <a:pt x="2454" y="509"/>
                  <a:pt x="2331" y="441"/>
                  <a:pt x="2204" y="400"/>
                </a:cubicBezTo>
                <a:cubicBezTo>
                  <a:pt x="2146" y="361"/>
                  <a:pt x="2072" y="352"/>
                  <a:pt x="2022" y="342"/>
                </a:cubicBezTo>
                <a:cubicBezTo>
                  <a:pt x="1928" y="322"/>
                  <a:pt x="1830" y="299"/>
                  <a:pt x="1756" y="234"/>
                </a:cubicBezTo>
                <a:cubicBezTo>
                  <a:pt x="1729" y="202"/>
                  <a:pt x="1696" y="174"/>
                  <a:pt x="1659" y="151"/>
                </a:cubicBezTo>
                <a:cubicBezTo>
                  <a:pt x="1512" y="61"/>
                  <a:pt x="1278" y="90"/>
                  <a:pt x="1087" y="163"/>
                </a:cubicBezTo>
                <a:cubicBezTo>
                  <a:pt x="1177" y="116"/>
                  <a:pt x="1269" y="80"/>
                  <a:pt x="1337" y="66"/>
                </a:cubicBezTo>
                <a:cubicBezTo>
                  <a:pt x="1409" y="52"/>
                  <a:pt x="1536" y="45"/>
                  <a:pt x="1623" y="65"/>
                </a:cubicBezTo>
                <a:cubicBezTo>
                  <a:pt x="1747" y="248"/>
                  <a:pt x="1895" y="287"/>
                  <a:pt x="2055" y="329"/>
                </a:cubicBezTo>
                <a:cubicBezTo>
                  <a:pt x="2155" y="356"/>
                  <a:pt x="2258" y="383"/>
                  <a:pt x="2357" y="449"/>
                </a:cubicBezTo>
                <a:cubicBezTo>
                  <a:pt x="2374" y="460"/>
                  <a:pt x="2374" y="460"/>
                  <a:pt x="2374" y="460"/>
                </a:cubicBezTo>
                <a:cubicBezTo>
                  <a:pt x="2368" y="440"/>
                  <a:pt x="2368" y="440"/>
                  <a:pt x="2368" y="440"/>
                </a:cubicBezTo>
                <a:cubicBezTo>
                  <a:pt x="2340" y="345"/>
                  <a:pt x="2295" y="264"/>
                  <a:pt x="2235" y="198"/>
                </a:cubicBezTo>
                <a:cubicBezTo>
                  <a:pt x="2320" y="266"/>
                  <a:pt x="2424" y="369"/>
                  <a:pt x="2506" y="513"/>
                </a:cubicBezTo>
                <a:cubicBezTo>
                  <a:pt x="2602" y="681"/>
                  <a:pt x="2646" y="864"/>
                  <a:pt x="2636" y="1058"/>
                </a:cubicBezTo>
                <a:cubicBezTo>
                  <a:pt x="2632" y="1079"/>
                  <a:pt x="2620" y="1097"/>
                  <a:pt x="2607" y="1113"/>
                </a:cubicBezTo>
                <a:cubicBezTo>
                  <a:pt x="2607" y="1113"/>
                  <a:pt x="2607" y="1113"/>
                  <a:pt x="2607" y="1112"/>
                </a:cubicBezTo>
                <a:cubicBezTo>
                  <a:pt x="2607" y="1099"/>
                  <a:pt x="2599" y="1091"/>
                  <a:pt x="2586" y="1090"/>
                </a:cubicBezTo>
                <a:cubicBezTo>
                  <a:pt x="2572" y="1088"/>
                  <a:pt x="2563" y="1102"/>
                  <a:pt x="2560" y="1114"/>
                </a:cubicBezTo>
                <a:cubicBezTo>
                  <a:pt x="2559" y="1118"/>
                  <a:pt x="2560" y="1122"/>
                  <a:pt x="2561" y="1125"/>
                </a:cubicBezTo>
                <a:cubicBezTo>
                  <a:pt x="2556" y="1124"/>
                  <a:pt x="2550" y="1123"/>
                  <a:pt x="2545" y="1123"/>
                </a:cubicBezTo>
                <a:cubicBezTo>
                  <a:pt x="2532" y="1123"/>
                  <a:pt x="2514" y="1132"/>
                  <a:pt x="2518" y="1148"/>
                </a:cubicBezTo>
                <a:cubicBezTo>
                  <a:pt x="2521" y="1158"/>
                  <a:pt x="2532" y="1164"/>
                  <a:pt x="2544" y="1166"/>
                </a:cubicBezTo>
                <a:cubicBezTo>
                  <a:pt x="2544" y="1166"/>
                  <a:pt x="2543" y="1167"/>
                  <a:pt x="2543" y="1168"/>
                </a:cubicBezTo>
                <a:cubicBezTo>
                  <a:pt x="2537" y="1175"/>
                  <a:pt x="2534" y="1186"/>
                  <a:pt x="2542" y="1193"/>
                </a:cubicBezTo>
                <a:cubicBezTo>
                  <a:pt x="2553" y="1200"/>
                  <a:pt x="2566" y="1195"/>
                  <a:pt x="2575" y="1187"/>
                </a:cubicBezTo>
                <a:cubicBezTo>
                  <a:pt x="2578" y="1185"/>
                  <a:pt x="2579" y="1183"/>
                  <a:pt x="2581" y="1180"/>
                </a:cubicBezTo>
                <a:cubicBezTo>
                  <a:pt x="2584" y="1189"/>
                  <a:pt x="2594" y="1191"/>
                  <a:pt x="2602" y="1187"/>
                </a:cubicBezTo>
                <a:cubicBezTo>
                  <a:pt x="2612" y="1182"/>
                  <a:pt x="2616" y="1169"/>
                  <a:pt x="2611" y="1159"/>
                </a:cubicBezTo>
                <a:cubicBezTo>
                  <a:pt x="2609" y="1154"/>
                  <a:pt x="2604" y="1151"/>
                  <a:pt x="2599" y="1148"/>
                </a:cubicBezTo>
                <a:cubicBezTo>
                  <a:pt x="2597" y="1147"/>
                  <a:pt x="2595" y="1147"/>
                  <a:pt x="2593" y="1147"/>
                </a:cubicBezTo>
                <a:cubicBezTo>
                  <a:pt x="2593" y="1146"/>
                  <a:pt x="2592" y="1146"/>
                  <a:pt x="2592" y="1146"/>
                </a:cubicBezTo>
                <a:cubicBezTo>
                  <a:pt x="2607" y="1130"/>
                  <a:pt x="2623" y="1113"/>
                  <a:pt x="2634" y="1094"/>
                </a:cubicBezTo>
                <a:cubicBezTo>
                  <a:pt x="2629" y="1146"/>
                  <a:pt x="2621" y="1199"/>
                  <a:pt x="2610" y="1252"/>
                </a:cubicBezTo>
                <a:cubicBezTo>
                  <a:pt x="2603" y="1268"/>
                  <a:pt x="2591" y="1281"/>
                  <a:pt x="2579" y="1293"/>
                </a:cubicBezTo>
                <a:cubicBezTo>
                  <a:pt x="2579" y="1285"/>
                  <a:pt x="2577" y="1278"/>
                  <a:pt x="2572" y="1272"/>
                </a:cubicBezTo>
                <a:cubicBezTo>
                  <a:pt x="2565" y="1263"/>
                  <a:pt x="2551" y="1255"/>
                  <a:pt x="2541" y="1263"/>
                </a:cubicBezTo>
                <a:cubicBezTo>
                  <a:pt x="2531" y="1272"/>
                  <a:pt x="2531" y="1284"/>
                  <a:pt x="2536" y="1294"/>
                </a:cubicBezTo>
                <a:cubicBezTo>
                  <a:pt x="2526" y="1292"/>
                  <a:pt x="2516" y="1293"/>
                  <a:pt x="2513" y="1305"/>
                </a:cubicBezTo>
                <a:cubicBezTo>
                  <a:pt x="2510" y="1317"/>
                  <a:pt x="2520" y="1326"/>
                  <a:pt x="2530" y="1329"/>
                </a:cubicBezTo>
                <a:cubicBezTo>
                  <a:pt x="2527" y="1332"/>
                  <a:pt x="2526" y="1337"/>
                  <a:pt x="2527" y="1342"/>
                </a:cubicBezTo>
                <a:cubicBezTo>
                  <a:pt x="2530" y="1355"/>
                  <a:pt x="2541" y="1356"/>
                  <a:pt x="2551" y="1351"/>
                </a:cubicBezTo>
                <a:cubicBezTo>
                  <a:pt x="2555" y="1349"/>
                  <a:pt x="2558" y="1346"/>
                  <a:pt x="2560" y="1343"/>
                </a:cubicBezTo>
                <a:cubicBezTo>
                  <a:pt x="2564" y="1346"/>
                  <a:pt x="2568" y="1347"/>
                  <a:pt x="2572" y="1346"/>
                </a:cubicBezTo>
                <a:cubicBezTo>
                  <a:pt x="2580" y="1345"/>
                  <a:pt x="2585" y="1335"/>
                  <a:pt x="2587" y="1328"/>
                </a:cubicBezTo>
                <a:cubicBezTo>
                  <a:pt x="2590" y="1320"/>
                  <a:pt x="2586" y="1313"/>
                  <a:pt x="2582" y="1306"/>
                </a:cubicBezTo>
                <a:cubicBezTo>
                  <a:pt x="2589" y="1299"/>
                  <a:pt x="2596" y="1292"/>
                  <a:pt x="2602" y="1284"/>
                </a:cubicBezTo>
                <a:cubicBezTo>
                  <a:pt x="2595" y="1313"/>
                  <a:pt x="2587" y="1343"/>
                  <a:pt x="2577" y="1372"/>
                </a:cubicBezTo>
                <a:cubicBezTo>
                  <a:pt x="2574" y="1365"/>
                  <a:pt x="2568" y="1361"/>
                  <a:pt x="2559" y="1362"/>
                </a:cubicBezTo>
                <a:cubicBezTo>
                  <a:pt x="2547" y="1364"/>
                  <a:pt x="2540" y="1375"/>
                  <a:pt x="2541" y="1387"/>
                </a:cubicBezTo>
                <a:cubicBezTo>
                  <a:pt x="2541" y="1388"/>
                  <a:pt x="2541" y="1389"/>
                  <a:pt x="2541" y="1390"/>
                </a:cubicBezTo>
                <a:cubicBezTo>
                  <a:pt x="2538" y="1389"/>
                  <a:pt x="2536" y="1389"/>
                  <a:pt x="2533" y="1389"/>
                </a:cubicBezTo>
                <a:cubicBezTo>
                  <a:pt x="2524" y="1389"/>
                  <a:pt x="2516" y="1395"/>
                  <a:pt x="2515" y="1404"/>
                </a:cubicBezTo>
                <a:cubicBezTo>
                  <a:pt x="2514" y="1416"/>
                  <a:pt x="2521" y="1425"/>
                  <a:pt x="2533" y="1428"/>
                </a:cubicBezTo>
                <a:cubicBezTo>
                  <a:pt x="2538" y="1429"/>
                  <a:pt x="2542" y="1428"/>
                  <a:pt x="2546" y="1426"/>
                </a:cubicBezTo>
                <a:cubicBezTo>
                  <a:pt x="2545" y="1428"/>
                  <a:pt x="2544" y="1430"/>
                  <a:pt x="2543" y="1432"/>
                </a:cubicBezTo>
                <a:cubicBezTo>
                  <a:pt x="2541" y="1439"/>
                  <a:pt x="2541" y="1451"/>
                  <a:pt x="2550" y="1453"/>
                </a:cubicBezTo>
                <a:cubicBezTo>
                  <a:pt x="2560" y="1455"/>
                  <a:pt x="2570" y="1450"/>
                  <a:pt x="2575" y="1441"/>
                </a:cubicBezTo>
                <a:cubicBezTo>
                  <a:pt x="2575" y="1441"/>
                  <a:pt x="2575" y="1441"/>
                  <a:pt x="2575" y="1440"/>
                </a:cubicBezTo>
                <a:cubicBezTo>
                  <a:pt x="2581" y="1444"/>
                  <a:pt x="2589" y="1446"/>
                  <a:pt x="2596" y="1443"/>
                </a:cubicBezTo>
                <a:cubicBezTo>
                  <a:pt x="2605" y="1438"/>
                  <a:pt x="2607" y="1425"/>
                  <a:pt x="2604" y="1416"/>
                </a:cubicBezTo>
                <a:cubicBezTo>
                  <a:pt x="2601" y="1405"/>
                  <a:pt x="2590" y="1405"/>
                  <a:pt x="2582" y="1402"/>
                </a:cubicBezTo>
                <a:cubicBezTo>
                  <a:pt x="2591" y="1373"/>
                  <a:pt x="2600" y="1345"/>
                  <a:pt x="2608" y="1316"/>
                </a:cubicBezTo>
                <a:cubicBezTo>
                  <a:pt x="2611" y="1323"/>
                  <a:pt x="2617" y="1328"/>
                  <a:pt x="2622" y="1334"/>
                </a:cubicBezTo>
                <a:cubicBezTo>
                  <a:pt x="2620" y="1334"/>
                  <a:pt x="2618" y="1334"/>
                  <a:pt x="2616" y="1335"/>
                </a:cubicBezTo>
                <a:cubicBezTo>
                  <a:pt x="2611" y="1337"/>
                  <a:pt x="2608" y="1342"/>
                  <a:pt x="2606" y="1347"/>
                </a:cubicBezTo>
                <a:cubicBezTo>
                  <a:pt x="2602" y="1355"/>
                  <a:pt x="2602" y="1367"/>
                  <a:pt x="2610" y="1374"/>
                </a:cubicBezTo>
                <a:cubicBezTo>
                  <a:pt x="2616" y="1379"/>
                  <a:pt x="2626" y="1379"/>
                  <a:pt x="2633" y="1373"/>
                </a:cubicBezTo>
                <a:cubicBezTo>
                  <a:pt x="2636" y="1386"/>
                  <a:pt x="2644" y="1396"/>
                  <a:pt x="2659" y="1393"/>
                </a:cubicBezTo>
                <a:cubicBezTo>
                  <a:pt x="2669" y="1390"/>
                  <a:pt x="2670" y="1378"/>
                  <a:pt x="2668" y="1370"/>
                </a:cubicBezTo>
                <a:cubicBezTo>
                  <a:pt x="2668" y="1367"/>
                  <a:pt x="2667" y="1365"/>
                  <a:pt x="2666" y="1363"/>
                </a:cubicBezTo>
                <a:cubicBezTo>
                  <a:pt x="2667" y="1363"/>
                  <a:pt x="2669" y="1363"/>
                  <a:pt x="2672" y="1363"/>
                </a:cubicBezTo>
                <a:cubicBezTo>
                  <a:pt x="2681" y="1362"/>
                  <a:pt x="2687" y="1354"/>
                  <a:pt x="2684" y="1345"/>
                </a:cubicBezTo>
                <a:cubicBezTo>
                  <a:pt x="2681" y="1336"/>
                  <a:pt x="2670" y="1332"/>
                  <a:pt x="2659" y="1331"/>
                </a:cubicBezTo>
                <a:cubicBezTo>
                  <a:pt x="2661" y="1327"/>
                  <a:pt x="2662" y="1324"/>
                  <a:pt x="2660" y="1320"/>
                </a:cubicBezTo>
                <a:cubicBezTo>
                  <a:pt x="2658" y="1312"/>
                  <a:pt x="2648" y="1309"/>
                  <a:pt x="2640" y="1311"/>
                </a:cubicBezTo>
                <a:cubicBezTo>
                  <a:pt x="2632" y="1313"/>
                  <a:pt x="2630" y="1320"/>
                  <a:pt x="2630" y="1327"/>
                </a:cubicBezTo>
                <a:cubicBezTo>
                  <a:pt x="2628" y="1325"/>
                  <a:pt x="2626" y="1323"/>
                  <a:pt x="2624" y="1320"/>
                </a:cubicBezTo>
                <a:cubicBezTo>
                  <a:pt x="2616" y="1311"/>
                  <a:pt x="2612" y="1300"/>
                  <a:pt x="2616" y="1288"/>
                </a:cubicBezTo>
                <a:cubicBezTo>
                  <a:pt x="2616" y="1287"/>
                  <a:pt x="2616" y="1286"/>
                  <a:pt x="2616" y="1285"/>
                </a:cubicBezTo>
                <a:cubicBezTo>
                  <a:pt x="2622" y="1258"/>
                  <a:pt x="2628" y="1232"/>
                  <a:pt x="2633" y="1205"/>
                </a:cubicBezTo>
                <a:cubicBezTo>
                  <a:pt x="2633" y="1208"/>
                  <a:pt x="2634" y="1211"/>
                  <a:pt x="2636" y="1214"/>
                </a:cubicBezTo>
                <a:cubicBezTo>
                  <a:pt x="2641" y="1227"/>
                  <a:pt x="2646" y="1237"/>
                  <a:pt x="2652" y="1248"/>
                </a:cubicBezTo>
                <a:cubicBezTo>
                  <a:pt x="2651" y="1248"/>
                  <a:pt x="2649" y="1248"/>
                  <a:pt x="2647" y="1249"/>
                </a:cubicBezTo>
                <a:cubicBezTo>
                  <a:pt x="2643" y="1249"/>
                  <a:pt x="2638" y="1253"/>
                  <a:pt x="2635" y="1257"/>
                </a:cubicBezTo>
                <a:cubicBezTo>
                  <a:pt x="2630" y="1265"/>
                  <a:pt x="2628" y="1277"/>
                  <a:pt x="2635" y="1285"/>
                </a:cubicBezTo>
                <a:cubicBezTo>
                  <a:pt x="2640" y="1292"/>
                  <a:pt x="2651" y="1297"/>
                  <a:pt x="2659" y="1291"/>
                </a:cubicBezTo>
                <a:cubicBezTo>
                  <a:pt x="2661" y="1289"/>
                  <a:pt x="2662" y="1288"/>
                  <a:pt x="2663" y="1285"/>
                </a:cubicBezTo>
                <a:cubicBezTo>
                  <a:pt x="2665" y="1290"/>
                  <a:pt x="2667" y="1295"/>
                  <a:pt x="2670" y="1300"/>
                </a:cubicBezTo>
                <a:cubicBezTo>
                  <a:pt x="2676" y="1308"/>
                  <a:pt x="2686" y="1314"/>
                  <a:pt x="2695" y="1305"/>
                </a:cubicBezTo>
                <a:cubicBezTo>
                  <a:pt x="2703" y="1298"/>
                  <a:pt x="2701" y="1286"/>
                  <a:pt x="2694" y="1278"/>
                </a:cubicBezTo>
                <a:cubicBezTo>
                  <a:pt x="2694" y="1278"/>
                  <a:pt x="2694" y="1278"/>
                  <a:pt x="2694" y="1278"/>
                </a:cubicBezTo>
                <a:cubicBezTo>
                  <a:pt x="2704" y="1278"/>
                  <a:pt x="2713" y="1275"/>
                  <a:pt x="2715" y="1264"/>
                </a:cubicBezTo>
                <a:cubicBezTo>
                  <a:pt x="2716" y="1255"/>
                  <a:pt x="2707" y="1250"/>
                  <a:pt x="2699" y="1249"/>
                </a:cubicBezTo>
                <a:close/>
                <a:moveTo>
                  <a:pt x="366" y="364"/>
                </a:moveTo>
                <a:cubicBezTo>
                  <a:pt x="315" y="346"/>
                  <a:pt x="250" y="328"/>
                  <a:pt x="209" y="291"/>
                </a:cubicBezTo>
                <a:cubicBezTo>
                  <a:pt x="220" y="289"/>
                  <a:pt x="224" y="277"/>
                  <a:pt x="219" y="268"/>
                </a:cubicBezTo>
                <a:cubicBezTo>
                  <a:pt x="228" y="268"/>
                  <a:pt x="238" y="269"/>
                  <a:pt x="240" y="269"/>
                </a:cubicBezTo>
                <a:cubicBezTo>
                  <a:pt x="254" y="273"/>
                  <a:pt x="268" y="277"/>
                  <a:pt x="281" y="282"/>
                </a:cubicBezTo>
                <a:cubicBezTo>
                  <a:pt x="307" y="293"/>
                  <a:pt x="332" y="307"/>
                  <a:pt x="356" y="321"/>
                </a:cubicBezTo>
                <a:cubicBezTo>
                  <a:pt x="398" y="346"/>
                  <a:pt x="437" y="374"/>
                  <a:pt x="474" y="405"/>
                </a:cubicBezTo>
                <a:cubicBezTo>
                  <a:pt x="441" y="386"/>
                  <a:pt x="402" y="376"/>
                  <a:pt x="366" y="364"/>
                </a:cubicBezTo>
                <a:close/>
                <a:moveTo>
                  <a:pt x="218" y="2455"/>
                </a:moveTo>
                <a:cubicBezTo>
                  <a:pt x="218" y="2454"/>
                  <a:pt x="217" y="2454"/>
                  <a:pt x="217" y="2453"/>
                </a:cubicBezTo>
                <a:cubicBezTo>
                  <a:pt x="213" y="2452"/>
                  <a:pt x="209" y="2450"/>
                  <a:pt x="205" y="2448"/>
                </a:cubicBezTo>
                <a:cubicBezTo>
                  <a:pt x="196" y="2442"/>
                  <a:pt x="188" y="2437"/>
                  <a:pt x="180" y="2432"/>
                </a:cubicBezTo>
                <a:cubicBezTo>
                  <a:pt x="158" y="2417"/>
                  <a:pt x="133" y="2405"/>
                  <a:pt x="110" y="2392"/>
                </a:cubicBezTo>
                <a:cubicBezTo>
                  <a:pt x="88" y="2380"/>
                  <a:pt x="62" y="2366"/>
                  <a:pt x="46" y="2346"/>
                </a:cubicBezTo>
                <a:cubicBezTo>
                  <a:pt x="46" y="2346"/>
                  <a:pt x="47" y="2346"/>
                  <a:pt x="47" y="2346"/>
                </a:cubicBezTo>
                <a:cubicBezTo>
                  <a:pt x="47" y="2346"/>
                  <a:pt x="47" y="2346"/>
                  <a:pt x="48" y="2346"/>
                </a:cubicBezTo>
                <a:cubicBezTo>
                  <a:pt x="57" y="2346"/>
                  <a:pt x="66" y="2341"/>
                  <a:pt x="67" y="2331"/>
                </a:cubicBezTo>
                <a:cubicBezTo>
                  <a:pt x="67" y="2328"/>
                  <a:pt x="67" y="2325"/>
                  <a:pt x="66" y="2322"/>
                </a:cubicBezTo>
                <a:cubicBezTo>
                  <a:pt x="72" y="2324"/>
                  <a:pt x="77" y="2326"/>
                  <a:pt x="79" y="2327"/>
                </a:cubicBezTo>
                <a:cubicBezTo>
                  <a:pt x="97" y="2338"/>
                  <a:pt x="112" y="2352"/>
                  <a:pt x="127" y="2366"/>
                </a:cubicBezTo>
                <a:cubicBezTo>
                  <a:pt x="159" y="2396"/>
                  <a:pt x="189" y="2427"/>
                  <a:pt x="222" y="2456"/>
                </a:cubicBezTo>
                <a:cubicBezTo>
                  <a:pt x="221" y="2455"/>
                  <a:pt x="219" y="2455"/>
                  <a:pt x="218" y="2455"/>
                </a:cubicBezTo>
                <a:close/>
                <a:moveTo>
                  <a:pt x="82" y="2598"/>
                </a:moveTo>
                <a:cubicBezTo>
                  <a:pt x="96" y="2615"/>
                  <a:pt x="108" y="2634"/>
                  <a:pt x="118" y="2653"/>
                </a:cubicBezTo>
                <a:cubicBezTo>
                  <a:pt x="94" y="2642"/>
                  <a:pt x="76" y="2624"/>
                  <a:pt x="82" y="2598"/>
                </a:cubicBezTo>
                <a:close/>
                <a:moveTo>
                  <a:pt x="24" y="2542"/>
                </a:moveTo>
                <a:cubicBezTo>
                  <a:pt x="27" y="2544"/>
                  <a:pt x="30" y="2546"/>
                  <a:pt x="32" y="2548"/>
                </a:cubicBezTo>
                <a:cubicBezTo>
                  <a:pt x="44" y="2557"/>
                  <a:pt x="55" y="2568"/>
                  <a:pt x="65" y="2578"/>
                </a:cubicBezTo>
                <a:cubicBezTo>
                  <a:pt x="65" y="2578"/>
                  <a:pt x="65" y="2578"/>
                  <a:pt x="64" y="2578"/>
                </a:cubicBezTo>
                <a:cubicBezTo>
                  <a:pt x="41" y="2581"/>
                  <a:pt x="14" y="2568"/>
                  <a:pt x="24" y="2542"/>
                </a:cubicBezTo>
                <a:close/>
                <a:moveTo>
                  <a:pt x="60" y="2688"/>
                </a:moveTo>
                <a:cubicBezTo>
                  <a:pt x="46" y="2676"/>
                  <a:pt x="31" y="2665"/>
                  <a:pt x="17" y="2654"/>
                </a:cubicBezTo>
                <a:cubicBezTo>
                  <a:pt x="34" y="2637"/>
                  <a:pt x="51" y="2620"/>
                  <a:pt x="67" y="2603"/>
                </a:cubicBezTo>
                <a:cubicBezTo>
                  <a:pt x="64" y="2633"/>
                  <a:pt x="88" y="2655"/>
                  <a:pt x="117" y="2667"/>
                </a:cubicBezTo>
                <a:cubicBezTo>
                  <a:pt x="99" y="2674"/>
                  <a:pt x="82" y="2680"/>
                  <a:pt x="64" y="2685"/>
                </a:cubicBezTo>
                <a:cubicBezTo>
                  <a:pt x="62" y="2685"/>
                  <a:pt x="61" y="2686"/>
                  <a:pt x="60" y="2688"/>
                </a:cubicBezTo>
                <a:close/>
                <a:moveTo>
                  <a:pt x="71" y="2697"/>
                </a:moveTo>
                <a:cubicBezTo>
                  <a:pt x="86" y="2693"/>
                  <a:pt x="101" y="2688"/>
                  <a:pt x="116" y="2682"/>
                </a:cubicBezTo>
                <a:cubicBezTo>
                  <a:pt x="109" y="2703"/>
                  <a:pt x="115" y="2723"/>
                  <a:pt x="126" y="2741"/>
                </a:cubicBezTo>
                <a:cubicBezTo>
                  <a:pt x="108" y="2726"/>
                  <a:pt x="90" y="2711"/>
                  <a:pt x="71" y="2697"/>
                </a:cubicBezTo>
                <a:close/>
                <a:moveTo>
                  <a:pt x="131" y="2680"/>
                </a:moveTo>
                <a:cubicBezTo>
                  <a:pt x="142" y="2706"/>
                  <a:pt x="151" y="2733"/>
                  <a:pt x="158" y="2761"/>
                </a:cubicBezTo>
                <a:cubicBezTo>
                  <a:pt x="137" y="2739"/>
                  <a:pt x="117" y="2710"/>
                  <a:pt x="131" y="2680"/>
                </a:cubicBezTo>
                <a:close/>
                <a:moveTo>
                  <a:pt x="617" y="3956"/>
                </a:moveTo>
                <a:cubicBezTo>
                  <a:pt x="623" y="3956"/>
                  <a:pt x="628" y="3956"/>
                  <a:pt x="632" y="3960"/>
                </a:cubicBezTo>
                <a:cubicBezTo>
                  <a:pt x="641" y="3967"/>
                  <a:pt x="632" y="3976"/>
                  <a:pt x="625" y="3978"/>
                </a:cubicBezTo>
                <a:cubicBezTo>
                  <a:pt x="617" y="3981"/>
                  <a:pt x="609" y="3970"/>
                  <a:pt x="604" y="3966"/>
                </a:cubicBezTo>
                <a:cubicBezTo>
                  <a:pt x="602" y="3963"/>
                  <a:pt x="599" y="3961"/>
                  <a:pt x="596" y="3960"/>
                </a:cubicBezTo>
                <a:cubicBezTo>
                  <a:pt x="602" y="3957"/>
                  <a:pt x="610" y="3956"/>
                  <a:pt x="617" y="3956"/>
                </a:cubicBezTo>
                <a:close/>
                <a:moveTo>
                  <a:pt x="596" y="3933"/>
                </a:moveTo>
                <a:cubicBezTo>
                  <a:pt x="598" y="3928"/>
                  <a:pt x="601" y="3924"/>
                  <a:pt x="607" y="3921"/>
                </a:cubicBezTo>
                <a:cubicBezTo>
                  <a:pt x="617" y="3916"/>
                  <a:pt x="621" y="3928"/>
                  <a:pt x="620" y="3936"/>
                </a:cubicBezTo>
                <a:cubicBezTo>
                  <a:pt x="619" y="3945"/>
                  <a:pt x="606" y="3946"/>
                  <a:pt x="599" y="3949"/>
                </a:cubicBezTo>
                <a:cubicBezTo>
                  <a:pt x="596" y="3950"/>
                  <a:pt x="593" y="3952"/>
                  <a:pt x="591" y="3954"/>
                </a:cubicBezTo>
                <a:cubicBezTo>
                  <a:pt x="591" y="3947"/>
                  <a:pt x="593" y="3940"/>
                  <a:pt x="596" y="3933"/>
                </a:cubicBezTo>
                <a:close/>
                <a:moveTo>
                  <a:pt x="591" y="3980"/>
                </a:moveTo>
                <a:cubicBezTo>
                  <a:pt x="592" y="3976"/>
                  <a:pt x="593" y="3973"/>
                  <a:pt x="593" y="3970"/>
                </a:cubicBezTo>
                <a:cubicBezTo>
                  <a:pt x="598" y="3975"/>
                  <a:pt x="602" y="3981"/>
                  <a:pt x="605" y="3987"/>
                </a:cubicBezTo>
                <a:cubicBezTo>
                  <a:pt x="607" y="3993"/>
                  <a:pt x="608" y="3997"/>
                  <a:pt x="607" y="4003"/>
                </a:cubicBezTo>
                <a:cubicBezTo>
                  <a:pt x="604" y="4014"/>
                  <a:pt x="592" y="4009"/>
                  <a:pt x="587" y="4003"/>
                </a:cubicBezTo>
                <a:cubicBezTo>
                  <a:pt x="581" y="3997"/>
                  <a:pt x="588" y="3986"/>
                  <a:pt x="591" y="3980"/>
                </a:cubicBezTo>
                <a:close/>
                <a:moveTo>
                  <a:pt x="572" y="3987"/>
                </a:moveTo>
                <a:cubicBezTo>
                  <a:pt x="568" y="3991"/>
                  <a:pt x="564" y="3994"/>
                  <a:pt x="558" y="3995"/>
                </a:cubicBezTo>
                <a:cubicBezTo>
                  <a:pt x="547" y="3996"/>
                  <a:pt x="547" y="3984"/>
                  <a:pt x="550" y="3977"/>
                </a:cubicBezTo>
                <a:cubicBezTo>
                  <a:pt x="554" y="3969"/>
                  <a:pt x="567" y="3971"/>
                  <a:pt x="574" y="3971"/>
                </a:cubicBezTo>
                <a:cubicBezTo>
                  <a:pt x="577" y="3971"/>
                  <a:pt x="580" y="3970"/>
                  <a:pt x="583" y="3968"/>
                </a:cubicBezTo>
                <a:cubicBezTo>
                  <a:pt x="581" y="3975"/>
                  <a:pt x="577" y="3981"/>
                  <a:pt x="572" y="3987"/>
                </a:cubicBezTo>
                <a:close/>
                <a:moveTo>
                  <a:pt x="615" y="4106"/>
                </a:moveTo>
                <a:cubicBezTo>
                  <a:pt x="610" y="4102"/>
                  <a:pt x="604" y="4091"/>
                  <a:pt x="615" y="4088"/>
                </a:cubicBezTo>
                <a:cubicBezTo>
                  <a:pt x="620" y="4086"/>
                  <a:pt x="625" y="4087"/>
                  <a:pt x="630" y="4089"/>
                </a:cubicBezTo>
                <a:cubicBezTo>
                  <a:pt x="636" y="4092"/>
                  <a:pt x="642" y="4095"/>
                  <a:pt x="647" y="4100"/>
                </a:cubicBezTo>
                <a:cubicBezTo>
                  <a:pt x="644" y="4100"/>
                  <a:pt x="641" y="4100"/>
                  <a:pt x="638" y="4102"/>
                </a:cubicBezTo>
                <a:cubicBezTo>
                  <a:pt x="632" y="4104"/>
                  <a:pt x="622" y="4112"/>
                  <a:pt x="615" y="4106"/>
                </a:cubicBezTo>
                <a:close/>
                <a:moveTo>
                  <a:pt x="645" y="4117"/>
                </a:moveTo>
                <a:cubicBezTo>
                  <a:pt x="645" y="4123"/>
                  <a:pt x="647" y="4135"/>
                  <a:pt x="639" y="4139"/>
                </a:cubicBezTo>
                <a:cubicBezTo>
                  <a:pt x="633" y="4142"/>
                  <a:pt x="621" y="4142"/>
                  <a:pt x="622" y="4131"/>
                </a:cubicBezTo>
                <a:cubicBezTo>
                  <a:pt x="623" y="4126"/>
                  <a:pt x="626" y="4122"/>
                  <a:pt x="630" y="4118"/>
                </a:cubicBezTo>
                <a:cubicBezTo>
                  <a:pt x="635" y="4114"/>
                  <a:pt x="641" y="4110"/>
                  <a:pt x="648" y="4108"/>
                </a:cubicBezTo>
                <a:cubicBezTo>
                  <a:pt x="646" y="4110"/>
                  <a:pt x="645" y="4113"/>
                  <a:pt x="645" y="4117"/>
                </a:cubicBezTo>
                <a:close/>
                <a:moveTo>
                  <a:pt x="670" y="4100"/>
                </a:moveTo>
                <a:cubicBezTo>
                  <a:pt x="674" y="4096"/>
                  <a:pt x="682" y="4086"/>
                  <a:pt x="690" y="4089"/>
                </a:cubicBezTo>
                <a:cubicBezTo>
                  <a:pt x="696" y="4092"/>
                  <a:pt x="704" y="4100"/>
                  <a:pt x="696" y="4107"/>
                </a:cubicBezTo>
                <a:cubicBezTo>
                  <a:pt x="691" y="4110"/>
                  <a:pt x="686" y="4111"/>
                  <a:pt x="681" y="4110"/>
                </a:cubicBezTo>
                <a:cubicBezTo>
                  <a:pt x="674" y="4109"/>
                  <a:pt x="667" y="4108"/>
                  <a:pt x="661" y="4105"/>
                </a:cubicBezTo>
                <a:cubicBezTo>
                  <a:pt x="664" y="4104"/>
                  <a:pt x="667" y="4102"/>
                  <a:pt x="670" y="4100"/>
                </a:cubicBezTo>
                <a:close/>
                <a:moveTo>
                  <a:pt x="663" y="4117"/>
                </a:moveTo>
                <a:cubicBezTo>
                  <a:pt x="669" y="4120"/>
                  <a:pt x="681" y="4123"/>
                  <a:pt x="681" y="4131"/>
                </a:cubicBezTo>
                <a:cubicBezTo>
                  <a:pt x="682" y="4139"/>
                  <a:pt x="677" y="4149"/>
                  <a:pt x="668" y="4144"/>
                </a:cubicBezTo>
                <a:cubicBezTo>
                  <a:pt x="663" y="4141"/>
                  <a:pt x="661" y="4137"/>
                  <a:pt x="659" y="4132"/>
                </a:cubicBezTo>
                <a:cubicBezTo>
                  <a:pt x="657" y="4125"/>
                  <a:pt x="656" y="4118"/>
                  <a:pt x="656" y="4112"/>
                </a:cubicBezTo>
                <a:cubicBezTo>
                  <a:pt x="658" y="4114"/>
                  <a:pt x="660" y="4116"/>
                  <a:pt x="663" y="4117"/>
                </a:cubicBezTo>
                <a:close/>
                <a:moveTo>
                  <a:pt x="759" y="4019"/>
                </a:moveTo>
                <a:cubicBezTo>
                  <a:pt x="755" y="4024"/>
                  <a:pt x="751" y="4027"/>
                  <a:pt x="745" y="4029"/>
                </a:cubicBezTo>
                <a:cubicBezTo>
                  <a:pt x="733" y="4031"/>
                  <a:pt x="732" y="4018"/>
                  <a:pt x="735" y="4010"/>
                </a:cubicBezTo>
                <a:cubicBezTo>
                  <a:pt x="738" y="4002"/>
                  <a:pt x="752" y="4003"/>
                  <a:pt x="760" y="4002"/>
                </a:cubicBezTo>
                <a:cubicBezTo>
                  <a:pt x="763" y="4002"/>
                  <a:pt x="767" y="4001"/>
                  <a:pt x="770" y="3999"/>
                </a:cubicBezTo>
                <a:cubicBezTo>
                  <a:pt x="768" y="4006"/>
                  <a:pt x="764" y="4013"/>
                  <a:pt x="759" y="4019"/>
                </a:cubicBezTo>
                <a:close/>
                <a:moveTo>
                  <a:pt x="804" y="3983"/>
                </a:moveTo>
                <a:cubicBezTo>
                  <a:pt x="811" y="3983"/>
                  <a:pt x="816" y="3983"/>
                  <a:pt x="821" y="3987"/>
                </a:cubicBezTo>
                <a:cubicBezTo>
                  <a:pt x="831" y="3994"/>
                  <a:pt x="822" y="4003"/>
                  <a:pt x="815" y="4007"/>
                </a:cubicBezTo>
                <a:cubicBezTo>
                  <a:pt x="806" y="4010"/>
                  <a:pt x="797" y="3999"/>
                  <a:pt x="792" y="3995"/>
                </a:cubicBezTo>
                <a:cubicBezTo>
                  <a:pt x="789" y="3992"/>
                  <a:pt x="786" y="3991"/>
                  <a:pt x="783" y="3989"/>
                </a:cubicBezTo>
                <a:cubicBezTo>
                  <a:pt x="789" y="3986"/>
                  <a:pt x="797" y="3984"/>
                  <a:pt x="804" y="3983"/>
                </a:cubicBezTo>
                <a:close/>
                <a:moveTo>
                  <a:pt x="781" y="3961"/>
                </a:moveTo>
                <a:cubicBezTo>
                  <a:pt x="783" y="3955"/>
                  <a:pt x="786" y="3950"/>
                  <a:pt x="791" y="3947"/>
                </a:cubicBezTo>
                <a:cubicBezTo>
                  <a:pt x="802" y="3941"/>
                  <a:pt x="806" y="3954"/>
                  <a:pt x="806" y="3962"/>
                </a:cubicBezTo>
                <a:cubicBezTo>
                  <a:pt x="806" y="3971"/>
                  <a:pt x="792" y="3974"/>
                  <a:pt x="785" y="3977"/>
                </a:cubicBezTo>
                <a:cubicBezTo>
                  <a:pt x="782" y="3978"/>
                  <a:pt x="779" y="3980"/>
                  <a:pt x="776" y="3983"/>
                </a:cubicBezTo>
                <a:cubicBezTo>
                  <a:pt x="776" y="3975"/>
                  <a:pt x="778" y="3968"/>
                  <a:pt x="781" y="3961"/>
                </a:cubicBezTo>
                <a:close/>
                <a:moveTo>
                  <a:pt x="778" y="4010"/>
                </a:moveTo>
                <a:cubicBezTo>
                  <a:pt x="780" y="4007"/>
                  <a:pt x="780" y="4003"/>
                  <a:pt x="780" y="4000"/>
                </a:cubicBezTo>
                <a:cubicBezTo>
                  <a:pt x="785" y="4004"/>
                  <a:pt x="790" y="4011"/>
                  <a:pt x="794" y="4017"/>
                </a:cubicBezTo>
                <a:cubicBezTo>
                  <a:pt x="797" y="4023"/>
                  <a:pt x="798" y="4028"/>
                  <a:pt x="797" y="4034"/>
                </a:cubicBezTo>
                <a:cubicBezTo>
                  <a:pt x="795" y="4046"/>
                  <a:pt x="782" y="4041"/>
                  <a:pt x="776" y="4036"/>
                </a:cubicBezTo>
                <a:cubicBezTo>
                  <a:pt x="770" y="4029"/>
                  <a:pt x="776" y="4017"/>
                  <a:pt x="778" y="4010"/>
                </a:cubicBezTo>
                <a:close/>
                <a:moveTo>
                  <a:pt x="534" y="2985"/>
                </a:moveTo>
                <a:cubicBezTo>
                  <a:pt x="518" y="2963"/>
                  <a:pt x="502" y="2940"/>
                  <a:pt x="487" y="2917"/>
                </a:cubicBezTo>
                <a:cubicBezTo>
                  <a:pt x="488" y="2916"/>
                  <a:pt x="488" y="2915"/>
                  <a:pt x="489" y="2914"/>
                </a:cubicBezTo>
                <a:cubicBezTo>
                  <a:pt x="507" y="2865"/>
                  <a:pt x="517" y="2806"/>
                  <a:pt x="511" y="2751"/>
                </a:cubicBezTo>
                <a:cubicBezTo>
                  <a:pt x="522" y="2770"/>
                  <a:pt x="532" y="2790"/>
                  <a:pt x="540" y="2811"/>
                </a:cubicBezTo>
                <a:cubicBezTo>
                  <a:pt x="540" y="2812"/>
                  <a:pt x="545" y="2929"/>
                  <a:pt x="534" y="2985"/>
                </a:cubicBezTo>
                <a:close/>
                <a:moveTo>
                  <a:pt x="491" y="2718"/>
                </a:moveTo>
                <a:cubicBezTo>
                  <a:pt x="507" y="2777"/>
                  <a:pt x="499" y="2846"/>
                  <a:pt x="478" y="2904"/>
                </a:cubicBezTo>
                <a:cubicBezTo>
                  <a:pt x="476" y="2901"/>
                  <a:pt x="475" y="2898"/>
                  <a:pt x="473" y="2895"/>
                </a:cubicBezTo>
                <a:cubicBezTo>
                  <a:pt x="467" y="2885"/>
                  <a:pt x="461" y="2875"/>
                  <a:pt x="454" y="2865"/>
                </a:cubicBezTo>
                <a:cubicBezTo>
                  <a:pt x="466" y="2785"/>
                  <a:pt x="446" y="2708"/>
                  <a:pt x="420" y="2632"/>
                </a:cubicBezTo>
                <a:cubicBezTo>
                  <a:pt x="447" y="2658"/>
                  <a:pt x="471" y="2687"/>
                  <a:pt x="491" y="2718"/>
                </a:cubicBezTo>
                <a:close/>
                <a:moveTo>
                  <a:pt x="400" y="2613"/>
                </a:moveTo>
                <a:cubicBezTo>
                  <a:pt x="426" y="2689"/>
                  <a:pt x="451" y="2767"/>
                  <a:pt x="443" y="2847"/>
                </a:cubicBezTo>
                <a:cubicBezTo>
                  <a:pt x="424" y="2815"/>
                  <a:pt x="404" y="2784"/>
                  <a:pt x="382" y="2753"/>
                </a:cubicBezTo>
                <a:cubicBezTo>
                  <a:pt x="398" y="2699"/>
                  <a:pt x="380" y="2631"/>
                  <a:pt x="355" y="2579"/>
                </a:cubicBezTo>
                <a:cubicBezTo>
                  <a:pt x="370" y="2590"/>
                  <a:pt x="385" y="2601"/>
                  <a:pt x="400" y="2613"/>
                </a:cubicBezTo>
                <a:close/>
                <a:moveTo>
                  <a:pt x="332" y="2564"/>
                </a:moveTo>
                <a:cubicBezTo>
                  <a:pt x="360" y="2612"/>
                  <a:pt x="383" y="2682"/>
                  <a:pt x="371" y="2739"/>
                </a:cubicBezTo>
                <a:cubicBezTo>
                  <a:pt x="366" y="2733"/>
                  <a:pt x="361" y="2726"/>
                  <a:pt x="356" y="2720"/>
                </a:cubicBezTo>
                <a:cubicBezTo>
                  <a:pt x="341" y="2701"/>
                  <a:pt x="326" y="2684"/>
                  <a:pt x="310" y="2666"/>
                </a:cubicBezTo>
                <a:cubicBezTo>
                  <a:pt x="291" y="2615"/>
                  <a:pt x="271" y="2563"/>
                  <a:pt x="238" y="2518"/>
                </a:cubicBezTo>
                <a:cubicBezTo>
                  <a:pt x="271" y="2531"/>
                  <a:pt x="303" y="2546"/>
                  <a:pt x="332" y="2564"/>
                </a:cubicBezTo>
                <a:close/>
                <a:moveTo>
                  <a:pt x="214" y="2510"/>
                </a:moveTo>
                <a:cubicBezTo>
                  <a:pt x="247" y="2549"/>
                  <a:pt x="268" y="2595"/>
                  <a:pt x="286" y="2642"/>
                </a:cubicBezTo>
                <a:cubicBezTo>
                  <a:pt x="257" y="2612"/>
                  <a:pt x="226" y="2584"/>
                  <a:pt x="193" y="2559"/>
                </a:cubicBezTo>
                <a:cubicBezTo>
                  <a:pt x="183" y="2535"/>
                  <a:pt x="170" y="2512"/>
                  <a:pt x="152" y="2494"/>
                </a:cubicBezTo>
                <a:cubicBezTo>
                  <a:pt x="173" y="2498"/>
                  <a:pt x="194" y="2504"/>
                  <a:pt x="214" y="2510"/>
                </a:cubicBezTo>
                <a:close/>
                <a:moveTo>
                  <a:pt x="124" y="2489"/>
                </a:moveTo>
                <a:cubicBezTo>
                  <a:pt x="145" y="2502"/>
                  <a:pt x="159" y="2521"/>
                  <a:pt x="170" y="2542"/>
                </a:cubicBezTo>
                <a:cubicBezTo>
                  <a:pt x="138" y="2519"/>
                  <a:pt x="104" y="2499"/>
                  <a:pt x="68" y="2482"/>
                </a:cubicBezTo>
                <a:cubicBezTo>
                  <a:pt x="87" y="2483"/>
                  <a:pt x="106" y="2486"/>
                  <a:pt x="124" y="2489"/>
                </a:cubicBezTo>
                <a:close/>
                <a:moveTo>
                  <a:pt x="71" y="2500"/>
                </a:moveTo>
                <a:cubicBezTo>
                  <a:pt x="130" y="2529"/>
                  <a:pt x="184" y="2568"/>
                  <a:pt x="233" y="2612"/>
                </a:cubicBezTo>
                <a:cubicBezTo>
                  <a:pt x="202" y="2603"/>
                  <a:pt x="171" y="2594"/>
                  <a:pt x="140" y="2582"/>
                </a:cubicBezTo>
                <a:cubicBezTo>
                  <a:pt x="120" y="2554"/>
                  <a:pt x="97" y="2526"/>
                  <a:pt x="71" y="2500"/>
                </a:cubicBezTo>
                <a:close/>
                <a:moveTo>
                  <a:pt x="154" y="2601"/>
                </a:moveTo>
                <a:cubicBezTo>
                  <a:pt x="185" y="2613"/>
                  <a:pt x="218" y="2622"/>
                  <a:pt x="250" y="2630"/>
                </a:cubicBezTo>
                <a:cubicBezTo>
                  <a:pt x="251" y="2631"/>
                  <a:pt x="253" y="2631"/>
                  <a:pt x="254" y="2630"/>
                </a:cubicBezTo>
                <a:cubicBezTo>
                  <a:pt x="275" y="2651"/>
                  <a:pt x="296" y="2673"/>
                  <a:pt x="316" y="2695"/>
                </a:cubicBezTo>
                <a:cubicBezTo>
                  <a:pt x="272" y="2698"/>
                  <a:pt x="225" y="2684"/>
                  <a:pt x="190" y="2657"/>
                </a:cubicBezTo>
                <a:cubicBezTo>
                  <a:pt x="179" y="2639"/>
                  <a:pt x="167" y="2620"/>
                  <a:pt x="154" y="2601"/>
                </a:cubicBezTo>
                <a:close/>
                <a:moveTo>
                  <a:pt x="205" y="2683"/>
                </a:moveTo>
                <a:cubicBezTo>
                  <a:pt x="242" y="2703"/>
                  <a:pt x="286" y="2713"/>
                  <a:pt x="327" y="2708"/>
                </a:cubicBezTo>
                <a:cubicBezTo>
                  <a:pt x="330" y="2712"/>
                  <a:pt x="333" y="2715"/>
                  <a:pt x="337" y="2719"/>
                </a:cubicBezTo>
                <a:cubicBezTo>
                  <a:pt x="352" y="2738"/>
                  <a:pt x="367" y="2758"/>
                  <a:pt x="381" y="2778"/>
                </a:cubicBezTo>
                <a:cubicBezTo>
                  <a:pt x="328" y="2759"/>
                  <a:pt x="271" y="2748"/>
                  <a:pt x="224" y="2715"/>
                </a:cubicBezTo>
                <a:cubicBezTo>
                  <a:pt x="218" y="2705"/>
                  <a:pt x="212" y="2694"/>
                  <a:pt x="205" y="2683"/>
                </a:cubicBezTo>
                <a:close/>
                <a:moveTo>
                  <a:pt x="267" y="2788"/>
                </a:moveTo>
                <a:cubicBezTo>
                  <a:pt x="257" y="2772"/>
                  <a:pt x="248" y="2756"/>
                  <a:pt x="238" y="2740"/>
                </a:cubicBezTo>
                <a:cubicBezTo>
                  <a:pt x="286" y="2766"/>
                  <a:pt x="342" y="2777"/>
                  <a:pt x="392" y="2797"/>
                </a:cubicBezTo>
                <a:cubicBezTo>
                  <a:pt x="393" y="2797"/>
                  <a:pt x="393" y="2797"/>
                  <a:pt x="394" y="2797"/>
                </a:cubicBezTo>
                <a:cubicBezTo>
                  <a:pt x="406" y="2816"/>
                  <a:pt x="418" y="2835"/>
                  <a:pt x="430" y="2855"/>
                </a:cubicBezTo>
                <a:cubicBezTo>
                  <a:pt x="379" y="2827"/>
                  <a:pt x="318" y="2818"/>
                  <a:pt x="267" y="2788"/>
                </a:cubicBezTo>
                <a:cubicBezTo>
                  <a:pt x="267" y="2788"/>
                  <a:pt x="267" y="2788"/>
                  <a:pt x="267" y="2788"/>
                </a:cubicBezTo>
                <a:close/>
                <a:moveTo>
                  <a:pt x="280" y="2811"/>
                </a:moveTo>
                <a:cubicBezTo>
                  <a:pt x="335" y="2836"/>
                  <a:pt x="398" y="2844"/>
                  <a:pt x="446" y="2880"/>
                </a:cubicBezTo>
                <a:cubicBezTo>
                  <a:pt x="451" y="2888"/>
                  <a:pt x="455" y="2895"/>
                  <a:pt x="460" y="2903"/>
                </a:cubicBezTo>
                <a:cubicBezTo>
                  <a:pt x="468" y="2916"/>
                  <a:pt x="477" y="2929"/>
                  <a:pt x="485" y="2942"/>
                </a:cubicBezTo>
                <a:cubicBezTo>
                  <a:pt x="420" y="2913"/>
                  <a:pt x="350" y="2886"/>
                  <a:pt x="298" y="2838"/>
                </a:cubicBezTo>
                <a:cubicBezTo>
                  <a:pt x="292" y="2829"/>
                  <a:pt x="286" y="2820"/>
                  <a:pt x="280" y="2811"/>
                </a:cubicBezTo>
                <a:close/>
                <a:moveTo>
                  <a:pt x="324" y="2876"/>
                </a:moveTo>
                <a:cubicBezTo>
                  <a:pt x="378" y="2913"/>
                  <a:pt x="442" y="2936"/>
                  <a:pt x="500" y="2963"/>
                </a:cubicBezTo>
                <a:cubicBezTo>
                  <a:pt x="511" y="2979"/>
                  <a:pt x="522" y="2994"/>
                  <a:pt x="534" y="3010"/>
                </a:cubicBezTo>
                <a:cubicBezTo>
                  <a:pt x="514" y="3002"/>
                  <a:pt x="494" y="2995"/>
                  <a:pt x="474" y="2987"/>
                </a:cubicBezTo>
                <a:cubicBezTo>
                  <a:pt x="438" y="2973"/>
                  <a:pt x="407" y="2955"/>
                  <a:pt x="374" y="2936"/>
                </a:cubicBezTo>
                <a:cubicBezTo>
                  <a:pt x="356" y="2917"/>
                  <a:pt x="340" y="2897"/>
                  <a:pt x="324" y="2876"/>
                </a:cubicBezTo>
                <a:close/>
                <a:moveTo>
                  <a:pt x="416" y="2976"/>
                </a:moveTo>
                <a:cubicBezTo>
                  <a:pt x="427" y="2981"/>
                  <a:pt x="437" y="2987"/>
                  <a:pt x="448" y="2991"/>
                </a:cubicBezTo>
                <a:cubicBezTo>
                  <a:pt x="482" y="3006"/>
                  <a:pt x="516" y="3017"/>
                  <a:pt x="549" y="3031"/>
                </a:cubicBezTo>
                <a:cubicBezTo>
                  <a:pt x="558" y="3043"/>
                  <a:pt x="567" y="3055"/>
                  <a:pt x="576" y="3067"/>
                </a:cubicBezTo>
                <a:cubicBezTo>
                  <a:pt x="510" y="3043"/>
                  <a:pt x="459" y="3012"/>
                  <a:pt x="416" y="2976"/>
                </a:cubicBezTo>
                <a:close/>
                <a:moveTo>
                  <a:pt x="545" y="3000"/>
                </a:moveTo>
                <a:cubicBezTo>
                  <a:pt x="554" y="2956"/>
                  <a:pt x="560" y="2911"/>
                  <a:pt x="559" y="2866"/>
                </a:cubicBezTo>
                <a:cubicBezTo>
                  <a:pt x="560" y="2869"/>
                  <a:pt x="561" y="2872"/>
                  <a:pt x="561" y="2875"/>
                </a:cubicBezTo>
                <a:cubicBezTo>
                  <a:pt x="572" y="2913"/>
                  <a:pt x="581" y="3013"/>
                  <a:pt x="584" y="3054"/>
                </a:cubicBezTo>
                <a:cubicBezTo>
                  <a:pt x="571" y="3036"/>
                  <a:pt x="558" y="3018"/>
                  <a:pt x="545" y="3000"/>
                </a:cubicBezTo>
                <a:close/>
                <a:moveTo>
                  <a:pt x="645" y="3297"/>
                </a:moveTo>
                <a:cubicBezTo>
                  <a:pt x="635" y="3221"/>
                  <a:pt x="631" y="3133"/>
                  <a:pt x="602" y="3077"/>
                </a:cubicBezTo>
                <a:cubicBezTo>
                  <a:pt x="601" y="2975"/>
                  <a:pt x="585" y="2866"/>
                  <a:pt x="535" y="2766"/>
                </a:cubicBezTo>
                <a:cubicBezTo>
                  <a:pt x="669" y="2967"/>
                  <a:pt x="660" y="3191"/>
                  <a:pt x="645" y="3297"/>
                </a:cubicBezTo>
                <a:close/>
                <a:moveTo>
                  <a:pt x="824" y="650"/>
                </a:moveTo>
                <a:cubicBezTo>
                  <a:pt x="814" y="632"/>
                  <a:pt x="819" y="612"/>
                  <a:pt x="838" y="590"/>
                </a:cubicBezTo>
                <a:cubicBezTo>
                  <a:pt x="846" y="580"/>
                  <a:pt x="855" y="575"/>
                  <a:pt x="864" y="576"/>
                </a:cubicBezTo>
                <a:cubicBezTo>
                  <a:pt x="886" y="579"/>
                  <a:pt x="915" y="612"/>
                  <a:pt x="945" y="668"/>
                </a:cubicBezTo>
                <a:cubicBezTo>
                  <a:pt x="956" y="690"/>
                  <a:pt x="965" y="711"/>
                  <a:pt x="971" y="724"/>
                </a:cubicBezTo>
                <a:cubicBezTo>
                  <a:pt x="934" y="716"/>
                  <a:pt x="846" y="693"/>
                  <a:pt x="824" y="650"/>
                </a:cubicBezTo>
                <a:close/>
                <a:moveTo>
                  <a:pt x="803" y="863"/>
                </a:moveTo>
                <a:cubicBezTo>
                  <a:pt x="782" y="859"/>
                  <a:pt x="768" y="843"/>
                  <a:pt x="762" y="814"/>
                </a:cubicBezTo>
                <a:cubicBezTo>
                  <a:pt x="759" y="800"/>
                  <a:pt x="761" y="791"/>
                  <a:pt x="768" y="784"/>
                </a:cubicBezTo>
                <a:cubicBezTo>
                  <a:pt x="798" y="758"/>
                  <a:pt x="898" y="782"/>
                  <a:pt x="950" y="798"/>
                </a:cubicBezTo>
                <a:cubicBezTo>
                  <a:pt x="921" y="821"/>
                  <a:pt x="850" y="872"/>
                  <a:pt x="803" y="863"/>
                </a:cubicBezTo>
                <a:close/>
                <a:moveTo>
                  <a:pt x="926" y="1012"/>
                </a:moveTo>
                <a:cubicBezTo>
                  <a:pt x="912" y="1019"/>
                  <a:pt x="895" y="1015"/>
                  <a:pt x="876" y="1001"/>
                </a:cubicBezTo>
                <a:cubicBezTo>
                  <a:pt x="862" y="990"/>
                  <a:pt x="857" y="979"/>
                  <a:pt x="862" y="964"/>
                </a:cubicBezTo>
                <a:cubicBezTo>
                  <a:pt x="874" y="928"/>
                  <a:pt x="946" y="885"/>
                  <a:pt x="986" y="865"/>
                </a:cubicBezTo>
                <a:cubicBezTo>
                  <a:pt x="981" y="911"/>
                  <a:pt x="963" y="995"/>
                  <a:pt x="926" y="1012"/>
                </a:cubicBezTo>
                <a:close/>
                <a:moveTo>
                  <a:pt x="1283" y="926"/>
                </a:moveTo>
                <a:cubicBezTo>
                  <a:pt x="1290" y="938"/>
                  <a:pt x="1288" y="950"/>
                  <a:pt x="1277" y="963"/>
                </a:cubicBezTo>
                <a:cubicBezTo>
                  <a:pt x="1266" y="977"/>
                  <a:pt x="1254" y="983"/>
                  <a:pt x="1241" y="982"/>
                </a:cubicBezTo>
                <a:cubicBezTo>
                  <a:pt x="1202" y="979"/>
                  <a:pt x="1154" y="914"/>
                  <a:pt x="1120" y="851"/>
                </a:cubicBezTo>
                <a:cubicBezTo>
                  <a:pt x="1171" y="862"/>
                  <a:pt x="1264" y="888"/>
                  <a:pt x="1283" y="926"/>
                </a:cubicBezTo>
                <a:close/>
                <a:moveTo>
                  <a:pt x="2323" y="714"/>
                </a:moveTo>
                <a:cubicBezTo>
                  <a:pt x="2322" y="713"/>
                  <a:pt x="2321" y="712"/>
                  <a:pt x="2320" y="712"/>
                </a:cubicBezTo>
                <a:cubicBezTo>
                  <a:pt x="2305" y="696"/>
                  <a:pt x="2292" y="679"/>
                  <a:pt x="2281" y="661"/>
                </a:cubicBezTo>
                <a:cubicBezTo>
                  <a:pt x="2285" y="643"/>
                  <a:pt x="2288" y="528"/>
                  <a:pt x="2267" y="466"/>
                </a:cubicBezTo>
                <a:cubicBezTo>
                  <a:pt x="2286" y="482"/>
                  <a:pt x="2304" y="499"/>
                  <a:pt x="2321" y="517"/>
                </a:cubicBezTo>
                <a:cubicBezTo>
                  <a:pt x="2321" y="517"/>
                  <a:pt x="2321" y="517"/>
                  <a:pt x="2321" y="517"/>
                </a:cubicBezTo>
                <a:cubicBezTo>
                  <a:pt x="2333" y="582"/>
                  <a:pt x="2334" y="648"/>
                  <a:pt x="2323" y="714"/>
                </a:cubicBezTo>
                <a:close/>
                <a:moveTo>
                  <a:pt x="2388" y="769"/>
                </a:moveTo>
                <a:cubicBezTo>
                  <a:pt x="2370" y="755"/>
                  <a:pt x="2352" y="741"/>
                  <a:pt x="2335" y="725"/>
                </a:cubicBezTo>
                <a:cubicBezTo>
                  <a:pt x="2346" y="662"/>
                  <a:pt x="2347" y="598"/>
                  <a:pt x="2337" y="534"/>
                </a:cubicBezTo>
                <a:cubicBezTo>
                  <a:pt x="2350" y="548"/>
                  <a:pt x="2374" y="580"/>
                  <a:pt x="2375" y="581"/>
                </a:cubicBezTo>
                <a:cubicBezTo>
                  <a:pt x="2401" y="637"/>
                  <a:pt x="2401" y="709"/>
                  <a:pt x="2388" y="769"/>
                </a:cubicBezTo>
                <a:close/>
                <a:moveTo>
                  <a:pt x="2457" y="841"/>
                </a:moveTo>
                <a:cubicBezTo>
                  <a:pt x="2447" y="828"/>
                  <a:pt x="2437" y="815"/>
                  <a:pt x="2425" y="803"/>
                </a:cubicBezTo>
                <a:cubicBezTo>
                  <a:pt x="2417" y="795"/>
                  <a:pt x="2408" y="787"/>
                  <a:pt x="2399" y="779"/>
                </a:cubicBezTo>
                <a:cubicBezTo>
                  <a:pt x="2399" y="778"/>
                  <a:pt x="2424" y="711"/>
                  <a:pt x="2399" y="610"/>
                </a:cubicBezTo>
                <a:cubicBezTo>
                  <a:pt x="2414" y="631"/>
                  <a:pt x="2441" y="677"/>
                  <a:pt x="2442" y="679"/>
                </a:cubicBezTo>
                <a:cubicBezTo>
                  <a:pt x="2463" y="730"/>
                  <a:pt x="2466" y="787"/>
                  <a:pt x="2457" y="841"/>
                </a:cubicBezTo>
                <a:close/>
                <a:moveTo>
                  <a:pt x="2508" y="928"/>
                </a:moveTo>
                <a:cubicBezTo>
                  <a:pt x="2496" y="903"/>
                  <a:pt x="2483" y="880"/>
                  <a:pt x="2468" y="857"/>
                </a:cubicBezTo>
                <a:cubicBezTo>
                  <a:pt x="2468" y="857"/>
                  <a:pt x="2468" y="857"/>
                  <a:pt x="2468" y="857"/>
                </a:cubicBezTo>
                <a:cubicBezTo>
                  <a:pt x="2476" y="814"/>
                  <a:pt x="2478" y="769"/>
                  <a:pt x="2470" y="726"/>
                </a:cubicBezTo>
                <a:cubicBezTo>
                  <a:pt x="2484" y="754"/>
                  <a:pt x="2496" y="784"/>
                  <a:pt x="2507" y="814"/>
                </a:cubicBezTo>
                <a:cubicBezTo>
                  <a:pt x="2515" y="829"/>
                  <a:pt x="2515" y="891"/>
                  <a:pt x="2508" y="928"/>
                </a:cubicBezTo>
                <a:close/>
                <a:moveTo>
                  <a:pt x="2517" y="947"/>
                </a:moveTo>
                <a:cubicBezTo>
                  <a:pt x="2517" y="946"/>
                  <a:pt x="2526" y="900"/>
                  <a:pt x="2526" y="877"/>
                </a:cubicBezTo>
                <a:cubicBezTo>
                  <a:pt x="2537" y="922"/>
                  <a:pt x="2545" y="968"/>
                  <a:pt x="2547" y="1014"/>
                </a:cubicBezTo>
                <a:cubicBezTo>
                  <a:pt x="2537" y="992"/>
                  <a:pt x="2527" y="969"/>
                  <a:pt x="2517" y="947"/>
                </a:cubicBezTo>
                <a:close/>
                <a:moveTo>
                  <a:pt x="2560" y="1008"/>
                </a:moveTo>
                <a:cubicBezTo>
                  <a:pt x="2557" y="962"/>
                  <a:pt x="2550" y="916"/>
                  <a:pt x="2539" y="872"/>
                </a:cubicBezTo>
                <a:cubicBezTo>
                  <a:pt x="2573" y="899"/>
                  <a:pt x="2573" y="946"/>
                  <a:pt x="2573" y="946"/>
                </a:cubicBezTo>
                <a:cubicBezTo>
                  <a:pt x="2569" y="967"/>
                  <a:pt x="2565" y="987"/>
                  <a:pt x="2560" y="1008"/>
                </a:cubicBezTo>
                <a:close/>
                <a:moveTo>
                  <a:pt x="2579" y="911"/>
                </a:moveTo>
                <a:cubicBezTo>
                  <a:pt x="2569" y="886"/>
                  <a:pt x="2552" y="865"/>
                  <a:pt x="2532" y="846"/>
                </a:cubicBezTo>
                <a:cubicBezTo>
                  <a:pt x="2532" y="845"/>
                  <a:pt x="2531" y="845"/>
                  <a:pt x="2531" y="845"/>
                </a:cubicBezTo>
                <a:cubicBezTo>
                  <a:pt x="2526" y="827"/>
                  <a:pt x="2520" y="809"/>
                  <a:pt x="2513" y="791"/>
                </a:cubicBezTo>
                <a:cubicBezTo>
                  <a:pt x="2542" y="810"/>
                  <a:pt x="2570" y="830"/>
                  <a:pt x="2583" y="863"/>
                </a:cubicBezTo>
                <a:cubicBezTo>
                  <a:pt x="2582" y="879"/>
                  <a:pt x="2581" y="895"/>
                  <a:pt x="2579" y="911"/>
                </a:cubicBezTo>
                <a:close/>
                <a:moveTo>
                  <a:pt x="2583" y="813"/>
                </a:moveTo>
                <a:cubicBezTo>
                  <a:pt x="2583" y="821"/>
                  <a:pt x="2584" y="829"/>
                  <a:pt x="2584" y="836"/>
                </a:cubicBezTo>
                <a:cubicBezTo>
                  <a:pt x="2564" y="808"/>
                  <a:pt x="2534" y="789"/>
                  <a:pt x="2504" y="770"/>
                </a:cubicBezTo>
                <a:cubicBezTo>
                  <a:pt x="2496" y="751"/>
                  <a:pt x="2487" y="731"/>
                  <a:pt x="2478" y="712"/>
                </a:cubicBezTo>
                <a:cubicBezTo>
                  <a:pt x="2516" y="726"/>
                  <a:pt x="2579" y="782"/>
                  <a:pt x="2579" y="782"/>
                </a:cubicBezTo>
                <a:cubicBezTo>
                  <a:pt x="2581" y="792"/>
                  <a:pt x="2582" y="802"/>
                  <a:pt x="2583" y="813"/>
                </a:cubicBezTo>
                <a:close/>
                <a:moveTo>
                  <a:pt x="2554" y="695"/>
                </a:moveTo>
                <a:cubicBezTo>
                  <a:pt x="2554" y="696"/>
                  <a:pt x="2555" y="696"/>
                  <a:pt x="2555" y="696"/>
                </a:cubicBezTo>
                <a:cubicBezTo>
                  <a:pt x="2563" y="715"/>
                  <a:pt x="2569" y="734"/>
                  <a:pt x="2574" y="754"/>
                </a:cubicBezTo>
                <a:cubicBezTo>
                  <a:pt x="2546" y="724"/>
                  <a:pt x="2507" y="708"/>
                  <a:pt x="2468" y="695"/>
                </a:cubicBezTo>
                <a:cubicBezTo>
                  <a:pt x="2459" y="678"/>
                  <a:pt x="2450" y="662"/>
                  <a:pt x="2440" y="647"/>
                </a:cubicBezTo>
                <a:cubicBezTo>
                  <a:pt x="2481" y="651"/>
                  <a:pt x="2526" y="663"/>
                  <a:pt x="2554" y="695"/>
                </a:cubicBezTo>
                <a:close/>
                <a:moveTo>
                  <a:pt x="2519" y="629"/>
                </a:moveTo>
                <a:cubicBezTo>
                  <a:pt x="2527" y="641"/>
                  <a:pt x="2534" y="653"/>
                  <a:pt x="2541" y="666"/>
                </a:cubicBezTo>
                <a:cubicBezTo>
                  <a:pt x="2510" y="645"/>
                  <a:pt x="2432" y="633"/>
                  <a:pt x="2431" y="633"/>
                </a:cubicBezTo>
                <a:cubicBezTo>
                  <a:pt x="2419" y="614"/>
                  <a:pt x="2405" y="596"/>
                  <a:pt x="2391" y="577"/>
                </a:cubicBezTo>
                <a:cubicBezTo>
                  <a:pt x="2432" y="580"/>
                  <a:pt x="2472" y="592"/>
                  <a:pt x="2508" y="614"/>
                </a:cubicBezTo>
                <a:cubicBezTo>
                  <a:pt x="2508" y="615"/>
                  <a:pt x="2516" y="624"/>
                  <a:pt x="2519" y="629"/>
                </a:cubicBezTo>
                <a:close/>
                <a:moveTo>
                  <a:pt x="2489" y="589"/>
                </a:moveTo>
                <a:cubicBezTo>
                  <a:pt x="2455" y="573"/>
                  <a:pt x="2418" y="564"/>
                  <a:pt x="2380" y="563"/>
                </a:cubicBezTo>
                <a:cubicBezTo>
                  <a:pt x="2371" y="552"/>
                  <a:pt x="2361" y="541"/>
                  <a:pt x="2352" y="531"/>
                </a:cubicBezTo>
                <a:cubicBezTo>
                  <a:pt x="2385" y="529"/>
                  <a:pt x="2417" y="536"/>
                  <a:pt x="2448" y="548"/>
                </a:cubicBezTo>
                <a:cubicBezTo>
                  <a:pt x="2448" y="548"/>
                  <a:pt x="2477" y="574"/>
                  <a:pt x="2489" y="589"/>
                </a:cubicBezTo>
                <a:close/>
                <a:moveTo>
                  <a:pt x="2422" y="525"/>
                </a:moveTo>
                <a:cubicBezTo>
                  <a:pt x="2396" y="518"/>
                  <a:pt x="2368" y="515"/>
                  <a:pt x="2340" y="518"/>
                </a:cubicBezTo>
                <a:cubicBezTo>
                  <a:pt x="2327" y="505"/>
                  <a:pt x="2314" y="491"/>
                  <a:pt x="2301" y="479"/>
                </a:cubicBezTo>
                <a:cubicBezTo>
                  <a:pt x="2324" y="481"/>
                  <a:pt x="2347" y="482"/>
                  <a:pt x="2370" y="489"/>
                </a:cubicBezTo>
                <a:cubicBezTo>
                  <a:pt x="2372" y="490"/>
                  <a:pt x="2407" y="513"/>
                  <a:pt x="2422" y="525"/>
                </a:cubicBezTo>
                <a:close/>
                <a:moveTo>
                  <a:pt x="2337" y="470"/>
                </a:moveTo>
                <a:cubicBezTo>
                  <a:pt x="2320" y="467"/>
                  <a:pt x="2286" y="465"/>
                  <a:pt x="2285" y="465"/>
                </a:cubicBezTo>
                <a:cubicBezTo>
                  <a:pt x="2276" y="456"/>
                  <a:pt x="2245" y="430"/>
                  <a:pt x="2240" y="426"/>
                </a:cubicBezTo>
                <a:cubicBezTo>
                  <a:pt x="2273" y="439"/>
                  <a:pt x="2305" y="453"/>
                  <a:pt x="2337" y="470"/>
                </a:cubicBezTo>
                <a:close/>
                <a:moveTo>
                  <a:pt x="2247" y="449"/>
                </a:moveTo>
                <a:cubicBezTo>
                  <a:pt x="2273" y="511"/>
                  <a:pt x="2274" y="576"/>
                  <a:pt x="2270" y="641"/>
                </a:cubicBezTo>
                <a:cubicBezTo>
                  <a:pt x="2260" y="620"/>
                  <a:pt x="2254" y="598"/>
                  <a:pt x="2251" y="574"/>
                </a:cubicBezTo>
                <a:cubicBezTo>
                  <a:pt x="2245" y="524"/>
                  <a:pt x="2244" y="470"/>
                  <a:pt x="2220" y="428"/>
                </a:cubicBezTo>
                <a:cubicBezTo>
                  <a:pt x="2229" y="435"/>
                  <a:pt x="2238" y="442"/>
                  <a:pt x="2247" y="449"/>
                </a:cubicBezTo>
                <a:close/>
                <a:moveTo>
                  <a:pt x="533" y="958"/>
                </a:moveTo>
                <a:cubicBezTo>
                  <a:pt x="569" y="999"/>
                  <a:pt x="603" y="1040"/>
                  <a:pt x="635" y="1082"/>
                </a:cubicBezTo>
                <a:cubicBezTo>
                  <a:pt x="576" y="1079"/>
                  <a:pt x="514" y="1019"/>
                  <a:pt x="533" y="958"/>
                </a:cubicBezTo>
                <a:close/>
                <a:moveTo>
                  <a:pt x="622" y="1098"/>
                </a:moveTo>
                <a:cubicBezTo>
                  <a:pt x="601" y="1134"/>
                  <a:pt x="554" y="1201"/>
                  <a:pt x="522" y="1196"/>
                </a:cubicBezTo>
                <a:cubicBezTo>
                  <a:pt x="516" y="1195"/>
                  <a:pt x="511" y="1191"/>
                  <a:pt x="506" y="1184"/>
                </a:cubicBezTo>
                <a:cubicBezTo>
                  <a:pt x="496" y="1172"/>
                  <a:pt x="495" y="1160"/>
                  <a:pt x="502" y="1147"/>
                </a:cubicBezTo>
                <a:cubicBezTo>
                  <a:pt x="520" y="1118"/>
                  <a:pt x="581" y="1097"/>
                  <a:pt x="622" y="1098"/>
                </a:cubicBezTo>
                <a:close/>
                <a:moveTo>
                  <a:pt x="528" y="928"/>
                </a:moveTo>
                <a:cubicBezTo>
                  <a:pt x="502" y="899"/>
                  <a:pt x="475" y="871"/>
                  <a:pt x="446" y="843"/>
                </a:cubicBezTo>
                <a:cubicBezTo>
                  <a:pt x="462" y="824"/>
                  <a:pt x="479" y="806"/>
                  <a:pt x="496" y="788"/>
                </a:cubicBezTo>
                <a:cubicBezTo>
                  <a:pt x="528" y="817"/>
                  <a:pt x="558" y="846"/>
                  <a:pt x="586" y="875"/>
                </a:cubicBezTo>
                <a:cubicBezTo>
                  <a:pt x="566" y="892"/>
                  <a:pt x="548" y="911"/>
                  <a:pt x="528" y="928"/>
                </a:cubicBezTo>
                <a:close/>
                <a:moveTo>
                  <a:pt x="438" y="737"/>
                </a:moveTo>
                <a:cubicBezTo>
                  <a:pt x="454" y="750"/>
                  <a:pt x="469" y="763"/>
                  <a:pt x="483" y="777"/>
                </a:cubicBezTo>
                <a:cubicBezTo>
                  <a:pt x="466" y="794"/>
                  <a:pt x="449" y="812"/>
                  <a:pt x="434" y="831"/>
                </a:cubicBezTo>
                <a:cubicBezTo>
                  <a:pt x="421" y="819"/>
                  <a:pt x="408" y="807"/>
                  <a:pt x="395" y="795"/>
                </a:cubicBezTo>
                <a:cubicBezTo>
                  <a:pt x="409" y="776"/>
                  <a:pt x="423" y="756"/>
                  <a:pt x="438" y="737"/>
                </a:cubicBezTo>
                <a:close/>
                <a:moveTo>
                  <a:pt x="382" y="788"/>
                </a:moveTo>
                <a:cubicBezTo>
                  <a:pt x="350" y="774"/>
                  <a:pt x="325" y="751"/>
                  <a:pt x="297" y="730"/>
                </a:cubicBezTo>
                <a:cubicBezTo>
                  <a:pt x="317" y="709"/>
                  <a:pt x="338" y="689"/>
                  <a:pt x="359" y="670"/>
                </a:cubicBezTo>
                <a:cubicBezTo>
                  <a:pt x="382" y="689"/>
                  <a:pt x="412" y="700"/>
                  <a:pt x="430" y="723"/>
                </a:cubicBezTo>
                <a:cubicBezTo>
                  <a:pt x="413" y="745"/>
                  <a:pt x="397" y="766"/>
                  <a:pt x="382" y="788"/>
                </a:cubicBezTo>
                <a:close/>
                <a:moveTo>
                  <a:pt x="396" y="820"/>
                </a:moveTo>
                <a:cubicBezTo>
                  <a:pt x="439" y="860"/>
                  <a:pt x="479" y="900"/>
                  <a:pt x="517" y="941"/>
                </a:cubicBezTo>
                <a:cubicBezTo>
                  <a:pt x="453" y="941"/>
                  <a:pt x="400" y="883"/>
                  <a:pt x="396" y="820"/>
                </a:cubicBezTo>
                <a:cubicBezTo>
                  <a:pt x="396" y="820"/>
                  <a:pt x="396" y="820"/>
                  <a:pt x="396" y="820"/>
                </a:cubicBezTo>
                <a:close/>
                <a:moveTo>
                  <a:pt x="582" y="846"/>
                </a:moveTo>
                <a:cubicBezTo>
                  <a:pt x="574" y="838"/>
                  <a:pt x="564" y="828"/>
                  <a:pt x="554" y="819"/>
                </a:cubicBezTo>
                <a:cubicBezTo>
                  <a:pt x="574" y="763"/>
                  <a:pt x="571" y="700"/>
                  <a:pt x="550" y="648"/>
                </a:cubicBezTo>
                <a:cubicBezTo>
                  <a:pt x="559" y="640"/>
                  <a:pt x="569" y="632"/>
                  <a:pt x="578" y="625"/>
                </a:cubicBezTo>
                <a:cubicBezTo>
                  <a:pt x="614" y="686"/>
                  <a:pt x="621" y="778"/>
                  <a:pt x="582" y="846"/>
                </a:cubicBezTo>
                <a:close/>
                <a:moveTo>
                  <a:pt x="542" y="807"/>
                </a:moveTo>
                <a:cubicBezTo>
                  <a:pt x="518" y="783"/>
                  <a:pt x="490" y="757"/>
                  <a:pt x="458" y="729"/>
                </a:cubicBezTo>
                <a:cubicBezTo>
                  <a:pt x="485" y="705"/>
                  <a:pt x="511" y="681"/>
                  <a:pt x="538" y="659"/>
                </a:cubicBezTo>
                <a:cubicBezTo>
                  <a:pt x="554" y="704"/>
                  <a:pt x="557" y="758"/>
                  <a:pt x="542" y="807"/>
                </a:cubicBezTo>
                <a:close/>
                <a:moveTo>
                  <a:pt x="438" y="712"/>
                </a:moveTo>
                <a:cubicBezTo>
                  <a:pt x="419" y="690"/>
                  <a:pt x="391" y="679"/>
                  <a:pt x="369" y="661"/>
                </a:cubicBezTo>
                <a:cubicBezTo>
                  <a:pt x="378" y="653"/>
                  <a:pt x="387" y="645"/>
                  <a:pt x="396" y="638"/>
                </a:cubicBezTo>
                <a:cubicBezTo>
                  <a:pt x="426" y="614"/>
                  <a:pt x="456" y="592"/>
                  <a:pt x="484" y="575"/>
                </a:cubicBezTo>
                <a:cubicBezTo>
                  <a:pt x="520" y="554"/>
                  <a:pt x="556" y="540"/>
                  <a:pt x="590" y="536"/>
                </a:cubicBezTo>
                <a:cubicBezTo>
                  <a:pt x="534" y="594"/>
                  <a:pt x="484" y="653"/>
                  <a:pt x="438" y="712"/>
                </a:cubicBezTo>
                <a:close/>
                <a:moveTo>
                  <a:pt x="294" y="494"/>
                </a:moveTo>
                <a:cubicBezTo>
                  <a:pt x="289" y="493"/>
                  <a:pt x="260" y="491"/>
                  <a:pt x="241" y="484"/>
                </a:cubicBezTo>
                <a:cubicBezTo>
                  <a:pt x="246" y="482"/>
                  <a:pt x="250" y="477"/>
                  <a:pt x="250" y="471"/>
                </a:cubicBezTo>
                <a:cubicBezTo>
                  <a:pt x="250" y="470"/>
                  <a:pt x="250" y="470"/>
                  <a:pt x="250" y="470"/>
                </a:cubicBezTo>
                <a:cubicBezTo>
                  <a:pt x="250" y="464"/>
                  <a:pt x="246" y="459"/>
                  <a:pt x="241" y="456"/>
                </a:cubicBezTo>
                <a:cubicBezTo>
                  <a:pt x="289" y="429"/>
                  <a:pt x="354" y="437"/>
                  <a:pt x="406" y="445"/>
                </a:cubicBezTo>
                <a:cubicBezTo>
                  <a:pt x="458" y="453"/>
                  <a:pt x="506" y="472"/>
                  <a:pt x="550" y="498"/>
                </a:cubicBezTo>
                <a:cubicBezTo>
                  <a:pt x="502" y="484"/>
                  <a:pt x="454" y="484"/>
                  <a:pt x="403" y="488"/>
                </a:cubicBezTo>
                <a:cubicBezTo>
                  <a:pt x="367" y="492"/>
                  <a:pt x="330" y="496"/>
                  <a:pt x="294" y="494"/>
                </a:cubicBezTo>
                <a:close/>
                <a:moveTo>
                  <a:pt x="433" y="517"/>
                </a:moveTo>
                <a:cubicBezTo>
                  <a:pt x="438" y="516"/>
                  <a:pt x="442" y="516"/>
                  <a:pt x="446" y="516"/>
                </a:cubicBezTo>
                <a:cubicBezTo>
                  <a:pt x="474" y="514"/>
                  <a:pt x="501" y="515"/>
                  <a:pt x="529" y="517"/>
                </a:cubicBezTo>
                <a:cubicBezTo>
                  <a:pt x="540" y="519"/>
                  <a:pt x="550" y="520"/>
                  <a:pt x="559" y="522"/>
                </a:cubicBezTo>
                <a:cubicBezTo>
                  <a:pt x="555" y="523"/>
                  <a:pt x="551" y="525"/>
                  <a:pt x="546" y="526"/>
                </a:cubicBezTo>
                <a:cubicBezTo>
                  <a:pt x="459" y="550"/>
                  <a:pt x="387" y="610"/>
                  <a:pt x="299" y="633"/>
                </a:cubicBezTo>
                <a:cubicBezTo>
                  <a:pt x="294" y="634"/>
                  <a:pt x="283" y="637"/>
                  <a:pt x="273" y="638"/>
                </a:cubicBezTo>
                <a:cubicBezTo>
                  <a:pt x="281" y="629"/>
                  <a:pt x="277" y="612"/>
                  <a:pt x="263" y="612"/>
                </a:cubicBezTo>
                <a:cubicBezTo>
                  <a:pt x="259" y="612"/>
                  <a:pt x="255" y="614"/>
                  <a:pt x="253" y="616"/>
                </a:cubicBezTo>
                <a:cubicBezTo>
                  <a:pt x="259" y="586"/>
                  <a:pt x="290" y="563"/>
                  <a:pt x="315" y="550"/>
                </a:cubicBezTo>
                <a:cubicBezTo>
                  <a:pt x="353" y="529"/>
                  <a:pt x="393" y="520"/>
                  <a:pt x="433" y="517"/>
                </a:cubicBezTo>
                <a:close/>
                <a:moveTo>
                  <a:pt x="51" y="801"/>
                </a:moveTo>
                <a:cubicBezTo>
                  <a:pt x="51" y="801"/>
                  <a:pt x="50" y="801"/>
                  <a:pt x="50" y="800"/>
                </a:cubicBezTo>
                <a:cubicBezTo>
                  <a:pt x="69" y="800"/>
                  <a:pt x="69" y="770"/>
                  <a:pt x="50" y="770"/>
                </a:cubicBezTo>
                <a:cubicBezTo>
                  <a:pt x="42" y="770"/>
                  <a:pt x="38" y="775"/>
                  <a:pt x="36" y="780"/>
                </a:cubicBezTo>
                <a:cubicBezTo>
                  <a:pt x="19" y="749"/>
                  <a:pt x="21" y="717"/>
                  <a:pt x="43" y="684"/>
                </a:cubicBezTo>
                <a:cubicBezTo>
                  <a:pt x="80" y="628"/>
                  <a:pt x="167" y="578"/>
                  <a:pt x="265" y="546"/>
                </a:cubicBezTo>
                <a:cubicBezTo>
                  <a:pt x="284" y="541"/>
                  <a:pt x="302" y="537"/>
                  <a:pt x="320" y="533"/>
                </a:cubicBezTo>
                <a:cubicBezTo>
                  <a:pt x="310" y="539"/>
                  <a:pt x="300" y="545"/>
                  <a:pt x="290" y="552"/>
                </a:cubicBezTo>
                <a:cubicBezTo>
                  <a:pt x="268" y="568"/>
                  <a:pt x="241" y="592"/>
                  <a:pt x="241" y="622"/>
                </a:cubicBezTo>
                <a:cubicBezTo>
                  <a:pt x="241" y="634"/>
                  <a:pt x="247" y="645"/>
                  <a:pt x="260" y="648"/>
                </a:cubicBezTo>
                <a:cubicBezTo>
                  <a:pt x="303" y="655"/>
                  <a:pt x="356" y="625"/>
                  <a:pt x="393" y="606"/>
                </a:cubicBezTo>
                <a:cubicBezTo>
                  <a:pt x="415" y="596"/>
                  <a:pt x="436" y="585"/>
                  <a:pt x="457" y="574"/>
                </a:cubicBezTo>
                <a:cubicBezTo>
                  <a:pt x="434" y="589"/>
                  <a:pt x="411" y="605"/>
                  <a:pt x="389" y="624"/>
                </a:cubicBezTo>
                <a:cubicBezTo>
                  <a:pt x="371" y="638"/>
                  <a:pt x="352" y="652"/>
                  <a:pt x="333" y="667"/>
                </a:cubicBezTo>
                <a:cubicBezTo>
                  <a:pt x="217" y="759"/>
                  <a:pt x="96" y="854"/>
                  <a:pt x="51" y="801"/>
                </a:cubicBezTo>
                <a:close/>
                <a:moveTo>
                  <a:pt x="288" y="740"/>
                </a:moveTo>
                <a:cubicBezTo>
                  <a:pt x="316" y="761"/>
                  <a:pt x="342" y="785"/>
                  <a:pt x="374" y="799"/>
                </a:cubicBezTo>
                <a:cubicBezTo>
                  <a:pt x="356" y="826"/>
                  <a:pt x="338" y="853"/>
                  <a:pt x="321" y="880"/>
                </a:cubicBezTo>
                <a:cubicBezTo>
                  <a:pt x="321" y="880"/>
                  <a:pt x="321" y="879"/>
                  <a:pt x="321" y="879"/>
                </a:cubicBezTo>
                <a:cubicBezTo>
                  <a:pt x="284" y="861"/>
                  <a:pt x="251" y="838"/>
                  <a:pt x="216" y="819"/>
                </a:cubicBezTo>
                <a:cubicBezTo>
                  <a:pt x="238" y="793"/>
                  <a:pt x="263" y="766"/>
                  <a:pt x="288" y="740"/>
                </a:cubicBezTo>
                <a:close/>
                <a:moveTo>
                  <a:pt x="369" y="833"/>
                </a:moveTo>
                <a:cubicBezTo>
                  <a:pt x="357" y="869"/>
                  <a:pt x="330" y="931"/>
                  <a:pt x="301" y="943"/>
                </a:cubicBezTo>
                <a:cubicBezTo>
                  <a:pt x="322" y="906"/>
                  <a:pt x="345" y="869"/>
                  <a:pt x="369" y="833"/>
                </a:cubicBezTo>
                <a:close/>
                <a:moveTo>
                  <a:pt x="122" y="928"/>
                </a:moveTo>
                <a:cubicBezTo>
                  <a:pt x="123" y="927"/>
                  <a:pt x="144" y="902"/>
                  <a:pt x="155" y="889"/>
                </a:cubicBezTo>
                <a:cubicBezTo>
                  <a:pt x="171" y="870"/>
                  <a:pt x="188" y="850"/>
                  <a:pt x="207" y="829"/>
                </a:cubicBezTo>
                <a:cubicBezTo>
                  <a:pt x="243" y="848"/>
                  <a:pt x="277" y="872"/>
                  <a:pt x="314" y="891"/>
                </a:cubicBezTo>
                <a:cubicBezTo>
                  <a:pt x="314" y="891"/>
                  <a:pt x="314" y="891"/>
                  <a:pt x="314" y="891"/>
                </a:cubicBezTo>
                <a:cubicBezTo>
                  <a:pt x="292" y="929"/>
                  <a:pt x="270" y="966"/>
                  <a:pt x="251" y="1004"/>
                </a:cubicBezTo>
                <a:cubicBezTo>
                  <a:pt x="205" y="984"/>
                  <a:pt x="155" y="975"/>
                  <a:pt x="111" y="951"/>
                </a:cubicBezTo>
                <a:cubicBezTo>
                  <a:pt x="115" y="943"/>
                  <a:pt x="118" y="935"/>
                  <a:pt x="122" y="928"/>
                </a:cubicBezTo>
                <a:close/>
                <a:moveTo>
                  <a:pt x="105" y="963"/>
                </a:moveTo>
                <a:cubicBezTo>
                  <a:pt x="149" y="987"/>
                  <a:pt x="199" y="996"/>
                  <a:pt x="245" y="1016"/>
                </a:cubicBezTo>
                <a:cubicBezTo>
                  <a:pt x="231" y="1045"/>
                  <a:pt x="217" y="1074"/>
                  <a:pt x="205" y="1103"/>
                </a:cubicBezTo>
                <a:cubicBezTo>
                  <a:pt x="203" y="1107"/>
                  <a:pt x="202" y="1112"/>
                  <a:pt x="200" y="1116"/>
                </a:cubicBezTo>
                <a:cubicBezTo>
                  <a:pt x="152" y="1104"/>
                  <a:pt x="103" y="1097"/>
                  <a:pt x="55" y="1085"/>
                </a:cubicBezTo>
                <a:cubicBezTo>
                  <a:pt x="71" y="1043"/>
                  <a:pt x="88" y="1002"/>
                  <a:pt x="105" y="963"/>
                </a:cubicBezTo>
                <a:close/>
                <a:moveTo>
                  <a:pt x="9" y="1225"/>
                </a:moveTo>
                <a:cubicBezTo>
                  <a:pt x="21" y="1182"/>
                  <a:pt x="35" y="1139"/>
                  <a:pt x="50" y="1097"/>
                </a:cubicBezTo>
                <a:cubicBezTo>
                  <a:pt x="98" y="1110"/>
                  <a:pt x="147" y="1116"/>
                  <a:pt x="194" y="1129"/>
                </a:cubicBezTo>
                <a:cubicBezTo>
                  <a:pt x="177" y="1173"/>
                  <a:pt x="161" y="1215"/>
                  <a:pt x="148" y="1257"/>
                </a:cubicBezTo>
                <a:cubicBezTo>
                  <a:pt x="102" y="1245"/>
                  <a:pt x="56" y="1234"/>
                  <a:pt x="9" y="1225"/>
                </a:cubicBezTo>
                <a:close/>
                <a:moveTo>
                  <a:pt x="101" y="1568"/>
                </a:moveTo>
                <a:cubicBezTo>
                  <a:pt x="111" y="1430"/>
                  <a:pt x="147" y="1279"/>
                  <a:pt x="219" y="1109"/>
                </a:cubicBezTo>
                <a:cubicBezTo>
                  <a:pt x="240" y="1059"/>
                  <a:pt x="264" y="1009"/>
                  <a:pt x="292" y="960"/>
                </a:cubicBezTo>
                <a:cubicBezTo>
                  <a:pt x="292" y="960"/>
                  <a:pt x="293" y="960"/>
                  <a:pt x="293" y="960"/>
                </a:cubicBezTo>
                <a:cubicBezTo>
                  <a:pt x="335" y="958"/>
                  <a:pt x="369" y="879"/>
                  <a:pt x="382" y="842"/>
                </a:cubicBezTo>
                <a:cubicBezTo>
                  <a:pt x="393" y="891"/>
                  <a:pt x="429" y="935"/>
                  <a:pt x="476" y="952"/>
                </a:cubicBezTo>
                <a:cubicBezTo>
                  <a:pt x="436" y="962"/>
                  <a:pt x="391" y="986"/>
                  <a:pt x="377" y="1016"/>
                </a:cubicBezTo>
                <a:cubicBezTo>
                  <a:pt x="371" y="1029"/>
                  <a:pt x="368" y="1048"/>
                  <a:pt x="387" y="1069"/>
                </a:cubicBezTo>
                <a:cubicBezTo>
                  <a:pt x="395" y="1077"/>
                  <a:pt x="404" y="1082"/>
                  <a:pt x="414" y="1083"/>
                </a:cubicBezTo>
                <a:cubicBezTo>
                  <a:pt x="454" y="1085"/>
                  <a:pt x="493" y="1019"/>
                  <a:pt x="511" y="981"/>
                </a:cubicBezTo>
                <a:cubicBezTo>
                  <a:pt x="512" y="1026"/>
                  <a:pt x="545" y="1067"/>
                  <a:pt x="587" y="1087"/>
                </a:cubicBezTo>
                <a:cubicBezTo>
                  <a:pt x="548" y="1094"/>
                  <a:pt x="506" y="1113"/>
                  <a:pt x="490" y="1140"/>
                </a:cubicBezTo>
                <a:cubicBezTo>
                  <a:pt x="482" y="1152"/>
                  <a:pt x="477" y="1171"/>
                  <a:pt x="494" y="1193"/>
                </a:cubicBezTo>
                <a:cubicBezTo>
                  <a:pt x="501" y="1203"/>
                  <a:pt x="510" y="1209"/>
                  <a:pt x="520" y="1210"/>
                </a:cubicBezTo>
                <a:cubicBezTo>
                  <a:pt x="559" y="1217"/>
                  <a:pt x="603" y="1157"/>
                  <a:pt x="626" y="1121"/>
                </a:cubicBezTo>
                <a:cubicBezTo>
                  <a:pt x="624" y="1171"/>
                  <a:pt x="662" y="1217"/>
                  <a:pt x="708" y="1243"/>
                </a:cubicBezTo>
                <a:cubicBezTo>
                  <a:pt x="666" y="1242"/>
                  <a:pt x="609" y="1256"/>
                  <a:pt x="587" y="1285"/>
                </a:cubicBezTo>
                <a:cubicBezTo>
                  <a:pt x="579" y="1296"/>
                  <a:pt x="571" y="1315"/>
                  <a:pt x="586" y="1339"/>
                </a:cubicBezTo>
                <a:cubicBezTo>
                  <a:pt x="592" y="1349"/>
                  <a:pt x="600" y="1356"/>
                  <a:pt x="610" y="1358"/>
                </a:cubicBezTo>
                <a:cubicBezTo>
                  <a:pt x="648" y="1369"/>
                  <a:pt x="700" y="1312"/>
                  <a:pt x="726" y="1279"/>
                </a:cubicBezTo>
                <a:cubicBezTo>
                  <a:pt x="721" y="1303"/>
                  <a:pt x="726" y="1328"/>
                  <a:pt x="742" y="1352"/>
                </a:cubicBezTo>
                <a:cubicBezTo>
                  <a:pt x="753" y="1369"/>
                  <a:pt x="767" y="1387"/>
                  <a:pt x="783" y="1400"/>
                </a:cubicBezTo>
                <a:cubicBezTo>
                  <a:pt x="744" y="1396"/>
                  <a:pt x="698" y="1401"/>
                  <a:pt x="675" y="1422"/>
                </a:cubicBezTo>
                <a:cubicBezTo>
                  <a:pt x="665" y="1432"/>
                  <a:pt x="654" y="1448"/>
                  <a:pt x="664" y="1475"/>
                </a:cubicBezTo>
                <a:cubicBezTo>
                  <a:pt x="668" y="1486"/>
                  <a:pt x="674" y="1494"/>
                  <a:pt x="683" y="1499"/>
                </a:cubicBezTo>
                <a:cubicBezTo>
                  <a:pt x="719" y="1516"/>
                  <a:pt x="780" y="1470"/>
                  <a:pt x="812" y="1443"/>
                </a:cubicBezTo>
                <a:cubicBezTo>
                  <a:pt x="802" y="1465"/>
                  <a:pt x="797" y="1488"/>
                  <a:pt x="805" y="1515"/>
                </a:cubicBezTo>
                <a:cubicBezTo>
                  <a:pt x="814" y="1543"/>
                  <a:pt x="831" y="1569"/>
                  <a:pt x="854" y="1588"/>
                </a:cubicBezTo>
                <a:cubicBezTo>
                  <a:pt x="814" y="1576"/>
                  <a:pt x="759" y="1574"/>
                  <a:pt x="730" y="1594"/>
                </a:cubicBezTo>
                <a:cubicBezTo>
                  <a:pt x="719" y="1603"/>
                  <a:pt x="706" y="1618"/>
                  <a:pt x="713" y="1645"/>
                </a:cubicBezTo>
                <a:cubicBezTo>
                  <a:pt x="716" y="1657"/>
                  <a:pt x="722" y="1666"/>
                  <a:pt x="730" y="1671"/>
                </a:cubicBezTo>
                <a:cubicBezTo>
                  <a:pt x="763" y="1692"/>
                  <a:pt x="827" y="1655"/>
                  <a:pt x="862" y="1631"/>
                </a:cubicBezTo>
                <a:cubicBezTo>
                  <a:pt x="827" y="1681"/>
                  <a:pt x="839" y="1743"/>
                  <a:pt x="880" y="1787"/>
                </a:cubicBezTo>
                <a:cubicBezTo>
                  <a:pt x="840" y="1773"/>
                  <a:pt x="778" y="1769"/>
                  <a:pt x="748" y="1791"/>
                </a:cubicBezTo>
                <a:cubicBezTo>
                  <a:pt x="736" y="1799"/>
                  <a:pt x="724" y="1814"/>
                  <a:pt x="731" y="1842"/>
                </a:cubicBezTo>
                <a:cubicBezTo>
                  <a:pt x="733" y="1853"/>
                  <a:pt x="739" y="1862"/>
                  <a:pt x="748" y="1867"/>
                </a:cubicBezTo>
                <a:cubicBezTo>
                  <a:pt x="777" y="1887"/>
                  <a:pt x="833" y="1858"/>
                  <a:pt x="870" y="1834"/>
                </a:cubicBezTo>
                <a:cubicBezTo>
                  <a:pt x="860" y="1850"/>
                  <a:pt x="853" y="1869"/>
                  <a:pt x="851" y="1888"/>
                </a:cubicBezTo>
                <a:cubicBezTo>
                  <a:pt x="846" y="1924"/>
                  <a:pt x="855" y="1952"/>
                  <a:pt x="874" y="1979"/>
                </a:cubicBezTo>
                <a:cubicBezTo>
                  <a:pt x="846" y="1968"/>
                  <a:pt x="746" y="1933"/>
                  <a:pt x="714" y="1969"/>
                </a:cubicBezTo>
                <a:cubicBezTo>
                  <a:pt x="708" y="1977"/>
                  <a:pt x="705" y="1987"/>
                  <a:pt x="705" y="1999"/>
                </a:cubicBezTo>
                <a:cubicBezTo>
                  <a:pt x="706" y="2027"/>
                  <a:pt x="722" y="2038"/>
                  <a:pt x="736" y="2043"/>
                </a:cubicBezTo>
                <a:cubicBezTo>
                  <a:pt x="768" y="2054"/>
                  <a:pt x="819" y="2038"/>
                  <a:pt x="854" y="2016"/>
                </a:cubicBezTo>
                <a:cubicBezTo>
                  <a:pt x="851" y="2022"/>
                  <a:pt x="847" y="2028"/>
                  <a:pt x="845" y="2033"/>
                </a:cubicBezTo>
                <a:cubicBezTo>
                  <a:pt x="834" y="2054"/>
                  <a:pt x="820" y="2080"/>
                  <a:pt x="825" y="2105"/>
                </a:cubicBezTo>
                <a:cubicBezTo>
                  <a:pt x="722" y="2128"/>
                  <a:pt x="551" y="2091"/>
                  <a:pt x="411" y="2011"/>
                </a:cubicBezTo>
                <a:cubicBezTo>
                  <a:pt x="315" y="1957"/>
                  <a:pt x="163" y="1843"/>
                  <a:pt x="125" y="1655"/>
                </a:cubicBezTo>
                <a:cubicBezTo>
                  <a:pt x="142" y="1695"/>
                  <a:pt x="168" y="1748"/>
                  <a:pt x="200" y="1789"/>
                </a:cubicBezTo>
                <a:cubicBezTo>
                  <a:pt x="253" y="1862"/>
                  <a:pt x="406" y="1993"/>
                  <a:pt x="525" y="1968"/>
                </a:cubicBezTo>
                <a:cubicBezTo>
                  <a:pt x="557" y="1961"/>
                  <a:pt x="583" y="1942"/>
                  <a:pt x="599" y="1914"/>
                </a:cubicBezTo>
                <a:cubicBezTo>
                  <a:pt x="615" y="1885"/>
                  <a:pt x="617" y="1849"/>
                  <a:pt x="604" y="1817"/>
                </a:cubicBezTo>
                <a:cubicBezTo>
                  <a:pt x="596" y="1797"/>
                  <a:pt x="583" y="1780"/>
                  <a:pt x="565" y="1769"/>
                </a:cubicBezTo>
                <a:cubicBezTo>
                  <a:pt x="561" y="1766"/>
                  <a:pt x="556" y="1764"/>
                  <a:pt x="552" y="1762"/>
                </a:cubicBezTo>
                <a:cubicBezTo>
                  <a:pt x="528" y="1751"/>
                  <a:pt x="501" y="1750"/>
                  <a:pt x="476" y="1760"/>
                </a:cubicBezTo>
                <a:cubicBezTo>
                  <a:pt x="456" y="1767"/>
                  <a:pt x="441" y="1782"/>
                  <a:pt x="432" y="1801"/>
                </a:cubicBezTo>
                <a:cubicBezTo>
                  <a:pt x="424" y="1820"/>
                  <a:pt x="423" y="1841"/>
                  <a:pt x="431" y="1861"/>
                </a:cubicBezTo>
                <a:cubicBezTo>
                  <a:pt x="437" y="1876"/>
                  <a:pt x="448" y="1889"/>
                  <a:pt x="463" y="1895"/>
                </a:cubicBezTo>
                <a:cubicBezTo>
                  <a:pt x="479" y="1902"/>
                  <a:pt x="495" y="1903"/>
                  <a:pt x="511" y="1897"/>
                </a:cubicBezTo>
                <a:cubicBezTo>
                  <a:pt x="537" y="1887"/>
                  <a:pt x="549" y="1858"/>
                  <a:pt x="540" y="1832"/>
                </a:cubicBezTo>
                <a:cubicBezTo>
                  <a:pt x="532" y="1812"/>
                  <a:pt x="509" y="1802"/>
                  <a:pt x="488" y="1809"/>
                </a:cubicBezTo>
                <a:cubicBezTo>
                  <a:pt x="442" y="1825"/>
                  <a:pt x="503" y="1870"/>
                  <a:pt x="494" y="1825"/>
                </a:cubicBezTo>
                <a:cubicBezTo>
                  <a:pt x="506" y="1820"/>
                  <a:pt x="520" y="1826"/>
                  <a:pt x="524" y="1838"/>
                </a:cubicBezTo>
                <a:cubicBezTo>
                  <a:pt x="531" y="1855"/>
                  <a:pt x="522" y="1875"/>
                  <a:pt x="505" y="1881"/>
                </a:cubicBezTo>
                <a:cubicBezTo>
                  <a:pt x="494" y="1886"/>
                  <a:pt x="481" y="1885"/>
                  <a:pt x="470" y="1880"/>
                </a:cubicBezTo>
                <a:cubicBezTo>
                  <a:pt x="459" y="1875"/>
                  <a:pt x="450" y="1866"/>
                  <a:pt x="446" y="1855"/>
                </a:cubicBezTo>
                <a:cubicBezTo>
                  <a:pt x="440" y="1840"/>
                  <a:pt x="440" y="1823"/>
                  <a:pt x="447" y="1808"/>
                </a:cubicBezTo>
                <a:cubicBezTo>
                  <a:pt x="454" y="1792"/>
                  <a:pt x="466" y="1781"/>
                  <a:pt x="482" y="1775"/>
                </a:cubicBezTo>
                <a:cubicBezTo>
                  <a:pt x="502" y="1767"/>
                  <a:pt x="525" y="1768"/>
                  <a:pt x="545" y="1777"/>
                </a:cubicBezTo>
                <a:cubicBezTo>
                  <a:pt x="565" y="1786"/>
                  <a:pt x="581" y="1802"/>
                  <a:pt x="589" y="1823"/>
                </a:cubicBezTo>
                <a:cubicBezTo>
                  <a:pt x="600" y="1851"/>
                  <a:pt x="598" y="1881"/>
                  <a:pt x="584" y="1906"/>
                </a:cubicBezTo>
                <a:cubicBezTo>
                  <a:pt x="571" y="1930"/>
                  <a:pt x="549" y="1946"/>
                  <a:pt x="522" y="1952"/>
                </a:cubicBezTo>
                <a:cubicBezTo>
                  <a:pt x="446" y="1968"/>
                  <a:pt x="349" y="1911"/>
                  <a:pt x="281" y="1851"/>
                </a:cubicBezTo>
                <a:cubicBezTo>
                  <a:pt x="326" y="1870"/>
                  <a:pt x="354" y="1859"/>
                  <a:pt x="365" y="1852"/>
                </a:cubicBezTo>
                <a:cubicBezTo>
                  <a:pt x="383" y="1841"/>
                  <a:pt x="393" y="1823"/>
                  <a:pt x="391" y="1802"/>
                </a:cubicBezTo>
                <a:cubicBezTo>
                  <a:pt x="390" y="1789"/>
                  <a:pt x="384" y="1776"/>
                  <a:pt x="375" y="1765"/>
                </a:cubicBezTo>
                <a:cubicBezTo>
                  <a:pt x="381" y="1766"/>
                  <a:pt x="388" y="1767"/>
                  <a:pt x="395" y="1768"/>
                </a:cubicBezTo>
                <a:cubicBezTo>
                  <a:pt x="443" y="1770"/>
                  <a:pt x="483" y="1754"/>
                  <a:pt x="501" y="1724"/>
                </a:cubicBezTo>
                <a:cubicBezTo>
                  <a:pt x="512" y="1704"/>
                  <a:pt x="512" y="1681"/>
                  <a:pt x="500" y="1662"/>
                </a:cubicBezTo>
                <a:cubicBezTo>
                  <a:pt x="489" y="1644"/>
                  <a:pt x="470" y="1632"/>
                  <a:pt x="444" y="1626"/>
                </a:cubicBezTo>
                <a:cubicBezTo>
                  <a:pt x="521" y="1609"/>
                  <a:pt x="603" y="1575"/>
                  <a:pt x="643" y="1513"/>
                </a:cubicBezTo>
                <a:cubicBezTo>
                  <a:pt x="658" y="1489"/>
                  <a:pt x="661" y="1461"/>
                  <a:pt x="651" y="1434"/>
                </a:cubicBezTo>
                <a:cubicBezTo>
                  <a:pt x="644" y="1412"/>
                  <a:pt x="628" y="1393"/>
                  <a:pt x="608" y="1380"/>
                </a:cubicBezTo>
                <a:cubicBezTo>
                  <a:pt x="600" y="1375"/>
                  <a:pt x="592" y="1371"/>
                  <a:pt x="583" y="1368"/>
                </a:cubicBezTo>
                <a:cubicBezTo>
                  <a:pt x="560" y="1360"/>
                  <a:pt x="535" y="1362"/>
                  <a:pt x="513" y="1372"/>
                </a:cubicBezTo>
                <a:cubicBezTo>
                  <a:pt x="491" y="1383"/>
                  <a:pt x="475" y="1402"/>
                  <a:pt x="467" y="1425"/>
                </a:cubicBezTo>
                <a:cubicBezTo>
                  <a:pt x="454" y="1462"/>
                  <a:pt x="475" y="1503"/>
                  <a:pt x="512" y="1516"/>
                </a:cubicBezTo>
                <a:cubicBezTo>
                  <a:pt x="527" y="1521"/>
                  <a:pt x="542" y="1520"/>
                  <a:pt x="556" y="1513"/>
                </a:cubicBezTo>
                <a:cubicBezTo>
                  <a:pt x="570" y="1506"/>
                  <a:pt x="580" y="1495"/>
                  <a:pt x="585" y="1480"/>
                </a:cubicBezTo>
                <a:cubicBezTo>
                  <a:pt x="593" y="1456"/>
                  <a:pt x="580" y="1430"/>
                  <a:pt x="556" y="1422"/>
                </a:cubicBezTo>
                <a:cubicBezTo>
                  <a:pt x="537" y="1415"/>
                  <a:pt x="516" y="1426"/>
                  <a:pt x="509" y="1445"/>
                </a:cubicBezTo>
                <a:cubicBezTo>
                  <a:pt x="504" y="1461"/>
                  <a:pt x="513" y="1477"/>
                  <a:pt x="528" y="1484"/>
                </a:cubicBezTo>
                <a:cubicBezTo>
                  <a:pt x="559" y="1499"/>
                  <a:pt x="559" y="1453"/>
                  <a:pt x="533" y="1469"/>
                </a:cubicBezTo>
                <a:cubicBezTo>
                  <a:pt x="526" y="1466"/>
                  <a:pt x="522" y="1458"/>
                  <a:pt x="524" y="1451"/>
                </a:cubicBezTo>
                <a:cubicBezTo>
                  <a:pt x="528" y="1440"/>
                  <a:pt x="540" y="1434"/>
                  <a:pt x="551" y="1437"/>
                </a:cubicBezTo>
                <a:cubicBezTo>
                  <a:pt x="566" y="1443"/>
                  <a:pt x="575" y="1460"/>
                  <a:pt x="570" y="1475"/>
                </a:cubicBezTo>
                <a:cubicBezTo>
                  <a:pt x="566" y="1485"/>
                  <a:pt x="559" y="1494"/>
                  <a:pt x="549" y="1499"/>
                </a:cubicBezTo>
                <a:cubicBezTo>
                  <a:pt x="539" y="1503"/>
                  <a:pt x="528" y="1504"/>
                  <a:pt x="518" y="1501"/>
                </a:cubicBezTo>
                <a:cubicBezTo>
                  <a:pt x="488" y="1491"/>
                  <a:pt x="473" y="1459"/>
                  <a:pt x="483" y="1430"/>
                </a:cubicBezTo>
                <a:cubicBezTo>
                  <a:pt x="489" y="1411"/>
                  <a:pt x="502" y="1396"/>
                  <a:pt x="520" y="1387"/>
                </a:cubicBezTo>
                <a:cubicBezTo>
                  <a:pt x="538" y="1378"/>
                  <a:pt x="559" y="1377"/>
                  <a:pt x="578" y="1383"/>
                </a:cubicBezTo>
                <a:cubicBezTo>
                  <a:pt x="605" y="1392"/>
                  <a:pt x="627" y="1413"/>
                  <a:pt x="636" y="1439"/>
                </a:cubicBezTo>
                <a:cubicBezTo>
                  <a:pt x="644" y="1461"/>
                  <a:pt x="641" y="1484"/>
                  <a:pt x="629" y="1504"/>
                </a:cubicBezTo>
                <a:cubicBezTo>
                  <a:pt x="592" y="1564"/>
                  <a:pt x="511" y="1595"/>
                  <a:pt x="437" y="1612"/>
                </a:cubicBezTo>
                <a:cubicBezTo>
                  <a:pt x="469" y="1596"/>
                  <a:pt x="487" y="1568"/>
                  <a:pt x="485" y="1536"/>
                </a:cubicBezTo>
                <a:cubicBezTo>
                  <a:pt x="483" y="1506"/>
                  <a:pt x="464" y="1481"/>
                  <a:pt x="438" y="1473"/>
                </a:cubicBezTo>
                <a:cubicBezTo>
                  <a:pt x="426" y="1469"/>
                  <a:pt x="406" y="1467"/>
                  <a:pt x="382" y="1480"/>
                </a:cubicBezTo>
                <a:cubicBezTo>
                  <a:pt x="389" y="1460"/>
                  <a:pt x="390" y="1442"/>
                  <a:pt x="385" y="1426"/>
                </a:cubicBezTo>
                <a:cubicBezTo>
                  <a:pt x="379" y="1409"/>
                  <a:pt x="365" y="1398"/>
                  <a:pt x="349" y="1396"/>
                </a:cubicBezTo>
                <a:cubicBezTo>
                  <a:pt x="346" y="1396"/>
                  <a:pt x="342" y="1396"/>
                  <a:pt x="339" y="1397"/>
                </a:cubicBezTo>
                <a:cubicBezTo>
                  <a:pt x="378" y="1332"/>
                  <a:pt x="403" y="1254"/>
                  <a:pt x="370" y="1185"/>
                </a:cubicBezTo>
                <a:cubicBezTo>
                  <a:pt x="362" y="1166"/>
                  <a:pt x="349" y="1152"/>
                  <a:pt x="333" y="1142"/>
                </a:cubicBezTo>
                <a:cubicBezTo>
                  <a:pt x="326" y="1137"/>
                  <a:pt x="318" y="1133"/>
                  <a:pt x="309" y="1130"/>
                </a:cubicBezTo>
                <a:cubicBezTo>
                  <a:pt x="283" y="1123"/>
                  <a:pt x="255" y="1126"/>
                  <a:pt x="230" y="1142"/>
                </a:cubicBezTo>
                <a:cubicBezTo>
                  <a:pt x="210" y="1153"/>
                  <a:pt x="197" y="1172"/>
                  <a:pt x="191" y="1195"/>
                </a:cubicBezTo>
                <a:cubicBezTo>
                  <a:pt x="186" y="1217"/>
                  <a:pt x="189" y="1240"/>
                  <a:pt x="201" y="1259"/>
                </a:cubicBezTo>
                <a:cubicBezTo>
                  <a:pt x="221" y="1291"/>
                  <a:pt x="263" y="1302"/>
                  <a:pt x="295" y="1282"/>
                </a:cubicBezTo>
                <a:cubicBezTo>
                  <a:pt x="320" y="1267"/>
                  <a:pt x="328" y="1233"/>
                  <a:pt x="313" y="1208"/>
                </a:cubicBezTo>
                <a:cubicBezTo>
                  <a:pt x="307" y="1198"/>
                  <a:pt x="297" y="1191"/>
                  <a:pt x="286" y="1188"/>
                </a:cubicBezTo>
                <a:cubicBezTo>
                  <a:pt x="275" y="1185"/>
                  <a:pt x="263" y="1187"/>
                  <a:pt x="253" y="1193"/>
                </a:cubicBezTo>
                <a:cubicBezTo>
                  <a:pt x="236" y="1203"/>
                  <a:pt x="231" y="1225"/>
                  <a:pt x="241" y="1242"/>
                </a:cubicBezTo>
                <a:cubicBezTo>
                  <a:pt x="249" y="1256"/>
                  <a:pt x="270" y="1263"/>
                  <a:pt x="281" y="1251"/>
                </a:cubicBezTo>
                <a:cubicBezTo>
                  <a:pt x="296" y="1237"/>
                  <a:pt x="281" y="1206"/>
                  <a:pt x="255" y="1233"/>
                </a:cubicBezTo>
                <a:cubicBezTo>
                  <a:pt x="250" y="1224"/>
                  <a:pt x="252" y="1213"/>
                  <a:pt x="261" y="1207"/>
                </a:cubicBezTo>
                <a:cubicBezTo>
                  <a:pt x="268" y="1203"/>
                  <a:pt x="275" y="1202"/>
                  <a:pt x="282" y="1204"/>
                </a:cubicBezTo>
                <a:cubicBezTo>
                  <a:pt x="289" y="1206"/>
                  <a:pt x="295" y="1210"/>
                  <a:pt x="299" y="1216"/>
                </a:cubicBezTo>
                <a:cubicBezTo>
                  <a:pt x="310" y="1234"/>
                  <a:pt x="304" y="1257"/>
                  <a:pt x="286" y="1268"/>
                </a:cubicBezTo>
                <a:cubicBezTo>
                  <a:pt x="262" y="1283"/>
                  <a:pt x="230" y="1275"/>
                  <a:pt x="215" y="1251"/>
                </a:cubicBezTo>
                <a:cubicBezTo>
                  <a:pt x="206" y="1235"/>
                  <a:pt x="203" y="1216"/>
                  <a:pt x="207" y="1198"/>
                </a:cubicBezTo>
                <a:cubicBezTo>
                  <a:pt x="211" y="1180"/>
                  <a:pt x="223" y="1165"/>
                  <a:pt x="238" y="1155"/>
                </a:cubicBezTo>
                <a:cubicBezTo>
                  <a:pt x="259" y="1143"/>
                  <a:pt x="282" y="1140"/>
                  <a:pt x="304" y="1146"/>
                </a:cubicBezTo>
                <a:cubicBezTo>
                  <a:pt x="327" y="1153"/>
                  <a:pt x="345" y="1169"/>
                  <a:pt x="356" y="1192"/>
                </a:cubicBezTo>
                <a:cubicBezTo>
                  <a:pt x="389" y="1262"/>
                  <a:pt x="353" y="1353"/>
                  <a:pt x="305" y="1414"/>
                </a:cubicBezTo>
                <a:cubicBezTo>
                  <a:pt x="306" y="1403"/>
                  <a:pt x="305" y="1392"/>
                  <a:pt x="302" y="1380"/>
                </a:cubicBezTo>
                <a:cubicBezTo>
                  <a:pt x="295" y="1356"/>
                  <a:pt x="284" y="1341"/>
                  <a:pt x="272" y="1333"/>
                </a:cubicBezTo>
                <a:cubicBezTo>
                  <a:pt x="262" y="1327"/>
                  <a:pt x="251" y="1325"/>
                  <a:pt x="242" y="1327"/>
                </a:cubicBezTo>
                <a:cubicBezTo>
                  <a:pt x="212" y="1332"/>
                  <a:pt x="183" y="1369"/>
                  <a:pt x="188" y="1422"/>
                </a:cubicBezTo>
                <a:cubicBezTo>
                  <a:pt x="195" y="1502"/>
                  <a:pt x="145" y="1543"/>
                  <a:pt x="120" y="1558"/>
                </a:cubicBezTo>
                <a:cubicBezTo>
                  <a:pt x="118" y="1561"/>
                  <a:pt x="108" y="1565"/>
                  <a:pt x="101" y="1568"/>
                </a:cubicBezTo>
                <a:close/>
                <a:moveTo>
                  <a:pt x="505" y="961"/>
                </a:moveTo>
                <a:cubicBezTo>
                  <a:pt x="487" y="999"/>
                  <a:pt x="448" y="1070"/>
                  <a:pt x="415" y="1068"/>
                </a:cubicBezTo>
                <a:cubicBezTo>
                  <a:pt x="409" y="1068"/>
                  <a:pt x="403" y="1065"/>
                  <a:pt x="398" y="1059"/>
                </a:cubicBezTo>
                <a:cubicBezTo>
                  <a:pt x="387" y="1047"/>
                  <a:pt x="384" y="1035"/>
                  <a:pt x="390" y="1022"/>
                </a:cubicBezTo>
                <a:cubicBezTo>
                  <a:pt x="405" y="991"/>
                  <a:pt x="464" y="964"/>
                  <a:pt x="505" y="961"/>
                </a:cubicBezTo>
                <a:close/>
                <a:moveTo>
                  <a:pt x="647" y="1098"/>
                </a:moveTo>
                <a:cubicBezTo>
                  <a:pt x="681" y="1144"/>
                  <a:pt x="712" y="1191"/>
                  <a:pt x="740" y="1238"/>
                </a:cubicBezTo>
                <a:cubicBezTo>
                  <a:pt x="684" y="1218"/>
                  <a:pt x="624" y="1159"/>
                  <a:pt x="647" y="1098"/>
                </a:cubicBezTo>
                <a:close/>
                <a:moveTo>
                  <a:pt x="723" y="1258"/>
                </a:moveTo>
                <a:cubicBezTo>
                  <a:pt x="698" y="1292"/>
                  <a:pt x="645" y="1353"/>
                  <a:pt x="613" y="1344"/>
                </a:cubicBezTo>
                <a:cubicBezTo>
                  <a:pt x="607" y="1343"/>
                  <a:pt x="603" y="1338"/>
                  <a:pt x="598" y="1331"/>
                </a:cubicBezTo>
                <a:cubicBezTo>
                  <a:pt x="590" y="1317"/>
                  <a:pt x="590" y="1305"/>
                  <a:pt x="599" y="1294"/>
                </a:cubicBezTo>
                <a:cubicBezTo>
                  <a:pt x="619" y="1267"/>
                  <a:pt x="683" y="1252"/>
                  <a:pt x="723" y="1258"/>
                </a:cubicBezTo>
                <a:close/>
                <a:moveTo>
                  <a:pt x="1427" y="1390"/>
                </a:moveTo>
                <a:cubicBezTo>
                  <a:pt x="1415" y="1410"/>
                  <a:pt x="1406" y="1432"/>
                  <a:pt x="1401" y="1454"/>
                </a:cubicBezTo>
                <a:cubicBezTo>
                  <a:pt x="1401" y="1454"/>
                  <a:pt x="1400" y="1454"/>
                  <a:pt x="1399" y="1455"/>
                </a:cubicBezTo>
                <a:cubicBezTo>
                  <a:pt x="1380" y="1466"/>
                  <a:pt x="1363" y="1483"/>
                  <a:pt x="1355" y="1503"/>
                </a:cubicBezTo>
                <a:cubicBezTo>
                  <a:pt x="1354" y="1497"/>
                  <a:pt x="1354" y="1491"/>
                  <a:pt x="1354" y="1485"/>
                </a:cubicBezTo>
                <a:cubicBezTo>
                  <a:pt x="1354" y="1484"/>
                  <a:pt x="1355" y="1484"/>
                  <a:pt x="1354" y="1484"/>
                </a:cubicBezTo>
                <a:cubicBezTo>
                  <a:pt x="1356" y="1436"/>
                  <a:pt x="1372" y="1388"/>
                  <a:pt x="1404" y="1348"/>
                </a:cubicBezTo>
                <a:cubicBezTo>
                  <a:pt x="1411" y="1340"/>
                  <a:pt x="1418" y="1332"/>
                  <a:pt x="1425" y="1325"/>
                </a:cubicBezTo>
                <a:cubicBezTo>
                  <a:pt x="1416" y="1346"/>
                  <a:pt x="1417" y="1369"/>
                  <a:pt x="1427" y="1390"/>
                </a:cubicBezTo>
                <a:close/>
                <a:moveTo>
                  <a:pt x="1653" y="1313"/>
                </a:moveTo>
                <a:cubicBezTo>
                  <a:pt x="1640" y="1308"/>
                  <a:pt x="1626" y="1305"/>
                  <a:pt x="1612" y="1303"/>
                </a:cubicBezTo>
                <a:cubicBezTo>
                  <a:pt x="1624" y="1290"/>
                  <a:pt x="1638" y="1282"/>
                  <a:pt x="1654" y="1278"/>
                </a:cubicBezTo>
                <a:cubicBezTo>
                  <a:pt x="1653" y="1279"/>
                  <a:pt x="1652" y="1280"/>
                  <a:pt x="1652" y="1280"/>
                </a:cubicBezTo>
                <a:cubicBezTo>
                  <a:pt x="1644" y="1290"/>
                  <a:pt x="1645" y="1304"/>
                  <a:pt x="1653" y="1313"/>
                </a:cubicBezTo>
                <a:close/>
                <a:moveTo>
                  <a:pt x="1599" y="1301"/>
                </a:moveTo>
                <a:cubicBezTo>
                  <a:pt x="1599" y="1301"/>
                  <a:pt x="1598" y="1302"/>
                  <a:pt x="1598" y="1302"/>
                </a:cubicBezTo>
                <a:cubicBezTo>
                  <a:pt x="1574" y="1301"/>
                  <a:pt x="1550" y="1304"/>
                  <a:pt x="1527" y="1312"/>
                </a:cubicBezTo>
                <a:cubicBezTo>
                  <a:pt x="1526" y="1311"/>
                  <a:pt x="1526" y="1311"/>
                  <a:pt x="1525" y="1310"/>
                </a:cubicBezTo>
                <a:cubicBezTo>
                  <a:pt x="1508" y="1299"/>
                  <a:pt x="1485" y="1291"/>
                  <a:pt x="1464" y="1294"/>
                </a:cubicBezTo>
                <a:cubicBezTo>
                  <a:pt x="1520" y="1259"/>
                  <a:pt x="1588" y="1250"/>
                  <a:pt x="1651" y="1267"/>
                </a:cubicBezTo>
                <a:cubicBezTo>
                  <a:pt x="1631" y="1271"/>
                  <a:pt x="1613" y="1284"/>
                  <a:pt x="1599" y="1301"/>
                </a:cubicBezTo>
                <a:close/>
                <a:moveTo>
                  <a:pt x="1476" y="1306"/>
                </a:moveTo>
                <a:cubicBezTo>
                  <a:pt x="1476" y="1305"/>
                  <a:pt x="1475" y="1305"/>
                  <a:pt x="1474" y="1305"/>
                </a:cubicBezTo>
                <a:cubicBezTo>
                  <a:pt x="1488" y="1305"/>
                  <a:pt x="1502" y="1310"/>
                  <a:pt x="1514" y="1317"/>
                </a:cubicBezTo>
                <a:cubicBezTo>
                  <a:pt x="1504" y="1321"/>
                  <a:pt x="1494" y="1326"/>
                  <a:pt x="1485" y="1332"/>
                </a:cubicBezTo>
                <a:cubicBezTo>
                  <a:pt x="1488" y="1323"/>
                  <a:pt x="1484" y="1312"/>
                  <a:pt x="1476" y="1306"/>
                </a:cubicBezTo>
                <a:close/>
                <a:moveTo>
                  <a:pt x="1472" y="1312"/>
                </a:moveTo>
                <a:cubicBezTo>
                  <a:pt x="1479" y="1318"/>
                  <a:pt x="1481" y="1329"/>
                  <a:pt x="1475" y="1337"/>
                </a:cubicBezTo>
                <a:cubicBezTo>
                  <a:pt x="1469" y="1344"/>
                  <a:pt x="1458" y="1346"/>
                  <a:pt x="1450" y="1340"/>
                </a:cubicBezTo>
                <a:cubicBezTo>
                  <a:pt x="1442" y="1334"/>
                  <a:pt x="1441" y="1323"/>
                  <a:pt x="1447" y="1315"/>
                </a:cubicBezTo>
                <a:cubicBezTo>
                  <a:pt x="1453" y="1307"/>
                  <a:pt x="1464" y="1306"/>
                  <a:pt x="1472" y="1312"/>
                </a:cubicBezTo>
                <a:close/>
                <a:moveTo>
                  <a:pt x="1445" y="1345"/>
                </a:moveTo>
                <a:cubicBezTo>
                  <a:pt x="1450" y="1349"/>
                  <a:pt x="1455" y="1351"/>
                  <a:pt x="1461" y="1351"/>
                </a:cubicBezTo>
                <a:cubicBezTo>
                  <a:pt x="1453" y="1358"/>
                  <a:pt x="1445" y="1366"/>
                  <a:pt x="1438" y="1375"/>
                </a:cubicBezTo>
                <a:cubicBezTo>
                  <a:pt x="1437" y="1376"/>
                  <a:pt x="1436" y="1378"/>
                  <a:pt x="1435" y="1379"/>
                </a:cubicBezTo>
                <a:cubicBezTo>
                  <a:pt x="1428" y="1362"/>
                  <a:pt x="1428" y="1345"/>
                  <a:pt x="1436" y="1328"/>
                </a:cubicBezTo>
                <a:cubicBezTo>
                  <a:pt x="1437" y="1335"/>
                  <a:pt x="1440" y="1341"/>
                  <a:pt x="1445" y="1345"/>
                </a:cubicBezTo>
                <a:close/>
                <a:moveTo>
                  <a:pt x="1445" y="1380"/>
                </a:moveTo>
                <a:cubicBezTo>
                  <a:pt x="1508" y="1301"/>
                  <a:pt x="1622" y="1287"/>
                  <a:pt x="1701" y="1350"/>
                </a:cubicBezTo>
                <a:cubicBezTo>
                  <a:pt x="1726" y="1369"/>
                  <a:pt x="1744" y="1393"/>
                  <a:pt x="1756" y="1420"/>
                </a:cubicBezTo>
                <a:cubicBezTo>
                  <a:pt x="1756" y="1421"/>
                  <a:pt x="1756" y="1422"/>
                  <a:pt x="1757" y="1423"/>
                </a:cubicBezTo>
                <a:cubicBezTo>
                  <a:pt x="1781" y="1482"/>
                  <a:pt x="1774" y="1552"/>
                  <a:pt x="1732" y="1605"/>
                </a:cubicBezTo>
                <a:cubicBezTo>
                  <a:pt x="1670" y="1685"/>
                  <a:pt x="1555" y="1698"/>
                  <a:pt x="1476" y="1636"/>
                </a:cubicBezTo>
                <a:cubicBezTo>
                  <a:pt x="1397" y="1574"/>
                  <a:pt x="1383" y="1460"/>
                  <a:pt x="1445" y="1380"/>
                </a:cubicBezTo>
                <a:close/>
                <a:moveTo>
                  <a:pt x="1706" y="1147"/>
                </a:moveTo>
                <a:cubicBezTo>
                  <a:pt x="1706" y="1147"/>
                  <a:pt x="1707" y="1147"/>
                  <a:pt x="1707" y="1147"/>
                </a:cubicBezTo>
                <a:cubicBezTo>
                  <a:pt x="1726" y="1143"/>
                  <a:pt x="1742" y="1152"/>
                  <a:pt x="1754" y="1165"/>
                </a:cubicBezTo>
                <a:cubicBezTo>
                  <a:pt x="1731" y="1185"/>
                  <a:pt x="1712" y="1208"/>
                  <a:pt x="1697" y="1234"/>
                </a:cubicBezTo>
                <a:cubicBezTo>
                  <a:pt x="1705" y="1206"/>
                  <a:pt x="1708" y="1176"/>
                  <a:pt x="1706" y="1147"/>
                </a:cubicBezTo>
                <a:close/>
                <a:moveTo>
                  <a:pt x="1873" y="1116"/>
                </a:moveTo>
                <a:cubicBezTo>
                  <a:pt x="1943" y="1100"/>
                  <a:pt x="2013" y="1113"/>
                  <a:pt x="2080" y="1137"/>
                </a:cubicBezTo>
                <a:cubicBezTo>
                  <a:pt x="2023" y="1137"/>
                  <a:pt x="1968" y="1159"/>
                  <a:pt x="1917" y="1182"/>
                </a:cubicBezTo>
                <a:cubicBezTo>
                  <a:pt x="1850" y="1211"/>
                  <a:pt x="1786" y="1243"/>
                  <a:pt x="1735" y="1295"/>
                </a:cubicBezTo>
                <a:cubicBezTo>
                  <a:pt x="1721" y="1285"/>
                  <a:pt x="1707" y="1276"/>
                  <a:pt x="1692" y="1269"/>
                </a:cubicBezTo>
                <a:cubicBezTo>
                  <a:pt x="1723" y="1194"/>
                  <a:pt x="1793" y="1133"/>
                  <a:pt x="1873" y="1116"/>
                </a:cubicBezTo>
                <a:close/>
                <a:moveTo>
                  <a:pt x="1808" y="983"/>
                </a:moveTo>
                <a:cubicBezTo>
                  <a:pt x="1879" y="918"/>
                  <a:pt x="1951" y="875"/>
                  <a:pt x="2018" y="855"/>
                </a:cubicBezTo>
                <a:cubicBezTo>
                  <a:pt x="2015" y="908"/>
                  <a:pt x="1990" y="960"/>
                  <a:pt x="1960" y="1003"/>
                </a:cubicBezTo>
                <a:cubicBezTo>
                  <a:pt x="1928" y="1049"/>
                  <a:pt x="1886" y="1075"/>
                  <a:pt x="1840" y="1103"/>
                </a:cubicBezTo>
                <a:cubicBezTo>
                  <a:pt x="1846" y="1060"/>
                  <a:pt x="1822" y="1022"/>
                  <a:pt x="1808" y="983"/>
                </a:cubicBezTo>
                <a:close/>
                <a:moveTo>
                  <a:pt x="1982" y="852"/>
                </a:moveTo>
                <a:cubicBezTo>
                  <a:pt x="1983" y="848"/>
                  <a:pt x="1984" y="845"/>
                  <a:pt x="1984" y="841"/>
                </a:cubicBezTo>
                <a:cubicBezTo>
                  <a:pt x="1987" y="844"/>
                  <a:pt x="1991" y="845"/>
                  <a:pt x="1995" y="847"/>
                </a:cubicBezTo>
                <a:cubicBezTo>
                  <a:pt x="1990" y="848"/>
                  <a:pt x="1986" y="850"/>
                  <a:pt x="1982" y="852"/>
                </a:cubicBezTo>
                <a:close/>
                <a:moveTo>
                  <a:pt x="2053" y="847"/>
                </a:moveTo>
                <a:cubicBezTo>
                  <a:pt x="2057" y="846"/>
                  <a:pt x="2061" y="846"/>
                  <a:pt x="2065" y="845"/>
                </a:cubicBezTo>
                <a:cubicBezTo>
                  <a:pt x="2068" y="860"/>
                  <a:pt x="2074" y="873"/>
                  <a:pt x="2077" y="888"/>
                </a:cubicBezTo>
                <a:cubicBezTo>
                  <a:pt x="2083" y="913"/>
                  <a:pt x="2079" y="942"/>
                  <a:pt x="2076" y="967"/>
                </a:cubicBezTo>
                <a:cubicBezTo>
                  <a:pt x="2069" y="1015"/>
                  <a:pt x="2056" y="1068"/>
                  <a:pt x="2029" y="1109"/>
                </a:cubicBezTo>
                <a:cubicBezTo>
                  <a:pt x="2010" y="1104"/>
                  <a:pt x="1991" y="1101"/>
                  <a:pt x="1973" y="1099"/>
                </a:cubicBezTo>
                <a:cubicBezTo>
                  <a:pt x="1999" y="1082"/>
                  <a:pt x="2017" y="1049"/>
                  <a:pt x="2029" y="1022"/>
                </a:cubicBezTo>
                <a:cubicBezTo>
                  <a:pt x="2053" y="967"/>
                  <a:pt x="2053" y="907"/>
                  <a:pt x="2053" y="848"/>
                </a:cubicBezTo>
                <a:cubicBezTo>
                  <a:pt x="2053" y="847"/>
                  <a:pt x="2053" y="847"/>
                  <a:pt x="2053" y="847"/>
                </a:cubicBezTo>
                <a:close/>
                <a:moveTo>
                  <a:pt x="2207" y="869"/>
                </a:moveTo>
                <a:cubicBezTo>
                  <a:pt x="2326" y="931"/>
                  <a:pt x="2390" y="1097"/>
                  <a:pt x="2375" y="1288"/>
                </a:cubicBezTo>
                <a:cubicBezTo>
                  <a:pt x="2327" y="1264"/>
                  <a:pt x="2279" y="1246"/>
                  <a:pt x="2228" y="1229"/>
                </a:cubicBezTo>
                <a:cubicBezTo>
                  <a:pt x="2181" y="1213"/>
                  <a:pt x="2135" y="1200"/>
                  <a:pt x="2086" y="1208"/>
                </a:cubicBezTo>
                <a:cubicBezTo>
                  <a:pt x="2095" y="1187"/>
                  <a:pt x="2105" y="1166"/>
                  <a:pt x="2116" y="1147"/>
                </a:cubicBezTo>
                <a:cubicBezTo>
                  <a:pt x="2118" y="1144"/>
                  <a:pt x="2117" y="1140"/>
                  <a:pt x="2114" y="1139"/>
                </a:cubicBezTo>
                <a:cubicBezTo>
                  <a:pt x="2091" y="1129"/>
                  <a:pt x="2066" y="1119"/>
                  <a:pt x="2040" y="1112"/>
                </a:cubicBezTo>
                <a:cubicBezTo>
                  <a:pt x="2065" y="1073"/>
                  <a:pt x="2077" y="1025"/>
                  <a:pt x="2085" y="980"/>
                </a:cubicBezTo>
                <a:cubicBezTo>
                  <a:pt x="2089" y="957"/>
                  <a:pt x="2091" y="935"/>
                  <a:pt x="2091" y="913"/>
                </a:cubicBezTo>
                <a:cubicBezTo>
                  <a:pt x="2091" y="888"/>
                  <a:pt x="2080" y="867"/>
                  <a:pt x="2076" y="844"/>
                </a:cubicBezTo>
                <a:cubicBezTo>
                  <a:pt x="2123" y="839"/>
                  <a:pt x="2167" y="847"/>
                  <a:pt x="2207" y="869"/>
                </a:cubicBezTo>
                <a:close/>
                <a:moveTo>
                  <a:pt x="2137" y="830"/>
                </a:moveTo>
                <a:cubicBezTo>
                  <a:pt x="2145" y="826"/>
                  <a:pt x="2152" y="820"/>
                  <a:pt x="2157" y="812"/>
                </a:cubicBezTo>
                <a:cubicBezTo>
                  <a:pt x="2160" y="821"/>
                  <a:pt x="2164" y="830"/>
                  <a:pt x="2170" y="837"/>
                </a:cubicBezTo>
                <a:cubicBezTo>
                  <a:pt x="2159" y="834"/>
                  <a:pt x="2148" y="832"/>
                  <a:pt x="2137" y="830"/>
                </a:cubicBezTo>
                <a:close/>
                <a:moveTo>
                  <a:pt x="2268" y="893"/>
                </a:moveTo>
                <a:cubicBezTo>
                  <a:pt x="2258" y="884"/>
                  <a:pt x="2247" y="876"/>
                  <a:pt x="2236" y="868"/>
                </a:cubicBezTo>
                <a:cubicBezTo>
                  <a:pt x="2248" y="868"/>
                  <a:pt x="2258" y="865"/>
                  <a:pt x="2268" y="859"/>
                </a:cubicBezTo>
                <a:cubicBezTo>
                  <a:pt x="2267" y="865"/>
                  <a:pt x="2266" y="870"/>
                  <a:pt x="2266" y="875"/>
                </a:cubicBezTo>
                <a:cubicBezTo>
                  <a:pt x="2266" y="881"/>
                  <a:pt x="2267" y="887"/>
                  <a:pt x="2268" y="893"/>
                </a:cubicBezTo>
                <a:close/>
                <a:moveTo>
                  <a:pt x="2317" y="949"/>
                </a:moveTo>
                <a:cubicBezTo>
                  <a:pt x="2326" y="953"/>
                  <a:pt x="2336" y="955"/>
                  <a:pt x="2346" y="955"/>
                </a:cubicBezTo>
                <a:cubicBezTo>
                  <a:pt x="2349" y="955"/>
                  <a:pt x="2352" y="955"/>
                  <a:pt x="2354" y="954"/>
                </a:cubicBezTo>
                <a:cubicBezTo>
                  <a:pt x="2347" y="963"/>
                  <a:pt x="2341" y="974"/>
                  <a:pt x="2339" y="986"/>
                </a:cubicBezTo>
                <a:cubicBezTo>
                  <a:pt x="2332" y="973"/>
                  <a:pt x="2325" y="961"/>
                  <a:pt x="2317" y="949"/>
                </a:cubicBezTo>
                <a:close/>
                <a:moveTo>
                  <a:pt x="2396" y="1230"/>
                </a:moveTo>
                <a:cubicBezTo>
                  <a:pt x="2396" y="1208"/>
                  <a:pt x="2414" y="1191"/>
                  <a:pt x="2436" y="1191"/>
                </a:cubicBezTo>
                <a:cubicBezTo>
                  <a:pt x="2458" y="1191"/>
                  <a:pt x="2475" y="1208"/>
                  <a:pt x="2475" y="1230"/>
                </a:cubicBezTo>
                <a:cubicBezTo>
                  <a:pt x="2475" y="1252"/>
                  <a:pt x="2458" y="1270"/>
                  <a:pt x="2436" y="1270"/>
                </a:cubicBezTo>
                <a:cubicBezTo>
                  <a:pt x="2414" y="1270"/>
                  <a:pt x="2396" y="1252"/>
                  <a:pt x="2396" y="1230"/>
                </a:cubicBezTo>
                <a:close/>
                <a:moveTo>
                  <a:pt x="2406" y="1276"/>
                </a:moveTo>
                <a:cubicBezTo>
                  <a:pt x="2399" y="1280"/>
                  <a:pt x="2394" y="1285"/>
                  <a:pt x="2390" y="1291"/>
                </a:cubicBezTo>
                <a:cubicBezTo>
                  <a:pt x="2391" y="1282"/>
                  <a:pt x="2391" y="1273"/>
                  <a:pt x="2392" y="1263"/>
                </a:cubicBezTo>
                <a:cubicBezTo>
                  <a:pt x="2396" y="1269"/>
                  <a:pt x="2400" y="1273"/>
                  <a:pt x="2406" y="1276"/>
                </a:cubicBezTo>
                <a:close/>
                <a:moveTo>
                  <a:pt x="2392" y="1198"/>
                </a:moveTo>
                <a:cubicBezTo>
                  <a:pt x="2391" y="1187"/>
                  <a:pt x="2391" y="1176"/>
                  <a:pt x="2389" y="1165"/>
                </a:cubicBezTo>
                <a:cubicBezTo>
                  <a:pt x="2396" y="1172"/>
                  <a:pt x="2403" y="1177"/>
                  <a:pt x="2412" y="1181"/>
                </a:cubicBezTo>
                <a:cubicBezTo>
                  <a:pt x="2404" y="1185"/>
                  <a:pt x="2397" y="1191"/>
                  <a:pt x="2392" y="1198"/>
                </a:cubicBezTo>
                <a:close/>
                <a:moveTo>
                  <a:pt x="2400" y="1355"/>
                </a:moveTo>
                <a:cubicBezTo>
                  <a:pt x="2392" y="1357"/>
                  <a:pt x="2386" y="1360"/>
                  <a:pt x="2380" y="1365"/>
                </a:cubicBezTo>
                <a:cubicBezTo>
                  <a:pt x="2382" y="1355"/>
                  <a:pt x="2383" y="1345"/>
                  <a:pt x="2385" y="1335"/>
                </a:cubicBezTo>
                <a:cubicBezTo>
                  <a:pt x="2388" y="1343"/>
                  <a:pt x="2393" y="1350"/>
                  <a:pt x="2400" y="1355"/>
                </a:cubicBezTo>
                <a:close/>
                <a:moveTo>
                  <a:pt x="2379" y="1097"/>
                </a:moveTo>
                <a:cubicBezTo>
                  <a:pt x="2376" y="1086"/>
                  <a:pt x="2373" y="1074"/>
                  <a:pt x="2370" y="1063"/>
                </a:cubicBezTo>
                <a:cubicBezTo>
                  <a:pt x="2378" y="1068"/>
                  <a:pt x="2387" y="1072"/>
                  <a:pt x="2397" y="1074"/>
                </a:cubicBezTo>
                <a:cubicBezTo>
                  <a:pt x="2389" y="1080"/>
                  <a:pt x="2383" y="1088"/>
                  <a:pt x="2379" y="1097"/>
                </a:cubicBezTo>
                <a:close/>
                <a:moveTo>
                  <a:pt x="2362" y="1567"/>
                </a:moveTo>
                <a:cubicBezTo>
                  <a:pt x="2347" y="1567"/>
                  <a:pt x="2335" y="1555"/>
                  <a:pt x="2335" y="1540"/>
                </a:cubicBezTo>
                <a:cubicBezTo>
                  <a:pt x="2335" y="1525"/>
                  <a:pt x="2347" y="1513"/>
                  <a:pt x="2362" y="1513"/>
                </a:cubicBezTo>
                <a:cubicBezTo>
                  <a:pt x="2377" y="1513"/>
                  <a:pt x="2389" y="1525"/>
                  <a:pt x="2389" y="1540"/>
                </a:cubicBezTo>
                <a:cubicBezTo>
                  <a:pt x="2389" y="1555"/>
                  <a:pt x="2377" y="1567"/>
                  <a:pt x="2362" y="1567"/>
                </a:cubicBezTo>
                <a:close/>
                <a:moveTo>
                  <a:pt x="2373" y="1580"/>
                </a:moveTo>
                <a:cubicBezTo>
                  <a:pt x="2372" y="1583"/>
                  <a:pt x="2370" y="1586"/>
                  <a:pt x="2369" y="1589"/>
                </a:cubicBezTo>
                <a:cubicBezTo>
                  <a:pt x="2368" y="1586"/>
                  <a:pt x="2367" y="1584"/>
                  <a:pt x="2366" y="1582"/>
                </a:cubicBezTo>
                <a:cubicBezTo>
                  <a:pt x="2369" y="1581"/>
                  <a:pt x="2371" y="1581"/>
                  <a:pt x="2373" y="1580"/>
                </a:cubicBezTo>
                <a:close/>
                <a:moveTo>
                  <a:pt x="2332" y="1619"/>
                </a:moveTo>
                <a:cubicBezTo>
                  <a:pt x="2320" y="1619"/>
                  <a:pt x="2310" y="1609"/>
                  <a:pt x="2310" y="1597"/>
                </a:cubicBezTo>
                <a:cubicBezTo>
                  <a:pt x="2310" y="1584"/>
                  <a:pt x="2320" y="1574"/>
                  <a:pt x="2332" y="1574"/>
                </a:cubicBezTo>
                <a:cubicBezTo>
                  <a:pt x="2345" y="1574"/>
                  <a:pt x="2355" y="1584"/>
                  <a:pt x="2355" y="1597"/>
                </a:cubicBezTo>
                <a:cubicBezTo>
                  <a:pt x="2355" y="1609"/>
                  <a:pt x="2345" y="1619"/>
                  <a:pt x="2332" y="1619"/>
                </a:cubicBezTo>
                <a:close/>
                <a:moveTo>
                  <a:pt x="2344" y="1632"/>
                </a:moveTo>
                <a:cubicBezTo>
                  <a:pt x="2341" y="1638"/>
                  <a:pt x="2337" y="1643"/>
                  <a:pt x="2334" y="1649"/>
                </a:cubicBezTo>
                <a:cubicBezTo>
                  <a:pt x="2333" y="1643"/>
                  <a:pt x="2330" y="1638"/>
                  <a:pt x="2327" y="1634"/>
                </a:cubicBezTo>
                <a:cubicBezTo>
                  <a:pt x="2329" y="1634"/>
                  <a:pt x="2330" y="1634"/>
                  <a:pt x="2332" y="1634"/>
                </a:cubicBezTo>
                <a:cubicBezTo>
                  <a:pt x="2336" y="1634"/>
                  <a:pt x="2340" y="1633"/>
                  <a:pt x="2344" y="1632"/>
                </a:cubicBezTo>
                <a:close/>
                <a:moveTo>
                  <a:pt x="2298" y="1679"/>
                </a:moveTo>
                <a:cubicBezTo>
                  <a:pt x="2285" y="1679"/>
                  <a:pt x="2275" y="1669"/>
                  <a:pt x="2275" y="1657"/>
                </a:cubicBezTo>
                <a:cubicBezTo>
                  <a:pt x="2275" y="1644"/>
                  <a:pt x="2285" y="1634"/>
                  <a:pt x="2298" y="1634"/>
                </a:cubicBezTo>
                <a:cubicBezTo>
                  <a:pt x="2310" y="1634"/>
                  <a:pt x="2320" y="1644"/>
                  <a:pt x="2320" y="1657"/>
                </a:cubicBezTo>
                <a:cubicBezTo>
                  <a:pt x="2320" y="1669"/>
                  <a:pt x="2310" y="1679"/>
                  <a:pt x="2298" y="1679"/>
                </a:cubicBezTo>
                <a:close/>
                <a:moveTo>
                  <a:pt x="2305" y="1693"/>
                </a:moveTo>
                <a:cubicBezTo>
                  <a:pt x="2303" y="1696"/>
                  <a:pt x="2301" y="1699"/>
                  <a:pt x="2299" y="1702"/>
                </a:cubicBezTo>
                <a:cubicBezTo>
                  <a:pt x="2299" y="1702"/>
                  <a:pt x="2298" y="1702"/>
                  <a:pt x="2298" y="1703"/>
                </a:cubicBezTo>
                <a:cubicBezTo>
                  <a:pt x="2297" y="1699"/>
                  <a:pt x="2296" y="1696"/>
                  <a:pt x="2294" y="1694"/>
                </a:cubicBezTo>
                <a:cubicBezTo>
                  <a:pt x="2295" y="1694"/>
                  <a:pt x="2296" y="1694"/>
                  <a:pt x="2298" y="1694"/>
                </a:cubicBezTo>
                <a:cubicBezTo>
                  <a:pt x="2300" y="1694"/>
                  <a:pt x="2303" y="1694"/>
                  <a:pt x="2305" y="1693"/>
                </a:cubicBezTo>
                <a:close/>
                <a:moveTo>
                  <a:pt x="2218" y="1754"/>
                </a:moveTo>
                <a:cubicBezTo>
                  <a:pt x="2218" y="1745"/>
                  <a:pt x="2226" y="1737"/>
                  <a:pt x="2235" y="1737"/>
                </a:cubicBezTo>
                <a:cubicBezTo>
                  <a:pt x="2244" y="1737"/>
                  <a:pt x="2252" y="1745"/>
                  <a:pt x="2252" y="1754"/>
                </a:cubicBezTo>
                <a:cubicBezTo>
                  <a:pt x="2252" y="1764"/>
                  <a:pt x="2244" y="1771"/>
                  <a:pt x="2235" y="1771"/>
                </a:cubicBezTo>
                <a:cubicBezTo>
                  <a:pt x="2226" y="1771"/>
                  <a:pt x="2218" y="1764"/>
                  <a:pt x="2218" y="1754"/>
                </a:cubicBezTo>
                <a:close/>
                <a:moveTo>
                  <a:pt x="2235" y="1786"/>
                </a:moveTo>
                <a:cubicBezTo>
                  <a:pt x="2233" y="1789"/>
                  <a:pt x="2231" y="1791"/>
                  <a:pt x="2229" y="1793"/>
                </a:cubicBezTo>
                <a:cubicBezTo>
                  <a:pt x="2228" y="1790"/>
                  <a:pt x="2227" y="1787"/>
                  <a:pt x="2226" y="1785"/>
                </a:cubicBezTo>
                <a:cubicBezTo>
                  <a:pt x="2229" y="1786"/>
                  <a:pt x="2232" y="1786"/>
                  <a:pt x="2235" y="1786"/>
                </a:cubicBezTo>
                <a:close/>
                <a:moveTo>
                  <a:pt x="2230" y="1723"/>
                </a:moveTo>
                <a:cubicBezTo>
                  <a:pt x="2232" y="1720"/>
                  <a:pt x="2233" y="1717"/>
                  <a:pt x="2235" y="1714"/>
                </a:cubicBezTo>
                <a:cubicBezTo>
                  <a:pt x="2236" y="1717"/>
                  <a:pt x="2236" y="1720"/>
                  <a:pt x="2237" y="1722"/>
                </a:cubicBezTo>
                <a:cubicBezTo>
                  <a:pt x="2236" y="1722"/>
                  <a:pt x="2236" y="1722"/>
                  <a:pt x="2235" y="1722"/>
                </a:cubicBezTo>
                <a:cubicBezTo>
                  <a:pt x="2233" y="1722"/>
                  <a:pt x="2231" y="1722"/>
                  <a:pt x="2230" y="1723"/>
                </a:cubicBezTo>
                <a:close/>
                <a:moveTo>
                  <a:pt x="2250" y="1711"/>
                </a:moveTo>
                <a:cubicBezTo>
                  <a:pt x="2250" y="1702"/>
                  <a:pt x="2258" y="1694"/>
                  <a:pt x="2267" y="1694"/>
                </a:cubicBezTo>
                <a:cubicBezTo>
                  <a:pt x="2276" y="1694"/>
                  <a:pt x="2284" y="1702"/>
                  <a:pt x="2284" y="1711"/>
                </a:cubicBezTo>
                <a:cubicBezTo>
                  <a:pt x="2284" y="1720"/>
                  <a:pt x="2276" y="1728"/>
                  <a:pt x="2267" y="1728"/>
                </a:cubicBezTo>
                <a:cubicBezTo>
                  <a:pt x="2258" y="1728"/>
                  <a:pt x="2250" y="1720"/>
                  <a:pt x="2250" y="1711"/>
                </a:cubicBezTo>
                <a:close/>
                <a:moveTo>
                  <a:pt x="2257" y="1681"/>
                </a:moveTo>
                <a:cubicBezTo>
                  <a:pt x="2259" y="1677"/>
                  <a:pt x="2261" y="1674"/>
                  <a:pt x="2263" y="1670"/>
                </a:cubicBezTo>
                <a:cubicBezTo>
                  <a:pt x="2264" y="1673"/>
                  <a:pt x="2266" y="1676"/>
                  <a:pt x="2268" y="1679"/>
                </a:cubicBezTo>
                <a:cubicBezTo>
                  <a:pt x="2268" y="1679"/>
                  <a:pt x="2267" y="1679"/>
                  <a:pt x="2267" y="1679"/>
                </a:cubicBezTo>
                <a:cubicBezTo>
                  <a:pt x="2263" y="1679"/>
                  <a:pt x="2260" y="1680"/>
                  <a:pt x="2257" y="1681"/>
                </a:cubicBezTo>
                <a:close/>
                <a:moveTo>
                  <a:pt x="2291" y="1620"/>
                </a:moveTo>
                <a:cubicBezTo>
                  <a:pt x="2293" y="1616"/>
                  <a:pt x="2295" y="1612"/>
                  <a:pt x="2297" y="1609"/>
                </a:cubicBezTo>
                <a:cubicBezTo>
                  <a:pt x="2298" y="1613"/>
                  <a:pt x="2300" y="1617"/>
                  <a:pt x="2303" y="1620"/>
                </a:cubicBezTo>
                <a:cubicBezTo>
                  <a:pt x="2301" y="1620"/>
                  <a:pt x="2299" y="1619"/>
                  <a:pt x="2298" y="1619"/>
                </a:cubicBezTo>
                <a:cubicBezTo>
                  <a:pt x="2295" y="1619"/>
                  <a:pt x="2293" y="1619"/>
                  <a:pt x="2291" y="1620"/>
                </a:cubicBezTo>
                <a:close/>
                <a:moveTo>
                  <a:pt x="2319" y="1562"/>
                </a:moveTo>
                <a:cubicBezTo>
                  <a:pt x="2320" y="1559"/>
                  <a:pt x="2321" y="1556"/>
                  <a:pt x="2323" y="1554"/>
                </a:cubicBezTo>
                <a:cubicBezTo>
                  <a:pt x="2323" y="1556"/>
                  <a:pt x="2324" y="1558"/>
                  <a:pt x="2325" y="1560"/>
                </a:cubicBezTo>
                <a:cubicBezTo>
                  <a:pt x="2323" y="1560"/>
                  <a:pt x="2321" y="1561"/>
                  <a:pt x="2319" y="1562"/>
                </a:cubicBezTo>
                <a:close/>
                <a:moveTo>
                  <a:pt x="2343" y="1503"/>
                </a:moveTo>
                <a:cubicBezTo>
                  <a:pt x="2345" y="1498"/>
                  <a:pt x="2346" y="1493"/>
                  <a:pt x="2348" y="1488"/>
                </a:cubicBezTo>
                <a:cubicBezTo>
                  <a:pt x="2349" y="1492"/>
                  <a:pt x="2351" y="1495"/>
                  <a:pt x="2353" y="1499"/>
                </a:cubicBezTo>
                <a:cubicBezTo>
                  <a:pt x="2349" y="1500"/>
                  <a:pt x="2346" y="1501"/>
                  <a:pt x="2343" y="1503"/>
                </a:cubicBezTo>
                <a:close/>
                <a:moveTo>
                  <a:pt x="2049" y="1907"/>
                </a:moveTo>
                <a:cubicBezTo>
                  <a:pt x="2045" y="1911"/>
                  <a:pt x="2013" y="1940"/>
                  <a:pt x="2009" y="1943"/>
                </a:cubicBezTo>
                <a:cubicBezTo>
                  <a:pt x="1882" y="2051"/>
                  <a:pt x="1719" y="2146"/>
                  <a:pt x="1515" y="2219"/>
                </a:cubicBezTo>
                <a:cubicBezTo>
                  <a:pt x="1520" y="2147"/>
                  <a:pt x="1544" y="2077"/>
                  <a:pt x="1582" y="2015"/>
                </a:cubicBezTo>
                <a:cubicBezTo>
                  <a:pt x="1609" y="2050"/>
                  <a:pt x="1638" y="2083"/>
                  <a:pt x="1663" y="2119"/>
                </a:cubicBezTo>
                <a:cubicBezTo>
                  <a:pt x="1665" y="2121"/>
                  <a:pt x="1669" y="2122"/>
                  <a:pt x="1671" y="2120"/>
                </a:cubicBezTo>
                <a:cubicBezTo>
                  <a:pt x="1784" y="2026"/>
                  <a:pt x="1817" y="1928"/>
                  <a:pt x="1819" y="1876"/>
                </a:cubicBezTo>
                <a:cubicBezTo>
                  <a:pt x="1834" y="1892"/>
                  <a:pt x="1912" y="1909"/>
                  <a:pt x="1943" y="1930"/>
                </a:cubicBezTo>
                <a:cubicBezTo>
                  <a:pt x="1947" y="1933"/>
                  <a:pt x="1952" y="1929"/>
                  <a:pt x="1951" y="1924"/>
                </a:cubicBezTo>
                <a:cubicBezTo>
                  <a:pt x="1939" y="1872"/>
                  <a:pt x="1970" y="1809"/>
                  <a:pt x="1922" y="1773"/>
                </a:cubicBezTo>
                <a:cubicBezTo>
                  <a:pt x="1928" y="1774"/>
                  <a:pt x="1933" y="1774"/>
                  <a:pt x="1939" y="1775"/>
                </a:cubicBezTo>
                <a:cubicBezTo>
                  <a:pt x="2018" y="1781"/>
                  <a:pt x="2094" y="1757"/>
                  <a:pt x="2173" y="1751"/>
                </a:cubicBezTo>
                <a:cubicBezTo>
                  <a:pt x="2175" y="1751"/>
                  <a:pt x="2179" y="1748"/>
                  <a:pt x="2178" y="1745"/>
                </a:cubicBezTo>
                <a:cubicBezTo>
                  <a:pt x="2162" y="1661"/>
                  <a:pt x="2131" y="1573"/>
                  <a:pt x="2063" y="1517"/>
                </a:cubicBezTo>
                <a:cubicBezTo>
                  <a:pt x="2057" y="1512"/>
                  <a:pt x="2051" y="1508"/>
                  <a:pt x="2045" y="1503"/>
                </a:cubicBezTo>
                <a:cubicBezTo>
                  <a:pt x="2091" y="1491"/>
                  <a:pt x="2123" y="1453"/>
                  <a:pt x="2151" y="1416"/>
                </a:cubicBezTo>
                <a:cubicBezTo>
                  <a:pt x="2152" y="1414"/>
                  <a:pt x="2152" y="1410"/>
                  <a:pt x="2151" y="1409"/>
                </a:cubicBezTo>
                <a:cubicBezTo>
                  <a:pt x="2116" y="1375"/>
                  <a:pt x="2074" y="1349"/>
                  <a:pt x="2027" y="1353"/>
                </a:cubicBezTo>
                <a:cubicBezTo>
                  <a:pt x="2124" y="1308"/>
                  <a:pt x="2242" y="1294"/>
                  <a:pt x="2343" y="1333"/>
                </a:cubicBezTo>
                <a:cubicBezTo>
                  <a:pt x="2351" y="1336"/>
                  <a:pt x="2368" y="1344"/>
                  <a:pt x="2368" y="1344"/>
                </a:cubicBezTo>
                <a:cubicBezTo>
                  <a:pt x="2367" y="1353"/>
                  <a:pt x="2365" y="1363"/>
                  <a:pt x="2364" y="1372"/>
                </a:cubicBezTo>
                <a:cubicBezTo>
                  <a:pt x="2329" y="1551"/>
                  <a:pt x="2229" y="1742"/>
                  <a:pt x="2049" y="1907"/>
                </a:cubicBezTo>
                <a:close/>
                <a:moveTo>
                  <a:pt x="2181" y="1800"/>
                </a:moveTo>
                <a:cubicBezTo>
                  <a:pt x="2181" y="1790"/>
                  <a:pt x="2188" y="1783"/>
                  <a:pt x="2198" y="1783"/>
                </a:cubicBezTo>
                <a:cubicBezTo>
                  <a:pt x="2207" y="1783"/>
                  <a:pt x="2215" y="1790"/>
                  <a:pt x="2215" y="1800"/>
                </a:cubicBezTo>
                <a:cubicBezTo>
                  <a:pt x="2215" y="1809"/>
                  <a:pt x="2207" y="1817"/>
                  <a:pt x="2198" y="1817"/>
                </a:cubicBezTo>
                <a:cubicBezTo>
                  <a:pt x="2188" y="1817"/>
                  <a:pt x="2181" y="1809"/>
                  <a:pt x="2181" y="1800"/>
                </a:cubicBezTo>
                <a:close/>
                <a:moveTo>
                  <a:pt x="2182" y="1836"/>
                </a:moveTo>
                <a:cubicBezTo>
                  <a:pt x="2182" y="1846"/>
                  <a:pt x="2175" y="1854"/>
                  <a:pt x="2165" y="1854"/>
                </a:cubicBezTo>
                <a:cubicBezTo>
                  <a:pt x="2156" y="1854"/>
                  <a:pt x="2148" y="1846"/>
                  <a:pt x="2148" y="1836"/>
                </a:cubicBezTo>
                <a:cubicBezTo>
                  <a:pt x="2148" y="1827"/>
                  <a:pt x="2156" y="1819"/>
                  <a:pt x="2165" y="1819"/>
                </a:cubicBezTo>
                <a:cubicBezTo>
                  <a:pt x="2175" y="1819"/>
                  <a:pt x="2182" y="1827"/>
                  <a:pt x="2182" y="1836"/>
                </a:cubicBezTo>
                <a:close/>
                <a:moveTo>
                  <a:pt x="2197" y="1768"/>
                </a:moveTo>
                <a:cubicBezTo>
                  <a:pt x="2199" y="1765"/>
                  <a:pt x="2201" y="1762"/>
                  <a:pt x="2203" y="1759"/>
                </a:cubicBezTo>
                <a:cubicBezTo>
                  <a:pt x="2204" y="1763"/>
                  <a:pt x="2205" y="1766"/>
                  <a:pt x="2207" y="1769"/>
                </a:cubicBezTo>
                <a:cubicBezTo>
                  <a:pt x="2204" y="1768"/>
                  <a:pt x="2201" y="1768"/>
                  <a:pt x="2198" y="1768"/>
                </a:cubicBezTo>
                <a:cubicBezTo>
                  <a:pt x="2197" y="1768"/>
                  <a:pt x="2197" y="1768"/>
                  <a:pt x="2197" y="1768"/>
                </a:cubicBezTo>
                <a:close/>
                <a:moveTo>
                  <a:pt x="2147" y="1872"/>
                </a:moveTo>
                <a:cubicBezTo>
                  <a:pt x="2147" y="1882"/>
                  <a:pt x="2139" y="1889"/>
                  <a:pt x="2130" y="1889"/>
                </a:cubicBezTo>
                <a:cubicBezTo>
                  <a:pt x="2120" y="1889"/>
                  <a:pt x="2113" y="1882"/>
                  <a:pt x="2113" y="1872"/>
                </a:cubicBezTo>
                <a:cubicBezTo>
                  <a:pt x="2113" y="1869"/>
                  <a:pt x="2114" y="1866"/>
                  <a:pt x="2115" y="1863"/>
                </a:cubicBezTo>
                <a:cubicBezTo>
                  <a:pt x="2117" y="1862"/>
                  <a:pt x="2119" y="1860"/>
                  <a:pt x="2120" y="1858"/>
                </a:cubicBezTo>
                <a:cubicBezTo>
                  <a:pt x="2123" y="1856"/>
                  <a:pt x="2126" y="1855"/>
                  <a:pt x="2130" y="1855"/>
                </a:cubicBezTo>
                <a:cubicBezTo>
                  <a:pt x="2139" y="1855"/>
                  <a:pt x="2147" y="1863"/>
                  <a:pt x="2147" y="1872"/>
                </a:cubicBezTo>
                <a:close/>
                <a:moveTo>
                  <a:pt x="2112" y="1908"/>
                </a:moveTo>
                <a:cubicBezTo>
                  <a:pt x="2112" y="1916"/>
                  <a:pt x="2106" y="1923"/>
                  <a:pt x="2098" y="1923"/>
                </a:cubicBezTo>
                <a:cubicBezTo>
                  <a:pt x="2089" y="1923"/>
                  <a:pt x="2083" y="1916"/>
                  <a:pt x="2083" y="1908"/>
                </a:cubicBezTo>
                <a:cubicBezTo>
                  <a:pt x="2083" y="1900"/>
                  <a:pt x="2089" y="1893"/>
                  <a:pt x="2098" y="1893"/>
                </a:cubicBezTo>
                <a:cubicBezTo>
                  <a:pt x="2106" y="1893"/>
                  <a:pt x="2112" y="1900"/>
                  <a:pt x="2112" y="1908"/>
                </a:cubicBezTo>
                <a:close/>
                <a:moveTo>
                  <a:pt x="2078" y="1937"/>
                </a:moveTo>
                <a:cubicBezTo>
                  <a:pt x="2078" y="1945"/>
                  <a:pt x="2072" y="1952"/>
                  <a:pt x="2063" y="1952"/>
                </a:cubicBezTo>
                <a:cubicBezTo>
                  <a:pt x="2055" y="1952"/>
                  <a:pt x="2048" y="1945"/>
                  <a:pt x="2048" y="1937"/>
                </a:cubicBezTo>
                <a:cubicBezTo>
                  <a:pt x="2048" y="1929"/>
                  <a:pt x="2055" y="1922"/>
                  <a:pt x="2063" y="1922"/>
                </a:cubicBezTo>
                <a:cubicBezTo>
                  <a:pt x="2072" y="1922"/>
                  <a:pt x="2078" y="1929"/>
                  <a:pt x="2078" y="1937"/>
                </a:cubicBezTo>
                <a:close/>
                <a:moveTo>
                  <a:pt x="2046" y="1967"/>
                </a:moveTo>
                <a:cubicBezTo>
                  <a:pt x="2046" y="1976"/>
                  <a:pt x="2039" y="1982"/>
                  <a:pt x="2030" y="1982"/>
                </a:cubicBezTo>
                <a:cubicBezTo>
                  <a:pt x="2022" y="1982"/>
                  <a:pt x="2015" y="1976"/>
                  <a:pt x="2015" y="1967"/>
                </a:cubicBezTo>
                <a:cubicBezTo>
                  <a:pt x="2015" y="1959"/>
                  <a:pt x="2022" y="1952"/>
                  <a:pt x="2030" y="1952"/>
                </a:cubicBezTo>
                <a:cubicBezTo>
                  <a:pt x="2039" y="1952"/>
                  <a:pt x="2046" y="1959"/>
                  <a:pt x="2046" y="1967"/>
                </a:cubicBezTo>
                <a:close/>
                <a:moveTo>
                  <a:pt x="2007" y="1995"/>
                </a:moveTo>
                <a:cubicBezTo>
                  <a:pt x="2007" y="2003"/>
                  <a:pt x="2000" y="2010"/>
                  <a:pt x="1992" y="2010"/>
                </a:cubicBezTo>
                <a:cubicBezTo>
                  <a:pt x="1984" y="2010"/>
                  <a:pt x="1977" y="2003"/>
                  <a:pt x="1977" y="1995"/>
                </a:cubicBezTo>
                <a:cubicBezTo>
                  <a:pt x="1977" y="1987"/>
                  <a:pt x="1984" y="1980"/>
                  <a:pt x="1992" y="1980"/>
                </a:cubicBezTo>
                <a:cubicBezTo>
                  <a:pt x="2000" y="1980"/>
                  <a:pt x="2007" y="1987"/>
                  <a:pt x="2007" y="1995"/>
                </a:cubicBezTo>
                <a:close/>
                <a:moveTo>
                  <a:pt x="1970" y="2025"/>
                </a:moveTo>
                <a:cubicBezTo>
                  <a:pt x="1970" y="2033"/>
                  <a:pt x="1963" y="2040"/>
                  <a:pt x="1955" y="2040"/>
                </a:cubicBezTo>
                <a:cubicBezTo>
                  <a:pt x="1947" y="2040"/>
                  <a:pt x="1940" y="2033"/>
                  <a:pt x="1940" y="2025"/>
                </a:cubicBezTo>
                <a:cubicBezTo>
                  <a:pt x="1940" y="2016"/>
                  <a:pt x="1947" y="2010"/>
                  <a:pt x="1955" y="2010"/>
                </a:cubicBezTo>
                <a:cubicBezTo>
                  <a:pt x="1963" y="2010"/>
                  <a:pt x="1970" y="2016"/>
                  <a:pt x="1970" y="2025"/>
                </a:cubicBezTo>
                <a:close/>
                <a:moveTo>
                  <a:pt x="1931" y="2051"/>
                </a:moveTo>
                <a:cubicBezTo>
                  <a:pt x="1931" y="2059"/>
                  <a:pt x="1925" y="2066"/>
                  <a:pt x="1916" y="2066"/>
                </a:cubicBezTo>
                <a:cubicBezTo>
                  <a:pt x="1911" y="2066"/>
                  <a:pt x="1907" y="2064"/>
                  <a:pt x="1904" y="2060"/>
                </a:cubicBezTo>
                <a:cubicBezTo>
                  <a:pt x="1904" y="2060"/>
                  <a:pt x="1904" y="2060"/>
                  <a:pt x="1904" y="2059"/>
                </a:cubicBezTo>
                <a:cubicBezTo>
                  <a:pt x="1902" y="2057"/>
                  <a:pt x="1901" y="2054"/>
                  <a:pt x="1901" y="2051"/>
                </a:cubicBezTo>
                <a:cubicBezTo>
                  <a:pt x="1901" y="2043"/>
                  <a:pt x="1908" y="2036"/>
                  <a:pt x="1916" y="2036"/>
                </a:cubicBezTo>
                <a:cubicBezTo>
                  <a:pt x="1925" y="2036"/>
                  <a:pt x="1931" y="2043"/>
                  <a:pt x="1931" y="2051"/>
                </a:cubicBezTo>
                <a:close/>
                <a:moveTo>
                  <a:pt x="1894" y="2076"/>
                </a:moveTo>
                <a:cubicBezTo>
                  <a:pt x="1894" y="2081"/>
                  <a:pt x="1892" y="2085"/>
                  <a:pt x="1889" y="2088"/>
                </a:cubicBezTo>
                <a:cubicBezTo>
                  <a:pt x="1885" y="2090"/>
                  <a:pt x="1885" y="2090"/>
                  <a:pt x="1885" y="2090"/>
                </a:cubicBezTo>
                <a:cubicBezTo>
                  <a:pt x="1883" y="2091"/>
                  <a:pt x="1882" y="2091"/>
                  <a:pt x="1879" y="2091"/>
                </a:cubicBezTo>
                <a:cubicBezTo>
                  <a:pt x="1871" y="2091"/>
                  <a:pt x="1865" y="2085"/>
                  <a:pt x="1865" y="2076"/>
                </a:cubicBezTo>
                <a:cubicBezTo>
                  <a:pt x="1865" y="2068"/>
                  <a:pt x="1871" y="2062"/>
                  <a:pt x="1879" y="2062"/>
                </a:cubicBezTo>
                <a:cubicBezTo>
                  <a:pt x="1884" y="2062"/>
                  <a:pt x="1889" y="2064"/>
                  <a:pt x="1892" y="2068"/>
                </a:cubicBezTo>
                <a:cubicBezTo>
                  <a:pt x="1892" y="2068"/>
                  <a:pt x="1892" y="2068"/>
                  <a:pt x="1892" y="2068"/>
                </a:cubicBezTo>
                <a:cubicBezTo>
                  <a:pt x="1893" y="2071"/>
                  <a:pt x="1894" y="2073"/>
                  <a:pt x="1894" y="2076"/>
                </a:cubicBezTo>
                <a:close/>
                <a:moveTo>
                  <a:pt x="1855" y="2100"/>
                </a:moveTo>
                <a:cubicBezTo>
                  <a:pt x="1855" y="2108"/>
                  <a:pt x="1848" y="2115"/>
                  <a:pt x="1840" y="2115"/>
                </a:cubicBezTo>
                <a:cubicBezTo>
                  <a:pt x="1832" y="2115"/>
                  <a:pt x="1825" y="2108"/>
                  <a:pt x="1825" y="2100"/>
                </a:cubicBezTo>
                <a:cubicBezTo>
                  <a:pt x="1825" y="2092"/>
                  <a:pt x="1832" y="2085"/>
                  <a:pt x="1840" y="2085"/>
                </a:cubicBezTo>
                <a:cubicBezTo>
                  <a:pt x="1848" y="2085"/>
                  <a:pt x="1855" y="2092"/>
                  <a:pt x="1855" y="2100"/>
                </a:cubicBezTo>
                <a:close/>
                <a:moveTo>
                  <a:pt x="1813" y="2125"/>
                </a:moveTo>
                <a:cubicBezTo>
                  <a:pt x="1813" y="2133"/>
                  <a:pt x="1806" y="2140"/>
                  <a:pt x="1798" y="2140"/>
                </a:cubicBezTo>
                <a:cubicBezTo>
                  <a:pt x="1790" y="2140"/>
                  <a:pt x="1783" y="2133"/>
                  <a:pt x="1783" y="2125"/>
                </a:cubicBezTo>
                <a:cubicBezTo>
                  <a:pt x="1783" y="2117"/>
                  <a:pt x="1790" y="2110"/>
                  <a:pt x="1798" y="2110"/>
                </a:cubicBezTo>
                <a:cubicBezTo>
                  <a:pt x="1806" y="2110"/>
                  <a:pt x="1813" y="2117"/>
                  <a:pt x="1813" y="2125"/>
                </a:cubicBezTo>
                <a:close/>
                <a:moveTo>
                  <a:pt x="1770" y="2147"/>
                </a:moveTo>
                <a:cubicBezTo>
                  <a:pt x="1770" y="2156"/>
                  <a:pt x="1763" y="2162"/>
                  <a:pt x="1755" y="2162"/>
                </a:cubicBezTo>
                <a:cubicBezTo>
                  <a:pt x="1747" y="2162"/>
                  <a:pt x="1740" y="2156"/>
                  <a:pt x="1740" y="2147"/>
                </a:cubicBezTo>
                <a:cubicBezTo>
                  <a:pt x="1740" y="2142"/>
                  <a:pt x="1743" y="2138"/>
                  <a:pt x="1746" y="2135"/>
                </a:cubicBezTo>
                <a:cubicBezTo>
                  <a:pt x="1748" y="2135"/>
                  <a:pt x="1749" y="2134"/>
                  <a:pt x="1750" y="2133"/>
                </a:cubicBezTo>
                <a:cubicBezTo>
                  <a:pt x="1751" y="2133"/>
                  <a:pt x="1753" y="2132"/>
                  <a:pt x="1755" y="2132"/>
                </a:cubicBezTo>
                <a:cubicBezTo>
                  <a:pt x="1763" y="2132"/>
                  <a:pt x="1770" y="2139"/>
                  <a:pt x="1770" y="2147"/>
                </a:cubicBezTo>
                <a:close/>
                <a:moveTo>
                  <a:pt x="1727" y="2170"/>
                </a:moveTo>
                <a:cubicBezTo>
                  <a:pt x="1727" y="2178"/>
                  <a:pt x="1721" y="2185"/>
                  <a:pt x="1713" y="2185"/>
                </a:cubicBezTo>
                <a:cubicBezTo>
                  <a:pt x="1704" y="2185"/>
                  <a:pt x="1698" y="2178"/>
                  <a:pt x="1698" y="2170"/>
                </a:cubicBezTo>
                <a:cubicBezTo>
                  <a:pt x="1698" y="2162"/>
                  <a:pt x="1704" y="2155"/>
                  <a:pt x="1713" y="2155"/>
                </a:cubicBezTo>
                <a:cubicBezTo>
                  <a:pt x="1721" y="2155"/>
                  <a:pt x="1727" y="2162"/>
                  <a:pt x="1727" y="2170"/>
                </a:cubicBezTo>
                <a:close/>
                <a:moveTo>
                  <a:pt x="1682" y="2191"/>
                </a:moveTo>
                <a:cubicBezTo>
                  <a:pt x="1682" y="2199"/>
                  <a:pt x="1676" y="2206"/>
                  <a:pt x="1668" y="2206"/>
                </a:cubicBezTo>
                <a:cubicBezTo>
                  <a:pt x="1659" y="2206"/>
                  <a:pt x="1653" y="2199"/>
                  <a:pt x="1653" y="2191"/>
                </a:cubicBezTo>
                <a:cubicBezTo>
                  <a:pt x="1653" y="2183"/>
                  <a:pt x="1659" y="2176"/>
                  <a:pt x="1668" y="2176"/>
                </a:cubicBezTo>
                <a:cubicBezTo>
                  <a:pt x="1676" y="2176"/>
                  <a:pt x="1682" y="2183"/>
                  <a:pt x="1682" y="2191"/>
                </a:cubicBezTo>
                <a:close/>
                <a:moveTo>
                  <a:pt x="1638" y="2211"/>
                </a:moveTo>
                <a:cubicBezTo>
                  <a:pt x="1638" y="2219"/>
                  <a:pt x="1631" y="2226"/>
                  <a:pt x="1623" y="2226"/>
                </a:cubicBezTo>
                <a:cubicBezTo>
                  <a:pt x="1615" y="2226"/>
                  <a:pt x="1608" y="2219"/>
                  <a:pt x="1608" y="2211"/>
                </a:cubicBezTo>
                <a:cubicBezTo>
                  <a:pt x="1608" y="2202"/>
                  <a:pt x="1615" y="2196"/>
                  <a:pt x="1623" y="2196"/>
                </a:cubicBezTo>
                <a:cubicBezTo>
                  <a:pt x="1631" y="2196"/>
                  <a:pt x="1638" y="2202"/>
                  <a:pt x="1638" y="2211"/>
                </a:cubicBezTo>
                <a:close/>
                <a:moveTo>
                  <a:pt x="1593" y="2227"/>
                </a:moveTo>
                <a:cubicBezTo>
                  <a:pt x="1593" y="2234"/>
                  <a:pt x="1587" y="2240"/>
                  <a:pt x="1580" y="2240"/>
                </a:cubicBezTo>
                <a:cubicBezTo>
                  <a:pt x="1573" y="2240"/>
                  <a:pt x="1567" y="2234"/>
                  <a:pt x="1567" y="2227"/>
                </a:cubicBezTo>
                <a:cubicBezTo>
                  <a:pt x="1567" y="2220"/>
                  <a:pt x="1573" y="2214"/>
                  <a:pt x="1580" y="2214"/>
                </a:cubicBezTo>
                <a:cubicBezTo>
                  <a:pt x="1587" y="2214"/>
                  <a:pt x="1593" y="2220"/>
                  <a:pt x="1593" y="2227"/>
                </a:cubicBezTo>
                <a:close/>
                <a:moveTo>
                  <a:pt x="1554" y="2240"/>
                </a:moveTo>
                <a:cubicBezTo>
                  <a:pt x="1554" y="2247"/>
                  <a:pt x="1548" y="2253"/>
                  <a:pt x="1541" y="2253"/>
                </a:cubicBezTo>
                <a:cubicBezTo>
                  <a:pt x="1534" y="2253"/>
                  <a:pt x="1528" y="2247"/>
                  <a:pt x="1528" y="2240"/>
                </a:cubicBezTo>
                <a:cubicBezTo>
                  <a:pt x="1528" y="2233"/>
                  <a:pt x="1534" y="2227"/>
                  <a:pt x="1541" y="2227"/>
                </a:cubicBezTo>
                <a:cubicBezTo>
                  <a:pt x="1548" y="2227"/>
                  <a:pt x="1554" y="2233"/>
                  <a:pt x="1554" y="2240"/>
                </a:cubicBezTo>
                <a:close/>
                <a:moveTo>
                  <a:pt x="1477" y="2233"/>
                </a:moveTo>
                <a:cubicBezTo>
                  <a:pt x="1471" y="2235"/>
                  <a:pt x="1465" y="2237"/>
                  <a:pt x="1459" y="2238"/>
                </a:cubicBezTo>
                <a:cubicBezTo>
                  <a:pt x="1460" y="2180"/>
                  <a:pt x="1464" y="2124"/>
                  <a:pt x="1474" y="2066"/>
                </a:cubicBezTo>
                <a:cubicBezTo>
                  <a:pt x="1483" y="2018"/>
                  <a:pt x="1489" y="1962"/>
                  <a:pt x="1517" y="1919"/>
                </a:cubicBezTo>
                <a:cubicBezTo>
                  <a:pt x="1518" y="1918"/>
                  <a:pt x="1519" y="1917"/>
                  <a:pt x="1520" y="1915"/>
                </a:cubicBezTo>
                <a:cubicBezTo>
                  <a:pt x="1522" y="1920"/>
                  <a:pt x="1523" y="1924"/>
                  <a:pt x="1525" y="1929"/>
                </a:cubicBezTo>
                <a:cubicBezTo>
                  <a:pt x="1530" y="1938"/>
                  <a:pt x="1535" y="1948"/>
                  <a:pt x="1540" y="1957"/>
                </a:cubicBezTo>
                <a:cubicBezTo>
                  <a:pt x="1499" y="2043"/>
                  <a:pt x="1475" y="2137"/>
                  <a:pt x="1477" y="2233"/>
                </a:cubicBezTo>
                <a:cubicBezTo>
                  <a:pt x="1477" y="2233"/>
                  <a:pt x="1477" y="2233"/>
                  <a:pt x="1477" y="2233"/>
                </a:cubicBezTo>
                <a:close/>
                <a:moveTo>
                  <a:pt x="1215" y="2303"/>
                </a:moveTo>
                <a:cubicBezTo>
                  <a:pt x="1215" y="2303"/>
                  <a:pt x="1036" y="2335"/>
                  <a:pt x="929" y="2347"/>
                </a:cubicBezTo>
                <a:cubicBezTo>
                  <a:pt x="993" y="2306"/>
                  <a:pt x="1069" y="2293"/>
                  <a:pt x="1143" y="2280"/>
                </a:cubicBezTo>
                <a:cubicBezTo>
                  <a:pt x="1166" y="2276"/>
                  <a:pt x="1190" y="2272"/>
                  <a:pt x="1213" y="2267"/>
                </a:cubicBezTo>
                <a:cubicBezTo>
                  <a:pt x="1279" y="2252"/>
                  <a:pt x="1430" y="2204"/>
                  <a:pt x="1418" y="2064"/>
                </a:cubicBezTo>
                <a:cubicBezTo>
                  <a:pt x="1413" y="2008"/>
                  <a:pt x="1381" y="1960"/>
                  <a:pt x="1332" y="1935"/>
                </a:cubicBezTo>
                <a:cubicBezTo>
                  <a:pt x="1284" y="1911"/>
                  <a:pt x="1231" y="1913"/>
                  <a:pt x="1184" y="1941"/>
                </a:cubicBezTo>
                <a:cubicBezTo>
                  <a:pt x="1136" y="1970"/>
                  <a:pt x="1113" y="2026"/>
                  <a:pt x="1124" y="2083"/>
                </a:cubicBezTo>
                <a:cubicBezTo>
                  <a:pt x="1135" y="2138"/>
                  <a:pt x="1175" y="2177"/>
                  <a:pt x="1229" y="2185"/>
                </a:cubicBezTo>
                <a:cubicBezTo>
                  <a:pt x="1261" y="2190"/>
                  <a:pt x="1294" y="2181"/>
                  <a:pt x="1320" y="2162"/>
                </a:cubicBezTo>
                <a:cubicBezTo>
                  <a:pt x="1346" y="2142"/>
                  <a:pt x="1363" y="2115"/>
                  <a:pt x="1367" y="2084"/>
                </a:cubicBezTo>
                <a:cubicBezTo>
                  <a:pt x="1371" y="2054"/>
                  <a:pt x="1361" y="2023"/>
                  <a:pt x="1341" y="1999"/>
                </a:cubicBezTo>
                <a:cubicBezTo>
                  <a:pt x="1321" y="1975"/>
                  <a:pt x="1293" y="1961"/>
                  <a:pt x="1264" y="1960"/>
                </a:cubicBezTo>
                <a:cubicBezTo>
                  <a:pt x="1235" y="1959"/>
                  <a:pt x="1206" y="1971"/>
                  <a:pt x="1187" y="1993"/>
                </a:cubicBezTo>
                <a:cubicBezTo>
                  <a:pt x="1167" y="2015"/>
                  <a:pt x="1158" y="2044"/>
                  <a:pt x="1162" y="2072"/>
                </a:cubicBezTo>
                <a:cubicBezTo>
                  <a:pt x="1166" y="2100"/>
                  <a:pt x="1183" y="2125"/>
                  <a:pt x="1209" y="2139"/>
                </a:cubicBezTo>
                <a:cubicBezTo>
                  <a:pt x="1234" y="2152"/>
                  <a:pt x="1263" y="2152"/>
                  <a:pt x="1289" y="2140"/>
                </a:cubicBezTo>
                <a:cubicBezTo>
                  <a:pt x="1314" y="2127"/>
                  <a:pt x="1331" y="2102"/>
                  <a:pt x="1333" y="2074"/>
                </a:cubicBezTo>
                <a:cubicBezTo>
                  <a:pt x="1336" y="2048"/>
                  <a:pt x="1326" y="2025"/>
                  <a:pt x="1306" y="2009"/>
                </a:cubicBezTo>
                <a:cubicBezTo>
                  <a:pt x="1286" y="1993"/>
                  <a:pt x="1260" y="1988"/>
                  <a:pt x="1236" y="1995"/>
                </a:cubicBezTo>
                <a:cubicBezTo>
                  <a:pt x="1215" y="2000"/>
                  <a:pt x="1200" y="2014"/>
                  <a:pt x="1192" y="2034"/>
                </a:cubicBezTo>
                <a:cubicBezTo>
                  <a:pt x="1184" y="2055"/>
                  <a:pt x="1187" y="2077"/>
                  <a:pt x="1200" y="2095"/>
                </a:cubicBezTo>
                <a:cubicBezTo>
                  <a:pt x="1213" y="2113"/>
                  <a:pt x="1234" y="2124"/>
                  <a:pt x="1256" y="2123"/>
                </a:cubicBezTo>
                <a:cubicBezTo>
                  <a:pt x="1278" y="2123"/>
                  <a:pt x="1297" y="2112"/>
                  <a:pt x="1305" y="2093"/>
                </a:cubicBezTo>
                <a:cubicBezTo>
                  <a:pt x="1312" y="2080"/>
                  <a:pt x="1312" y="2056"/>
                  <a:pt x="1299" y="2046"/>
                </a:cubicBezTo>
                <a:cubicBezTo>
                  <a:pt x="1276" y="2028"/>
                  <a:pt x="1250" y="2074"/>
                  <a:pt x="1292" y="2087"/>
                </a:cubicBezTo>
                <a:cubicBezTo>
                  <a:pt x="1286" y="2100"/>
                  <a:pt x="1273" y="2108"/>
                  <a:pt x="1256" y="2108"/>
                </a:cubicBezTo>
                <a:cubicBezTo>
                  <a:pt x="1238" y="2109"/>
                  <a:pt x="1222" y="2101"/>
                  <a:pt x="1212" y="2087"/>
                </a:cubicBezTo>
                <a:cubicBezTo>
                  <a:pt x="1202" y="2073"/>
                  <a:pt x="1200" y="2056"/>
                  <a:pt x="1206" y="2039"/>
                </a:cubicBezTo>
                <a:cubicBezTo>
                  <a:pt x="1212" y="2024"/>
                  <a:pt x="1224" y="2013"/>
                  <a:pt x="1240" y="2009"/>
                </a:cubicBezTo>
                <a:cubicBezTo>
                  <a:pt x="1259" y="2004"/>
                  <a:pt x="1281" y="2008"/>
                  <a:pt x="1296" y="2020"/>
                </a:cubicBezTo>
                <a:cubicBezTo>
                  <a:pt x="1313" y="2033"/>
                  <a:pt x="1321" y="2052"/>
                  <a:pt x="1319" y="2073"/>
                </a:cubicBezTo>
                <a:cubicBezTo>
                  <a:pt x="1316" y="2095"/>
                  <a:pt x="1302" y="2116"/>
                  <a:pt x="1282" y="2126"/>
                </a:cubicBezTo>
                <a:cubicBezTo>
                  <a:pt x="1261" y="2137"/>
                  <a:pt x="1237" y="2137"/>
                  <a:pt x="1215" y="2126"/>
                </a:cubicBezTo>
                <a:cubicBezTo>
                  <a:pt x="1194" y="2114"/>
                  <a:pt x="1180" y="2094"/>
                  <a:pt x="1176" y="2070"/>
                </a:cubicBezTo>
                <a:cubicBezTo>
                  <a:pt x="1173" y="2046"/>
                  <a:pt x="1181" y="2022"/>
                  <a:pt x="1198" y="2003"/>
                </a:cubicBezTo>
                <a:cubicBezTo>
                  <a:pt x="1215" y="1985"/>
                  <a:pt x="1238" y="1974"/>
                  <a:pt x="1263" y="1975"/>
                </a:cubicBezTo>
                <a:cubicBezTo>
                  <a:pt x="1289" y="1976"/>
                  <a:pt x="1312" y="1988"/>
                  <a:pt x="1330" y="2008"/>
                </a:cubicBezTo>
                <a:cubicBezTo>
                  <a:pt x="1347" y="2029"/>
                  <a:pt x="1355" y="2056"/>
                  <a:pt x="1352" y="2082"/>
                </a:cubicBezTo>
                <a:cubicBezTo>
                  <a:pt x="1348" y="2109"/>
                  <a:pt x="1334" y="2133"/>
                  <a:pt x="1311" y="2150"/>
                </a:cubicBezTo>
                <a:cubicBezTo>
                  <a:pt x="1288" y="2167"/>
                  <a:pt x="1259" y="2175"/>
                  <a:pt x="1232" y="2170"/>
                </a:cubicBezTo>
                <a:cubicBezTo>
                  <a:pt x="1175" y="2162"/>
                  <a:pt x="1146" y="2118"/>
                  <a:pt x="1139" y="2080"/>
                </a:cubicBezTo>
                <a:cubicBezTo>
                  <a:pt x="1128" y="2029"/>
                  <a:pt x="1149" y="1979"/>
                  <a:pt x="1192" y="1954"/>
                </a:cubicBezTo>
                <a:cubicBezTo>
                  <a:pt x="1234" y="1929"/>
                  <a:pt x="1282" y="1927"/>
                  <a:pt x="1325" y="1948"/>
                </a:cubicBezTo>
                <a:cubicBezTo>
                  <a:pt x="1369" y="1971"/>
                  <a:pt x="1399" y="2015"/>
                  <a:pt x="1403" y="2065"/>
                </a:cubicBezTo>
                <a:cubicBezTo>
                  <a:pt x="1414" y="2193"/>
                  <a:pt x="1272" y="2239"/>
                  <a:pt x="1210" y="2252"/>
                </a:cubicBezTo>
                <a:cubicBezTo>
                  <a:pt x="1187" y="2257"/>
                  <a:pt x="1163" y="2261"/>
                  <a:pt x="1140" y="2265"/>
                </a:cubicBezTo>
                <a:cubicBezTo>
                  <a:pt x="1067" y="2278"/>
                  <a:pt x="991" y="2291"/>
                  <a:pt x="927" y="2331"/>
                </a:cubicBezTo>
                <a:cubicBezTo>
                  <a:pt x="1012" y="2175"/>
                  <a:pt x="1057" y="1997"/>
                  <a:pt x="1052" y="1812"/>
                </a:cubicBezTo>
                <a:cubicBezTo>
                  <a:pt x="1049" y="1668"/>
                  <a:pt x="1017" y="1485"/>
                  <a:pt x="912" y="1283"/>
                </a:cubicBezTo>
                <a:cubicBezTo>
                  <a:pt x="939" y="1285"/>
                  <a:pt x="964" y="1291"/>
                  <a:pt x="989" y="1301"/>
                </a:cubicBezTo>
                <a:cubicBezTo>
                  <a:pt x="989" y="1301"/>
                  <a:pt x="990" y="1301"/>
                  <a:pt x="990" y="1301"/>
                </a:cubicBezTo>
                <a:cubicBezTo>
                  <a:pt x="1044" y="1356"/>
                  <a:pt x="1085" y="1423"/>
                  <a:pt x="1148" y="1469"/>
                </a:cubicBezTo>
                <a:cubicBezTo>
                  <a:pt x="1152" y="1472"/>
                  <a:pt x="1156" y="1475"/>
                  <a:pt x="1160" y="1477"/>
                </a:cubicBezTo>
                <a:cubicBezTo>
                  <a:pt x="1104" y="1480"/>
                  <a:pt x="1056" y="1515"/>
                  <a:pt x="1021" y="1558"/>
                </a:cubicBezTo>
                <a:cubicBezTo>
                  <a:pt x="1021" y="1558"/>
                  <a:pt x="1021" y="1558"/>
                  <a:pt x="1021" y="1558"/>
                </a:cubicBezTo>
                <a:cubicBezTo>
                  <a:pt x="1021" y="1559"/>
                  <a:pt x="1021" y="1559"/>
                  <a:pt x="1021" y="1559"/>
                </a:cubicBezTo>
                <a:cubicBezTo>
                  <a:pt x="1018" y="1563"/>
                  <a:pt x="1021" y="1566"/>
                  <a:pt x="1025" y="1567"/>
                </a:cubicBezTo>
                <a:cubicBezTo>
                  <a:pt x="1074" y="1592"/>
                  <a:pt x="1119" y="1625"/>
                  <a:pt x="1175" y="1629"/>
                </a:cubicBezTo>
                <a:cubicBezTo>
                  <a:pt x="1166" y="1640"/>
                  <a:pt x="1158" y="1651"/>
                  <a:pt x="1151" y="1663"/>
                </a:cubicBezTo>
                <a:cubicBezTo>
                  <a:pt x="1106" y="1738"/>
                  <a:pt x="1106" y="1832"/>
                  <a:pt x="1118" y="1916"/>
                </a:cubicBezTo>
                <a:cubicBezTo>
                  <a:pt x="1119" y="1919"/>
                  <a:pt x="1122" y="1921"/>
                  <a:pt x="1125" y="1920"/>
                </a:cubicBezTo>
                <a:cubicBezTo>
                  <a:pt x="1201" y="1900"/>
                  <a:pt x="1281" y="1898"/>
                  <a:pt x="1354" y="1865"/>
                </a:cubicBezTo>
                <a:cubicBezTo>
                  <a:pt x="1361" y="1862"/>
                  <a:pt x="1369" y="1858"/>
                  <a:pt x="1376" y="1854"/>
                </a:cubicBezTo>
                <a:cubicBezTo>
                  <a:pt x="1360" y="1899"/>
                  <a:pt x="1387" y="1946"/>
                  <a:pt x="1399" y="1989"/>
                </a:cubicBezTo>
                <a:cubicBezTo>
                  <a:pt x="1400" y="1994"/>
                  <a:pt x="1405" y="1995"/>
                  <a:pt x="1408" y="1992"/>
                </a:cubicBezTo>
                <a:cubicBezTo>
                  <a:pt x="1435" y="1973"/>
                  <a:pt x="1466" y="1962"/>
                  <a:pt x="1492" y="1943"/>
                </a:cubicBezTo>
                <a:cubicBezTo>
                  <a:pt x="1476" y="1981"/>
                  <a:pt x="1471" y="2024"/>
                  <a:pt x="1464" y="2063"/>
                </a:cubicBezTo>
                <a:cubicBezTo>
                  <a:pt x="1453" y="2122"/>
                  <a:pt x="1448" y="2181"/>
                  <a:pt x="1448" y="2240"/>
                </a:cubicBezTo>
                <a:cubicBezTo>
                  <a:pt x="1448" y="2241"/>
                  <a:pt x="1448" y="2241"/>
                  <a:pt x="1449" y="2242"/>
                </a:cubicBezTo>
                <a:cubicBezTo>
                  <a:pt x="1376" y="2265"/>
                  <a:pt x="1298" y="2286"/>
                  <a:pt x="1215" y="2303"/>
                </a:cubicBezTo>
                <a:close/>
                <a:moveTo>
                  <a:pt x="1432" y="2284"/>
                </a:moveTo>
                <a:cubicBezTo>
                  <a:pt x="1432" y="2289"/>
                  <a:pt x="1429" y="2294"/>
                  <a:pt x="1425" y="2296"/>
                </a:cubicBezTo>
                <a:cubicBezTo>
                  <a:pt x="1423" y="2296"/>
                  <a:pt x="1422" y="2297"/>
                  <a:pt x="1420" y="2297"/>
                </a:cubicBezTo>
                <a:cubicBezTo>
                  <a:pt x="1420" y="2297"/>
                  <a:pt x="1419" y="2297"/>
                  <a:pt x="1419" y="2297"/>
                </a:cubicBezTo>
                <a:cubicBezTo>
                  <a:pt x="1412" y="2297"/>
                  <a:pt x="1406" y="2291"/>
                  <a:pt x="1406" y="2284"/>
                </a:cubicBezTo>
                <a:cubicBezTo>
                  <a:pt x="1406" y="2277"/>
                  <a:pt x="1412" y="2271"/>
                  <a:pt x="1419" y="2271"/>
                </a:cubicBezTo>
                <a:cubicBezTo>
                  <a:pt x="1426" y="2271"/>
                  <a:pt x="1432" y="2277"/>
                  <a:pt x="1432" y="2284"/>
                </a:cubicBezTo>
                <a:close/>
                <a:moveTo>
                  <a:pt x="1391" y="2294"/>
                </a:moveTo>
                <a:cubicBezTo>
                  <a:pt x="1391" y="2301"/>
                  <a:pt x="1386" y="2307"/>
                  <a:pt x="1379" y="2307"/>
                </a:cubicBezTo>
                <a:cubicBezTo>
                  <a:pt x="1371" y="2307"/>
                  <a:pt x="1366" y="2301"/>
                  <a:pt x="1366" y="2294"/>
                </a:cubicBezTo>
                <a:cubicBezTo>
                  <a:pt x="1366" y="2287"/>
                  <a:pt x="1371" y="2281"/>
                  <a:pt x="1379" y="2281"/>
                </a:cubicBezTo>
                <a:cubicBezTo>
                  <a:pt x="1386" y="2281"/>
                  <a:pt x="1391" y="2287"/>
                  <a:pt x="1391" y="2294"/>
                </a:cubicBezTo>
                <a:close/>
                <a:moveTo>
                  <a:pt x="1351" y="2305"/>
                </a:moveTo>
                <a:cubicBezTo>
                  <a:pt x="1351" y="2310"/>
                  <a:pt x="1347" y="2315"/>
                  <a:pt x="1342" y="2317"/>
                </a:cubicBezTo>
                <a:cubicBezTo>
                  <a:pt x="1341" y="2317"/>
                  <a:pt x="1340" y="2317"/>
                  <a:pt x="1339" y="2317"/>
                </a:cubicBezTo>
                <a:cubicBezTo>
                  <a:pt x="1338" y="2317"/>
                  <a:pt x="1338" y="2317"/>
                  <a:pt x="1338" y="2317"/>
                </a:cubicBezTo>
                <a:cubicBezTo>
                  <a:pt x="1331" y="2317"/>
                  <a:pt x="1325" y="2312"/>
                  <a:pt x="1325" y="2305"/>
                </a:cubicBezTo>
                <a:cubicBezTo>
                  <a:pt x="1325" y="2297"/>
                  <a:pt x="1331" y="2292"/>
                  <a:pt x="1338" y="2292"/>
                </a:cubicBezTo>
                <a:cubicBezTo>
                  <a:pt x="1345" y="2292"/>
                  <a:pt x="1351" y="2297"/>
                  <a:pt x="1351" y="2305"/>
                </a:cubicBezTo>
                <a:close/>
                <a:moveTo>
                  <a:pt x="1307" y="2314"/>
                </a:moveTo>
                <a:cubicBezTo>
                  <a:pt x="1307" y="2320"/>
                  <a:pt x="1302" y="2325"/>
                  <a:pt x="1296" y="2325"/>
                </a:cubicBezTo>
                <a:cubicBezTo>
                  <a:pt x="1290" y="2325"/>
                  <a:pt x="1285" y="2320"/>
                  <a:pt x="1285" y="2314"/>
                </a:cubicBezTo>
                <a:cubicBezTo>
                  <a:pt x="1285" y="2309"/>
                  <a:pt x="1290" y="2304"/>
                  <a:pt x="1296" y="2304"/>
                </a:cubicBezTo>
                <a:cubicBezTo>
                  <a:pt x="1302" y="2304"/>
                  <a:pt x="1307" y="2309"/>
                  <a:pt x="1307" y="2314"/>
                </a:cubicBezTo>
                <a:close/>
                <a:moveTo>
                  <a:pt x="1268" y="2323"/>
                </a:moveTo>
                <a:cubicBezTo>
                  <a:pt x="1268" y="2328"/>
                  <a:pt x="1263" y="2333"/>
                  <a:pt x="1258" y="2333"/>
                </a:cubicBezTo>
                <a:cubicBezTo>
                  <a:pt x="1252" y="2333"/>
                  <a:pt x="1247" y="2328"/>
                  <a:pt x="1247" y="2323"/>
                </a:cubicBezTo>
                <a:cubicBezTo>
                  <a:pt x="1247" y="2317"/>
                  <a:pt x="1252" y="2312"/>
                  <a:pt x="1258" y="2312"/>
                </a:cubicBezTo>
                <a:cubicBezTo>
                  <a:pt x="1263" y="2312"/>
                  <a:pt x="1268" y="2317"/>
                  <a:pt x="1268" y="2323"/>
                </a:cubicBezTo>
                <a:close/>
                <a:moveTo>
                  <a:pt x="1230" y="2328"/>
                </a:moveTo>
                <a:cubicBezTo>
                  <a:pt x="1230" y="2334"/>
                  <a:pt x="1225" y="2339"/>
                  <a:pt x="1220" y="2339"/>
                </a:cubicBezTo>
                <a:cubicBezTo>
                  <a:pt x="1214" y="2339"/>
                  <a:pt x="1209" y="2334"/>
                  <a:pt x="1209" y="2328"/>
                </a:cubicBezTo>
                <a:cubicBezTo>
                  <a:pt x="1209" y="2323"/>
                  <a:pt x="1212" y="2319"/>
                  <a:pt x="1217" y="2318"/>
                </a:cubicBezTo>
                <a:cubicBezTo>
                  <a:pt x="1218" y="2318"/>
                  <a:pt x="1218" y="2318"/>
                  <a:pt x="1218" y="2318"/>
                </a:cubicBezTo>
                <a:cubicBezTo>
                  <a:pt x="1219" y="2318"/>
                  <a:pt x="1219" y="2318"/>
                  <a:pt x="1220" y="2318"/>
                </a:cubicBezTo>
                <a:cubicBezTo>
                  <a:pt x="1225" y="2318"/>
                  <a:pt x="1230" y="2322"/>
                  <a:pt x="1230" y="2328"/>
                </a:cubicBezTo>
                <a:close/>
                <a:moveTo>
                  <a:pt x="1199" y="2343"/>
                </a:moveTo>
                <a:cubicBezTo>
                  <a:pt x="1138" y="2354"/>
                  <a:pt x="1034" y="2360"/>
                  <a:pt x="963" y="2358"/>
                </a:cubicBezTo>
                <a:cubicBezTo>
                  <a:pt x="1044" y="2349"/>
                  <a:pt x="1121" y="2337"/>
                  <a:pt x="1195" y="2323"/>
                </a:cubicBezTo>
                <a:cubicBezTo>
                  <a:pt x="1194" y="2324"/>
                  <a:pt x="1194" y="2326"/>
                  <a:pt x="1194" y="2328"/>
                </a:cubicBezTo>
                <a:cubicBezTo>
                  <a:pt x="1194" y="2334"/>
                  <a:pt x="1196" y="2338"/>
                  <a:pt x="1199" y="2343"/>
                </a:cubicBezTo>
                <a:close/>
                <a:moveTo>
                  <a:pt x="539" y="2294"/>
                </a:moveTo>
                <a:cubicBezTo>
                  <a:pt x="557" y="2301"/>
                  <a:pt x="576" y="2307"/>
                  <a:pt x="596" y="2313"/>
                </a:cubicBezTo>
                <a:cubicBezTo>
                  <a:pt x="627" y="2322"/>
                  <a:pt x="660" y="2331"/>
                  <a:pt x="695" y="2339"/>
                </a:cubicBezTo>
                <a:cubicBezTo>
                  <a:pt x="623" y="2443"/>
                  <a:pt x="603" y="2577"/>
                  <a:pt x="636" y="2721"/>
                </a:cubicBezTo>
                <a:cubicBezTo>
                  <a:pt x="615" y="2686"/>
                  <a:pt x="592" y="2652"/>
                  <a:pt x="567" y="2618"/>
                </a:cubicBezTo>
                <a:cubicBezTo>
                  <a:pt x="556" y="2603"/>
                  <a:pt x="545" y="2588"/>
                  <a:pt x="533" y="2573"/>
                </a:cubicBezTo>
                <a:cubicBezTo>
                  <a:pt x="533" y="2572"/>
                  <a:pt x="533" y="2572"/>
                  <a:pt x="533" y="2572"/>
                </a:cubicBezTo>
                <a:cubicBezTo>
                  <a:pt x="484" y="2476"/>
                  <a:pt x="501" y="2364"/>
                  <a:pt x="539" y="2294"/>
                </a:cubicBezTo>
                <a:close/>
                <a:moveTo>
                  <a:pt x="501" y="2531"/>
                </a:moveTo>
                <a:cubicBezTo>
                  <a:pt x="471" y="2492"/>
                  <a:pt x="440" y="2453"/>
                  <a:pt x="408" y="2412"/>
                </a:cubicBezTo>
                <a:cubicBezTo>
                  <a:pt x="375" y="2363"/>
                  <a:pt x="380" y="2285"/>
                  <a:pt x="390" y="2219"/>
                </a:cubicBezTo>
                <a:cubicBezTo>
                  <a:pt x="429" y="2244"/>
                  <a:pt x="474" y="2268"/>
                  <a:pt x="525" y="2289"/>
                </a:cubicBezTo>
                <a:cubicBezTo>
                  <a:pt x="492" y="2350"/>
                  <a:pt x="475" y="2443"/>
                  <a:pt x="501" y="2531"/>
                </a:cubicBezTo>
                <a:close/>
                <a:moveTo>
                  <a:pt x="374" y="2367"/>
                </a:moveTo>
                <a:cubicBezTo>
                  <a:pt x="283" y="2246"/>
                  <a:pt x="197" y="2112"/>
                  <a:pt x="143" y="1947"/>
                </a:cubicBezTo>
                <a:cubicBezTo>
                  <a:pt x="160" y="1979"/>
                  <a:pt x="196" y="2034"/>
                  <a:pt x="202" y="2043"/>
                </a:cubicBezTo>
                <a:cubicBezTo>
                  <a:pt x="229" y="2080"/>
                  <a:pt x="285" y="2148"/>
                  <a:pt x="376" y="2210"/>
                </a:cubicBezTo>
                <a:cubicBezTo>
                  <a:pt x="368" y="2263"/>
                  <a:pt x="363" y="2319"/>
                  <a:pt x="374" y="2367"/>
                </a:cubicBezTo>
                <a:close/>
                <a:moveTo>
                  <a:pt x="888" y="2093"/>
                </a:moveTo>
                <a:cubicBezTo>
                  <a:pt x="896" y="2066"/>
                  <a:pt x="904" y="2038"/>
                  <a:pt x="910" y="2010"/>
                </a:cubicBezTo>
                <a:cubicBezTo>
                  <a:pt x="945" y="2019"/>
                  <a:pt x="981" y="2026"/>
                  <a:pt x="1016" y="2032"/>
                </a:cubicBezTo>
                <a:cubicBezTo>
                  <a:pt x="1010" y="2064"/>
                  <a:pt x="1003" y="2095"/>
                  <a:pt x="993" y="2126"/>
                </a:cubicBezTo>
                <a:cubicBezTo>
                  <a:pt x="957" y="2119"/>
                  <a:pt x="923" y="2104"/>
                  <a:pt x="888" y="2093"/>
                </a:cubicBezTo>
                <a:close/>
                <a:moveTo>
                  <a:pt x="988" y="2143"/>
                </a:moveTo>
                <a:cubicBezTo>
                  <a:pt x="980" y="2168"/>
                  <a:pt x="971" y="2193"/>
                  <a:pt x="962" y="2217"/>
                </a:cubicBezTo>
                <a:cubicBezTo>
                  <a:pt x="962" y="2217"/>
                  <a:pt x="961" y="2217"/>
                  <a:pt x="961" y="2217"/>
                </a:cubicBezTo>
                <a:cubicBezTo>
                  <a:pt x="926" y="2205"/>
                  <a:pt x="891" y="2189"/>
                  <a:pt x="856" y="2175"/>
                </a:cubicBezTo>
                <a:cubicBezTo>
                  <a:pt x="866" y="2153"/>
                  <a:pt x="874" y="2132"/>
                  <a:pt x="882" y="2110"/>
                </a:cubicBezTo>
                <a:cubicBezTo>
                  <a:pt x="917" y="2121"/>
                  <a:pt x="952" y="2136"/>
                  <a:pt x="988" y="2143"/>
                </a:cubicBezTo>
                <a:close/>
                <a:moveTo>
                  <a:pt x="914" y="1993"/>
                </a:moveTo>
                <a:cubicBezTo>
                  <a:pt x="919" y="1968"/>
                  <a:pt x="922" y="1942"/>
                  <a:pt x="925" y="1917"/>
                </a:cubicBezTo>
                <a:cubicBezTo>
                  <a:pt x="961" y="1918"/>
                  <a:pt x="996" y="1927"/>
                  <a:pt x="1031" y="1926"/>
                </a:cubicBezTo>
                <a:cubicBezTo>
                  <a:pt x="1029" y="1956"/>
                  <a:pt x="1025" y="1986"/>
                  <a:pt x="1020" y="2015"/>
                </a:cubicBezTo>
                <a:cubicBezTo>
                  <a:pt x="984" y="2009"/>
                  <a:pt x="949" y="2002"/>
                  <a:pt x="914" y="1993"/>
                </a:cubicBezTo>
                <a:close/>
                <a:moveTo>
                  <a:pt x="927" y="1899"/>
                </a:moveTo>
                <a:cubicBezTo>
                  <a:pt x="929" y="1871"/>
                  <a:pt x="931" y="1843"/>
                  <a:pt x="931" y="1815"/>
                </a:cubicBezTo>
                <a:cubicBezTo>
                  <a:pt x="965" y="1815"/>
                  <a:pt x="1000" y="1814"/>
                  <a:pt x="1035" y="1814"/>
                </a:cubicBezTo>
                <a:cubicBezTo>
                  <a:pt x="1035" y="1814"/>
                  <a:pt x="1035" y="1814"/>
                  <a:pt x="1035" y="1814"/>
                </a:cubicBezTo>
                <a:cubicBezTo>
                  <a:pt x="1036" y="1846"/>
                  <a:pt x="1035" y="1877"/>
                  <a:pt x="1033" y="1908"/>
                </a:cubicBezTo>
                <a:cubicBezTo>
                  <a:pt x="997" y="1910"/>
                  <a:pt x="962" y="1901"/>
                  <a:pt x="927" y="1899"/>
                </a:cubicBezTo>
                <a:close/>
                <a:moveTo>
                  <a:pt x="930" y="1798"/>
                </a:moveTo>
                <a:cubicBezTo>
                  <a:pt x="930" y="1770"/>
                  <a:pt x="928" y="1742"/>
                  <a:pt x="925" y="1714"/>
                </a:cubicBezTo>
                <a:cubicBezTo>
                  <a:pt x="959" y="1711"/>
                  <a:pt x="993" y="1708"/>
                  <a:pt x="1027" y="1704"/>
                </a:cubicBezTo>
                <a:cubicBezTo>
                  <a:pt x="1031" y="1737"/>
                  <a:pt x="1033" y="1768"/>
                  <a:pt x="1034" y="1797"/>
                </a:cubicBezTo>
                <a:cubicBezTo>
                  <a:pt x="1000" y="1796"/>
                  <a:pt x="965" y="1798"/>
                  <a:pt x="930" y="1798"/>
                </a:cubicBezTo>
                <a:close/>
                <a:moveTo>
                  <a:pt x="923" y="1696"/>
                </a:moveTo>
                <a:cubicBezTo>
                  <a:pt x="919" y="1669"/>
                  <a:pt x="914" y="1641"/>
                  <a:pt x="909" y="1613"/>
                </a:cubicBezTo>
                <a:cubicBezTo>
                  <a:pt x="942" y="1607"/>
                  <a:pt x="974" y="1601"/>
                  <a:pt x="1007" y="1594"/>
                </a:cubicBezTo>
                <a:cubicBezTo>
                  <a:pt x="1015" y="1626"/>
                  <a:pt x="1020" y="1657"/>
                  <a:pt x="1024" y="1687"/>
                </a:cubicBezTo>
                <a:cubicBezTo>
                  <a:pt x="991" y="1691"/>
                  <a:pt x="957" y="1694"/>
                  <a:pt x="923" y="1696"/>
                </a:cubicBezTo>
                <a:close/>
                <a:moveTo>
                  <a:pt x="905" y="1596"/>
                </a:moveTo>
                <a:cubicBezTo>
                  <a:pt x="897" y="1559"/>
                  <a:pt x="886" y="1521"/>
                  <a:pt x="873" y="1484"/>
                </a:cubicBezTo>
                <a:cubicBezTo>
                  <a:pt x="904" y="1473"/>
                  <a:pt x="934" y="1462"/>
                  <a:pt x="965" y="1452"/>
                </a:cubicBezTo>
                <a:cubicBezTo>
                  <a:pt x="981" y="1495"/>
                  <a:pt x="993" y="1537"/>
                  <a:pt x="1003" y="1577"/>
                </a:cubicBezTo>
                <a:cubicBezTo>
                  <a:pt x="971" y="1584"/>
                  <a:pt x="938" y="1590"/>
                  <a:pt x="905" y="1596"/>
                </a:cubicBezTo>
                <a:close/>
                <a:moveTo>
                  <a:pt x="893" y="1623"/>
                </a:moveTo>
                <a:cubicBezTo>
                  <a:pt x="905" y="1680"/>
                  <a:pt x="911" y="1737"/>
                  <a:pt x="913" y="1793"/>
                </a:cubicBezTo>
                <a:cubicBezTo>
                  <a:pt x="856" y="1751"/>
                  <a:pt x="836" y="1674"/>
                  <a:pt x="893" y="1623"/>
                </a:cubicBezTo>
                <a:close/>
                <a:moveTo>
                  <a:pt x="913" y="1816"/>
                </a:moveTo>
                <a:cubicBezTo>
                  <a:pt x="913" y="1859"/>
                  <a:pt x="910" y="1900"/>
                  <a:pt x="905" y="1941"/>
                </a:cubicBezTo>
                <a:cubicBezTo>
                  <a:pt x="905" y="1941"/>
                  <a:pt x="903" y="1954"/>
                  <a:pt x="903" y="1954"/>
                </a:cubicBezTo>
                <a:cubicBezTo>
                  <a:pt x="901" y="1963"/>
                  <a:pt x="900" y="1971"/>
                  <a:pt x="898" y="1980"/>
                </a:cubicBezTo>
                <a:cubicBezTo>
                  <a:pt x="898" y="1980"/>
                  <a:pt x="898" y="1980"/>
                  <a:pt x="897" y="1980"/>
                </a:cubicBezTo>
                <a:cubicBezTo>
                  <a:pt x="878" y="1958"/>
                  <a:pt x="863" y="1934"/>
                  <a:pt x="866" y="1903"/>
                </a:cubicBezTo>
                <a:cubicBezTo>
                  <a:pt x="870" y="1870"/>
                  <a:pt x="881" y="1831"/>
                  <a:pt x="913" y="1816"/>
                </a:cubicBezTo>
                <a:close/>
                <a:moveTo>
                  <a:pt x="892" y="2000"/>
                </a:moveTo>
                <a:cubicBezTo>
                  <a:pt x="893" y="2001"/>
                  <a:pt x="893" y="2001"/>
                  <a:pt x="894" y="2002"/>
                </a:cubicBezTo>
                <a:cubicBezTo>
                  <a:pt x="888" y="2031"/>
                  <a:pt x="880" y="2060"/>
                  <a:pt x="871" y="2089"/>
                </a:cubicBezTo>
                <a:cubicBezTo>
                  <a:pt x="870" y="2088"/>
                  <a:pt x="870" y="2088"/>
                  <a:pt x="870" y="2088"/>
                </a:cubicBezTo>
                <a:cubicBezTo>
                  <a:pt x="861" y="2093"/>
                  <a:pt x="852" y="2097"/>
                  <a:pt x="842" y="2100"/>
                </a:cubicBezTo>
                <a:cubicBezTo>
                  <a:pt x="837" y="2073"/>
                  <a:pt x="865" y="2015"/>
                  <a:pt x="892" y="2000"/>
                </a:cubicBezTo>
                <a:close/>
                <a:moveTo>
                  <a:pt x="863" y="2110"/>
                </a:moveTo>
                <a:cubicBezTo>
                  <a:pt x="851" y="2145"/>
                  <a:pt x="836" y="2179"/>
                  <a:pt x="820" y="2211"/>
                </a:cubicBezTo>
                <a:cubicBezTo>
                  <a:pt x="782" y="2220"/>
                  <a:pt x="730" y="2219"/>
                  <a:pt x="670" y="2207"/>
                </a:cubicBezTo>
                <a:cubicBezTo>
                  <a:pt x="626" y="2175"/>
                  <a:pt x="593" y="2131"/>
                  <a:pt x="554" y="2093"/>
                </a:cubicBezTo>
                <a:cubicBezTo>
                  <a:pt x="674" y="2133"/>
                  <a:pt x="792" y="2141"/>
                  <a:pt x="863" y="2110"/>
                </a:cubicBezTo>
                <a:close/>
                <a:moveTo>
                  <a:pt x="644" y="2201"/>
                </a:moveTo>
                <a:cubicBezTo>
                  <a:pt x="563" y="2181"/>
                  <a:pt x="472" y="2143"/>
                  <a:pt x="388" y="2086"/>
                </a:cubicBezTo>
                <a:cubicBezTo>
                  <a:pt x="355" y="2055"/>
                  <a:pt x="327" y="2011"/>
                  <a:pt x="313" y="1967"/>
                </a:cubicBezTo>
                <a:cubicBezTo>
                  <a:pt x="345" y="1992"/>
                  <a:pt x="376" y="2011"/>
                  <a:pt x="402" y="2026"/>
                </a:cubicBezTo>
                <a:cubicBezTo>
                  <a:pt x="443" y="2050"/>
                  <a:pt x="486" y="2069"/>
                  <a:pt x="530" y="2085"/>
                </a:cubicBezTo>
                <a:cubicBezTo>
                  <a:pt x="530" y="2086"/>
                  <a:pt x="530" y="2087"/>
                  <a:pt x="531" y="2088"/>
                </a:cubicBezTo>
                <a:cubicBezTo>
                  <a:pt x="571" y="2124"/>
                  <a:pt x="604" y="2167"/>
                  <a:pt x="644" y="2201"/>
                </a:cubicBezTo>
                <a:close/>
                <a:moveTo>
                  <a:pt x="344" y="2054"/>
                </a:moveTo>
                <a:cubicBezTo>
                  <a:pt x="254" y="1983"/>
                  <a:pt x="150" y="1869"/>
                  <a:pt x="120" y="1705"/>
                </a:cubicBezTo>
                <a:cubicBezTo>
                  <a:pt x="155" y="1815"/>
                  <a:pt x="227" y="1897"/>
                  <a:pt x="298" y="1955"/>
                </a:cubicBezTo>
                <a:cubicBezTo>
                  <a:pt x="306" y="1989"/>
                  <a:pt x="323" y="2024"/>
                  <a:pt x="344" y="2054"/>
                </a:cubicBezTo>
                <a:close/>
                <a:moveTo>
                  <a:pt x="116" y="1763"/>
                </a:moveTo>
                <a:cubicBezTo>
                  <a:pt x="137" y="1833"/>
                  <a:pt x="242" y="2003"/>
                  <a:pt x="258" y="2032"/>
                </a:cubicBezTo>
                <a:cubicBezTo>
                  <a:pt x="271" y="2056"/>
                  <a:pt x="286" y="2080"/>
                  <a:pt x="302" y="2103"/>
                </a:cubicBezTo>
                <a:cubicBezTo>
                  <a:pt x="315" y="2122"/>
                  <a:pt x="331" y="2150"/>
                  <a:pt x="347" y="2169"/>
                </a:cubicBezTo>
                <a:cubicBezTo>
                  <a:pt x="229" y="2082"/>
                  <a:pt x="127" y="1928"/>
                  <a:pt x="116" y="1763"/>
                </a:cubicBezTo>
                <a:close/>
                <a:moveTo>
                  <a:pt x="300" y="2079"/>
                </a:moveTo>
                <a:cubicBezTo>
                  <a:pt x="283" y="2053"/>
                  <a:pt x="270" y="2025"/>
                  <a:pt x="256" y="1998"/>
                </a:cubicBezTo>
                <a:cubicBezTo>
                  <a:pt x="282" y="2026"/>
                  <a:pt x="310" y="2050"/>
                  <a:pt x="337" y="2070"/>
                </a:cubicBezTo>
                <a:cubicBezTo>
                  <a:pt x="378" y="2103"/>
                  <a:pt x="422" y="2130"/>
                  <a:pt x="467" y="2153"/>
                </a:cubicBezTo>
                <a:cubicBezTo>
                  <a:pt x="520" y="2203"/>
                  <a:pt x="566" y="2263"/>
                  <a:pt x="624" y="2308"/>
                </a:cubicBezTo>
                <a:cubicBezTo>
                  <a:pt x="589" y="2294"/>
                  <a:pt x="525" y="2279"/>
                  <a:pt x="444" y="2233"/>
                </a:cubicBezTo>
                <a:cubicBezTo>
                  <a:pt x="382" y="2198"/>
                  <a:pt x="333" y="2129"/>
                  <a:pt x="300" y="2079"/>
                </a:cubicBezTo>
                <a:close/>
                <a:moveTo>
                  <a:pt x="651" y="2314"/>
                </a:moveTo>
                <a:cubicBezTo>
                  <a:pt x="597" y="2272"/>
                  <a:pt x="549" y="2218"/>
                  <a:pt x="500" y="2169"/>
                </a:cubicBezTo>
                <a:cubicBezTo>
                  <a:pt x="618" y="2223"/>
                  <a:pt x="735" y="2243"/>
                  <a:pt x="809" y="2231"/>
                </a:cubicBezTo>
                <a:cubicBezTo>
                  <a:pt x="793" y="2260"/>
                  <a:pt x="767" y="2308"/>
                  <a:pt x="747" y="2335"/>
                </a:cubicBezTo>
                <a:cubicBezTo>
                  <a:pt x="722" y="2331"/>
                  <a:pt x="676" y="2321"/>
                  <a:pt x="651" y="2314"/>
                </a:cubicBezTo>
                <a:close/>
                <a:moveTo>
                  <a:pt x="810" y="2266"/>
                </a:moveTo>
                <a:cubicBezTo>
                  <a:pt x="844" y="2283"/>
                  <a:pt x="879" y="2302"/>
                  <a:pt x="914" y="2319"/>
                </a:cubicBezTo>
                <a:cubicBezTo>
                  <a:pt x="907" y="2331"/>
                  <a:pt x="900" y="2343"/>
                  <a:pt x="893" y="2355"/>
                </a:cubicBezTo>
                <a:cubicBezTo>
                  <a:pt x="847" y="2351"/>
                  <a:pt x="804" y="2345"/>
                  <a:pt x="763" y="2338"/>
                </a:cubicBezTo>
                <a:cubicBezTo>
                  <a:pt x="766" y="2331"/>
                  <a:pt x="798" y="2284"/>
                  <a:pt x="810" y="2266"/>
                </a:cubicBezTo>
                <a:close/>
                <a:moveTo>
                  <a:pt x="818" y="2251"/>
                </a:moveTo>
                <a:cubicBezTo>
                  <a:pt x="829" y="2231"/>
                  <a:pt x="840" y="2211"/>
                  <a:pt x="849" y="2190"/>
                </a:cubicBezTo>
                <a:cubicBezTo>
                  <a:pt x="884" y="2205"/>
                  <a:pt x="919" y="2221"/>
                  <a:pt x="955" y="2234"/>
                </a:cubicBezTo>
                <a:cubicBezTo>
                  <a:pt x="945" y="2257"/>
                  <a:pt x="934" y="2281"/>
                  <a:pt x="922" y="2304"/>
                </a:cubicBezTo>
                <a:cubicBezTo>
                  <a:pt x="887" y="2287"/>
                  <a:pt x="853" y="2268"/>
                  <a:pt x="818" y="2251"/>
                </a:cubicBezTo>
                <a:close/>
                <a:moveTo>
                  <a:pt x="1489" y="1705"/>
                </a:moveTo>
                <a:cubicBezTo>
                  <a:pt x="1473" y="1698"/>
                  <a:pt x="1458" y="1689"/>
                  <a:pt x="1444" y="1678"/>
                </a:cubicBezTo>
                <a:cubicBezTo>
                  <a:pt x="1403" y="1646"/>
                  <a:pt x="1376" y="1603"/>
                  <a:pt x="1363" y="1556"/>
                </a:cubicBezTo>
                <a:cubicBezTo>
                  <a:pt x="1379" y="1570"/>
                  <a:pt x="1398" y="1582"/>
                  <a:pt x="1419" y="1581"/>
                </a:cubicBezTo>
                <a:cubicBezTo>
                  <a:pt x="1430" y="1602"/>
                  <a:pt x="1445" y="1621"/>
                  <a:pt x="1464" y="1638"/>
                </a:cubicBezTo>
                <a:cubicBezTo>
                  <a:pt x="1463" y="1639"/>
                  <a:pt x="1463" y="1640"/>
                  <a:pt x="1463" y="1642"/>
                </a:cubicBezTo>
                <a:cubicBezTo>
                  <a:pt x="1467" y="1665"/>
                  <a:pt x="1475" y="1687"/>
                  <a:pt x="1489" y="1705"/>
                </a:cubicBezTo>
                <a:close/>
                <a:moveTo>
                  <a:pt x="1535" y="1677"/>
                </a:moveTo>
                <a:cubicBezTo>
                  <a:pt x="1547" y="1680"/>
                  <a:pt x="1559" y="1682"/>
                  <a:pt x="1571" y="1683"/>
                </a:cubicBezTo>
                <a:cubicBezTo>
                  <a:pt x="1562" y="1693"/>
                  <a:pt x="1551" y="1700"/>
                  <a:pt x="1539" y="1705"/>
                </a:cubicBezTo>
                <a:cubicBezTo>
                  <a:pt x="1544" y="1696"/>
                  <a:pt x="1542" y="1684"/>
                  <a:pt x="1535" y="1677"/>
                </a:cubicBezTo>
                <a:close/>
                <a:moveTo>
                  <a:pt x="1581" y="1689"/>
                </a:moveTo>
                <a:cubicBezTo>
                  <a:pt x="1583" y="1687"/>
                  <a:pt x="1583" y="1686"/>
                  <a:pt x="1583" y="1684"/>
                </a:cubicBezTo>
                <a:cubicBezTo>
                  <a:pt x="1606" y="1685"/>
                  <a:pt x="1630" y="1681"/>
                  <a:pt x="1652" y="1673"/>
                </a:cubicBezTo>
                <a:cubicBezTo>
                  <a:pt x="1652" y="1675"/>
                  <a:pt x="1653" y="1677"/>
                  <a:pt x="1655" y="1679"/>
                </a:cubicBezTo>
                <a:cubicBezTo>
                  <a:pt x="1675" y="1688"/>
                  <a:pt x="1697" y="1693"/>
                  <a:pt x="1718" y="1688"/>
                </a:cubicBezTo>
                <a:cubicBezTo>
                  <a:pt x="1688" y="1708"/>
                  <a:pt x="1655" y="1721"/>
                  <a:pt x="1620" y="1725"/>
                </a:cubicBezTo>
                <a:cubicBezTo>
                  <a:pt x="1619" y="1725"/>
                  <a:pt x="1618" y="1726"/>
                  <a:pt x="1617" y="1726"/>
                </a:cubicBezTo>
                <a:cubicBezTo>
                  <a:pt x="1588" y="1729"/>
                  <a:pt x="1558" y="1727"/>
                  <a:pt x="1530" y="1720"/>
                </a:cubicBezTo>
                <a:cubicBezTo>
                  <a:pt x="1550" y="1715"/>
                  <a:pt x="1567" y="1704"/>
                  <a:pt x="1581" y="1689"/>
                </a:cubicBezTo>
                <a:close/>
                <a:moveTo>
                  <a:pt x="1709" y="1678"/>
                </a:moveTo>
                <a:cubicBezTo>
                  <a:pt x="1709" y="1678"/>
                  <a:pt x="1709" y="1678"/>
                  <a:pt x="1710" y="1678"/>
                </a:cubicBezTo>
                <a:cubicBezTo>
                  <a:pt x="1694" y="1680"/>
                  <a:pt x="1678" y="1676"/>
                  <a:pt x="1663" y="1669"/>
                </a:cubicBezTo>
                <a:cubicBezTo>
                  <a:pt x="1676" y="1664"/>
                  <a:pt x="1689" y="1657"/>
                  <a:pt x="1701" y="1648"/>
                </a:cubicBezTo>
                <a:cubicBezTo>
                  <a:pt x="1697" y="1658"/>
                  <a:pt x="1699" y="1670"/>
                  <a:pt x="1709" y="1678"/>
                </a:cubicBezTo>
                <a:close/>
                <a:moveTo>
                  <a:pt x="1719" y="1322"/>
                </a:moveTo>
                <a:cubicBezTo>
                  <a:pt x="1715" y="1309"/>
                  <a:pt x="1709" y="1297"/>
                  <a:pt x="1701" y="1287"/>
                </a:cubicBezTo>
                <a:cubicBezTo>
                  <a:pt x="1713" y="1293"/>
                  <a:pt x="1723" y="1300"/>
                  <a:pt x="1734" y="1308"/>
                </a:cubicBezTo>
                <a:cubicBezTo>
                  <a:pt x="1777" y="1342"/>
                  <a:pt x="1805" y="1388"/>
                  <a:pt x="1817" y="1438"/>
                </a:cubicBezTo>
                <a:cubicBezTo>
                  <a:pt x="1802" y="1424"/>
                  <a:pt x="1785" y="1415"/>
                  <a:pt x="1763" y="1414"/>
                </a:cubicBezTo>
                <a:cubicBezTo>
                  <a:pt x="1753" y="1392"/>
                  <a:pt x="1739" y="1371"/>
                  <a:pt x="1721" y="1354"/>
                </a:cubicBezTo>
                <a:cubicBezTo>
                  <a:pt x="1725" y="1345"/>
                  <a:pt x="1721" y="1331"/>
                  <a:pt x="1719" y="1322"/>
                </a:cubicBezTo>
                <a:close/>
                <a:moveTo>
                  <a:pt x="2136" y="1734"/>
                </a:moveTo>
                <a:cubicBezTo>
                  <a:pt x="2016" y="1730"/>
                  <a:pt x="1869" y="1737"/>
                  <a:pt x="1785" y="1641"/>
                </a:cubicBezTo>
                <a:cubicBezTo>
                  <a:pt x="1790" y="1635"/>
                  <a:pt x="1794" y="1628"/>
                  <a:pt x="1799" y="1621"/>
                </a:cubicBezTo>
                <a:cubicBezTo>
                  <a:pt x="1888" y="1712"/>
                  <a:pt x="2023" y="1695"/>
                  <a:pt x="2136" y="1734"/>
                </a:cubicBezTo>
                <a:close/>
                <a:moveTo>
                  <a:pt x="1804" y="1611"/>
                </a:moveTo>
                <a:cubicBezTo>
                  <a:pt x="1808" y="1604"/>
                  <a:pt x="1812" y="1597"/>
                  <a:pt x="1815" y="1590"/>
                </a:cubicBezTo>
                <a:cubicBezTo>
                  <a:pt x="1934" y="1556"/>
                  <a:pt x="2034" y="1654"/>
                  <a:pt x="2126" y="1718"/>
                </a:cubicBezTo>
                <a:cubicBezTo>
                  <a:pt x="2016" y="1686"/>
                  <a:pt x="1889" y="1699"/>
                  <a:pt x="1804" y="1611"/>
                </a:cubicBezTo>
                <a:close/>
                <a:moveTo>
                  <a:pt x="1820" y="1577"/>
                </a:moveTo>
                <a:cubicBezTo>
                  <a:pt x="1826" y="1560"/>
                  <a:pt x="1830" y="1543"/>
                  <a:pt x="1832" y="1525"/>
                </a:cubicBezTo>
                <a:cubicBezTo>
                  <a:pt x="1833" y="1526"/>
                  <a:pt x="1834" y="1526"/>
                  <a:pt x="1835" y="1525"/>
                </a:cubicBezTo>
                <a:cubicBezTo>
                  <a:pt x="1901" y="1498"/>
                  <a:pt x="1974" y="1517"/>
                  <a:pt x="2030" y="1558"/>
                </a:cubicBezTo>
                <a:cubicBezTo>
                  <a:pt x="2084" y="1597"/>
                  <a:pt x="2116" y="1662"/>
                  <a:pt x="2148" y="1720"/>
                </a:cubicBezTo>
                <a:cubicBezTo>
                  <a:pt x="2052" y="1656"/>
                  <a:pt x="1946" y="1546"/>
                  <a:pt x="1820" y="1577"/>
                </a:cubicBezTo>
                <a:close/>
                <a:moveTo>
                  <a:pt x="2029" y="1543"/>
                </a:moveTo>
                <a:cubicBezTo>
                  <a:pt x="1974" y="1502"/>
                  <a:pt x="1898" y="1489"/>
                  <a:pt x="1834" y="1514"/>
                </a:cubicBezTo>
                <a:cubicBezTo>
                  <a:pt x="1835" y="1498"/>
                  <a:pt x="1835" y="1482"/>
                  <a:pt x="1833" y="1467"/>
                </a:cubicBezTo>
                <a:cubicBezTo>
                  <a:pt x="1914" y="1451"/>
                  <a:pt x="2003" y="1475"/>
                  <a:pt x="2062" y="1532"/>
                </a:cubicBezTo>
                <a:cubicBezTo>
                  <a:pt x="2116" y="1583"/>
                  <a:pt x="2145" y="1651"/>
                  <a:pt x="2161" y="1722"/>
                </a:cubicBezTo>
                <a:cubicBezTo>
                  <a:pt x="2125" y="1657"/>
                  <a:pt x="2090" y="1587"/>
                  <a:pt x="2029" y="1543"/>
                </a:cubicBezTo>
                <a:close/>
                <a:moveTo>
                  <a:pt x="2027" y="1419"/>
                </a:moveTo>
                <a:cubicBezTo>
                  <a:pt x="2027" y="1419"/>
                  <a:pt x="2027" y="1419"/>
                  <a:pt x="2027" y="1419"/>
                </a:cubicBezTo>
                <a:cubicBezTo>
                  <a:pt x="2025" y="1412"/>
                  <a:pt x="2023" y="1405"/>
                  <a:pt x="2020" y="1398"/>
                </a:cubicBezTo>
                <a:cubicBezTo>
                  <a:pt x="2053" y="1386"/>
                  <a:pt x="2088" y="1398"/>
                  <a:pt x="2120" y="1411"/>
                </a:cubicBezTo>
                <a:cubicBezTo>
                  <a:pt x="2089" y="1414"/>
                  <a:pt x="2058" y="1416"/>
                  <a:pt x="2027" y="1419"/>
                </a:cubicBezTo>
                <a:close/>
                <a:moveTo>
                  <a:pt x="2115" y="1423"/>
                </a:moveTo>
                <a:cubicBezTo>
                  <a:pt x="2091" y="1437"/>
                  <a:pt x="2065" y="1447"/>
                  <a:pt x="2037" y="1448"/>
                </a:cubicBezTo>
                <a:cubicBezTo>
                  <a:pt x="2036" y="1448"/>
                  <a:pt x="2035" y="1449"/>
                  <a:pt x="2035" y="1449"/>
                </a:cubicBezTo>
                <a:cubicBezTo>
                  <a:pt x="2034" y="1442"/>
                  <a:pt x="2032" y="1436"/>
                  <a:pt x="2030" y="1430"/>
                </a:cubicBezTo>
                <a:cubicBezTo>
                  <a:pt x="2058" y="1427"/>
                  <a:pt x="2087" y="1426"/>
                  <a:pt x="2115" y="1423"/>
                </a:cubicBezTo>
                <a:close/>
                <a:moveTo>
                  <a:pt x="2028" y="1492"/>
                </a:moveTo>
                <a:cubicBezTo>
                  <a:pt x="2009" y="1481"/>
                  <a:pt x="1990" y="1472"/>
                  <a:pt x="1969" y="1465"/>
                </a:cubicBezTo>
                <a:cubicBezTo>
                  <a:pt x="1972" y="1444"/>
                  <a:pt x="1965" y="1424"/>
                  <a:pt x="1952" y="1408"/>
                </a:cubicBezTo>
                <a:cubicBezTo>
                  <a:pt x="1967" y="1396"/>
                  <a:pt x="1981" y="1383"/>
                  <a:pt x="1994" y="1369"/>
                </a:cubicBezTo>
                <a:cubicBezTo>
                  <a:pt x="2017" y="1407"/>
                  <a:pt x="2026" y="1447"/>
                  <a:pt x="2028" y="1492"/>
                </a:cubicBezTo>
                <a:close/>
                <a:moveTo>
                  <a:pt x="1958" y="1462"/>
                </a:moveTo>
                <a:cubicBezTo>
                  <a:pt x="1932" y="1454"/>
                  <a:pt x="1904" y="1450"/>
                  <a:pt x="1876" y="1451"/>
                </a:cubicBezTo>
                <a:cubicBezTo>
                  <a:pt x="1900" y="1442"/>
                  <a:pt x="1922" y="1429"/>
                  <a:pt x="1943" y="1414"/>
                </a:cubicBezTo>
                <a:cubicBezTo>
                  <a:pt x="1954" y="1428"/>
                  <a:pt x="1960" y="1444"/>
                  <a:pt x="1958" y="1462"/>
                </a:cubicBezTo>
                <a:close/>
                <a:moveTo>
                  <a:pt x="2036" y="1460"/>
                </a:moveTo>
                <a:cubicBezTo>
                  <a:pt x="2071" y="1458"/>
                  <a:pt x="2101" y="1444"/>
                  <a:pt x="2130" y="1427"/>
                </a:cubicBezTo>
                <a:cubicBezTo>
                  <a:pt x="2122" y="1440"/>
                  <a:pt x="2107" y="1452"/>
                  <a:pt x="2100" y="1458"/>
                </a:cubicBezTo>
                <a:cubicBezTo>
                  <a:pt x="2083" y="1475"/>
                  <a:pt x="2063" y="1487"/>
                  <a:pt x="2039" y="1493"/>
                </a:cubicBezTo>
                <a:cubicBezTo>
                  <a:pt x="2039" y="1481"/>
                  <a:pt x="2038" y="1470"/>
                  <a:pt x="2036" y="1460"/>
                </a:cubicBezTo>
                <a:close/>
                <a:moveTo>
                  <a:pt x="2016" y="1388"/>
                </a:moveTo>
                <a:cubicBezTo>
                  <a:pt x="2013" y="1381"/>
                  <a:pt x="2010" y="1375"/>
                  <a:pt x="2006" y="1368"/>
                </a:cubicBezTo>
                <a:cubicBezTo>
                  <a:pt x="2051" y="1354"/>
                  <a:pt x="2092" y="1373"/>
                  <a:pt x="2126" y="1401"/>
                </a:cubicBezTo>
                <a:cubicBezTo>
                  <a:pt x="2091" y="1387"/>
                  <a:pt x="2053" y="1374"/>
                  <a:pt x="2016" y="1388"/>
                </a:cubicBezTo>
                <a:close/>
                <a:moveTo>
                  <a:pt x="2217" y="1267"/>
                </a:moveTo>
                <a:cubicBezTo>
                  <a:pt x="2166" y="1262"/>
                  <a:pt x="2108" y="1262"/>
                  <a:pt x="2056" y="1271"/>
                </a:cubicBezTo>
                <a:cubicBezTo>
                  <a:pt x="2065" y="1254"/>
                  <a:pt x="2072" y="1237"/>
                  <a:pt x="2080" y="1220"/>
                </a:cubicBezTo>
                <a:cubicBezTo>
                  <a:pt x="2130" y="1210"/>
                  <a:pt x="2178" y="1223"/>
                  <a:pt x="2225" y="1240"/>
                </a:cubicBezTo>
                <a:cubicBezTo>
                  <a:pt x="2276" y="1259"/>
                  <a:pt x="2326" y="1275"/>
                  <a:pt x="2374" y="1300"/>
                </a:cubicBezTo>
                <a:cubicBezTo>
                  <a:pt x="2374" y="1302"/>
                  <a:pt x="2374" y="1304"/>
                  <a:pt x="2373" y="1306"/>
                </a:cubicBezTo>
                <a:cubicBezTo>
                  <a:pt x="2322" y="1288"/>
                  <a:pt x="2272" y="1273"/>
                  <a:pt x="2217" y="1267"/>
                </a:cubicBezTo>
                <a:close/>
                <a:moveTo>
                  <a:pt x="2372" y="1318"/>
                </a:moveTo>
                <a:cubicBezTo>
                  <a:pt x="2371" y="1322"/>
                  <a:pt x="2371" y="1327"/>
                  <a:pt x="2370" y="1332"/>
                </a:cubicBezTo>
                <a:cubicBezTo>
                  <a:pt x="2257" y="1279"/>
                  <a:pt x="2120" y="1293"/>
                  <a:pt x="2010" y="1348"/>
                </a:cubicBezTo>
                <a:cubicBezTo>
                  <a:pt x="2026" y="1328"/>
                  <a:pt x="2039" y="1306"/>
                  <a:pt x="2050" y="1284"/>
                </a:cubicBezTo>
                <a:cubicBezTo>
                  <a:pt x="2100" y="1273"/>
                  <a:pt x="2156" y="1275"/>
                  <a:pt x="2207" y="1278"/>
                </a:cubicBezTo>
                <a:cubicBezTo>
                  <a:pt x="2264" y="1281"/>
                  <a:pt x="2318" y="1299"/>
                  <a:pt x="2372" y="1318"/>
                </a:cubicBezTo>
                <a:close/>
                <a:moveTo>
                  <a:pt x="2008" y="1333"/>
                </a:moveTo>
                <a:cubicBezTo>
                  <a:pt x="1963" y="1394"/>
                  <a:pt x="1905" y="1435"/>
                  <a:pt x="1832" y="1453"/>
                </a:cubicBezTo>
                <a:cubicBezTo>
                  <a:pt x="1830" y="1444"/>
                  <a:pt x="1828" y="1436"/>
                  <a:pt x="1826" y="1427"/>
                </a:cubicBezTo>
                <a:cubicBezTo>
                  <a:pt x="1826" y="1427"/>
                  <a:pt x="1826" y="1427"/>
                  <a:pt x="1827" y="1427"/>
                </a:cubicBezTo>
                <a:cubicBezTo>
                  <a:pt x="1887" y="1404"/>
                  <a:pt x="1936" y="1370"/>
                  <a:pt x="1979" y="1322"/>
                </a:cubicBezTo>
                <a:cubicBezTo>
                  <a:pt x="2020" y="1276"/>
                  <a:pt x="2048" y="1219"/>
                  <a:pt x="2090" y="1174"/>
                </a:cubicBezTo>
                <a:cubicBezTo>
                  <a:pt x="2080" y="1204"/>
                  <a:pt x="2020" y="1316"/>
                  <a:pt x="2008" y="1333"/>
                </a:cubicBezTo>
                <a:close/>
                <a:moveTo>
                  <a:pt x="1985" y="1297"/>
                </a:moveTo>
                <a:cubicBezTo>
                  <a:pt x="1942" y="1352"/>
                  <a:pt x="1888" y="1392"/>
                  <a:pt x="1823" y="1416"/>
                </a:cubicBezTo>
                <a:cubicBezTo>
                  <a:pt x="1823" y="1416"/>
                  <a:pt x="1823" y="1416"/>
                  <a:pt x="1823" y="1417"/>
                </a:cubicBezTo>
                <a:cubicBezTo>
                  <a:pt x="1819" y="1406"/>
                  <a:pt x="1815" y="1395"/>
                  <a:pt x="1810" y="1385"/>
                </a:cubicBezTo>
                <a:cubicBezTo>
                  <a:pt x="1865" y="1361"/>
                  <a:pt x="1913" y="1325"/>
                  <a:pt x="1958" y="1285"/>
                </a:cubicBezTo>
                <a:cubicBezTo>
                  <a:pt x="1998" y="1250"/>
                  <a:pt x="2034" y="1202"/>
                  <a:pt x="2079" y="1169"/>
                </a:cubicBezTo>
                <a:cubicBezTo>
                  <a:pt x="2044" y="1208"/>
                  <a:pt x="2017" y="1257"/>
                  <a:pt x="1985" y="1297"/>
                </a:cubicBezTo>
                <a:close/>
                <a:moveTo>
                  <a:pt x="1780" y="1479"/>
                </a:moveTo>
                <a:cubicBezTo>
                  <a:pt x="1781" y="1481"/>
                  <a:pt x="1783" y="1484"/>
                  <a:pt x="1785" y="1485"/>
                </a:cubicBezTo>
                <a:cubicBezTo>
                  <a:pt x="1794" y="1493"/>
                  <a:pt x="1807" y="1492"/>
                  <a:pt x="1816" y="1485"/>
                </a:cubicBezTo>
                <a:cubicBezTo>
                  <a:pt x="1809" y="1499"/>
                  <a:pt x="1794" y="1509"/>
                  <a:pt x="1779" y="1514"/>
                </a:cubicBezTo>
                <a:cubicBezTo>
                  <a:pt x="1780" y="1502"/>
                  <a:pt x="1780" y="1491"/>
                  <a:pt x="1780" y="1479"/>
                </a:cubicBezTo>
                <a:close/>
                <a:moveTo>
                  <a:pt x="1814" y="1476"/>
                </a:moveTo>
                <a:cubicBezTo>
                  <a:pt x="1808" y="1484"/>
                  <a:pt x="1797" y="1485"/>
                  <a:pt x="1790" y="1479"/>
                </a:cubicBezTo>
                <a:cubicBezTo>
                  <a:pt x="1782" y="1473"/>
                  <a:pt x="1781" y="1462"/>
                  <a:pt x="1787" y="1455"/>
                </a:cubicBezTo>
                <a:cubicBezTo>
                  <a:pt x="1793" y="1447"/>
                  <a:pt x="1804" y="1446"/>
                  <a:pt x="1811" y="1452"/>
                </a:cubicBezTo>
                <a:cubicBezTo>
                  <a:pt x="1819" y="1458"/>
                  <a:pt x="1820" y="1469"/>
                  <a:pt x="1814" y="1476"/>
                </a:cubicBezTo>
                <a:close/>
                <a:moveTo>
                  <a:pt x="1806" y="1374"/>
                </a:moveTo>
                <a:cubicBezTo>
                  <a:pt x="1805" y="1375"/>
                  <a:pt x="1805" y="1375"/>
                  <a:pt x="1805" y="1375"/>
                </a:cubicBezTo>
                <a:cubicBezTo>
                  <a:pt x="1797" y="1362"/>
                  <a:pt x="1789" y="1349"/>
                  <a:pt x="1779" y="1338"/>
                </a:cubicBezTo>
                <a:cubicBezTo>
                  <a:pt x="1832" y="1297"/>
                  <a:pt x="1887" y="1263"/>
                  <a:pt x="1944" y="1229"/>
                </a:cubicBezTo>
                <a:cubicBezTo>
                  <a:pt x="1982" y="1206"/>
                  <a:pt x="2026" y="1176"/>
                  <a:pt x="2071" y="1162"/>
                </a:cubicBezTo>
                <a:cubicBezTo>
                  <a:pt x="2032" y="1191"/>
                  <a:pt x="1999" y="1230"/>
                  <a:pt x="1966" y="1263"/>
                </a:cubicBezTo>
                <a:cubicBezTo>
                  <a:pt x="1919" y="1308"/>
                  <a:pt x="1866" y="1349"/>
                  <a:pt x="1806" y="1374"/>
                </a:cubicBezTo>
                <a:close/>
                <a:moveTo>
                  <a:pt x="1939" y="1219"/>
                </a:moveTo>
                <a:cubicBezTo>
                  <a:pt x="1882" y="1253"/>
                  <a:pt x="1824" y="1287"/>
                  <a:pt x="1772" y="1329"/>
                </a:cubicBezTo>
                <a:cubicBezTo>
                  <a:pt x="1772" y="1329"/>
                  <a:pt x="1772" y="1329"/>
                  <a:pt x="1772" y="1329"/>
                </a:cubicBezTo>
                <a:cubicBezTo>
                  <a:pt x="1763" y="1320"/>
                  <a:pt x="1754" y="1310"/>
                  <a:pt x="1744" y="1302"/>
                </a:cubicBezTo>
                <a:cubicBezTo>
                  <a:pt x="1792" y="1254"/>
                  <a:pt x="1851" y="1224"/>
                  <a:pt x="1913" y="1196"/>
                </a:cubicBezTo>
                <a:cubicBezTo>
                  <a:pt x="1963" y="1173"/>
                  <a:pt x="2018" y="1150"/>
                  <a:pt x="2074" y="1149"/>
                </a:cubicBezTo>
                <a:cubicBezTo>
                  <a:pt x="2026" y="1162"/>
                  <a:pt x="1980" y="1194"/>
                  <a:pt x="1939" y="1219"/>
                </a:cubicBezTo>
                <a:close/>
                <a:moveTo>
                  <a:pt x="1803" y="1441"/>
                </a:moveTo>
                <a:cubicBezTo>
                  <a:pt x="1795" y="1440"/>
                  <a:pt x="1786" y="1443"/>
                  <a:pt x="1781" y="1450"/>
                </a:cubicBezTo>
                <a:cubicBezTo>
                  <a:pt x="1779" y="1452"/>
                  <a:pt x="1778" y="1455"/>
                  <a:pt x="1777" y="1458"/>
                </a:cubicBezTo>
                <a:cubicBezTo>
                  <a:pt x="1775" y="1447"/>
                  <a:pt x="1772" y="1436"/>
                  <a:pt x="1768" y="1425"/>
                </a:cubicBezTo>
                <a:cubicBezTo>
                  <a:pt x="1781" y="1427"/>
                  <a:pt x="1793" y="1432"/>
                  <a:pt x="1803" y="1441"/>
                </a:cubicBezTo>
                <a:close/>
                <a:moveTo>
                  <a:pt x="1777" y="1526"/>
                </a:moveTo>
                <a:cubicBezTo>
                  <a:pt x="1777" y="1526"/>
                  <a:pt x="1778" y="1526"/>
                  <a:pt x="1778" y="1526"/>
                </a:cubicBezTo>
                <a:cubicBezTo>
                  <a:pt x="1796" y="1522"/>
                  <a:pt x="1813" y="1511"/>
                  <a:pt x="1823" y="1495"/>
                </a:cubicBezTo>
                <a:cubicBezTo>
                  <a:pt x="1823" y="1545"/>
                  <a:pt x="1807" y="1596"/>
                  <a:pt x="1773" y="1638"/>
                </a:cubicBezTo>
                <a:cubicBezTo>
                  <a:pt x="1768" y="1645"/>
                  <a:pt x="1761" y="1652"/>
                  <a:pt x="1755" y="1658"/>
                </a:cubicBezTo>
                <a:cubicBezTo>
                  <a:pt x="1765" y="1637"/>
                  <a:pt x="1764" y="1614"/>
                  <a:pt x="1755" y="1592"/>
                </a:cubicBezTo>
                <a:cubicBezTo>
                  <a:pt x="1754" y="1591"/>
                  <a:pt x="1754" y="1591"/>
                  <a:pt x="1753" y="1590"/>
                </a:cubicBezTo>
                <a:cubicBezTo>
                  <a:pt x="1765" y="1570"/>
                  <a:pt x="1773" y="1548"/>
                  <a:pt x="1777" y="1526"/>
                </a:cubicBezTo>
                <a:close/>
                <a:moveTo>
                  <a:pt x="1778" y="1650"/>
                </a:moveTo>
                <a:cubicBezTo>
                  <a:pt x="1863" y="1745"/>
                  <a:pt x="2007" y="1741"/>
                  <a:pt x="2129" y="1745"/>
                </a:cubicBezTo>
                <a:cubicBezTo>
                  <a:pt x="2072" y="1753"/>
                  <a:pt x="2016" y="1766"/>
                  <a:pt x="1958" y="1764"/>
                </a:cubicBezTo>
                <a:cubicBezTo>
                  <a:pt x="1880" y="1762"/>
                  <a:pt x="1812" y="1736"/>
                  <a:pt x="1755" y="1682"/>
                </a:cubicBezTo>
                <a:cubicBezTo>
                  <a:pt x="1754" y="1681"/>
                  <a:pt x="1753" y="1681"/>
                  <a:pt x="1752" y="1681"/>
                </a:cubicBezTo>
                <a:cubicBezTo>
                  <a:pt x="1751" y="1680"/>
                  <a:pt x="1751" y="1680"/>
                  <a:pt x="1750" y="1679"/>
                </a:cubicBezTo>
                <a:cubicBezTo>
                  <a:pt x="1760" y="1670"/>
                  <a:pt x="1769" y="1661"/>
                  <a:pt x="1778" y="1650"/>
                </a:cubicBezTo>
                <a:close/>
                <a:moveTo>
                  <a:pt x="1447" y="1892"/>
                </a:moveTo>
                <a:cubicBezTo>
                  <a:pt x="1448" y="1891"/>
                  <a:pt x="1447" y="1890"/>
                  <a:pt x="1447" y="1890"/>
                </a:cubicBezTo>
                <a:cubicBezTo>
                  <a:pt x="1456" y="1894"/>
                  <a:pt x="1465" y="1897"/>
                  <a:pt x="1475" y="1900"/>
                </a:cubicBezTo>
                <a:cubicBezTo>
                  <a:pt x="1463" y="1926"/>
                  <a:pt x="1444" y="1945"/>
                  <a:pt x="1422" y="1961"/>
                </a:cubicBezTo>
                <a:cubicBezTo>
                  <a:pt x="1434" y="1940"/>
                  <a:pt x="1441" y="1916"/>
                  <a:pt x="1447" y="1892"/>
                </a:cubicBezTo>
                <a:close/>
                <a:moveTo>
                  <a:pt x="1413" y="1955"/>
                </a:moveTo>
                <a:cubicBezTo>
                  <a:pt x="1410" y="1927"/>
                  <a:pt x="1406" y="1900"/>
                  <a:pt x="1415" y="1873"/>
                </a:cubicBezTo>
                <a:cubicBezTo>
                  <a:pt x="1415" y="1873"/>
                  <a:pt x="1415" y="1873"/>
                  <a:pt x="1415" y="1873"/>
                </a:cubicBezTo>
                <a:cubicBezTo>
                  <a:pt x="1423" y="1877"/>
                  <a:pt x="1430" y="1882"/>
                  <a:pt x="1438" y="1885"/>
                </a:cubicBezTo>
                <a:cubicBezTo>
                  <a:pt x="1438" y="1886"/>
                  <a:pt x="1437" y="1887"/>
                  <a:pt x="1437" y="1888"/>
                </a:cubicBezTo>
                <a:cubicBezTo>
                  <a:pt x="1430" y="1911"/>
                  <a:pt x="1424" y="1934"/>
                  <a:pt x="1413" y="1955"/>
                </a:cubicBezTo>
                <a:close/>
                <a:moveTo>
                  <a:pt x="1486" y="1903"/>
                </a:moveTo>
                <a:cubicBezTo>
                  <a:pt x="1494" y="1905"/>
                  <a:pt x="1502" y="1907"/>
                  <a:pt x="1511" y="1908"/>
                </a:cubicBezTo>
                <a:cubicBezTo>
                  <a:pt x="1510" y="1909"/>
                  <a:pt x="1509" y="1910"/>
                  <a:pt x="1509" y="1911"/>
                </a:cubicBezTo>
                <a:cubicBezTo>
                  <a:pt x="1492" y="1933"/>
                  <a:pt x="1468" y="1946"/>
                  <a:pt x="1444" y="1959"/>
                </a:cubicBezTo>
                <a:cubicBezTo>
                  <a:pt x="1461" y="1943"/>
                  <a:pt x="1476" y="1925"/>
                  <a:pt x="1486" y="1903"/>
                </a:cubicBezTo>
                <a:close/>
                <a:moveTo>
                  <a:pt x="1394" y="1844"/>
                </a:moveTo>
                <a:cubicBezTo>
                  <a:pt x="1410" y="1834"/>
                  <a:pt x="1425" y="1823"/>
                  <a:pt x="1438" y="1810"/>
                </a:cubicBezTo>
                <a:cubicBezTo>
                  <a:pt x="1439" y="1811"/>
                  <a:pt x="1439" y="1812"/>
                  <a:pt x="1440" y="1812"/>
                </a:cubicBezTo>
                <a:cubicBezTo>
                  <a:pt x="1457" y="1823"/>
                  <a:pt x="1476" y="1834"/>
                  <a:pt x="1497" y="1837"/>
                </a:cubicBezTo>
                <a:cubicBezTo>
                  <a:pt x="1497" y="1837"/>
                  <a:pt x="1497" y="1837"/>
                  <a:pt x="1497" y="1837"/>
                </a:cubicBezTo>
                <a:cubicBezTo>
                  <a:pt x="1500" y="1857"/>
                  <a:pt x="1506" y="1877"/>
                  <a:pt x="1513" y="1897"/>
                </a:cubicBezTo>
                <a:cubicBezTo>
                  <a:pt x="1469" y="1890"/>
                  <a:pt x="1428" y="1873"/>
                  <a:pt x="1394" y="1844"/>
                </a:cubicBezTo>
                <a:close/>
                <a:moveTo>
                  <a:pt x="1402" y="1964"/>
                </a:moveTo>
                <a:cubicBezTo>
                  <a:pt x="1390" y="1928"/>
                  <a:pt x="1372" y="1888"/>
                  <a:pt x="1388" y="1853"/>
                </a:cubicBezTo>
                <a:cubicBezTo>
                  <a:pt x="1394" y="1858"/>
                  <a:pt x="1400" y="1863"/>
                  <a:pt x="1406" y="1867"/>
                </a:cubicBezTo>
                <a:cubicBezTo>
                  <a:pt x="1405" y="1868"/>
                  <a:pt x="1405" y="1868"/>
                  <a:pt x="1404" y="1870"/>
                </a:cubicBezTo>
                <a:cubicBezTo>
                  <a:pt x="1394" y="1901"/>
                  <a:pt x="1400" y="1932"/>
                  <a:pt x="1402" y="1964"/>
                </a:cubicBezTo>
                <a:close/>
                <a:moveTo>
                  <a:pt x="1288" y="1799"/>
                </a:moveTo>
                <a:cubicBezTo>
                  <a:pt x="1248" y="1833"/>
                  <a:pt x="1203" y="1855"/>
                  <a:pt x="1158" y="1881"/>
                </a:cubicBezTo>
                <a:cubicBezTo>
                  <a:pt x="1188" y="1842"/>
                  <a:pt x="1218" y="1803"/>
                  <a:pt x="1251" y="1766"/>
                </a:cubicBezTo>
                <a:cubicBezTo>
                  <a:pt x="1272" y="1742"/>
                  <a:pt x="1294" y="1719"/>
                  <a:pt x="1317" y="1696"/>
                </a:cubicBezTo>
                <a:cubicBezTo>
                  <a:pt x="1339" y="1674"/>
                  <a:pt x="1360" y="1651"/>
                  <a:pt x="1388" y="1635"/>
                </a:cubicBezTo>
                <a:cubicBezTo>
                  <a:pt x="1388" y="1635"/>
                  <a:pt x="1388" y="1635"/>
                  <a:pt x="1388" y="1635"/>
                </a:cubicBezTo>
                <a:cubicBezTo>
                  <a:pt x="1394" y="1644"/>
                  <a:pt x="1401" y="1652"/>
                  <a:pt x="1408" y="1660"/>
                </a:cubicBezTo>
                <a:cubicBezTo>
                  <a:pt x="1379" y="1714"/>
                  <a:pt x="1335" y="1760"/>
                  <a:pt x="1288" y="1799"/>
                </a:cubicBezTo>
                <a:close/>
                <a:moveTo>
                  <a:pt x="1417" y="1669"/>
                </a:moveTo>
                <a:cubicBezTo>
                  <a:pt x="1423" y="1675"/>
                  <a:pt x="1430" y="1681"/>
                  <a:pt x="1437" y="1687"/>
                </a:cubicBezTo>
                <a:cubicBezTo>
                  <a:pt x="1442" y="1690"/>
                  <a:pt x="1447" y="1694"/>
                  <a:pt x="1451" y="1697"/>
                </a:cubicBezTo>
                <a:cubicBezTo>
                  <a:pt x="1451" y="1697"/>
                  <a:pt x="1451" y="1697"/>
                  <a:pt x="1451" y="1698"/>
                </a:cubicBezTo>
                <a:cubicBezTo>
                  <a:pt x="1418" y="1759"/>
                  <a:pt x="1370" y="1809"/>
                  <a:pt x="1306" y="1837"/>
                </a:cubicBezTo>
                <a:cubicBezTo>
                  <a:pt x="1264" y="1855"/>
                  <a:pt x="1221" y="1867"/>
                  <a:pt x="1178" y="1882"/>
                </a:cubicBezTo>
                <a:cubicBezTo>
                  <a:pt x="1216" y="1861"/>
                  <a:pt x="1253" y="1841"/>
                  <a:pt x="1288" y="1814"/>
                </a:cubicBezTo>
                <a:cubicBezTo>
                  <a:pt x="1338" y="1774"/>
                  <a:pt x="1386" y="1725"/>
                  <a:pt x="1417" y="1669"/>
                </a:cubicBezTo>
                <a:close/>
                <a:moveTo>
                  <a:pt x="1328" y="1839"/>
                </a:moveTo>
                <a:cubicBezTo>
                  <a:pt x="1386" y="1812"/>
                  <a:pt x="1431" y="1759"/>
                  <a:pt x="1460" y="1704"/>
                </a:cubicBezTo>
                <a:cubicBezTo>
                  <a:pt x="1461" y="1704"/>
                  <a:pt x="1461" y="1703"/>
                  <a:pt x="1461" y="1703"/>
                </a:cubicBezTo>
                <a:cubicBezTo>
                  <a:pt x="1472" y="1710"/>
                  <a:pt x="1483" y="1715"/>
                  <a:pt x="1495" y="1720"/>
                </a:cubicBezTo>
                <a:cubicBezTo>
                  <a:pt x="1459" y="1787"/>
                  <a:pt x="1404" y="1834"/>
                  <a:pt x="1333" y="1862"/>
                </a:cubicBezTo>
                <a:cubicBezTo>
                  <a:pt x="1278" y="1883"/>
                  <a:pt x="1219" y="1889"/>
                  <a:pt x="1161" y="1900"/>
                </a:cubicBezTo>
                <a:cubicBezTo>
                  <a:pt x="1217" y="1879"/>
                  <a:pt x="1275" y="1864"/>
                  <a:pt x="1328" y="1839"/>
                </a:cubicBezTo>
                <a:close/>
                <a:moveTo>
                  <a:pt x="1496" y="1825"/>
                </a:moveTo>
                <a:cubicBezTo>
                  <a:pt x="1478" y="1821"/>
                  <a:pt x="1462" y="1812"/>
                  <a:pt x="1447" y="1803"/>
                </a:cubicBezTo>
                <a:cubicBezTo>
                  <a:pt x="1467" y="1783"/>
                  <a:pt x="1485" y="1759"/>
                  <a:pt x="1500" y="1733"/>
                </a:cubicBezTo>
                <a:cubicBezTo>
                  <a:pt x="1494" y="1764"/>
                  <a:pt x="1493" y="1795"/>
                  <a:pt x="1496" y="1825"/>
                </a:cubicBezTo>
                <a:close/>
                <a:moveTo>
                  <a:pt x="1513" y="1727"/>
                </a:moveTo>
                <a:cubicBezTo>
                  <a:pt x="1531" y="1733"/>
                  <a:pt x="1550" y="1736"/>
                  <a:pt x="1569" y="1738"/>
                </a:cubicBezTo>
                <a:cubicBezTo>
                  <a:pt x="1547" y="1797"/>
                  <a:pt x="1547" y="1863"/>
                  <a:pt x="1564" y="1923"/>
                </a:cubicBezTo>
                <a:cubicBezTo>
                  <a:pt x="1573" y="1955"/>
                  <a:pt x="1589" y="1985"/>
                  <a:pt x="1604" y="2014"/>
                </a:cubicBezTo>
                <a:cubicBezTo>
                  <a:pt x="1610" y="2025"/>
                  <a:pt x="1615" y="2036"/>
                  <a:pt x="1621" y="2046"/>
                </a:cubicBezTo>
                <a:cubicBezTo>
                  <a:pt x="1593" y="2013"/>
                  <a:pt x="1565" y="1979"/>
                  <a:pt x="1544" y="1940"/>
                </a:cubicBezTo>
                <a:cubicBezTo>
                  <a:pt x="1508" y="1873"/>
                  <a:pt x="1496" y="1801"/>
                  <a:pt x="1513" y="1727"/>
                </a:cubicBezTo>
                <a:close/>
                <a:moveTo>
                  <a:pt x="1578" y="1929"/>
                </a:moveTo>
                <a:cubicBezTo>
                  <a:pt x="1557" y="1869"/>
                  <a:pt x="1558" y="1798"/>
                  <a:pt x="1581" y="1739"/>
                </a:cubicBezTo>
                <a:cubicBezTo>
                  <a:pt x="1591" y="1739"/>
                  <a:pt x="1601" y="1739"/>
                  <a:pt x="1611" y="1738"/>
                </a:cubicBezTo>
                <a:cubicBezTo>
                  <a:pt x="1591" y="1793"/>
                  <a:pt x="1599" y="1858"/>
                  <a:pt x="1609" y="1915"/>
                </a:cubicBezTo>
                <a:cubicBezTo>
                  <a:pt x="1617" y="1966"/>
                  <a:pt x="1626" y="2022"/>
                  <a:pt x="1648" y="2070"/>
                </a:cubicBezTo>
                <a:cubicBezTo>
                  <a:pt x="1618" y="2027"/>
                  <a:pt x="1594" y="1976"/>
                  <a:pt x="1578" y="1929"/>
                </a:cubicBezTo>
                <a:close/>
                <a:moveTo>
                  <a:pt x="1622" y="1922"/>
                </a:moveTo>
                <a:cubicBezTo>
                  <a:pt x="1610" y="1863"/>
                  <a:pt x="1601" y="1794"/>
                  <a:pt x="1623" y="1736"/>
                </a:cubicBezTo>
                <a:cubicBezTo>
                  <a:pt x="1636" y="1735"/>
                  <a:pt x="1648" y="1732"/>
                  <a:pt x="1659" y="1728"/>
                </a:cubicBezTo>
                <a:cubicBezTo>
                  <a:pt x="1687" y="1785"/>
                  <a:pt x="1702" y="1841"/>
                  <a:pt x="1700" y="1904"/>
                </a:cubicBezTo>
                <a:cubicBezTo>
                  <a:pt x="1698" y="1934"/>
                  <a:pt x="1693" y="1963"/>
                  <a:pt x="1690" y="1993"/>
                </a:cubicBezTo>
                <a:cubicBezTo>
                  <a:pt x="1686" y="2025"/>
                  <a:pt x="1681" y="2056"/>
                  <a:pt x="1669" y="2086"/>
                </a:cubicBezTo>
                <a:cubicBezTo>
                  <a:pt x="1641" y="2037"/>
                  <a:pt x="1632" y="1977"/>
                  <a:pt x="1622" y="1922"/>
                </a:cubicBezTo>
                <a:close/>
                <a:moveTo>
                  <a:pt x="1711" y="1905"/>
                </a:moveTo>
                <a:cubicBezTo>
                  <a:pt x="1715" y="1841"/>
                  <a:pt x="1698" y="1782"/>
                  <a:pt x="1670" y="1725"/>
                </a:cubicBezTo>
                <a:cubicBezTo>
                  <a:pt x="1678" y="1722"/>
                  <a:pt x="1685" y="1719"/>
                  <a:pt x="1692" y="1716"/>
                </a:cubicBezTo>
                <a:cubicBezTo>
                  <a:pt x="1769" y="1824"/>
                  <a:pt x="1760" y="1976"/>
                  <a:pt x="1684" y="2080"/>
                </a:cubicBezTo>
                <a:cubicBezTo>
                  <a:pt x="1704" y="2025"/>
                  <a:pt x="1707" y="1961"/>
                  <a:pt x="1711" y="1905"/>
                </a:cubicBezTo>
                <a:close/>
                <a:moveTo>
                  <a:pt x="1702" y="1711"/>
                </a:moveTo>
                <a:cubicBezTo>
                  <a:pt x="1716" y="1704"/>
                  <a:pt x="1729" y="1696"/>
                  <a:pt x="1741" y="1686"/>
                </a:cubicBezTo>
                <a:cubicBezTo>
                  <a:pt x="1794" y="1747"/>
                  <a:pt x="1817" y="1835"/>
                  <a:pt x="1798" y="1914"/>
                </a:cubicBezTo>
                <a:cubicBezTo>
                  <a:pt x="1782" y="1980"/>
                  <a:pt x="1744" y="2035"/>
                  <a:pt x="1696" y="2082"/>
                </a:cubicBezTo>
                <a:cubicBezTo>
                  <a:pt x="1771" y="1973"/>
                  <a:pt x="1780" y="1822"/>
                  <a:pt x="1702" y="1711"/>
                </a:cubicBezTo>
                <a:close/>
                <a:moveTo>
                  <a:pt x="1775" y="1713"/>
                </a:moveTo>
                <a:cubicBezTo>
                  <a:pt x="1796" y="1729"/>
                  <a:pt x="1819" y="1742"/>
                  <a:pt x="1842" y="1752"/>
                </a:cubicBezTo>
                <a:cubicBezTo>
                  <a:pt x="1836" y="1769"/>
                  <a:pt x="1823" y="1782"/>
                  <a:pt x="1807" y="1792"/>
                </a:cubicBezTo>
                <a:cubicBezTo>
                  <a:pt x="1801" y="1764"/>
                  <a:pt x="1790" y="1738"/>
                  <a:pt x="1775" y="1713"/>
                </a:cubicBezTo>
                <a:close/>
                <a:moveTo>
                  <a:pt x="1811" y="1803"/>
                </a:moveTo>
                <a:cubicBezTo>
                  <a:pt x="1829" y="1791"/>
                  <a:pt x="1845" y="1777"/>
                  <a:pt x="1853" y="1756"/>
                </a:cubicBezTo>
                <a:cubicBezTo>
                  <a:pt x="1869" y="1762"/>
                  <a:pt x="1885" y="1766"/>
                  <a:pt x="1903" y="1770"/>
                </a:cubicBezTo>
                <a:cubicBezTo>
                  <a:pt x="1891" y="1809"/>
                  <a:pt x="1851" y="1841"/>
                  <a:pt x="1815" y="1856"/>
                </a:cubicBezTo>
                <a:cubicBezTo>
                  <a:pt x="1815" y="1839"/>
                  <a:pt x="1813" y="1821"/>
                  <a:pt x="1810" y="1804"/>
                </a:cubicBezTo>
                <a:cubicBezTo>
                  <a:pt x="1810" y="1803"/>
                  <a:pt x="1810" y="1803"/>
                  <a:pt x="1811" y="1803"/>
                </a:cubicBezTo>
                <a:close/>
                <a:moveTo>
                  <a:pt x="1878" y="1827"/>
                </a:moveTo>
                <a:cubicBezTo>
                  <a:pt x="1886" y="1820"/>
                  <a:pt x="1893" y="1812"/>
                  <a:pt x="1898" y="1804"/>
                </a:cubicBezTo>
                <a:cubicBezTo>
                  <a:pt x="1907" y="1826"/>
                  <a:pt x="1912" y="1850"/>
                  <a:pt x="1918" y="1873"/>
                </a:cubicBezTo>
                <a:cubicBezTo>
                  <a:pt x="1906" y="1857"/>
                  <a:pt x="1892" y="1842"/>
                  <a:pt x="1878" y="1827"/>
                </a:cubicBezTo>
                <a:close/>
                <a:moveTo>
                  <a:pt x="1915" y="1889"/>
                </a:moveTo>
                <a:cubicBezTo>
                  <a:pt x="1893" y="1876"/>
                  <a:pt x="1870" y="1865"/>
                  <a:pt x="1849" y="1851"/>
                </a:cubicBezTo>
                <a:cubicBezTo>
                  <a:pt x="1856" y="1846"/>
                  <a:pt x="1863" y="1841"/>
                  <a:pt x="1870" y="1835"/>
                </a:cubicBezTo>
                <a:cubicBezTo>
                  <a:pt x="1886" y="1852"/>
                  <a:pt x="1902" y="1869"/>
                  <a:pt x="1915" y="1889"/>
                </a:cubicBezTo>
                <a:close/>
                <a:moveTo>
                  <a:pt x="1840" y="1856"/>
                </a:moveTo>
                <a:cubicBezTo>
                  <a:pt x="1840" y="1858"/>
                  <a:pt x="1841" y="1859"/>
                  <a:pt x="1842" y="1860"/>
                </a:cubicBezTo>
                <a:cubicBezTo>
                  <a:pt x="1867" y="1877"/>
                  <a:pt x="1896" y="1888"/>
                  <a:pt x="1920" y="1905"/>
                </a:cubicBezTo>
                <a:cubicBezTo>
                  <a:pt x="1888" y="1892"/>
                  <a:pt x="1852" y="1887"/>
                  <a:pt x="1823" y="1865"/>
                </a:cubicBezTo>
                <a:cubicBezTo>
                  <a:pt x="1829" y="1862"/>
                  <a:pt x="1834" y="1859"/>
                  <a:pt x="1840" y="1856"/>
                </a:cubicBezTo>
                <a:close/>
                <a:moveTo>
                  <a:pt x="1907" y="1795"/>
                </a:moveTo>
                <a:cubicBezTo>
                  <a:pt x="1907" y="1794"/>
                  <a:pt x="1906" y="1793"/>
                  <a:pt x="1905" y="1792"/>
                </a:cubicBezTo>
                <a:cubicBezTo>
                  <a:pt x="1908" y="1788"/>
                  <a:pt x="1910" y="1784"/>
                  <a:pt x="1911" y="1779"/>
                </a:cubicBezTo>
                <a:cubicBezTo>
                  <a:pt x="1952" y="1806"/>
                  <a:pt x="1937" y="1856"/>
                  <a:pt x="1938" y="1900"/>
                </a:cubicBezTo>
                <a:cubicBezTo>
                  <a:pt x="1925" y="1866"/>
                  <a:pt x="1920" y="1829"/>
                  <a:pt x="1907" y="1795"/>
                </a:cubicBezTo>
                <a:close/>
                <a:moveTo>
                  <a:pt x="1747" y="1648"/>
                </a:moveTo>
                <a:cubicBezTo>
                  <a:pt x="1745" y="1644"/>
                  <a:pt x="1743" y="1641"/>
                  <a:pt x="1740" y="1638"/>
                </a:cubicBezTo>
                <a:cubicBezTo>
                  <a:pt x="1733" y="1633"/>
                  <a:pt x="1726" y="1632"/>
                  <a:pt x="1718" y="1634"/>
                </a:cubicBezTo>
                <a:cubicBezTo>
                  <a:pt x="1726" y="1627"/>
                  <a:pt x="1733" y="1619"/>
                  <a:pt x="1739" y="1611"/>
                </a:cubicBezTo>
                <a:cubicBezTo>
                  <a:pt x="1742" y="1608"/>
                  <a:pt x="1744" y="1605"/>
                  <a:pt x="1746" y="1602"/>
                </a:cubicBezTo>
                <a:cubicBezTo>
                  <a:pt x="1751" y="1617"/>
                  <a:pt x="1752" y="1633"/>
                  <a:pt x="1747" y="1648"/>
                </a:cubicBezTo>
                <a:close/>
                <a:moveTo>
                  <a:pt x="1735" y="1644"/>
                </a:moveTo>
                <a:cubicBezTo>
                  <a:pt x="1740" y="1648"/>
                  <a:pt x="1742" y="1654"/>
                  <a:pt x="1742" y="1659"/>
                </a:cubicBezTo>
                <a:cubicBezTo>
                  <a:pt x="1742" y="1660"/>
                  <a:pt x="1742" y="1660"/>
                  <a:pt x="1742" y="1660"/>
                </a:cubicBezTo>
                <a:cubicBezTo>
                  <a:pt x="1741" y="1661"/>
                  <a:pt x="1741" y="1662"/>
                  <a:pt x="1741" y="1663"/>
                </a:cubicBezTo>
                <a:cubicBezTo>
                  <a:pt x="1740" y="1665"/>
                  <a:pt x="1739" y="1667"/>
                  <a:pt x="1738" y="1669"/>
                </a:cubicBezTo>
                <a:cubicBezTo>
                  <a:pt x="1737" y="1670"/>
                  <a:pt x="1735" y="1672"/>
                  <a:pt x="1734" y="1673"/>
                </a:cubicBezTo>
                <a:cubicBezTo>
                  <a:pt x="1733" y="1672"/>
                  <a:pt x="1732" y="1672"/>
                  <a:pt x="1731" y="1673"/>
                </a:cubicBezTo>
                <a:cubicBezTo>
                  <a:pt x="1728" y="1674"/>
                  <a:pt x="1726" y="1675"/>
                  <a:pt x="1723" y="1675"/>
                </a:cubicBezTo>
                <a:cubicBezTo>
                  <a:pt x="1720" y="1675"/>
                  <a:pt x="1716" y="1674"/>
                  <a:pt x="1713" y="1672"/>
                </a:cubicBezTo>
                <a:cubicBezTo>
                  <a:pt x="1706" y="1666"/>
                  <a:pt x="1704" y="1655"/>
                  <a:pt x="1710" y="1647"/>
                </a:cubicBezTo>
                <a:cubicBezTo>
                  <a:pt x="1716" y="1639"/>
                  <a:pt x="1727" y="1638"/>
                  <a:pt x="1735" y="1644"/>
                </a:cubicBezTo>
                <a:close/>
                <a:moveTo>
                  <a:pt x="1530" y="1704"/>
                </a:moveTo>
                <a:cubicBezTo>
                  <a:pt x="1528" y="1707"/>
                  <a:pt x="1526" y="1709"/>
                  <a:pt x="1523" y="1710"/>
                </a:cubicBezTo>
                <a:cubicBezTo>
                  <a:pt x="1521" y="1710"/>
                  <a:pt x="1519" y="1710"/>
                  <a:pt x="1517" y="1711"/>
                </a:cubicBezTo>
                <a:cubicBezTo>
                  <a:pt x="1516" y="1711"/>
                  <a:pt x="1516" y="1711"/>
                  <a:pt x="1516" y="1711"/>
                </a:cubicBezTo>
                <a:cubicBezTo>
                  <a:pt x="1512" y="1711"/>
                  <a:pt x="1509" y="1710"/>
                  <a:pt x="1506" y="1707"/>
                </a:cubicBezTo>
                <a:cubicBezTo>
                  <a:pt x="1505" y="1707"/>
                  <a:pt x="1505" y="1707"/>
                  <a:pt x="1505" y="1707"/>
                </a:cubicBezTo>
                <a:cubicBezTo>
                  <a:pt x="1504" y="1706"/>
                  <a:pt x="1503" y="1705"/>
                  <a:pt x="1502" y="1704"/>
                </a:cubicBezTo>
                <a:cubicBezTo>
                  <a:pt x="1498" y="1697"/>
                  <a:pt x="1498" y="1689"/>
                  <a:pt x="1503" y="1683"/>
                </a:cubicBezTo>
                <a:cubicBezTo>
                  <a:pt x="1509" y="1675"/>
                  <a:pt x="1520" y="1674"/>
                  <a:pt x="1527" y="1680"/>
                </a:cubicBezTo>
                <a:cubicBezTo>
                  <a:pt x="1535" y="1686"/>
                  <a:pt x="1536" y="1697"/>
                  <a:pt x="1530" y="1704"/>
                </a:cubicBezTo>
                <a:close/>
                <a:moveTo>
                  <a:pt x="1497" y="1678"/>
                </a:moveTo>
                <a:cubicBezTo>
                  <a:pt x="1494" y="1681"/>
                  <a:pt x="1492" y="1685"/>
                  <a:pt x="1492" y="1689"/>
                </a:cubicBezTo>
                <a:cubicBezTo>
                  <a:pt x="1484" y="1677"/>
                  <a:pt x="1479" y="1662"/>
                  <a:pt x="1476" y="1647"/>
                </a:cubicBezTo>
                <a:cubicBezTo>
                  <a:pt x="1487" y="1656"/>
                  <a:pt x="1500" y="1663"/>
                  <a:pt x="1513" y="1669"/>
                </a:cubicBezTo>
                <a:cubicBezTo>
                  <a:pt x="1507" y="1669"/>
                  <a:pt x="1501" y="1673"/>
                  <a:pt x="1497" y="1678"/>
                </a:cubicBezTo>
                <a:close/>
                <a:moveTo>
                  <a:pt x="1375" y="1551"/>
                </a:moveTo>
                <a:cubicBezTo>
                  <a:pt x="1383" y="1552"/>
                  <a:pt x="1391" y="1549"/>
                  <a:pt x="1396" y="1542"/>
                </a:cubicBezTo>
                <a:cubicBezTo>
                  <a:pt x="1399" y="1538"/>
                  <a:pt x="1400" y="1534"/>
                  <a:pt x="1401" y="1529"/>
                </a:cubicBezTo>
                <a:cubicBezTo>
                  <a:pt x="1404" y="1543"/>
                  <a:pt x="1408" y="1557"/>
                  <a:pt x="1414" y="1570"/>
                </a:cubicBezTo>
                <a:cubicBezTo>
                  <a:pt x="1399" y="1569"/>
                  <a:pt x="1386" y="1561"/>
                  <a:pt x="1375" y="1551"/>
                </a:cubicBezTo>
                <a:close/>
                <a:moveTo>
                  <a:pt x="1399" y="1516"/>
                </a:moveTo>
                <a:cubicBezTo>
                  <a:pt x="1397" y="1512"/>
                  <a:pt x="1395" y="1509"/>
                  <a:pt x="1392" y="1507"/>
                </a:cubicBezTo>
                <a:cubicBezTo>
                  <a:pt x="1384" y="1501"/>
                  <a:pt x="1375" y="1500"/>
                  <a:pt x="1367" y="1503"/>
                </a:cubicBezTo>
                <a:cubicBezTo>
                  <a:pt x="1374" y="1489"/>
                  <a:pt x="1386" y="1477"/>
                  <a:pt x="1399" y="1469"/>
                </a:cubicBezTo>
                <a:cubicBezTo>
                  <a:pt x="1397" y="1484"/>
                  <a:pt x="1397" y="1500"/>
                  <a:pt x="1399" y="1516"/>
                </a:cubicBezTo>
                <a:close/>
                <a:moveTo>
                  <a:pt x="1387" y="1513"/>
                </a:moveTo>
                <a:cubicBezTo>
                  <a:pt x="1395" y="1519"/>
                  <a:pt x="1396" y="1530"/>
                  <a:pt x="1390" y="1537"/>
                </a:cubicBezTo>
                <a:cubicBezTo>
                  <a:pt x="1384" y="1545"/>
                  <a:pt x="1373" y="1546"/>
                  <a:pt x="1365" y="1540"/>
                </a:cubicBezTo>
                <a:cubicBezTo>
                  <a:pt x="1361" y="1537"/>
                  <a:pt x="1358" y="1531"/>
                  <a:pt x="1358" y="1526"/>
                </a:cubicBezTo>
                <a:cubicBezTo>
                  <a:pt x="1359" y="1525"/>
                  <a:pt x="1360" y="1525"/>
                  <a:pt x="1360" y="1523"/>
                </a:cubicBezTo>
                <a:cubicBezTo>
                  <a:pt x="1361" y="1521"/>
                  <a:pt x="1361" y="1518"/>
                  <a:pt x="1362" y="1516"/>
                </a:cubicBezTo>
                <a:cubicBezTo>
                  <a:pt x="1362" y="1516"/>
                  <a:pt x="1362" y="1516"/>
                  <a:pt x="1362" y="1516"/>
                </a:cubicBezTo>
                <a:cubicBezTo>
                  <a:pt x="1368" y="1508"/>
                  <a:pt x="1379" y="1507"/>
                  <a:pt x="1387" y="1513"/>
                </a:cubicBezTo>
                <a:close/>
                <a:moveTo>
                  <a:pt x="1359" y="1580"/>
                </a:moveTo>
                <a:cubicBezTo>
                  <a:pt x="1365" y="1596"/>
                  <a:pt x="1373" y="1611"/>
                  <a:pt x="1382" y="1625"/>
                </a:cubicBezTo>
                <a:cubicBezTo>
                  <a:pt x="1331" y="1655"/>
                  <a:pt x="1290" y="1706"/>
                  <a:pt x="1250" y="1750"/>
                </a:cubicBezTo>
                <a:cubicBezTo>
                  <a:pt x="1211" y="1793"/>
                  <a:pt x="1175" y="1840"/>
                  <a:pt x="1139" y="1887"/>
                </a:cubicBezTo>
                <a:cubicBezTo>
                  <a:pt x="1162" y="1825"/>
                  <a:pt x="1187" y="1762"/>
                  <a:pt x="1221" y="1705"/>
                </a:cubicBezTo>
                <a:cubicBezTo>
                  <a:pt x="1252" y="1652"/>
                  <a:pt x="1296" y="1597"/>
                  <a:pt x="1359" y="1580"/>
                </a:cubicBezTo>
                <a:close/>
                <a:moveTo>
                  <a:pt x="1222" y="1681"/>
                </a:moveTo>
                <a:cubicBezTo>
                  <a:pt x="1180" y="1744"/>
                  <a:pt x="1152" y="1818"/>
                  <a:pt x="1126" y="1889"/>
                </a:cubicBezTo>
                <a:cubicBezTo>
                  <a:pt x="1118" y="1817"/>
                  <a:pt x="1123" y="1743"/>
                  <a:pt x="1156" y="1677"/>
                </a:cubicBezTo>
                <a:cubicBezTo>
                  <a:pt x="1193" y="1604"/>
                  <a:pt x="1268" y="1553"/>
                  <a:pt x="1347" y="1540"/>
                </a:cubicBezTo>
                <a:cubicBezTo>
                  <a:pt x="1349" y="1550"/>
                  <a:pt x="1352" y="1560"/>
                  <a:pt x="1355" y="1570"/>
                </a:cubicBezTo>
                <a:cubicBezTo>
                  <a:pt x="1296" y="1585"/>
                  <a:pt x="1255" y="1632"/>
                  <a:pt x="1222" y="1681"/>
                </a:cubicBezTo>
                <a:close/>
                <a:moveTo>
                  <a:pt x="1159" y="1558"/>
                </a:moveTo>
                <a:cubicBezTo>
                  <a:pt x="1160" y="1565"/>
                  <a:pt x="1161" y="1572"/>
                  <a:pt x="1163" y="1579"/>
                </a:cubicBezTo>
                <a:cubicBezTo>
                  <a:pt x="1132" y="1581"/>
                  <a:pt x="1103" y="1574"/>
                  <a:pt x="1074" y="1566"/>
                </a:cubicBezTo>
                <a:cubicBezTo>
                  <a:pt x="1102" y="1565"/>
                  <a:pt x="1131" y="1561"/>
                  <a:pt x="1159" y="1558"/>
                </a:cubicBezTo>
                <a:close/>
                <a:moveTo>
                  <a:pt x="1070" y="1554"/>
                </a:moveTo>
                <a:cubicBezTo>
                  <a:pt x="1098" y="1542"/>
                  <a:pt x="1127" y="1531"/>
                  <a:pt x="1158" y="1532"/>
                </a:cubicBezTo>
                <a:cubicBezTo>
                  <a:pt x="1158" y="1537"/>
                  <a:pt x="1158" y="1542"/>
                  <a:pt x="1159" y="1547"/>
                </a:cubicBezTo>
                <a:cubicBezTo>
                  <a:pt x="1129" y="1550"/>
                  <a:pt x="1100" y="1555"/>
                  <a:pt x="1070" y="1554"/>
                </a:cubicBezTo>
                <a:close/>
                <a:moveTo>
                  <a:pt x="1158" y="1520"/>
                </a:moveTo>
                <a:cubicBezTo>
                  <a:pt x="1118" y="1520"/>
                  <a:pt x="1081" y="1537"/>
                  <a:pt x="1045" y="1553"/>
                </a:cubicBezTo>
                <a:cubicBezTo>
                  <a:pt x="1044" y="1553"/>
                  <a:pt x="1044" y="1553"/>
                  <a:pt x="1043" y="1553"/>
                </a:cubicBezTo>
                <a:cubicBezTo>
                  <a:pt x="1042" y="1553"/>
                  <a:pt x="1042" y="1553"/>
                  <a:pt x="1041" y="1553"/>
                </a:cubicBezTo>
                <a:cubicBezTo>
                  <a:pt x="1072" y="1518"/>
                  <a:pt x="1114" y="1490"/>
                  <a:pt x="1161" y="1488"/>
                </a:cubicBezTo>
                <a:cubicBezTo>
                  <a:pt x="1160" y="1499"/>
                  <a:pt x="1159" y="1510"/>
                  <a:pt x="1158" y="1520"/>
                </a:cubicBezTo>
                <a:close/>
                <a:moveTo>
                  <a:pt x="1165" y="1591"/>
                </a:moveTo>
                <a:cubicBezTo>
                  <a:pt x="1168" y="1600"/>
                  <a:pt x="1171" y="1609"/>
                  <a:pt x="1175" y="1618"/>
                </a:cubicBezTo>
                <a:cubicBezTo>
                  <a:pt x="1133" y="1615"/>
                  <a:pt x="1098" y="1594"/>
                  <a:pt x="1062" y="1574"/>
                </a:cubicBezTo>
                <a:cubicBezTo>
                  <a:pt x="1096" y="1583"/>
                  <a:pt x="1129" y="1593"/>
                  <a:pt x="1165" y="1591"/>
                </a:cubicBezTo>
                <a:close/>
                <a:moveTo>
                  <a:pt x="1173" y="1485"/>
                </a:moveTo>
                <a:cubicBezTo>
                  <a:pt x="1189" y="1495"/>
                  <a:pt x="1207" y="1504"/>
                  <a:pt x="1225" y="1511"/>
                </a:cubicBezTo>
                <a:cubicBezTo>
                  <a:pt x="1218" y="1533"/>
                  <a:pt x="1221" y="1557"/>
                  <a:pt x="1229" y="1578"/>
                </a:cubicBezTo>
                <a:cubicBezTo>
                  <a:pt x="1214" y="1589"/>
                  <a:pt x="1200" y="1602"/>
                  <a:pt x="1187" y="1616"/>
                </a:cubicBezTo>
                <a:cubicBezTo>
                  <a:pt x="1166" y="1576"/>
                  <a:pt x="1167" y="1528"/>
                  <a:pt x="1173" y="1485"/>
                </a:cubicBezTo>
                <a:close/>
                <a:moveTo>
                  <a:pt x="1236" y="1515"/>
                </a:moveTo>
                <a:cubicBezTo>
                  <a:pt x="1269" y="1526"/>
                  <a:pt x="1304" y="1531"/>
                  <a:pt x="1341" y="1530"/>
                </a:cubicBezTo>
                <a:cubicBezTo>
                  <a:pt x="1304" y="1537"/>
                  <a:pt x="1269" y="1551"/>
                  <a:pt x="1238" y="1571"/>
                </a:cubicBezTo>
                <a:cubicBezTo>
                  <a:pt x="1232" y="1553"/>
                  <a:pt x="1230" y="1533"/>
                  <a:pt x="1236" y="1515"/>
                </a:cubicBezTo>
                <a:close/>
                <a:moveTo>
                  <a:pt x="1343" y="1478"/>
                </a:moveTo>
                <a:cubicBezTo>
                  <a:pt x="1279" y="1465"/>
                  <a:pt x="1222" y="1439"/>
                  <a:pt x="1167" y="1403"/>
                </a:cubicBezTo>
                <a:cubicBezTo>
                  <a:pt x="1131" y="1379"/>
                  <a:pt x="1095" y="1355"/>
                  <a:pt x="1059" y="1329"/>
                </a:cubicBezTo>
                <a:cubicBezTo>
                  <a:pt x="1096" y="1348"/>
                  <a:pt x="1136" y="1364"/>
                  <a:pt x="1173" y="1380"/>
                </a:cubicBezTo>
                <a:cubicBezTo>
                  <a:pt x="1230" y="1403"/>
                  <a:pt x="1288" y="1432"/>
                  <a:pt x="1348" y="1445"/>
                </a:cubicBezTo>
                <a:cubicBezTo>
                  <a:pt x="1346" y="1456"/>
                  <a:pt x="1344" y="1467"/>
                  <a:pt x="1343" y="1478"/>
                </a:cubicBezTo>
                <a:close/>
                <a:moveTo>
                  <a:pt x="1187" y="1373"/>
                </a:moveTo>
                <a:cubicBezTo>
                  <a:pt x="1133" y="1352"/>
                  <a:pt x="1076" y="1329"/>
                  <a:pt x="1026" y="1298"/>
                </a:cubicBezTo>
                <a:cubicBezTo>
                  <a:pt x="1082" y="1299"/>
                  <a:pt x="1137" y="1305"/>
                  <a:pt x="1192" y="1316"/>
                </a:cubicBezTo>
                <a:cubicBezTo>
                  <a:pt x="1250" y="1328"/>
                  <a:pt x="1326" y="1343"/>
                  <a:pt x="1364" y="1392"/>
                </a:cubicBezTo>
                <a:cubicBezTo>
                  <a:pt x="1364" y="1392"/>
                  <a:pt x="1364" y="1392"/>
                  <a:pt x="1365" y="1392"/>
                </a:cubicBezTo>
                <a:cubicBezTo>
                  <a:pt x="1359" y="1406"/>
                  <a:pt x="1354" y="1419"/>
                  <a:pt x="1350" y="1434"/>
                </a:cubicBezTo>
                <a:cubicBezTo>
                  <a:pt x="1294" y="1422"/>
                  <a:pt x="1240" y="1394"/>
                  <a:pt x="1187" y="1373"/>
                </a:cubicBezTo>
                <a:close/>
                <a:moveTo>
                  <a:pt x="1170" y="1418"/>
                </a:moveTo>
                <a:cubicBezTo>
                  <a:pt x="1224" y="1453"/>
                  <a:pt x="1280" y="1477"/>
                  <a:pt x="1343" y="1489"/>
                </a:cubicBezTo>
                <a:cubicBezTo>
                  <a:pt x="1343" y="1499"/>
                  <a:pt x="1343" y="1509"/>
                  <a:pt x="1344" y="1519"/>
                </a:cubicBezTo>
                <a:cubicBezTo>
                  <a:pt x="1268" y="1521"/>
                  <a:pt x="1200" y="1497"/>
                  <a:pt x="1141" y="1449"/>
                </a:cubicBezTo>
                <a:cubicBezTo>
                  <a:pt x="1092" y="1410"/>
                  <a:pt x="1056" y="1358"/>
                  <a:pt x="1015" y="1312"/>
                </a:cubicBezTo>
                <a:cubicBezTo>
                  <a:pt x="1065" y="1349"/>
                  <a:pt x="1118" y="1384"/>
                  <a:pt x="1170" y="1418"/>
                </a:cubicBezTo>
                <a:close/>
                <a:moveTo>
                  <a:pt x="1460" y="2259"/>
                </a:moveTo>
                <a:cubicBezTo>
                  <a:pt x="1467" y="2259"/>
                  <a:pt x="1473" y="2265"/>
                  <a:pt x="1473" y="2272"/>
                </a:cubicBezTo>
                <a:cubicBezTo>
                  <a:pt x="1473" y="2279"/>
                  <a:pt x="1467" y="2285"/>
                  <a:pt x="1460" y="2285"/>
                </a:cubicBezTo>
                <a:cubicBezTo>
                  <a:pt x="1453" y="2285"/>
                  <a:pt x="1447" y="2279"/>
                  <a:pt x="1447" y="2272"/>
                </a:cubicBezTo>
                <a:cubicBezTo>
                  <a:pt x="1447" y="2265"/>
                  <a:pt x="1453" y="2259"/>
                  <a:pt x="1460" y="2259"/>
                </a:cubicBezTo>
                <a:close/>
                <a:moveTo>
                  <a:pt x="1504" y="2223"/>
                </a:moveTo>
                <a:cubicBezTo>
                  <a:pt x="1499" y="2225"/>
                  <a:pt x="1493" y="2227"/>
                  <a:pt x="1488" y="2229"/>
                </a:cubicBezTo>
                <a:cubicBezTo>
                  <a:pt x="1487" y="2139"/>
                  <a:pt x="1509" y="2050"/>
                  <a:pt x="1547" y="1968"/>
                </a:cubicBezTo>
                <a:cubicBezTo>
                  <a:pt x="1556" y="1981"/>
                  <a:pt x="1565" y="1994"/>
                  <a:pt x="1574" y="2006"/>
                </a:cubicBezTo>
                <a:cubicBezTo>
                  <a:pt x="1534" y="2071"/>
                  <a:pt x="1508" y="2146"/>
                  <a:pt x="1504" y="2223"/>
                </a:cubicBezTo>
                <a:close/>
                <a:moveTo>
                  <a:pt x="1513" y="2256"/>
                </a:moveTo>
                <a:cubicBezTo>
                  <a:pt x="1513" y="2263"/>
                  <a:pt x="1508" y="2269"/>
                  <a:pt x="1500" y="2269"/>
                </a:cubicBezTo>
                <a:cubicBezTo>
                  <a:pt x="1493" y="2269"/>
                  <a:pt x="1488" y="2263"/>
                  <a:pt x="1488" y="2256"/>
                </a:cubicBezTo>
                <a:cubicBezTo>
                  <a:pt x="1488" y="2249"/>
                  <a:pt x="1493" y="2243"/>
                  <a:pt x="1500" y="2243"/>
                </a:cubicBezTo>
                <a:cubicBezTo>
                  <a:pt x="1508" y="2243"/>
                  <a:pt x="1513" y="2249"/>
                  <a:pt x="1513" y="2256"/>
                </a:cubicBezTo>
                <a:close/>
                <a:moveTo>
                  <a:pt x="2368" y="1421"/>
                </a:moveTo>
                <a:cubicBezTo>
                  <a:pt x="2370" y="1427"/>
                  <a:pt x="2373" y="1431"/>
                  <a:pt x="2377" y="1435"/>
                </a:cubicBezTo>
                <a:cubicBezTo>
                  <a:pt x="2372" y="1437"/>
                  <a:pt x="2366" y="1439"/>
                  <a:pt x="2362" y="1443"/>
                </a:cubicBezTo>
                <a:cubicBezTo>
                  <a:pt x="2364" y="1436"/>
                  <a:pt x="2366" y="1429"/>
                  <a:pt x="2368" y="1421"/>
                </a:cubicBezTo>
                <a:close/>
                <a:moveTo>
                  <a:pt x="2027" y="998"/>
                </a:moveTo>
                <a:cubicBezTo>
                  <a:pt x="2015" y="1035"/>
                  <a:pt x="1990" y="1085"/>
                  <a:pt x="1950" y="1097"/>
                </a:cubicBezTo>
                <a:cubicBezTo>
                  <a:pt x="1920" y="1096"/>
                  <a:pt x="1890" y="1098"/>
                  <a:pt x="1861" y="1107"/>
                </a:cubicBezTo>
                <a:cubicBezTo>
                  <a:pt x="1857" y="1108"/>
                  <a:pt x="1852" y="1110"/>
                  <a:pt x="1847" y="1111"/>
                </a:cubicBezTo>
                <a:cubicBezTo>
                  <a:pt x="1892" y="1084"/>
                  <a:pt x="1932" y="1060"/>
                  <a:pt x="1964" y="1016"/>
                </a:cubicBezTo>
                <a:cubicBezTo>
                  <a:pt x="1998" y="969"/>
                  <a:pt x="2027" y="911"/>
                  <a:pt x="2030" y="852"/>
                </a:cubicBezTo>
                <a:cubicBezTo>
                  <a:pt x="2034" y="851"/>
                  <a:pt x="2038" y="850"/>
                  <a:pt x="2042" y="849"/>
                </a:cubicBezTo>
                <a:cubicBezTo>
                  <a:pt x="2042" y="899"/>
                  <a:pt x="2042" y="951"/>
                  <a:pt x="2027" y="998"/>
                </a:cubicBezTo>
                <a:close/>
                <a:moveTo>
                  <a:pt x="1696" y="1299"/>
                </a:moveTo>
                <a:cubicBezTo>
                  <a:pt x="1700" y="1305"/>
                  <a:pt x="1703" y="1311"/>
                  <a:pt x="1706" y="1318"/>
                </a:cubicBezTo>
                <a:cubicBezTo>
                  <a:pt x="1707" y="1323"/>
                  <a:pt x="1713" y="1339"/>
                  <a:pt x="1712" y="1346"/>
                </a:cubicBezTo>
                <a:cubicBezTo>
                  <a:pt x="1710" y="1345"/>
                  <a:pt x="1709" y="1344"/>
                  <a:pt x="1707" y="1342"/>
                </a:cubicBezTo>
                <a:cubicBezTo>
                  <a:pt x="1696" y="1334"/>
                  <a:pt x="1684" y="1327"/>
                  <a:pt x="1672" y="1321"/>
                </a:cubicBezTo>
                <a:cubicBezTo>
                  <a:pt x="1679" y="1320"/>
                  <a:pt x="1687" y="1317"/>
                  <a:pt x="1691" y="1311"/>
                </a:cubicBezTo>
                <a:cubicBezTo>
                  <a:pt x="1694" y="1308"/>
                  <a:pt x="1696" y="1303"/>
                  <a:pt x="1696" y="1299"/>
                </a:cubicBezTo>
                <a:close/>
                <a:moveTo>
                  <a:pt x="1685" y="1307"/>
                </a:moveTo>
                <a:cubicBezTo>
                  <a:pt x="1679" y="1314"/>
                  <a:pt x="1668" y="1316"/>
                  <a:pt x="1661" y="1310"/>
                </a:cubicBezTo>
                <a:cubicBezTo>
                  <a:pt x="1653" y="1304"/>
                  <a:pt x="1652" y="1293"/>
                  <a:pt x="1658" y="1285"/>
                </a:cubicBezTo>
                <a:cubicBezTo>
                  <a:pt x="1663" y="1278"/>
                  <a:pt x="1674" y="1276"/>
                  <a:pt x="1681" y="1281"/>
                </a:cubicBezTo>
                <a:cubicBezTo>
                  <a:pt x="1682" y="1281"/>
                  <a:pt x="1682" y="1282"/>
                  <a:pt x="1682" y="1282"/>
                </a:cubicBezTo>
                <a:cubicBezTo>
                  <a:pt x="1684" y="1284"/>
                  <a:pt x="1685" y="1286"/>
                  <a:pt x="1687" y="1288"/>
                </a:cubicBezTo>
                <a:cubicBezTo>
                  <a:pt x="1690" y="1294"/>
                  <a:pt x="1690" y="1301"/>
                  <a:pt x="1685" y="1307"/>
                </a:cubicBezTo>
                <a:close/>
                <a:moveTo>
                  <a:pt x="1395" y="1341"/>
                </a:moveTo>
                <a:cubicBezTo>
                  <a:pt x="1385" y="1354"/>
                  <a:pt x="1377" y="1367"/>
                  <a:pt x="1370" y="1381"/>
                </a:cubicBezTo>
                <a:cubicBezTo>
                  <a:pt x="1333" y="1337"/>
                  <a:pt x="1269" y="1322"/>
                  <a:pt x="1215" y="1310"/>
                </a:cubicBezTo>
                <a:cubicBezTo>
                  <a:pt x="1151" y="1294"/>
                  <a:pt x="1086" y="1287"/>
                  <a:pt x="1020" y="1286"/>
                </a:cubicBezTo>
                <a:cubicBezTo>
                  <a:pt x="1074" y="1257"/>
                  <a:pt x="1141" y="1251"/>
                  <a:pt x="1201" y="1253"/>
                </a:cubicBezTo>
                <a:cubicBezTo>
                  <a:pt x="1271" y="1255"/>
                  <a:pt x="1353" y="1281"/>
                  <a:pt x="1401" y="1335"/>
                </a:cubicBezTo>
                <a:cubicBezTo>
                  <a:pt x="1399" y="1337"/>
                  <a:pt x="1397" y="1339"/>
                  <a:pt x="1395" y="1341"/>
                </a:cubicBezTo>
                <a:close/>
                <a:moveTo>
                  <a:pt x="988" y="1289"/>
                </a:moveTo>
                <a:cubicBezTo>
                  <a:pt x="962" y="1279"/>
                  <a:pt x="935" y="1273"/>
                  <a:pt x="906" y="1272"/>
                </a:cubicBezTo>
                <a:cubicBezTo>
                  <a:pt x="897" y="1255"/>
                  <a:pt x="888" y="1238"/>
                  <a:pt x="878" y="1221"/>
                </a:cubicBezTo>
                <a:cubicBezTo>
                  <a:pt x="927" y="1206"/>
                  <a:pt x="995" y="1221"/>
                  <a:pt x="1029" y="1259"/>
                </a:cubicBezTo>
                <a:cubicBezTo>
                  <a:pt x="1015" y="1268"/>
                  <a:pt x="1001" y="1279"/>
                  <a:pt x="988" y="1289"/>
                </a:cubicBezTo>
                <a:close/>
                <a:moveTo>
                  <a:pt x="912" y="1325"/>
                </a:moveTo>
                <a:cubicBezTo>
                  <a:pt x="930" y="1363"/>
                  <a:pt x="945" y="1399"/>
                  <a:pt x="959" y="1435"/>
                </a:cubicBezTo>
                <a:cubicBezTo>
                  <a:pt x="928" y="1446"/>
                  <a:pt x="898" y="1457"/>
                  <a:pt x="868" y="1468"/>
                </a:cubicBezTo>
                <a:cubicBezTo>
                  <a:pt x="862" y="1451"/>
                  <a:pt x="855" y="1434"/>
                  <a:pt x="849" y="1417"/>
                </a:cubicBezTo>
                <a:cubicBezTo>
                  <a:pt x="849" y="1414"/>
                  <a:pt x="848" y="1412"/>
                  <a:pt x="846" y="1410"/>
                </a:cubicBezTo>
                <a:cubicBezTo>
                  <a:pt x="840" y="1396"/>
                  <a:pt x="834" y="1381"/>
                  <a:pt x="827" y="1367"/>
                </a:cubicBezTo>
                <a:cubicBezTo>
                  <a:pt x="855" y="1352"/>
                  <a:pt x="884" y="1340"/>
                  <a:pt x="912" y="1325"/>
                </a:cubicBezTo>
                <a:close/>
                <a:moveTo>
                  <a:pt x="837" y="1434"/>
                </a:moveTo>
                <a:cubicBezTo>
                  <a:pt x="857" y="1486"/>
                  <a:pt x="873" y="1538"/>
                  <a:pt x="886" y="1590"/>
                </a:cubicBezTo>
                <a:cubicBezTo>
                  <a:pt x="855" y="1571"/>
                  <a:pt x="828" y="1538"/>
                  <a:pt x="820" y="1504"/>
                </a:cubicBezTo>
                <a:cubicBezTo>
                  <a:pt x="814" y="1477"/>
                  <a:pt x="824" y="1455"/>
                  <a:pt x="837" y="1434"/>
                </a:cubicBezTo>
                <a:close/>
                <a:moveTo>
                  <a:pt x="868" y="1609"/>
                </a:moveTo>
                <a:cubicBezTo>
                  <a:pt x="834" y="1634"/>
                  <a:pt x="765" y="1676"/>
                  <a:pt x="738" y="1659"/>
                </a:cubicBezTo>
                <a:cubicBezTo>
                  <a:pt x="733" y="1655"/>
                  <a:pt x="729" y="1650"/>
                  <a:pt x="727" y="1642"/>
                </a:cubicBezTo>
                <a:cubicBezTo>
                  <a:pt x="723" y="1626"/>
                  <a:pt x="727" y="1615"/>
                  <a:pt x="739" y="1606"/>
                </a:cubicBezTo>
                <a:cubicBezTo>
                  <a:pt x="766" y="1587"/>
                  <a:pt x="831" y="1592"/>
                  <a:pt x="868" y="1609"/>
                </a:cubicBezTo>
                <a:close/>
                <a:moveTo>
                  <a:pt x="760" y="1348"/>
                </a:moveTo>
                <a:cubicBezTo>
                  <a:pt x="740" y="1320"/>
                  <a:pt x="735" y="1290"/>
                  <a:pt x="753" y="1259"/>
                </a:cubicBezTo>
                <a:cubicBezTo>
                  <a:pt x="753" y="1259"/>
                  <a:pt x="753" y="1260"/>
                  <a:pt x="753" y="1259"/>
                </a:cubicBezTo>
                <a:cubicBezTo>
                  <a:pt x="772" y="1293"/>
                  <a:pt x="789" y="1327"/>
                  <a:pt x="805" y="1360"/>
                </a:cubicBezTo>
                <a:cubicBezTo>
                  <a:pt x="805" y="1360"/>
                  <a:pt x="811" y="1373"/>
                  <a:pt x="811" y="1373"/>
                </a:cubicBezTo>
                <a:cubicBezTo>
                  <a:pt x="816" y="1384"/>
                  <a:pt x="820" y="1394"/>
                  <a:pt x="825" y="1405"/>
                </a:cubicBezTo>
                <a:cubicBezTo>
                  <a:pt x="798" y="1396"/>
                  <a:pt x="777" y="1371"/>
                  <a:pt x="760" y="1348"/>
                </a:cubicBezTo>
                <a:close/>
                <a:moveTo>
                  <a:pt x="814" y="1421"/>
                </a:moveTo>
                <a:cubicBezTo>
                  <a:pt x="783" y="1450"/>
                  <a:pt x="719" y="1500"/>
                  <a:pt x="690" y="1485"/>
                </a:cubicBezTo>
                <a:cubicBezTo>
                  <a:pt x="684" y="1483"/>
                  <a:pt x="680" y="1477"/>
                  <a:pt x="677" y="1470"/>
                </a:cubicBezTo>
                <a:cubicBezTo>
                  <a:pt x="672" y="1455"/>
                  <a:pt x="674" y="1443"/>
                  <a:pt x="685" y="1433"/>
                </a:cubicBezTo>
                <a:cubicBezTo>
                  <a:pt x="710" y="1410"/>
                  <a:pt x="775" y="1408"/>
                  <a:pt x="814" y="1421"/>
                </a:cubicBezTo>
                <a:close/>
                <a:moveTo>
                  <a:pt x="886" y="1805"/>
                </a:moveTo>
                <a:cubicBezTo>
                  <a:pt x="852" y="1830"/>
                  <a:pt x="783" y="1873"/>
                  <a:pt x="755" y="1855"/>
                </a:cubicBezTo>
                <a:cubicBezTo>
                  <a:pt x="750" y="1852"/>
                  <a:pt x="747" y="1846"/>
                  <a:pt x="745" y="1838"/>
                </a:cubicBezTo>
                <a:cubicBezTo>
                  <a:pt x="741" y="1822"/>
                  <a:pt x="745" y="1811"/>
                  <a:pt x="756" y="1803"/>
                </a:cubicBezTo>
                <a:cubicBezTo>
                  <a:pt x="784" y="1783"/>
                  <a:pt x="849" y="1788"/>
                  <a:pt x="886" y="1805"/>
                </a:cubicBezTo>
                <a:close/>
                <a:moveTo>
                  <a:pt x="864" y="1991"/>
                </a:moveTo>
                <a:cubicBezTo>
                  <a:pt x="834" y="2018"/>
                  <a:pt x="773" y="2040"/>
                  <a:pt x="740" y="2029"/>
                </a:cubicBezTo>
                <a:cubicBezTo>
                  <a:pt x="727" y="2024"/>
                  <a:pt x="720" y="2014"/>
                  <a:pt x="720" y="1998"/>
                </a:cubicBezTo>
                <a:cubicBezTo>
                  <a:pt x="720" y="1990"/>
                  <a:pt x="721" y="1983"/>
                  <a:pt x="725" y="1979"/>
                </a:cubicBezTo>
                <a:cubicBezTo>
                  <a:pt x="747" y="1954"/>
                  <a:pt x="825" y="1976"/>
                  <a:pt x="864" y="1991"/>
                </a:cubicBezTo>
                <a:close/>
                <a:moveTo>
                  <a:pt x="205" y="1421"/>
                </a:moveTo>
                <a:cubicBezTo>
                  <a:pt x="202" y="1378"/>
                  <a:pt x="223" y="1348"/>
                  <a:pt x="245" y="1344"/>
                </a:cubicBezTo>
                <a:cubicBezTo>
                  <a:pt x="262" y="1341"/>
                  <a:pt x="277" y="1356"/>
                  <a:pt x="285" y="1385"/>
                </a:cubicBezTo>
                <a:cubicBezTo>
                  <a:pt x="304" y="1458"/>
                  <a:pt x="215" y="1520"/>
                  <a:pt x="157" y="1551"/>
                </a:cubicBezTo>
                <a:cubicBezTo>
                  <a:pt x="183" y="1526"/>
                  <a:pt x="211" y="1484"/>
                  <a:pt x="205" y="1421"/>
                </a:cubicBezTo>
                <a:close/>
                <a:moveTo>
                  <a:pt x="299" y="1454"/>
                </a:moveTo>
                <a:cubicBezTo>
                  <a:pt x="317" y="1427"/>
                  <a:pt x="337" y="1411"/>
                  <a:pt x="347" y="1414"/>
                </a:cubicBezTo>
                <a:cubicBezTo>
                  <a:pt x="356" y="1416"/>
                  <a:pt x="364" y="1421"/>
                  <a:pt x="368" y="1432"/>
                </a:cubicBezTo>
                <a:cubicBezTo>
                  <a:pt x="374" y="1449"/>
                  <a:pt x="370" y="1480"/>
                  <a:pt x="340" y="1517"/>
                </a:cubicBezTo>
                <a:cubicBezTo>
                  <a:pt x="340" y="1517"/>
                  <a:pt x="340" y="1517"/>
                  <a:pt x="339" y="1518"/>
                </a:cubicBezTo>
                <a:cubicBezTo>
                  <a:pt x="335" y="1523"/>
                  <a:pt x="330" y="1529"/>
                  <a:pt x="325" y="1534"/>
                </a:cubicBezTo>
                <a:cubicBezTo>
                  <a:pt x="324" y="1535"/>
                  <a:pt x="323" y="1536"/>
                  <a:pt x="322" y="1537"/>
                </a:cubicBezTo>
                <a:cubicBezTo>
                  <a:pt x="293" y="1564"/>
                  <a:pt x="259" y="1578"/>
                  <a:pt x="226" y="1584"/>
                </a:cubicBezTo>
                <a:cubicBezTo>
                  <a:pt x="185" y="1592"/>
                  <a:pt x="147" y="1589"/>
                  <a:pt x="126" y="1587"/>
                </a:cubicBezTo>
                <a:cubicBezTo>
                  <a:pt x="217" y="1542"/>
                  <a:pt x="278" y="1484"/>
                  <a:pt x="299" y="1454"/>
                </a:cubicBezTo>
                <a:close/>
                <a:moveTo>
                  <a:pt x="322" y="1733"/>
                </a:moveTo>
                <a:cubicBezTo>
                  <a:pt x="296" y="1722"/>
                  <a:pt x="272" y="1709"/>
                  <a:pt x="251" y="1696"/>
                </a:cubicBezTo>
                <a:cubicBezTo>
                  <a:pt x="216" y="1674"/>
                  <a:pt x="185" y="1649"/>
                  <a:pt x="161" y="1628"/>
                </a:cubicBezTo>
                <a:cubicBezTo>
                  <a:pt x="204" y="1640"/>
                  <a:pt x="274" y="1651"/>
                  <a:pt x="387" y="1641"/>
                </a:cubicBezTo>
                <a:cubicBezTo>
                  <a:pt x="435" y="1637"/>
                  <a:pt x="471" y="1648"/>
                  <a:pt x="486" y="1671"/>
                </a:cubicBezTo>
                <a:cubicBezTo>
                  <a:pt x="494" y="1685"/>
                  <a:pt x="494" y="1701"/>
                  <a:pt x="486" y="1715"/>
                </a:cubicBezTo>
                <a:cubicBezTo>
                  <a:pt x="471" y="1739"/>
                  <a:pt x="438" y="1753"/>
                  <a:pt x="396" y="1750"/>
                </a:cubicBezTo>
                <a:cubicBezTo>
                  <a:pt x="371" y="1749"/>
                  <a:pt x="346" y="1742"/>
                  <a:pt x="322" y="1733"/>
                </a:cubicBezTo>
                <a:close/>
                <a:moveTo>
                  <a:pt x="356" y="1837"/>
                </a:moveTo>
                <a:cubicBezTo>
                  <a:pt x="333" y="1851"/>
                  <a:pt x="296" y="1844"/>
                  <a:pt x="258" y="1819"/>
                </a:cubicBezTo>
                <a:cubicBezTo>
                  <a:pt x="201" y="1783"/>
                  <a:pt x="155" y="1683"/>
                  <a:pt x="133" y="1628"/>
                </a:cubicBezTo>
                <a:cubicBezTo>
                  <a:pt x="155" y="1650"/>
                  <a:pt x="194" y="1683"/>
                  <a:pt x="247" y="1714"/>
                </a:cubicBezTo>
                <a:cubicBezTo>
                  <a:pt x="268" y="1727"/>
                  <a:pt x="291" y="1739"/>
                  <a:pt x="314" y="1749"/>
                </a:cubicBezTo>
                <a:cubicBezTo>
                  <a:pt x="319" y="1751"/>
                  <a:pt x="323" y="1752"/>
                  <a:pt x="328" y="1754"/>
                </a:cubicBezTo>
                <a:cubicBezTo>
                  <a:pt x="355" y="1765"/>
                  <a:pt x="372" y="1784"/>
                  <a:pt x="374" y="1804"/>
                </a:cubicBezTo>
                <a:cubicBezTo>
                  <a:pt x="375" y="1817"/>
                  <a:pt x="368" y="1830"/>
                  <a:pt x="356" y="1837"/>
                </a:cubicBezTo>
                <a:close/>
                <a:moveTo>
                  <a:pt x="168" y="1607"/>
                </a:moveTo>
                <a:cubicBezTo>
                  <a:pt x="193" y="1608"/>
                  <a:pt x="223" y="1605"/>
                  <a:pt x="253" y="1596"/>
                </a:cubicBezTo>
                <a:cubicBezTo>
                  <a:pt x="281" y="1588"/>
                  <a:pt x="308" y="1574"/>
                  <a:pt x="331" y="1552"/>
                </a:cubicBezTo>
                <a:cubicBezTo>
                  <a:pt x="339" y="1545"/>
                  <a:pt x="346" y="1538"/>
                  <a:pt x="352" y="1530"/>
                </a:cubicBezTo>
                <a:cubicBezTo>
                  <a:pt x="378" y="1496"/>
                  <a:pt x="408" y="1482"/>
                  <a:pt x="432" y="1489"/>
                </a:cubicBezTo>
                <a:cubicBezTo>
                  <a:pt x="452" y="1496"/>
                  <a:pt x="466" y="1515"/>
                  <a:pt x="467" y="1537"/>
                </a:cubicBezTo>
                <a:cubicBezTo>
                  <a:pt x="469" y="1563"/>
                  <a:pt x="454" y="1584"/>
                  <a:pt x="427" y="1597"/>
                </a:cubicBezTo>
                <a:cubicBezTo>
                  <a:pt x="326" y="1644"/>
                  <a:pt x="227" y="1626"/>
                  <a:pt x="168" y="1607"/>
                </a:cubicBezTo>
                <a:close/>
                <a:moveTo>
                  <a:pt x="24" y="1915"/>
                </a:moveTo>
                <a:cubicBezTo>
                  <a:pt x="24" y="1915"/>
                  <a:pt x="24" y="1915"/>
                  <a:pt x="24" y="1915"/>
                </a:cubicBezTo>
                <a:cubicBezTo>
                  <a:pt x="52" y="1908"/>
                  <a:pt x="80" y="1903"/>
                  <a:pt x="109" y="1901"/>
                </a:cubicBezTo>
                <a:cubicBezTo>
                  <a:pt x="111" y="1900"/>
                  <a:pt x="113" y="1900"/>
                  <a:pt x="114" y="1898"/>
                </a:cubicBezTo>
                <a:cubicBezTo>
                  <a:pt x="118" y="1916"/>
                  <a:pt x="123" y="1933"/>
                  <a:pt x="128" y="1950"/>
                </a:cubicBezTo>
                <a:cubicBezTo>
                  <a:pt x="131" y="1960"/>
                  <a:pt x="135" y="1970"/>
                  <a:pt x="138" y="1980"/>
                </a:cubicBezTo>
                <a:cubicBezTo>
                  <a:pt x="112" y="1988"/>
                  <a:pt x="86" y="1994"/>
                  <a:pt x="60" y="2001"/>
                </a:cubicBezTo>
                <a:cubicBezTo>
                  <a:pt x="47" y="1973"/>
                  <a:pt x="35" y="1945"/>
                  <a:pt x="24" y="1915"/>
                </a:cubicBezTo>
                <a:close/>
                <a:moveTo>
                  <a:pt x="65" y="2014"/>
                </a:moveTo>
                <a:cubicBezTo>
                  <a:pt x="91" y="2007"/>
                  <a:pt x="117" y="2000"/>
                  <a:pt x="142" y="1993"/>
                </a:cubicBezTo>
                <a:cubicBezTo>
                  <a:pt x="152" y="2019"/>
                  <a:pt x="162" y="2045"/>
                  <a:pt x="174" y="2070"/>
                </a:cubicBezTo>
                <a:cubicBezTo>
                  <a:pt x="151" y="2078"/>
                  <a:pt x="129" y="2086"/>
                  <a:pt x="105" y="2091"/>
                </a:cubicBezTo>
                <a:cubicBezTo>
                  <a:pt x="91" y="2066"/>
                  <a:pt x="78" y="2040"/>
                  <a:pt x="65" y="2014"/>
                </a:cubicBezTo>
                <a:close/>
                <a:moveTo>
                  <a:pt x="157" y="2177"/>
                </a:moveTo>
                <a:cubicBezTo>
                  <a:pt x="142" y="2153"/>
                  <a:pt x="127" y="2128"/>
                  <a:pt x="112" y="2103"/>
                </a:cubicBezTo>
                <a:cubicBezTo>
                  <a:pt x="135" y="2098"/>
                  <a:pt x="157" y="2090"/>
                  <a:pt x="179" y="2082"/>
                </a:cubicBezTo>
                <a:cubicBezTo>
                  <a:pt x="191" y="2107"/>
                  <a:pt x="203" y="2132"/>
                  <a:pt x="217" y="2156"/>
                </a:cubicBezTo>
                <a:cubicBezTo>
                  <a:pt x="197" y="2162"/>
                  <a:pt x="178" y="2169"/>
                  <a:pt x="159" y="2176"/>
                </a:cubicBezTo>
                <a:cubicBezTo>
                  <a:pt x="158" y="2176"/>
                  <a:pt x="158" y="2177"/>
                  <a:pt x="157" y="2177"/>
                </a:cubicBezTo>
                <a:close/>
                <a:moveTo>
                  <a:pt x="165" y="2188"/>
                </a:moveTo>
                <a:cubicBezTo>
                  <a:pt x="184" y="2181"/>
                  <a:pt x="203" y="2174"/>
                  <a:pt x="223" y="2168"/>
                </a:cubicBezTo>
                <a:cubicBezTo>
                  <a:pt x="223" y="2168"/>
                  <a:pt x="223" y="2168"/>
                  <a:pt x="223" y="2168"/>
                </a:cubicBezTo>
                <a:cubicBezTo>
                  <a:pt x="235" y="2187"/>
                  <a:pt x="246" y="2207"/>
                  <a:pt x="258" y="2226"/>
                </a:cubicBezTo>
                <a:cubicBezTo>
                  <a:pt x="242" y="2235"/>
                  <a:pt x="226" y="2244"/>
                  <a:pt x="209" y="2252"/>
                </a:cubicBezTo>
                <a:cubicBezTo>
                  <a:pt x="194" y="2231"/>
                  <a:pt x="179" y="2210"/>
                  <a:pt x="165" y="2188"/>
                </a:cubicBezTo>
                <a:close/>
                <a:moveTo>
                  <a:pt x="216" y="2264"/>
                </a:moveTo>
                <a:cubicBezTo>
                  <a:pt x="233" y="2255"/>
                  <a:pt x="249" y="2246"/>
                  <a:pt x="265" y="2237"/>
                </a:cubicBezTo>
                <a:cubicBezTo>
                  <a:pt x="277" y="2255"/>
                  <a:pt x="289" y="2273"/>
                  <a:pt x="301" y="2290"/>
                </a:cubicBezTo>
                <a:cubicBezTo>
                  <a:pt x="286" y="2298"/>
                  <a:pt x="271" y="2308"/>
                  <a:pt x="256" y="2317"/>
                </a:cubicBezTo>
                <a:cubicBezTo>
                  <a:pt x="243" y="2300"/>
                  <a:pt x="230" y="2282"/>
                  <a:pt x="216" y="2264"/>
                </a:cubicBezTo>
                <a:close/>
                <a:moveTo>
                  <a:pt x="264" y="2328"/>
                </a:moveTo>
                <a:cubicBezTo>
                  <a:pt x="279" y="2319"/>
                  <a:pt x="293" y="2309"/>
                  <a:pt x="309" y="2301"/>
                </a:cubicBezTo>
                <a:cubicBezTo>
                  <a:pt x="324" y="2323"/>
                  <a:pt x="340" y="2345"/>
                  <a:pt x="356" y="2366"/>
                </a:cubicBezTo>
                <a:cubicBezTo>
                  <a:pt x="343" y="2376"/>
                  <a:pt x="328" y="2384"/>
                  <a:pt x="312" y="2390"/>
                </a:cubicBezTo>
                <a:cubicBezTo>
                  <a:pt x="296" y="2370"/>
                  <a:pt x="280" y="2349"/>
                  <a:pt x="264" y="2328"/>
                </a:cubicBezTo>
                <a:close/>
                <a:moveTo>
                  <a:pt x="364" y="2457"/>
                </a:moveTo>
                <a:cubicBezTo>
                  <a:pt x="350" y="2438"/>
                  <a:pt x="335" y="2420"/>
                  <a:pt x="321" y="2401"/>
                </a:cubicBezTo>
                <a:cubicBezTo>
                  <a:pt x="336" y="2395"/>
                  <a:pt x="351" y="2387"/>
                  <a:pt x="364" y="2377"/>
                </a:cubicBezTo>
                <a:cubicBezTo>
                  <a:pt x="379" y="2397"/>
                  <a:pt x="395" y="2416"/>
                  <a:pt x="410" y="2435"/>
                </a:cubicBezTo>
                <a:cubicBezTo>
                  <a:pt x="396" y="2445"/>
                  <a:pt x="382" y="2453"/>
                  <a:pt x="366" y="2459"/>
                </a:cubicBezTo>
                <a:cubicBezTo>
                  <a:pt x="365" y="2458"/>
                  <a:pt x="365" y="2457"/>
                  <a:pt x="364" y="2457"/>
                </a:cubicBezTo>
                <a:close/>
                <a:moveTo>
                  <a:pt x="375" y="2469"/>
                </a:moveTo>
                <a:cubicBezTo>
                  <a:pt x="390" y="2463"/>
                  <a:pt x="404" y="2455"/>
                  <a:pt x="418" y="2446"/>
                </a:cubicBezTo>
                <a:cubicBezTo>
                  <a:pt x="418" y="2446"/>
                  <a:pt x="418" y="2446"/>
                  <a:pt x="418" y="2446"/>
                </a:cubicBezTo>
                <a:cubicBezTo>
                  <a:pt x="435" y="2467"/>
                  <a:pt x="451" y="2488"/>
                  <a:pt x="468" y="2509"/>
                </a:cubicBezTo>
                <a:cubicBezTo>
                  <a:pt x="453" y="2517"/>
                  <a:pt x="440" y="2526"/>
                  <a:pt x="427" y="2536"/>
                </a:cubicBezTo>
                <a:cubicBezTo>
                  <a:pt x="410" y="2514"/>
                  <a:pt x="392" y="2492"/>
                  <a:pt x="375" y="2469"/>
                </a:cubicBezTo>
                <a:close/>
                <a:moveTo>
                  <a:pt x="435" y="2546"/>
                </a:moveTo>
                <a:cubicBezTo>
                  <a:pt x="448" y="2537"/>
                  <a:pt x="462" y="2528"/>
                  <a:pt x="476" y="2520"/>
                </a:cubicBezTo>
                <a:cubicBezTo>
                  <a:pt x="489" y="2536"/>
                  <a:pt x="501" y="2552"/>
                  <a:pt x="513" y="2569"/>
                </a:cubicBezTo>
                <a:cubicBezTo>
                  <a:pt x="499" y="2576"/>
                  <a:pt x="485" y="2585"/>
                  <a:pt x="473" y="2596"/>
                </a:cubicBezTo>
                <a:cubicBezTo>
                  <a:pt x="460" y="2579"/>
                  <a:pt x="448" y="2563"/>
                  <a:pt x="435" y="2546"/>
                </a:cubicBezTo>
                <a:close/>
                <a:moveTo>
                  <a:pt x="481" y="2607"/>
                </a:moveTo>
                <a:cubicBezTo>
                  <a:pt x="493" y="2596"/>
                  <a:pt x="507" y="2587"/>
                  <a:pt x="521" y="2579"/>
                </a:cubicBezTo>
                <a:cubicBezTo>
                  <a:pt x="521" y="2579"/>
                  <a:pt x="521" y="2579"/>
                  <a:pt x="521" y="2579"/>
                </a:cubicBezTo>
                <a:cubicBezTo>
                  <a:pt x="536" y="2598"/>
                  <a:pt x="550" y="2618"/>
                  <a:pt x="563" y="2637"/>
                </a:cubicBezTo>
                <a:cubicBezTo>
                  <a:pt x="548" y="2644"/>
                  <a:pt x="533" y="2651"/>
                  <a:pt x="518" y="2658"/>
                </a:cubicBezTo>
                <a:cubicBezTo>
                  <a:pt x="506" y="2641"/>
                  <a:pt x="493" y="2624"/>
                  <a:pt x="481" y="2607"/>
                </a:cubicBezTo>
                <a:close/>
                <a:moveTo>
                  <a:pt x="525" y="2669"/>
                </a:moveTo>
                <a:cubicBezTo>
                  <a:pt x="540" y="2662"/>
                  <a:pt x="556" y="2655"/>
                  <a:pt x="571" y="2648"/>
                </a:cubicBezTo>
                <a:cubicBezTo>
                  <a:pt x="584" y="2667"/>
                  <a:pt x="596" y="2687"/>
                  <a:pt x="608" y="2706"/>
                </a:cubicBezTo>
                <a:cubicBezTo>
                  <a:pt x="608" y="2706"/>
                  <a:pt x="608" y="2706"/>
                  <a:pt x="608" y="2706"/>
                </a:cubicBezTo>
                <a:cubicBezTo>
                  <a:pt x="593" y="2713"/>
                  <a:pt x="578" y="2720"/>
                  <a:pt x="563" y="2728"/>
                </a:cubicBezTo>
                <a:cubicBezTo>
                  <a:pt x="551" y="2708"/>
                  <a:pt x="539" y="2689"/>
                  <a:pt x="525" y="2669"/>
                </a:cubicBezTo>
                <a:close/>
                <a:moveTo>
                  <a:pt x="571" y="2739"/>
                </a:moveTo>
                <a:cubicBezTo>
                  <a:pt x="585" y="2732"/>
                  <a:pt x="600" y="2725"/>
                  <a:pt x="615" y="2718"/>
                </a:cubicBezTo>
                <a:cubicBezTo>
                  <a:pt x="615" y="2718"/>
                  <a:pt x="615" y="2717"/>
                  <a:pt x="615" y="2717"/>
                </a:cubicBezTo>
                <a:cubicBezTo>
                  <a:pt x="629" y="2740"/>
                  <a:pt x="641" y="2763"/>
                  <a:pt x="653" y="2787"/>
                </a:cubicBezTo>
                <a:cubicBezTo>
                  <a:pt x="638" y="2794"/>
                  <a:pt x="624" y="2801"/>
                  <a:pt x="609" y="2808"/>
                </a:cubicBezTo>
                <a:cubicBezTo>
                  <a:pt x="597" y="2785"/>
                  <a:pt x="584" y="2762"/>
                  <a:pt x="571" y="2739"/>
                </a:cubicBezTo>
                <a:close/>
                <a:moveTo>
                  <a:pt x="615" y="2820"/>
                </a:moveTo>
                <a:cubicBezTo>
                  <a:pt x="615" y="2820"/>
                  <a:pt x="616" y="2820"/>
                  <a:pt x="616" y="2820"/>
                </a:cubicBezTo>
                <a:cubicBezTo>
                  <a:pt x="630" y="2813"/>
                  <a:pt x="644" y="2806"/>
                  <a:pt x="658" y="2799"/>
                </a:cubicBezTo>
                <a:cubicBezTo>
                  <a:pt x="669" y="2823"/>
                  <a:pt x="679" y="2847"/>
                  <a:pt x="687" y="2872"/>
                </a:cubicBezTo>
                <a:cubicBezTo>
                  <a:pt x="674" y="2878"/>
                  <a:pt x="660" y="2884"/>
                  <a:pt x="646" y="2890"/>
                </a:cubicBezTo>
                <a:cubicBezTo>
                  <a:pt x="637" y="2866"/>
                  <a:pt x="626" y="2843"/>
                  <a:pt x="615" y="2820"/>
                </a:cubicBezTo>
                <a:close/>
                <a:moveTo>
                  <a:pt x="651" y="2902"/>
                </a:moveTo>
                <a:cubicBezTo>
                  <a:pt x="664" y="2896"/>
                  <a:pt x="678" y="2890"/>
                  <a:pt x="692" y="2884"/>
                </a:cubicBezTo>
                <a:cubicBezTo>
                  <a:pt x="699" y="2909"/>
                  <a:pt x="705" y="2933"/>
                  <a:pt x="710" y="2959"/>
                </a:cubicBezTo>
                <a:cubicBezTo>
                  <a:pt x="709" y="2959"/>
                  <a:pt x="709" y="2959"/>
                  <a:pt x="709" y="2959"/>
                </a:cubicBezTo>
                <a:cubicBezTo>
                  <a:pt x="697" y="2965"/>
                  <a:pt x="685" y="2969"/>
                  <a:pt x="673" y="2973"/>
                </a:cubicBezTo>
                <a:cubicBezTo>
                  <a:pt x="667" y="2949"/>
                  <a:pt x="659" y="2925"/>
                  <a:pt x="651" y="2902"/>
                </a:cubicBezTo>
                <a:close/>
                <a:moveTo>
                  <a:pt x="686" y="3257"/>
                </a:moveTo>
                <a:cubicBezTo>
                  <a:pt x="684" y="3262"/>
                  <a:pt x="681" y="3268"/>
                  <a:pt x="679" y="3274"/>
                </a:cubicBezTo>
                <a:cubicBezTo>
                  <a:pt x="701" y="3170"/>
                  <a:pt x="697" y="3075"/>
                  <a:pt x="676" y="2987"/>
                </a:cubicBezTo>
                <a:cubicBezTo>
                  <a:pt x="688" y="2982"/>
                  <a:pt x="700" y="2978"/>
                  <a:pt x="712" y="2972"/>
                </a:cubicBezTo>
                <a:cubicBezTo>
                  <a:pt x="725" y="3058"/>
                  <a:pt x="719" y="3151"/>
                  <a:pt x="686" y="3257"/>
                </a:cubicBezTo>
                <a:close/>
                <a:moveTo>
                  <a:pt x="740" y="3163"/>
                </a:moveTo>
                <a:cubicBezTo>
                  <a:pt x="739" y="3163"/>
                  <a:pt x="738" y="3162"/>
                  <a:pt x="736" y="3161"/>
                </a:cubicBezTo>
                <a:cubicBezTo>
                  <a:pt x="737" y="3159"/>
                  <a:pt x="737" y="3157"/>
                  <a:pt x="738" y="3155"/>
                </a:cubicBezTo>
                <a:cubicBezTo>
                  <a:pt x="743" y="3132"/>
                  <a:pt x="753" y="3110"/>
                  <a:pt x="762" y="3088"/>
                </a:cubicBezTo>
                <a:cubicBezTo>
                  <a:pt x="762" y="3087"/>
                  <a:pt x="762" y="3087"/>
                  <a:pt x="762" y="3087"/>
                </a:cubicBezTo>
                <a:cubicBezTo>
                  <a:pt x="782" y="3048"/>
                  <a:pt x="820" y="3007"/>
                  <a:pt x="853" y="2979"/>
                </a:cubicBezTo>
                <a:cubicBezTo>
                  <a:pt x="862" y="2971"/>
                  <a:pt x="871" y="2964"/>
                  <a:pt x="880" y="2957"/>
                </a:cubicBezTo>
                <a:cubicBezTo>
                  <a:pt x="893" y="2949"/>
                  <a:pt x="905" y="2941"/>
                  <a:pt x="916" y="2932"/>
                </a:cubicBezTo>
                <a:cubicBezTo>
                  <a:pt x="936" y="2919"/>
                  <a:pt x="956" y="2907"/>
                  <a:pt x="976" y="2895"/>
                </a:cubicBezTo>
                <a:cubicBezTo>
                  <a:pt x="1044" y="2853"/>
                  <a:pt x="1115" y="2807"/>
                  <a:pt x="1161" y="2740"/>
                </a:cubicBezTo>
                <a:cubicBezTo>
                  <a:pt x="1204" y="2676"/>
                  <a:pt x="1220" y="2604"/>
                  <a:pt x="1191" y="2531"/>
                </a:cubicBezTo>
                <a:cubicBezTo>
                  <a:pt x="1170" y="2479"/>
                  <a:pt x="1125" y="2437"/>
                  <a:pt x="1074" y="2413"/>
                </a:cubicBezTo>
                <a:cubicBezTo>
                  <a:pt x="1050" y="2397"/>
                  <a:pt x="1021" y="2387"/>
                  <a:pt x="990" y="2385"/>
                </a:cubicBezTo>
                <a:cubicBezTo>
                  <a:pt x="981" y="2385"/>
                  <a:pt x="972" y="2385"/>
                  <a:pt x="963" y="2386"/>
                </a:cubicBezTo>
                <a:cubicBezTo>
                  <a:pt x="850" y="2382"/>
                  <a:pt x="743" y="2445"/>
                  <a:pt x="710" y="2565"/>
                </a:cubicBezTo>
                <a:cubicBezTo>
                  <a:pt x="688" y="2649"/>
                  <a:pt x="697" y="2735"/>
                  <a:pt x="716" y="2819"/>
                </a:cubicBezTo>
                <a:cubicBezTo>
                  <a:pt x="735" y="2902"/>
                  <a:pt x="768" y="2988"/>
                  <a:pt x="751" y="3074"/>
                </a:cubicBezTo>
                <a:cubicBezTo>
                  <a:pt x="743" y="3095"/>
                  <a:pt x="735" y="3115"/>
                  <a:pt x="728" y="3136"/>
                </a:cubicBezTo>
                <a:cubicBezTo>
                  <a:pt x="749" y="2999"/>
                  <a:pt x="721" y="2884"/>
                  <a:pt x="666" y="2777"/>
                </a:cubicBezTo>
                <a:cubicBezTo>
                  <a:pt x="613" y="2612"/>
                  <a:pt x="629" y="2458"/>
                  <a:pt x="711" y="2342"/>
                </a:cubicBezTo>
                <a:cubicBezTo>
                  <a:pt x="771" y="2355"/>
                  <a:pt x="836" y="2366"/>
                  <a:pt x="908" y="2371"/>
                </a:cubicBezTo>
                <a:cubicBezTo>
                  <a:pt x="934" y="2373"/>
                  <a:pt x="961" y="2374"/>
                  <a:pt x="988" y="2374"/>
                </a:cubicBezTo>
                <a:cubicBezTo>
                  <a:pt x="1062" y="2374"/>
                  <a:pt x="1139" y="2367"/>
                  <a:pt x="1214" y="2355"/>
                </a:cubicBezTo>
                <a:cubicBezTo>
                  <a:pt x="1220" y="2355"/>
                  <a:pt x="1286" y="2344"/>
                  <a:pt x="1310" y="2339"/>
                </a:cubicBezTo>
                <a:cubicBezTo>
                  <a:pt x="1363" y="2447"/>
                  <a:pt x="1289" y="2655"/>
                  <a:pt x="1186" y="2768"/>
                </a:cubicBezTo>
                <a:cubicBezTo>
                  <a:pt x="1008" y="2886"/>
                  <a:pt x="843" y="3012"/>
                  <a:pt x="740" y="3163"/>
                </a:cubicBezTo>
                <a:close/>
                <a:moveTo>
                  <a:pt x="729" y="2755"/>
                </a:moveTo>
                <a:cubicBezTo>
                  <a:pt x="729" y="2782"/>
                  <a:pt x="731" y="2810"/>
                  <a:pt x="734" y="2837"/>
                </a:cubicBezTo>
                <a:cubicBezTo>
                  <a:pt x="719" y="2774"/>
                  <a:pt x="706" y="2709"/>
                  <a:pt x="711" y="2644"/>
                </a:cubicBezTo>
                <a:cubicBezTo>
                  <a:pt x="717" y="2559"/>
                  <a:pt x="752" y="2467"/>
                  <a:pt x="832" y="2426"/>
                </a:cubicBezTo>
                <a:cubicBezTo>
                  <a:pt x="851" y="2416"/>
                  <a:pt x="871" y="2409"/>
                  <a:pt x="891" y="2405"/>
                </a:cubicBezTo>
                <a:cubicBezTo>
                  <a:pt x="848" y="2424"/>
                  <a:pt x="812" y="2457"/>
                  <a:pt x="786" y="2498"/>
                </a:cubicBezTo>
                <a:cubicBezTo>
                  <a:pt x="739" y="2575"/>
                  <a:pt x="727" y="2667"/>
                  <a:pt x="729" y="2755"/>
                </a:cubicBezTo>
                <a:close/>
                <a:moveTo>
                  <a:pt x="754" y="2590"/>
                </a:moveTo>
                <a:cubicBezTo>
                  <a:pt x="778" y="2505"/>
                  <a:pt x="835" y="2423"/>
                  <a:pt x="923" y="2399"/>
                </a:cubicBezTo>
                <a:cubicBezTo>
                  <a:pt x="963" y="2395"/>
                  <a:pt x="1005" y="2400"/>
                  <a:pt x="1043" y="2414"/>
                </a:cubicBezTo>
                <a:cubicBezTo>
                  <a:pt x="1063" y="2422"/>
                  <a:pt x="1083" y="2432"/>
                  <a:pt x="1101" y="2445"/>
                </a:cubicBezTo>
                <a:cubicBezTo>
                  <a:pt x="1120" y="2465"/>
                  <a:pt x="1134" y="2492"/>
                  <a:pt x="1139" y="2523"/>
                </a:cubicBezTo>
                <a:cubicBezTo>
                  <a:pt x="1154" y="2602"/>
                  <a:pt x="1121" y="2684"/>
                  <a:pt x="1080" y="2751"/>
                </a:cubicBezTo>
                <a:cubicBezTo>
                  <a:pt x="1049" y="2801"/>
                  <a:pt x="1009" y="2846"/>
                  <a:pt x="963" y="2886"/>
                </a:cubicBezTo>
                <a:cubicBezTo>
                  <a:pt x="941" y="2899"/>
                  <a:pt x="919" y="2913"/>
                  <a:pt x="897" y="2928"/>
                </a:cubicBezTo>
                <a:cubicBezTo>
                  <a:pt x="943" y="2877"/>
                  <a:pt x="990" y="2826"/>
                  <a:pt x="1023" y="2766"/>
                </a:cubicBezTo>
                <a:cubicBezTo>
                  <a:pt x="1060" y="2698"/>
                  <a:pt x="1087" y="2617"/>
                  <a:pt x="1076" y="2539"/>
                </a:cubicBezTo>
                <a:cubicBezTo>
                  <a:pt x="1071" y="2506"/>
                  <a:pt x="1059" y="2471"/>
                  <a:pt x="1030" y="2452"/>
                </a:cubicBezTo>
                <a:cubicBezTo>
                  <a:pt x="1004" y="2435"/>
                  <a:pt x="972" y="2431"/>
                  <a:pt x="943" y="2441"/>
                </a:cubicBezTo>
                <a:cubicBezTo>
                  <a:pt x="855" y="2471"/>
                  <a:pt x="814" y="2571"/>
                  <a:pt x="790" y="2653"/>
                </a:cubicBezTo>
                <a:cubicBezTo>
                  <a:pt x="766" y="2736"/>
                  <a:pt x="754" y="2821"/>
                  <a:pt x="751" y="2907"/>
                </a:cubicBezTo>
                <a:cubicBezTo>
                  <a:pt x="750" y="2899"/>
                  <a:pt x="748" y="2891"/>
                  <a:pt x="746" y="2883"/>
                </a:cubicBezTo>
                <a:cubicBezTo>
                  <a:pt x="745" y="2882"/>
                  <a:pt x="745" y="2881"/>
                  <a:pt x="745" y="2880"/>
                </a:cubicBezTo>
                <a:cubicBezTo>
                  <a:pt x="732" y="2782"/>
                  <a:pt x="727" y="2683"/>
                  <a:pt x="754" y="2590"/>
                </a:cubicBezTo>
                <a:close/>
                <a:moveTo>
                  <a:pt x="1145" y="2517"/>
                </a:moveTo>
                <a:cubicBezTo>
                  <a:pt x="1140" y="2496"/>
                  <a:pt x="1132" y="2477"/>
                  <a:pt x="1121" y="2460"/>
                </a:cubicBezTo>
                <a:cubicBezTo>
                  <a:pt x="1157" y="2490"/>
                  <a:pt x="1185" y="2531"/>
                  <a:pt x="1191" y="2580"/>
                </a:cubicBezTo>
                <a:cubicBezTo>
                  <a:pt x="1203" y="2667"/>
                  <a:pt x="1152" y="2744"/>
                  <a:pt x="1089" y="2799"/>
                </a:cubicBezTo>
                <a:cubicBezTo>
                  <a:pt x="1060" y="2824"/>
                  <a:pt x="1027" y="2846"/>
                  <a:pt x="995" y="2866"/>
                </a:cubicBezTo>
                <a:cubicBezTo>
                  <a:pt x="1032" y="2830"/>
                  <a:pt x="1065" y="2790"/>
                  <a:pt x="1090" y="2747"/>
                </a:cubicBezTo>
                <a:cubicBezTo>
                  <a:pt x="1130" y="2679"/>
                  <a:pt x="1163" y="2596"/>
                  <a:pt x="1145" y="2517"/>
                </a:cubicBezTo>
                <a:close/>
                <a:moveTo>
                  <a:pt x="760" y="2864"/>
                </a:moveTo>
                <a:cubicBezTo>
                  <a:pt x="763" y="2813"/>
                  <a:pt x="770" y="2762"/>
                  <a:pt x="782" y="2712"/>
                </a:cubicBezTo>
                <a:cubicBezTo>
                  <a:pt x="794" y="2662"/>
                  <a:pt x="808" y="2610"/>
                  <a:pt x="831" y="2563"/>
                </a:cubicBezTo>
                <a:cubicBezTo>
                  <a:pt x="853" y="2519"/>
                  <a:pt x="886" y="2472"/>
                  <a:pt x="933" y="2452"/>
                </a:cubicBezTo>
                <a:cubicBezTo>
                  <a:pt x="949" y="2445"/>
                  <a:pt x="968" y="2442"/>
                  <a:pt x="985" y="2443"/>
                </a:cubicBezTo>
                <a:cubicBezTo>
                  <a:pt x="982" y="2446"/>
                  <a:pt x="980" y="2450"/>
                  <a:pt x="979" y="2454"/>
                </a:cubicBezTo>
                <a:cubicBezTo>
                  <a:pt x="979" y="2454"/>
                  <a:pt x="979" y="2455"/>
                  <a:pt x="979" y="2455"/>
                </a:cubicBezTo>
                <a:cubicBezTo>
                  <a:pt x="979" y="2455"/>
                  <a:pt x="979" y="2455"/>
                  <a:pt x="979" y="2456"/>
                </a:cubicBezTo>
                <a:cubicBezTo>
                  <a:pt x="979" y="2456"/>
                  <a:pt x="979" y="2457"/>
                  <a:pt x="979" y="2457"/>
                </a:cubicBezTo>
                <a:cubicBezTo>
                  <a:pt x="979" y="2465"/>
                  <a:pt x="985" y="2473"/>
                  <a:pt x="993" y="2474"/>
                </a:cubicBezTo>
                <a:cubicBezTo>
                  <a:pt x="1003" y="2475"/>
                  <a:pt x="1011" y="2469"/>
                  <a:pt x="1013" y="2460"/>
                </a:cubicBezTo>
                <a:cubicBezTo>
                  <a:pt x="1013" y="2459"/>
                  <a:pt x="1013" y="2459"/>
                  <a:pt x="1013" y="2459"/>
                </a:cubicBezTo>
                <a:cubicBezTo>
                  <a:pt x="1013" y="2455"/>
                  <a:pt x="1013" y="2452"/>
                  <a:pt x="1011" y="2449"/>
                </a:cubicBezTo>
                <a:cubicBezTo>
                  <a:pt x="1022" y="2454"/>
                  <a:pt x="1032" y="2461"/>
                  <a:pt x="1041" y="2470"/>
                </a:cubicBezTo>
                <a:cubicBezTo>
                  <a:pt x="1069" y="2503"/>
                  <a:pt x="1074" y="2552"/>
                  <a:pt x="1071" y="2594"/>
                </a:cubicBezTo>
                <a:cubicBezTo>
                  <a:pt x="1067" y="2638"/>
                  <a:pt x="1055" y="2682"/>
                  <a:pt x="1037" y="2723"/>
                </a:cubicBezTo>
                <a:cubicBezTo>
                  <a:pt x="998" y="2809"/>
                  <a:pt x="933" y="2875"/>
                  <a:pt x="873" y="2946"/>
                </a:cubicBezTo>
                <a:cubicBezTo>
                  <a:pt x="868" y="2949"/>
                  <a:pt x="864" y="2953"/>
                  <a:pt x="859" y="2957"/>
                </a:cubicBezTo>
                <a:cubicBezTo>
                  <a:pt x="867" y="2947"/>
                  <a:pt x="875" y="2937"/>
                  <a:pt x="882" y="2926"/>
                </a:cubicBezTo>
                <a:cubicBezTo>
                  <a:pt x="932" y="2859"/>
                  <a:pt x="984" y="2782"/>
                  <a:pt x="1008" y="2701"/>
                </a:cubicBezTo>
                <a:cubicBezTo>
                  <a:pt x="1024" y="2649"/>
                  <a:pt x="1034" y="2535"/>
                  <a:pt x="950" y="2542"/>
                </a:cubicBezTo>
                <a:cubicBezTo>
                  <a:pt x="862" y="2550"/>
                  <a:pt x="829" y="2654"/>
                  <a:pt x="812" y="2725"/>
                </a:cubicBezTo>
                <a:cubicBezTo>
                  <a:pt x="794" y="2804"/>
                  <a:pt x="774" y="2883"/>
                  <a:pt x="764" y="2963"/>
                </a:cubicBezTo>
                <a:cubicBezTo>
                  <a:pt x="762" y="2953"/>
                  <a:pt x="760" y="2944"/>
                  <a:pt x="758" y="2934"/>
                </a:cubicBezTo>
                <a:cubicBezTo>
                  <a:pt x="758" y="2911"/>
                  <a:pt x="758" y="2887"/>
                  <a:pt x="760" y="2864"/>
                </a:cubicBezTo>
                <a:close/>
                <a:moveTo>
                  <a:pt x="853" y="2904"/>
                </a:moveTo>
                <a:cubicBezTo>
                  <a:pt x="861" y="2886"/>
                  <a:pt x="870" y="2865"/>
                  <a:pt x="865" y="2845"/>
                </a:cubicBezTo>
                <a:cubicBezTo>
                  <a:pt x="863" y="2837"/>
                  <a:pt x="859" y="2822"/>
                  <a:pt x="847" y="2825"/>
                </a:cubicBezTo>
                <a:cubicBezTo>
                  <a:pt x="822" y="2833"/>
                  <a:pt x="808" y="2873"/>
                  <a:pt x="802" y="2896"/>
                </a:cubicBezTo>
                <a:cubicBezTo>
                  <a:pt x="795" y="2919"/>
                  <a:pt x="790" y="2942"/>
                  <a:pt x="784" y="2965"/>
                </a:cubicBezTo>
                <a:cubicBezTo>
                  <a:pt x="794" y="2915"/>
                  <a:pt x="805" y="2865"/>
                  <a:pt x="819" y="2815"/>
                </a:cubicBezTo>
                <a:cubicBezTo>
                  <a:pt x="829" y="2779"/>
                  <a:pt x="841" y="2740"/>
                  <a:pt x="867" y="2712"/>
                </a:cubicBezTo>
                <a:cubicBezTo>
                  <a:pt x="874" y="2703"/>
                  <a:pt x="885" y="2695"/>
                  <a:pt x="895" y="2691"/>
                </a:cubicBezTo>
                <a:cubicBezTo>
                  <a:pt x="894" y="2692"/>
                  <a:pt x="893" y="2693"/>
                  <a:pt x="892" y="2694"/>
                </a:cubicBezTo>
                <a:cubicBezTo>
                  <a:pt x="887" y="2701"/>
                  <a:pt x="887" y="2713"/>
                  <a:pt x="895" y="2718"/>
                </a:cubicBezTo>
                <a:cubicBezTo>
                  <a:pt x="895" y="2718"/>
                  <a:pt x="895" y="2718"/>
                  <a:pt x="895" y="2718"/>
                </a:cubicBezTo>
                <a:cubicBezTo>
                  <a:pt x="903" y="2723"/>
                  <a:pt x="913" y="2723"/>
                  <a:pt x="919" y="2715"/>
                </a:cubicBezTo>
                <a:cubicBezTo>
                  <a:pt x="921" y="2713"/>
                  <a:pt x="922" y="2709"/>
                  <a:pt x="923" y="2706"/>
                </a:cubicBezTo>
                <a:cubicBezTo>
                  <a:pt x="947" y="2764"/>
                  <a:pt x="904" y="2828"/>
                  <a:pt x="874" y="2874"/>
                </a:cubicBezTo>
                <a:cubicBezTo>
                  <a:pt x="855" y="2904"/>
                  <a:pt x="837" y="2935"/>
                  <a:pt x="821" y="2967"/>
                </a:cubicBezTo>
                <a:cubicBezTo>
                  <a:pt x="814" y="2983"/>
                  <a:pt x="806" y="2998"/>
                  <a:pt x="798" y="3013"/>
                </a:cubicBezTo>
                <a:cubicBezTo>
                  <a:pt x="793" y="3018"/>
                  <a:pt x="789" y="3024"/>
                  <a:pt x="784" y="3030"/>
                </a:cubicBezTo>
                <a:cubicBezTo>
                  <a:pt x="807" y="2988"/>
                  <a:pt x="833" y="2947"/>
                  <a:pt x="853" y="2904"/>
                </a:cubicBezTo>
                <a:close/>
                <a:moveTo>
                  <a:pt x="769" y="3044"/>
                </a:moveTo>
                <a:cubicBezTo>
                  <a:pt x="769" y="3043"/>
                  <a:pt x="769" y="3041"/>
                  <a:pt x="769" y="3040"/>
                </a:cubicBezTo>
                <a:cubicBezTo>
                  <a:pt x="769" y="3040"/>
                  <a:pt x="770" y="3039"/>
                  <a:pt x="770" y="3039"/>
                </a:cubicBezTo>
                <a:cubicBezTo>
                  <a:pt x="770" y="3034"/>
                  <a:pt x="771" y="3030"/>
                  <a:pt x="772" y="3025"/>
                </a:cubicBezTo>
                <a:cubicBezTo>
                  <a:pt x="775" y="3016"/>
                  <a:pt x="778" y="3007"/>
                  <a:pt x="781" y="2998"/>
                </a:cubicBezTo>
                <a:cubicBezTo>
                  <a:pt x="790" y="2973"/>
                  <a:pt x="795" y="2947"/>
                  <a:pt x="802" y="2921"/>
                </a:cubicBezTo>
                <a:cubicBezTo>
                  <a:pt x="808" y="2898"/>
                  <a:pt x="815" y="2870"/>
                  <a:pt x="830" y="2849"/>
                </a:cubicBezTo>
                <a:cubicBezTo>
                  <a:pt x="830" y="2849"/>
                  <a:pt x="830" y="2850"/>
                  <a:pt x="830" y="2850"/>
                </a:cubicBezTo>
                <a:cubicBezTo>
                  <a:pt x="830" y="2850"/>
                  <a:pt x="831" y="2850"/>
                  <a:pt x="831" y="2851"/>
                </a:cubicBezTo>
                <a:cubicBezTo>
                  <a:pt x="832" y="2860"/>
                  <a:pt x="839" y="2867"/>
                  <a:pt x="849" y="2866"/>
                </a:cubicBezTo>
                <a:cubicBezTo>
                  <a:pt x="852" y="2865"/>
                  <a:pt x="855" y="2864"/>
                  <a:pt x="858" y="2862"/>
                </a:cubicBezTo>
                <a:cubicBezTo>
                  <a:pt x="858" y="2868"/>
                  <a:pt x="857" y="2874"/>
                  <a:pt x="856" y="2877"/>
                </a:cubicBezTo>
                <a:cubicBezTo>
                  <a:pt x="850" y="2896"/>
                  <a:pt x="840" y="2914"/>
                  <a:pt x="831" y="2932"/>
                </a:cubicBezTo>
                <a:cubicBezTo>
                  <a:pt x="811" y="2969"/>
                  <a:pt x="788" y="3006"/>
                  <a:pt x="769" y="3044"/>
                </a:cubicBezTo>
                <a:close/>
                <a:moveTo>
                  <a:pt x="839" y="2948"/>
                </a:moveTo>
                <a:cubicBezTo>
                  <a:pt x="858" y="2912"/>
                  <a:pt x="881" y="2878"/>
                  <a:pt x="901" y="2843"/>
                </a:cubicBezTo>
                <a:cubicBezTo>
                  <a:pt x="917" y="2815"/>
                  <a:pt x="934" y="2783"/>
                  <a:pt x="936" y="2750"/>
                </a:cubicBezTo>
                <a:cubicBezTo>
                  <a:pt x="937" y="2731"/>
                  <a:pt x="935" y="2707"/>
                  <a:pt x="922" y="2692"/>
                </a:cubicBezTo>
                <a:cubicBezTo>
                  <a:pt x="882" y="2646"/>
                  <a:pt x="832" y="2753"/>
                  <a:pt x="823" y="2779"/>
                </a:cubicBezTo>
                <a:cubicBezTo>
                  <a:pt x="809" y="2819"/>
                  <a:pt x="801" y="2860"/>
                  <a:pt x="791" y="2901"/>
                </a:cubicBezTo>
                <a:cubicBezTo>
                  <a:pt x="783" y="2936"/>
                  <a:pt x="776" y="2972"/>
                  <a:pt x="769" y="3008"/>
                </a:cubicBezTo>
                <a:cubicBezTo>
                  <a:pt x="768" y="3002"/>
                  <a:pt x="768" y="2996"/>
                  <a:pt x="767" y="2990"/>
                </a:cubicBezTo>
                <a:cubicBezTo>
                  <a:pt x="776" y="2901"/>
                  <a:pt x="798" y="2813"/>
                  <a:pt x="819" y="2727"/>
                </a:cubicBezTo>
                <a:cubicBezTo>
                  <a:pt x="830" y="2679"/>
                  <a:pt x="845" y="2629"/>
                  <a:pt x="877" y="2591"/>
                </a:cubicBezTo>
                <a:cubicBezTo>
                  <a:pt x="897" y="2567"/>
                  <a:pt x="935" y="2541"/>
                  <a:pt x="968" y="2550"/>
                </a:cubicBezTo>
                <a:cubicBezTo>
                  <a:pt x="960" y="2551"/>
                  <a:pt x="952" y="2560"/>
                  <a:pt x="954" y="2569"/>
                </a:cubicBezTo>
                <a:cubicBezTo>
                  <a:pt x="954" y="2569"/>
                  <a:pt x="954" y="2569"/>
                  <a:pt x="954" y="2569"/>
                </a:cubicBezTo>
                <a:cubicBezTo>
                  <a:pt x="956" y="2578"/>
                  <a:pt x="963" y="2585"/>
                  <a:pt x="973" y="2584"/>
                </a:cubicBezTo>
                <a:cubicBezTo>
                  <a:pt x="981" y="2583"/>
                  <a:pt x="989" y="2574"/>
                  <a:pt x="988" y="2565"/>
                </a:cubicBezTo>
                <a:cubicBezTo>
                  <a:pt x="988" y="2565"/>
                  <a:pt x="988" y="2565"/>
                  <a:pt x="987" y="2565"/>
                </a:cubicBezTo>
                <a:cubicBezTo>
                  <a:pt x="987" y="2562"/>
                  <a:pt x="986" y="2560"/>
                  <a:pt x="984" y="2557"/>
                </a:cubicBezTo>
                <a:cubicBezTo>
                  <a:pt x="985" y="2558"/>
                  <a:pt x="985" y="2558"/>
                  <a:pt x="986" y="2558"/>
                </a:cubicBezTo>
                <a:cubicBezTo>
                  <a:pt x="1022" y="2584"/>
                  <a:pt x="1016" y="2643"/>
                  <a:pt x="1007" y="2681"/>
                </a:cubicBezTo>
                <a:cubicBezTo>
                  <a:pt x="997" y="2720"/>
                  <a:pt x="980" y="2758"/>
                  <a:pt x="960" y="2793"/>
                </a:cubicBezTo>
                <a:cubicBezTo>
                  <a:pt x="923" y="2859"/>
                  <a:pt x="879" y="2921"/>
                  <a:pt x="832" y="2980"/>
                </a:cubicBezTo>
                <a:cubicBezTo>
                  <a:pt x="826" y="2985"/>
                  <a:pt x="820" y="2991"/>
                  <a:pt x="814" y="2996"/>
                </a:cubicBezTo>
                <a:cubicBezTo>
                  <a:pt x="822" y="2980"/>
                  <a:pt x="830" y="2964"/>
                  <a:pt x="839" y="2948"/>
                </a:cubicBezTo>
                <a:close/>
                <a:moveTo>
                  <a:pt x="1313" y="2676"/>
                </a:moveTo>
                <a:cubicBezTo>
                  <a:pt x="1303" y="2688"/>
                  <a:pt x="1290" y="2699"/>
                  <a:pt x="1277" y="2708"/>
                </a:cubicBezTo>
                <a:cubicBezTo>
                  <a:pt x="1270" y="2713"/>
                  <a:pt x="1262" y="2718"/>
                  <a:pt x="1253" y="2724"/>
                </a:cubicBezTo>
                <a:cubicBezTo>
                  <a:pt x="1248" y="2727"/>
                  <a:pt x="1243" y="2730"/>
                  <a:pt x="1238" y="2733"/>
                </a:cubicBezTo>
                <a:cubicBezTo>
                  <a:pt x="1252" y="2712"/>
                  <a:pt x="1265" y="2690"/>
                  <a:pt x="1275" y="2667"/>
                </a:cubicBezTo>
                <a:cubicBezTo>
                  <a:pt x="1286" y="2647"/>
                  <a:pt x="1295" y="2626"/>
                  <a:pt x="1304" y="2605"/>
                </a:cubicBezTo>
                <a:cubicBezTo>
                  <a:pt x="1305" y="2604"/>
                  <a:pt x="1305" y="2603"/>
                  <a:pt x="1306" y="2602"/>
                </a:cubicBezTo>
                <a:cubicBezTo>
                  <a:pt x="1312" y="2591"/>
                  <a:pt x="1344" y="2554"/>
                  <a:pt x="1355" y="2585"/>
                </a:cubicBezTo>
                <a:cubicBezTo>
                  <a:pt x="1365" y="2614"/>
                  <a:pt x="1330" y="2656"/>
                  <a:pt x="1313" y="2676"/>
                </a:cubicBezTo>
                <a:close/>
                <a:moveTo>
                  <a:pt x="1360" y="2571"/>
                </a:moveTo>
                <a:cubicBezTo>
                  <a:pt x="1349" y="2552"/>
                  <a:pt x="1330" y="2562"/>
                  <a:pt x="1316" y="2575"/>
                </a:cubicBezTo>
                <a:cubicBezTo>
                  <a:pt x="1346" y="2487"/>
                  <a:pt x="1354" y="2398"/>
                  <a:pt x="1325" y="2335"/>
                </a:cubicBezTo>
                <a:cubicBezTo>
                  <a:pt x="1372" y="2325"/>
                  <a:pt x="1419" y="2313"/>
                  <a:pt x="1466" y="2299"/>
                </a:cubicBezTo>
                <a:cubicBezTo>
                  <a:pt x="1467" y="2406"/>
                  <a:pt x="1420" y="2543"/>
                  <a:pt x="1357" y="2631"/>
                </a:cubicBezTo>
                <a:cubicBezTo>
                  <a:pt x="1367" y="2611"/>
                  <a:pt x="1371" y="2589"/>
                  <a:pt x="1360" y="2571"/>
                </a:cubicBezTo>
                <a:close/>
                <a:moveTo>
                  <a:pt x="1457" y="2591"/>
                </a:moveTo>
                <a:cubicBezTo>
                  <a:pt x="1456" y="2592"/>
                  <a:pt x="1456" y="2593"/>
                  <a:pt x="1455" y="2594"/>
                </a:cubicBezTo>
                <a:cubicBezTo>
                  <a:pt x="1452" y="2596"/>
                  <a:pt x="1442" y="2604"/>
                  <a:pt x="1440" y="2606"/>
                </a:cubicBezTo>
                <a:cubicBezTo>
                  <a:pt x="1418" y="2619"/>
                  <a:pt x="1397" y="2633"/>
                  <a:pt x="1375" y="2647"/>
                </a:cubicBezTo>
                <a:cubicBezTo>
                  <a:pt x="1373" y="2648"/>
                  <a:pt x="1370" y="2649"/>
                  <a:pt x="1368" y="2651"/>
                </a:cubicBezTo>
                <a:cubicBezTo>
                  <a:pt x="1385" y="2632"/>
                  <a:pt x="1400" y="2612"/>
                  <a:pt x="1412" y="2589"/>
                </a:cubicBezTo>
                <a:cubicBezTo>
                  <a:pt x="1421" y="2572"/>
                  <a:pt x="1465" y="2473"/>
                  <a:pt x="1497" y="2515"/>
                </a:cubicBezTo>
                <a:cubicBezTo>
                  <a:pt x="1513" y="2535"/>
                  <a:pt x="1477" y="2573"/>
                  <a:pt x="1457" y="2591"/>
                </a:cubicBezTo>
                <a:close/>
                <a:moveTo>
                  <a:pt x="1507" y="2509"/>
                </a:moveTo>
                <a:cubicBezTo>
                  <a:pt x="1493" y="2477"/>
                  <a:pt x="1452" y="2505"/>
                  <a:pt x="1438" y="2520"/>
                </a:cubicBezTo>
                <a:cubicBezTo>
                  <a:pt x="1434" y="2525"/>
                  <a:pt x="1430" y="2531"/>
                  <a:pt x="1426" y="2537"/>
                </a:cubicBezTo>
                <a:cubicBezTo>
                  <a:pt x="1462" y="2455"/>
                  <a:pt x="1482" y="2363"/>
                  <a:pt x="1481" y="2294"/>
                </a:cubicBezTo>
                <a:cubicBezTo>
                  <a:pt x="1531" y="2279"/>
                  <a:pt x="1581" y="2260"/>
                  <a:pt x="1630" y="2240"/>
                </a:cubicBezTo>
                <a:cubicBezTo>
                  <a:pt x="1628" y="2315"/>
                  <a:pt x="1576" y="2443"/>
                  <a:pt x="1509" y="2532"/>
                </a:cubicBezTo>
                <a:cubicBezTo>
                  <a:pt x="1511" y="2525"/>
                  <a:pt x="1510" y="2517"/>
                  <a:pt x="1507" y="2509"/>
                </a:cubicBezTo>
                <a:close/>
                <a:moveTo>
                  <a:pt x="1593" y="2496"/>
                </a:moveTo>
                <a:cubicBezTo>
                  <a:pt x="1577" y="2507"/>
                  <a:pt x="1562" y="2517"/>
                  <a:pt x="1546" y="2527"/>
                </a:cubicBezTo>
                <a:cubicBezTo>
                  <a:pt x="1576" y="2486"/>
                  <a:pt x="1585" y="2431"/>
                  <a:pt x="1621" y="2393"/>
                </a:cubicBezTo>
                <a:cubicBezTo>
                  <a:pt x="1629" y="2384"/>
                  <a:pt x="1648" y="2369"/>
                  <a:pt x="1651" y="2404"/>
                </a:cubicBezTo>
                <a:cubicBezTo>
                  <a:pt x="1652" y="2417"/>
                  <a:pt x="1644" y="2432"/>
                  <a:pt x="1639" y="2444"/>
                </a:cubicBezTo>
                <a:cubicBezTo>
                  <a:pt x="1629" y="2465"/>
                  <a:pt x="1611" y="2482"/>
                  <a:pt x="1593" y="2496"/>
                </a:cubicBezTo>
                <a:close/>
                <a:moveTo>
                  <a:pt x="1638" y="2467"/>
                </a:moveTo>
                <a:cubicBezTo>
                  <a:pt x="1653" y="2444"/>
                  <a:pt x="1681" y="2388"/>
                  <a:pt x="1650" y="2373"/>
                </a:cubicBezTo>
                <a:cubicBezTo>
                  <a:pt x="1632" y="2365"/>
                  <a:pt x="1617" y="2379"/>
                  <a:pt x="1605" y="2393"/>
                </a:cubicBezTo>
                <a:cubicBezTo>
                  <a:pt x="1630" y="2334"/>
                  <a:pt x="1645" y="2276"/>
                  <a:pt x="1645" y="2234"/>
                </a:cubicBezTo>
                <a:cubicBezTo>
                  <a:pt x="1706" y="2208"/>
                  <a:pt x="1766" y="2178"/>
                  <a:pt x="1823" y="2145"/>
                </a:cubicBezTo>
                <a:cubicBezTo>
                  <a:pt x="1800" y="2242"/>
                  <a:pt x="1722" y="2388"/>
                  <a:pt x="1638" y="2467"/>
                </a:cubicBezTo>
                <a:close/>
                <a:moveTo>
                  <a:pt x="1808" y="2325"/>
                </a:moveTo>
                <a:cubicBezTo>
                  <a:pt x="1794" y="2345"/>
                  <a:pt x="1771" y="2358"/>
                  <a:pt x="1752" y="2373"/>
                </a:cubicBezTo>
                <a:cubicBezTo>
                  <a:pt x="1734" y="2387"/>
                  <a:pt x="1718" y="2403"/>
                  <a:pt x="1701" y="2418"/>
                </a:cubicBezTo>
                <a:cubicBezTo>
                  <a:pt x="1705" y="2412"/>
                  <a:pt x="1709" y="2407"/>
                  <a:pt x="1712" y="2401"/>
                </a:cubicBezTo>
                <a:cubicBezTo>
                  <a:pt x="1722" y="2387"/>
                  <a:pt x="1732" y="2373"/>
                  <a:pt x="1741" y="2358"/>
                </a:cubicBezTo>
                <a:cubicBezTo>
                  <a:pt x="1756" y="2338"/>
                  <a:pt x="1771" y="2318"/>
                  <a:pt x="1788" y="2300"/>
                </a:cubicBezTo>
                <a:cubicBezTo>
                  <a:pt x="1795" y="2291"/>
                  <a:pt x="1804" y="2283"/>
                  <a:pt x="1814" y="2277"/>
                </a:cubicBezTo>
                <a:cubicBezTo>
                  <a:pt x="1826" y="2270"/>
                  <a:pt x="1826" y="2289"/>
                  <a:pt x="1824" y="2297"/>
                </a:cubicBezTo>
                <a:cubicBezTo>
                  <a:pt x="1821" y="2307"/>
                  <a:pt x="1814" y="2316"/>
                  <a:pt x="1808" y="2325"/>
                </a:cubicBezTo>
                <a:close/>
                <a:moveTo>
                  <a:pt x="1824" y="2321"/>
                </a:moveTo>
                <a:cubicBezTo>
                  <a:pt x="1827" y="2317"/>
                  <a:pt x="1829" y="2312"/>
                  <a:pt x="1831" y="2308"/>
                </a:cubicBezTo>
                <a:cubicBezTo>
                  <a:pt x="1839" y="2292"/>
                  <a:pt x="1838" y="2253"/>
                  <a:pt x="1810" y="2266"/>
                </a:cubicBezTo>
                <a:cubicBezTo>
                  <a:pt x="1800" y="2271"/>
                  <a:pt x="1791" y="2279"/>
                  <a:pt x="1782" y="2287"/>
                </a:cubicBezTo>
                <a:cubicBezTo>
                  <a:pt x="1811" y="2232"/>
                  <a:pt x="1833" y="2177"/>
                  <a:pt x="1841" y="2135"/>
                </a:cubicBezTo>
                <a:cubicBezTo>
                  <a:pt x="1902" y="2099"/>
                  <a:pt x="1960" y="2060"/>
                  <a:pt x="2014" y="2018"/>
                </a:cubicBezTo>
                <a:cubicBezTo>
                  <a:pt x="1992" y="2133"/>
                  <a:pt x="1922" y="2230"/>
                  <a:pt x="1824" y="2321"/>
                </a:cubicBezTo>
                <a:close/>
                <a:moveTo>
                  <a:pt x="1971" y="2202"/>
                </a:moveTo>
                <a:cubicBezTo>
                  <a:pt x="1971" y="2202"/>
                  <a:pt x="1971" y="2201"/>
                  <a:pt x="1971" y="2201"/>
                </a:cubicBezTo>
                <a:cubicBezTo>
                  <a:pt x="1984" y="2181"/>
                  <a:pt x="1996" y="2160"/>
                  <a:pt x="2005" y="2137"/>
                </a:cubicBezTo>
                <a:cubicBezTo>
                  <a:pt x="2015" y="2111"/>
                  <a:pt x="2026" y="2075"/>
                  <a:pt x="2050" y="2058"/>
                </a:cubicBezTo>
                <a:cubicBezTo>
                  <a:pt x="2081" y="2038"/>
                  <a:pt x="2065" y="2097"/>
                  <a:pt x="2061" y="2105"/>
                </a:cubicBezTo>
                <a:cubicBezTo>
                  <a:pt x="2057" y="2115"/>
                  <a:pt x="2051" y="2124"/>
                  <a:pt x="2046" y="2133"/>
                </a:cubicBezTo>
                <a:cubicBezTo>
                  <a:pt x="2027" y="2161"/>
                  <a:pt x="1999" y="2183"/>
                  <a:pt x="1971" y="2202"/>
                </a:cubicBezTo>
                <a:close/>
                <a:moveTo>
                  <a:pt x="2091" y="2108"/>
                </a:moveTo>
                <a:cubicBezTo>
                  <a:pt x="2079" y="2118"/>
                  <a:pt x="2067" y="2128"/>
                  <a:pt x="2055" y="2138"/>
                </a:cubicBezTo>
                <a:cubicBezTo>
                  <a:pt x="2056" y="2137"/>
                  <a:pt x="2057" y="2135"/>
                  <a:pt x="2059" y="2133"/>
                </a:cubicBezTo>
                <a:cubicBezTo>
                  <a:pt x="2072" y="2112"/>
                  <a:pt x="2094" y="2074"/>
                  <a:pt x="2075" y="2051"/>
                </a:cubicBezTo>
                <a:cubicBezTo>
                  <a:pt x="2054" y="2026"/>
                  <a:pt x="2025" y="2068"/>
                  <a:pt x="2016" y="2083"/>
                </a:cubicBezTo>
                <a:cubicBezTo>
                  <a:pt x="2007" y="2101"/>
                  <a:pt x="2000" y="2120"/>
                  <a:pt x="1993" y="2139"/>
                </a:cubicBezTo>
                <a:cubicBezTo>
                  <a:pt x="1984" y="2162"/>
                  <a:pt x="1970" y="2183"/>
                  <a:pt x="1956" y="2203"/>
                </a:cubicBezTo>
                <a:cubicBezTo>
                  <a:pt x="1956" y="2203"/>
                  <a:pt x="1956" y="2204"/>
                  <a:pt x="1955" y="2204"/>
                </a:cubicBezTo>
                <a:cubicBezTo>
                  <a:pt x="1993" y="2143"/>
                  <a:pt x="2022" y="2070"/>
                  <a:pt x="2032" y="2004"/>
                </a:cubicBezTo>
                <a:cubicBezTo>
                  <a:pt x="2073" y="1972"/>
                  <a:pt x="2112" y="1937"/>
                  <a:pt x="2149" y="1901"/>
                </a:cubicBezTo>
                <a:cubicBezTo>
                  <a:pt x="2146" y="1933"/>
                  <a:pt x="2137" y="1966"/>
                  <a:pt x="2130" y="1997"/>
                </a:cubicBezTo>
                <a:cubicBezTo>
                  <a:pt x="2122" y="2036"/>
                  <a:pt x="2112" y="2077"/>
                  <a:pt x="2091" y="2108"/>
                </a:cubicBezTo>
                <a:close/>
                <a:moveTo>
                  <a:pt x="2133" y="2071"/>
                </a:moveTo>
                <a:cubicBezTo>
                  <a:pt x="2143" y="2055"/>
                  <a:pt x="2157" y="2045"/>
                  <a:pt x="2171" y="2033"/>
                </a:cubicBezTo>
                <a:cubicBezTo>
                  <a:pt x="2189" y="2020"/>
                  <a:pt x="2203" y="2004"/>
                  <a:pt x="2215" y="1985"/>
                </a:cubicBezTo>
                <a:cubicBezTo>
                  <a:pt x="2226" y="1968"/>
                  <a:pt x="2234" y="1929"/>
                  <a:pt x="2207" y="1920"/>
                </a:cubicBezTo>
                <a:cubicBezTo>
                  <a:pt x="2183" y="1912"/>
                  <a:pt x="2174" y="1935"/>
                  <a:pt x="2165" y="1954"/>
                </a:cubicBezTo>
                <a:cubicBezTo>
                  <a:pt x="2157" y="1970"/>
                  <a:pt x="2151" y="1987"/>
                  <a:pt x="2145" y="2003"/>
                </a:cubicBezTo>
                <a:cubicBezTo>
                  <a:pt x="2155" y="1965"/>
                  <a:pt x="2164" y="1924"/>
                  <a:pt x="2165" y="1885"/>
                </a:cubicBezTo>
                <a:cubicBezTo>
                  <a:pt x="2211" y="1838"/>
                  <a:pt x="2254" y="1788"/>
                  <a:pt x="2292" y="1737"/>
                </a:cubicBezTo>
                <a:cubicBezTo>
                  <a:pt x="2289" y="1772"/>
                  <a:pt x="2279" y="1806"/>
                  <a:pt x="2270" y="1840"/>
                </a:cubicBezTo>
                <a:cubicBezTo>
                  <a:pt x="2259" y="1885"/>
                  <a:pt x="2251" y="1936"/>
                  <a:pt x="2233" y="1979"/>
                </a:cubicBezTo>
                <a:cubicBezTo>
                  <a:pt x="2201" y="2010"/>
                  <a:pt x="2167" y="2041"/>
                  <a:pt x="2133" y="2071"/>
                </a:cubicBezTo>
                <a:close/>
                <a:moveTo>
                  <a:pt x="2136" y="2049"/>
                </a:moveTo>
                <a:cubicBezTo>
                  <a:pt x="2142" y="2037"/>
                  <a:pt x="2149" y="2025"/>
                  <a:pt x="2153" y="2013"/>
                </a:cubicBezTo>
                <a:cubicBezTo>
                  <a:pt x="2162" y="1988"/>
                  <a:pt x="2172" y="1964"/>
                  <a:pt x="2184" y="1941"/>
                </a:cubicBezTo>
                <a:cubicBezTo>
                  <a:pt x="2189" y="1929"/>
                  <a:pt x="2198" y="1928"/>
                  <a:pt x="2210" y="1938"/>
                </a:cubicBezTo>
                <a:cubicBezTo>
                  <a:pt x="2217" y="1953"/>
                  <a:pt x="2215" y="1967"/>
                  <a:pt x="2206" y="1980"/>
                </a:cubicBezTo>
                <a:cubicBezTo>
                  <a:pt x="2196" y="1996"/>
                  <a:pt x="2183" y="2009"/>
                  <a:pt x="2169" y="2021"/>
                </a:cubicBezTo>
                <a:cubicBezTo>
                  <a:pt x="2158" y="2030"/>
                  <a:pt x="2146" y="2039"/>
                  <a:pt x="2136" y="2049"/>
                </a:cubicBezTo>
                <a:close/>
                <a:moveTo>
                  <a:pt x="2289" y="1873"/>
                </a:moveTo>
                <a:cubicBezTo>
                  <a:pt x="2294" y="1855"/>
                  <a:pt x="2299" y="1838"/>
                  <a:pt x="2306" y="1821"/>
                </a:cubicBezTo>
                <a:cubicBezTo>
                  <a:pt x="2308" y="1817"/>
                  <a:pt x="2338" y="1763"/>
                  <a:pt x="2350" y="1793"/>
                </a:cubicBezTo>
                <a:cubicBezTo>
                  <a:pt x="2361" y="1822"/>
                  <a:pt x="2322" y="1865"/>
                  <a:pt x="2305" y="1884"/>
                </a:cubicBezTo>
                <a:cubicBezTo>
                  <a:pt x="2292" y="1898"/>
                  <a:pt x="2279" y="1913"/>
                  <a:pt x="2268" y="1929"/>
                </a:cubicBezTo>
                <a:cubicBezTo>
                  <a:pt x="2275" y="1910"/>
                  <a:pt x="2282" y="1892"/>
                  <a:pt x="2289" y="1873"/>
                </a:cubicBezTo>
                <a:close/>
                <a:moveTo>
                  <a:pt x="2350" y="1906"/>
                </a:moveTo>
                <a:cubicBezTo>
                  <a:pt x="2343" y="1896"/>
                  <a:pt x="2353" y="1882"/>
                  <a:pt x="2362" y="1877"/>
                </a:cubicBezTo>
                <a:cubicBezTo>
                  <a:pt x="2367" y="1873"/>
                  <a:pt x="2373" y="1870"/>
                  <a:pt x="2380" y="1872"/>
                </a:cubicBezTo>
                <a:cubicBezTo>
                  <a:pt x="2383" y="1872"/>
                  <a:pt x="2384" y="1874"/>
                  <a:pt x="2387" y="1876"/>
                </a:cubicBezTo>
                <a:cubicBezTo>
                  <a:pt x="2375" y="1887"/>
                  <a:pt x="2362" y="1895"/>
                  <a:pt x="2350" y="1906"/>
                </a:cubicBezTo>
                <a:close/>
                <a:moveTo>
                  <a:pt x="2398" y="1869"/>
                </a:moveTo>
                <a:cubicBezTo>
                  <a:pt x="2390" y="1860"/>
                  <a:pt x="2397" y="1845"/>
                  <a:pt x="2404" y="1837"/>
                </a:cubicBezTo>
                <a:cubicBezTo>
                  <a:pt x="2413" y="1827"/>
                  <a:pt x="2427" y="1826"/>
                  <a:pt x="2439" y="1830"/>
                </a:cubicBezTo>
                <a:cubicBezTo>
                  <a:pt x="2426" y="1843"/>
                  <a:pt x="2412" y="1856"/>
                  <a:pt x="2398" y="1869"/>
                </a:cubicBezTo>
                <a:close/>
                <a:moveTo>
                  <a:pt x="2451" y="1819"/>
                </a:moveTo>
                <a:cubicBezTo>
                  <a:pt x="2449" y="1810"/>
                  <a:pt x="2449" y="1798"/>
                  <a:pt x="2452" y="1791"/>
                </a:cubicBezTo>
                <a:cubicBezTo>
                  <a:pt x="2458" y="1779"/>
                  <a:pt x="2476" y="1778"/>
                  <a:pt x="2489" y="1778"/>
                </a:cubicBezTo>
                <a:cubicBezTo>
                  <a:pt x="2477" y="1791"/>
                  <a:pt x="2464" y="1805"/>
                  <a:pt x="2451" y="1819"/>
                </a:cubicBezTo>
                <a:close/>
                <a:moveTo>
                  <a:pt x="2508" y="1756"/>
                </a:moveTo>
                <a:cubicBezTo>
                  <a:pt x="2506" y="1758"/>
                  <a:pt x="2504" y="1761"/>
                  <a:pt x="2502" y="1763"/>
                </a:cubicBezTo>
                <a:cubicBezTo>
                  <a:pt x="2494" y="1752"/>
                  <a:pt x="2497" y="1734"/>
                  <a:pt x="2503" y="1723"/>
                </a:cubicBezTo>
                <a:cubicBezTo>
                  <a:pt x="2509" y="1710"/>
                  <a:pt x="2528" y="1706"/>
                  <a:pt x="2541" y="1711"/>
                </a:cubicBezTo>
                <a:cubicBezTo>
                  <a:pt x="2541" y="1711"/>
                  <a:pt x="2541" y="1711"/>
                  <a:pt x="2541" y="1711"/>
                </a:cubicBezTo>
                <a:cubicBezTo>
                  <a:pt x="2531" y="1726"/>
                  <a:pt x="2520" y="1741"/>
                  <a:pt x="2508" y="1756"/>
                </a:cubicBezTo>
                <a:close/>
                <a:moveTo>
                  <a:pt x="2548" y="1702"/>
                </a:moveTo>
                <a:cubicBezTo>
                  <a:pt x="2541" y="1692"/>
                  <a:pt x="2544" y="1675"/>
                  <a:pt x="2549" y="1666"/>
                </a:cubicBezTo>
                <a:cubicBezTo>
                  <a:pt x="2555" y="1657"/>
                  <a:pt x="2564" y="1657"/>
                  <a:pt x="2573" y="1657"/>
                </a:cubicBezTo>
                <a:cubicBezTo>
                  <a:pt x="2566" y="1672"/>
                  <a:pt x="2557" y="1687"/>
                  <a:pt x="2548" y="1702"/>
                </a:cubicBezTo>
                <a:close/>
                <a:moveTo>
                  <a:pt x="2579" y="1644"/>
                </a:moveTo>
                <a:cubicBezTo>
                  <a:pt x="2569" y="1636"/>
                  <a:pt x="2567" y="1623"/>
                  <a:pt x="2570" y="1610"/>
                </a:cubicBezTo>
                <a:cubicBezTo>
                  <a:pt x="2574" y="1597"/>
                  <a:pt x="2585" y="1592"/>
                  <a:pt x="2597" y="1590"/>
                </a:cubicBezTo>
                <a:cubicBezTo>
                  <a:pt x="2598" y="1591"/>
                  <a:pt x="2598" y="1591"/>
                  <a:pt x="2598" y="1591"/>
                </a:cubicBezTo>
                <a:cubicBezTo>
                  <a:pt x="2594" y="1608"/>
                  <a:pt x="2588" y="1626"/>
                  <a:pt x="2579" y="1644"/>
                </a:cubicBezTo>
                <a:close/>
                <a:moveTo>
                  <a:pt x="2601" y="1579"/>
                </a:moveTo>
                <a:cubicBezTo>
                  <a:pt x="2600" y="1579"/>
                  <a:pt x="2600" y="1579"/>
                  <a:pt x="2600" y="1579"/>
                </a:cubicBezTo>
                <a:cubicBezTo>
                  <a:pt x="2591" y="1574"/>
                  <a:pt x="2583" y="1566"/>
                  <a:pt x="2582" y="1555"/>
                </a:cubicBezTo>
                <a:cubicBezTo>
                  <a:pt x="2581" y="1548"/>
                  <a:pt x="2584" y="1541"/>
                  <a:pt x="2586" y="1535"/>
                </a:cubicBezTo>
                <a:cubicBezTo>
                  <a:pt x="2588" y="1528"/>
                  <a:pt x="2593" y="1525"/>
                  <a:pt x="2599" y="1522"/>
                </a:cubicBezTo>
                <a:cubicBezTo>
                  <a:pt x="2604" y="1538"/>
                  <a:pt x="2604" y="1558"/>
                  <a:pt x="2601" y="1579"/>
                </a:cubicBezTo>
                <a:close/>
                <a:moveTo>
                  <a:pt x="2587" y="1500"/>
                </a:moveTo>
                <a:cubicBezTo>
                  <a:pt x="2590" y="1503"/>
                  <a:pt x="2592" y="1507"/>
                  <a:pt x="2594" y="1510"/>
                </a:cubicBezTo>
                <a:cubicBezTo>
                  <a:pt x="2585" y="1512"/>
                  <a:pt x="2574" y="1507"/>
                  <a:pt x="2568" y="1503"/>
                </a:cubicBezTo>
                <a:cubicBezTo>
                  <a:pt x="2557" y="1497"/>
                  <a:pt x="2555" y="1486"/>
                  <a:pt x="2553" y="1475"/>
                </a:cubicBezTo>
                <a:cubicBezTo>
                  <a:pt x="2565" y="1479"/>
                  <a:pt x="2577" y="1487"/>
                  <a:pt x="2587" y="1500"/>
                </a:cubicBezTo>
                <a:close/>
                <a:moveTo>
                  <a:pt x="2536" y="1471"/>
                </a:moveTo>
                <a:cubicBezTo>
                  <a:pt x="2536" y="1471"/>
                  <a:pt x="2536" y="1472"/>
                  <a:pt x="2536" y="1472"/>
                </a:cubicBezTo>
                <a:cubicBezTo>
                  <a:pt x="2535" y="1486"/>
                  <a:pt x="2523" y="1496"/>
                  <a:pt x="2509" y="1497"/>
                </a:cubicBezTo>
                <a:cubicBezTo>
                  <a:pt x="2497" y="1498"/>
                  <a:pt x="2488" y="1493"/>
                  <a:pt x="2479" y="1485"/>
                </a:cubicBezTo>
                <a:cubicBezTo>
                  <a:pt x="2496" y="1474"/>
                  <a:pt x="2516" y="1469"/>
                  <a:pt x="2536" y="1471"/>
                </a:cubicBezTo>
                <a:close/>
                <a:moveTo>
                  <a:pt x="2454" y="1549"/>
                </a:moveTo>
                <a:cubicBezTo>
                  <a:pt x="2445" y="1530"/>
                  <a:pt x="2453" y="1511"/>
                  <a:pt x="2465" y="1497"/>
                </a:cubicBezTo>
                <a:cubicBezTo>
                  <a:pt x="2466" y="1498"/>
                  <a:pt x="2466" y="1498"/>
                  <a:pt x="2467" y="1499"/>
                </a:cubicBezTo>
                <a:cubicBezTo>
                  <a:pt x="2476" y="1508"/>
                  <a:pt x="2476" y="1520"/>
                  <a:pt x="2474" y="1532"/>
                </a:cubicBezTo>
                <a:cubicBezTo>
                  <a:pt x="2472" y="1543"/>
                  <a:pt x="2464" y="1547"/>
                  <a:pt x="2454" y="1549"/>
                </a:cubicBezTo>
                <a:close/>
                <a:moveTo>
                  <a:pt x="2548" y="1573"/>
                </a:moveTo>
                <a:cubicBezTo>
                  <a:pt x="2546" y="1559"/>
                  <a:pt x="2546" y="1559"/>
                  <a:pt x="2546" y="1559"/>
                </a:cubicBezTo>
                <a:cubicBezTo>
                  <a:pt x="2536" y="1568"/>
                  <a:pt x="2536" y="1568"/>
                  <a:pt x="2536" y="1568"/>
                </a:cubicBezTo>
                <a:cubicBezTo>
                  <a:pt x="2525" y="1579"/>
                  <a:pt x="2513" y="1583"/>
                  <a:pt x="2501" y="1582"/>
                </a:cubicBezTo>
                <a:cubicBezTo>
                  <a:pt x="2484" y="1580"/>
                  <a:pt x="2470" y="1570"/>
                  <a:pt x="2461" y="1559"/>
                </a:cubicBezTo>
                <a:cubicBezTo>
                  <a:pt x="2471" y="1556"/>
                  <a:pt x="2479" y="1551"/>
                  <a:pt x="2483" y="1541"/>
                </a:cubicBezTo>
                <a:cubicBezTo>
                  <a:pt x="2488" y="1528"/>
                  <a:pt x="2488" y="1513"/>
                  <a:pt x="2482" y="1501"/>
                </a:cubicBezTo>
                <a:cubicBezTo>
                  <a:pt x="2491" y="1507"/>
                  <a:pt x="2503" y="1511"/>
                  <a:pt x="2515" y="1508"/>
                </a:cubicBezTo>
                <a:cubicBezTo>
                  <a:pt x="2528" y="1505"/>
                  <a:pt x="2539" y="1496"/>
                  <a:pt x="2544" y="1485"/>
                </a:cubicBezTo>
                <a:cubicBezTo>
                  <a:pt x="2547" y="1496"/>
                  <a:pt x="2551" y="1505"/>
                  <a:pt x="2562" y="1513"/>
                </a:cubicBezTo>
                <a:cubicBezTo>
                  <a:pt x="2567" y="1516"/>
                  <a:pt x="2574" y="1519"/>
                  <a:pt x="2581" y="1521"/>
                </a:cubicBezTo>
                <a:cubicBezTo>
                  <a:pt x="2581" y="1521"/>
                  <a:pt x="2580" y="1522"/>
                  <a:pt x="2579" y="1523"/>
                </a:cubicBezTo>
                <a:cubicBezTo>
                  <a:pt x="2573" y="1531"/>
                  <a:pt x="2572" y="1542"/>
                  <a:pt x="2571" y="1551"/>
                </a:cubicBezTo>
                <a:cubicBezTo>
                  <a:pt x="2569" y="1563"/>
                  <a:pt x="2576" y="1574"/>
                  <a:pt x="2584" y="1582"/>
                </a:cubicBezTo>
                <a:cubicBezTo>
                  <a:pt x="2574" y="1585"/>
                  <a:pt x="2565" y="1592"/>
                  <a:pt x="2561" y="1603"/>
                </a:cubicBezTo>
                <a:cubicBezTo>
                  <a:pt x="2555" y="1619"/>
                  <a:pt x="2557" y="1634"/>
                  <a:pt x="2566" y="1646"/>
                </a:cubicBezTo>
                <a:cubicBezTo>
                  <a:pt x="2554" y="1647"/>
                  <a:pt x="2545" y="1651"/>
                  <a:pt x="2538" y="1663"/>
                </a:cubicBezTo>
                <a:cubicBezTo>
                  <a:pt x="2532" y="1672"/>
                  <a:pt x="2531" y="1686"/>
                  <a:pt x="2534" y="1698"/>
                </a:cubicBezTo>
                <a:cubicBezTo>
                  <a:pt x="2520" y="1697"/>
                  <a:pt x="2503" y="1702"/>
                  <a:pt x="2495" y="1714"/>
                </a:cubicBezTo>
                <a:cubicBezTo>
                  <a:pt x="2486" y="1727"/>
                  <a:pt x="2481" y="1751"/>
                  <a:pt x="2491" y="1767"/>
                </a:cubicBezTo>
                <a:cubicBezTo>
                  <a:pt x="2475" y="1767"/>
                  <a:pt x="2457" y="1769"/>
                  <a:pt x="2445" y="1782"/>
                </a:cubicBezTo>
                <a:cubicBezTo>
                  <a:pt x="2438" y="1790"/>
                  <a:pt x="2437" y="1806"/>
                  <a:pt x="2439" y="1818"/>
                </a:cubicBezTo>
                <a:cubicBezTo>
                  <a:pt x="2423" y="1814"/>
                  <a:pt x="2406" y="1818"/>
                  <a:pt x="2395" y="1831"/>
                </a:cubicBezTo>
                <a:cubicBezTo>
                  <a:pt x="2388" y="1839"/>
                  <a:pt x="2383" y="1851"/>
                  <a:pt x="2384" y="1862"/>
                </a:cubicBezTo>
                <a:cubicBezTo>
                  <a:pt x="2381" y="1861"/>
                  <a:pt x="2379" y="1860"/>
                  <a:pt x="2375" y="1860"/>
                </a:cubicBezTo>
                <a:cubicBezTo>
                  <a:pt x="2370" y="1860"/>
                  <a:pt x="2364" y="1862"/>
                  <a:pt x="2359" y="1865"/>
                </a:cubicBezTo>
                <a:cubicBezTo>
                  <a:pt x="2474" y="1742"/>
                  <a:pt x="2557" y="1627"/>
                  <a:pt x="2548" y="1573"/>
                </a:cubicBezTo>
                <a:close/>
                <a:moveTo>
                  <a:pt x="2402" y="1699"/>
                </a:moveTo>
                <a:cubicBezTo>
                  <a:pt x="2393" y="1743"/>
                  <a:pt x="2384" y="1794"/>
                  <a:pt x="2366" y="1835"/>
                </a:cubicBezTo>
                <a:cubicBezTo>
                  <a:pt x="2366" y="1835"/>
                  <a:pt x="2366" y="1836"/>
                  <a:pt x="2366" y="1836"/>
                </a:cubicBezTo>
                <a:cubicBezTo>
                  <a:pt x="2337" y="1867"/>
                  <a:pt x="2308" y="1904"/>
                  <a:pt x="2276" y="1938"/>
                </a:cubicBezTo>
                <a:cubicBezTo>
                  <a:pt x="2296" y="1907"/>
                  <a:pt x="2324" y="1880"/>
                  <a:pt x="2345" y="1850"/>
                </a:cubicBezTo>
                <a:cubicBezTo>
                  <a:pt x="2360" y="1827"/>
                  <a:pt x="2374" y="1789"/>
                  <a:pt x="2345" y="1772"/>
                </a:cubicBezTo>
                <a:cubicBezTo>
                  <a:pt x="2324" y="1759"/>
                  <a:pt x="2303" y="1804"/>
                  <a:pt x="2297" y="1815"/>
                </a:cubicBezTo>
                <a:cubicBezTo>
                  <a:pt x="2292" y="1825"/>
                  <a:pt x="2288" y="1836"/>
                  <a:pt x="2284" y="1846"/>
                </a:cubicBezTo>
                <a:cubicBezTo>
                  <a:pt x="2285" y="1846"/>
                  <a:pt x="2285" y="1845"/>
                  <a:pt x="2285" y="1844"/>
                </a:cubicBezTo>
                <a:cubicBezTo>
                  <a:pt x="2296" y="1801"/>
                  <a:pt x="2307" y="1759"/>
                  <a:pt x="2309" y="1714"/>
                </a:cubicBezTo>
                <a:cubicBezTo>
                  <a:pt x="2345" y="1662"/>
                  <a:pt x="2377" y="1608"/>
                  <a:pt x="2403" y="1554"/>
                </a:cubicBezTo>
                <a:cubicBezTo>
                  <a:pt x="2410" y="1602"/>
                  <a:pt x="2412" y="1651"/>
                  <a:pt x="2402" y="1699"/>
                </a:cubicBezTo>
                <a:close/>
                <a:moveTo>
                  <a:pt x="2397" y="1517"/>
                </a:moveTo>
                <a:cubicBezTo>
                  <a:pt x="2400" y="1516"/>
                  <a:pt x="2402" y="1515"/>
                  <a:pt x="2405" y="1514"/>
                </a:cubicBezTo>
                <a:cubicBezTo>
                  <a:pt x="2404" y="1517"/>
                  <a:pt x="2402" y="1520"/>
                  <a:pt x="2401" y="1523"/>
                </a:cubicBezTo>
                <a:cubicBezTo>
                  <a:pt x="2400" y="1521"/>
                  <a:pt x="2399" y="1519"/>
                  <a:pt x="2397" y="1517"/>
                </a:cubicBezTo>
                <a:close/>
                <a:moveTo>
                  <a:pt x="2388" y="1503"/>
                </a:moveTo>
                <a:cubicBezTo>
                  <a:pt x="2373" y="1503"/>
                  <a:pt x="2361" y="1491"/>
                  <a:pt x="2361" y="1476"/>
                </a:cubicBezTo>
                <a:cubicBezTo>
                  <a:pt x="2361" y="1461"/>
                  <a:pt x="2373" y="1448"/>
                  <a:pt x="2388" y="1448"/>
                </a:cubicBezTo>
                <a:cubicBezTo>
                  <a:pt x="2403" y="1448"/>
                  <a:pt x="2415" y="1461"/>
                  <a:pt x="2415" y="1476"/>
                </a:cubicBezTo>
                <a:cubicBezTo>
                  <a:pt x="2415" y="1491"/>
                  <a:pt x="2403" y="1503"/>
                  <a:pt x="2388" y="1503"/>
                </a:cubicBezTo>
                <a:close/>
                <a:moveTo>
                  <a:pt x="2427" y="1460"/>
                </a:moveTo>
                <a:cubicBezTo>
                  <a:pt x="2425" y="1455"/>
                  <a:pt x="2423" y="1451"/>
                  <a:pt x="2419" y="1448"/>
                </a:cubicBezTo>
                <a:cubicBezTo>
                  <a:pt x="2424" y="1447"/>
                  <a:pt x="2429" y="1445"/>
                  <a:pt x="2433" y="1443"/>
                </a:cubicBezTo>
                <a:cubicBezTo>
                  <a:pt x="2431" y="1448"/>
                  <a:pt x="2429" y="1454"/>
                  <a:pt x="2427" y="1460"/>
                </a:cubicBezTo>
                <a:close/>
                <a:moveTo>
                  <a:pt x="2410" y="1434"/>
                </a:moveTo>
                <a:cubicBezTo>
                  <a:pt x="2392" y="1434"/>
                  <a:pt x="2378" y="1419"/>
                  <a:pt x="2378" y="1401"/>
                </a:cubicBezTo>
                <a:cubicBezTo>
                  <a:pt x="2378" y="1383"/>
                  <a:pt x="2392" y="1369"/>
                  <a:pt x="2410" y="1369"/>
                </a:cubicBezTo>
                <a:cubicBezTo>
                  <a:pt x="2428" y="1369"/>
                  <a:pt x="2443" y="1383"/>
                  <a:pt x="2443" y="1401"/>
                </a:cubicBezTo>
                <a:cubicBezTo>
                  <a:pt x="2443" y="1419"/>
                  <a:pt x="2428" y="1434"/>
                  <a:pt x="2410" y="1434"/>
                </a:cubicBezTo>
                <a:close/>
                <a:moveTo>
                  <a:pt x="2453" y="1379"/>
                </a:moveTo>
                <a:cubicBezTo>
                  <a:pt x="2449" y="1373"/>
                  <a:pt x="2445" y="1368"/>
                  <a:pt x="2440" y="1364"/>
                </a:cubicBezTo>
                <a:cubicBezTo>
                  <a:pt x="2447" y="1362"/>
                  <a:pt x="2453" y="1359"/>
                  <a:pt x="2459" y="1354"/>
                </a:cubicBezTo>
                <a:cubicBezTo>
                  <a:pt x="2457" y="1363"/>
                  <a:pt x="2455" y="1371"/>
                  <a:pt x="2453" y="1379"/>
                </a:cubicBezTo>
                <a:close/>
                <a:moveTo>
                  <a:pt x="2429" y="1350"/>
                </a:moveTo>
                <a:cubicBezTo>
                  <a:pt x="2411" y="1350"/>
                  <a:pt x="2397" y="1336"/>
                  <a:pt x="2397" y="1318"/>
                </a:cubicBezTo>
                <a:cubicBezTo>
                  <a:pt x="2397" y="1300"/>
                  <a:pt x="2411" y="1285"/>
                  <a:pt x="2429" y="1285"/>
                </a:cubicBezTo>
                <a:cubicBezTo>
                  <a:pt x="2447" y="1285"/>
                  <a:pt x="2462" y="1300"/>
                  <a:pt x="2462" y="1318"/>
                </a:cubicBezTo>
                <a:cubicBezTo>
                  <a:pt x="2462" y="1336"/>
                  <a:pt x="2447" y="1350"/>
                  <a:pt x="2429" y="1350"/>
                </a:cubicBezTo>
                <a:close/>
                <a:moveTo>
                  <a:pt x="2471" y="1296"/>
                </a:moveTo>
                <a:cubicBezTo>
                  <a:pt x="2468" y="1290"/>
                  <a:pt x="2464" y="1285"/>
                  <a:pt x="2458" y="1280"/>
                </a:cubicBezTo>
                <a:cubicBezTo>
                  <a:pt x="2465" y="1277"/>
                  <a:pt x="2471" y="1273"/>
                  <a:pt x="2476" y="1268"/>
                </a:cubicBezTo>
                <a:cubicBezTo>
                  <a:pt x="2474" y="1277"/>
                  <a:pt x="2473" y="1287"/>
                  <a:pt x="2471" y="1296"/>
                </a:cubicBezTo>
                <a:close/>
                <a:moveTo>
                  <a:pt x="2482" y="1202"/>
                </a:moveTo>
                <a:cubicBezTo>
                  <a:pt x="2477" y="1193"/>
                  <a:pt x="2469" y="1186"/>
                  <a:pt x="2459" y="1181"/>
                </a:cubicBezTo>
                <a:cubicBezTo>
                  <a:pt x="2469" y="1177"/>
                  <a:pt x="2477" y="1170"/>
                  <a:pt x="2484" y="1162"/>
                </a:cubicBezTo>
                <a:cubicBezTo>
                  <a:pt x="2484" y="1175"/>
                  <a:pt x="2483" y="1189"/>
                  <a:pt x="2482" y="1202"/>
                </a:cubicBezTo>
                <a:close/>
                <a:moveTo>
                  <a:pt x="2436" y="1171"/>
                </a:moveTo>
                <a:cubicBezTo>
                  <a:pt x="2409" y="1171"/>
                  <a:pt x="2388" y="1149"/>
                  <a:pt x="2388" y="1123"/>
                </a:cubicBezTo>
                <a:cubicBezTo>
                  <a:pt x="2388" y="1097"/>
                  <a:pt x="2409" y="1075"/>
                  <a:pt x="2436" y="1075"/>
                </a:cubicBezTo>
                <a:cubicBezTo>
                  <a:pt x="2462" y="1075"/>
                  <a:pt x="2483" y="1097"/>
                  <a:pt x="2483" y="1123"/>
                </a:cubicBezTo>
                <a:cubicBezTo>
                  <a:pt x="2483" y="1149"/>
                  <a:pt x="2462" y="1171"/>
                  <a:pt x="2436" y="1171"/>
                </a:cubicBezTo>
                <a:close/>
                <a:moveTo>
                  <a:pt x="2477" y="1033"/>
                </a:moveTo>
                <a:cubicBezTo>
                  <a:pt x="2479" y="1049"/>
                  <a:pt x="2481" y="1065"/>
                  <a:pt x="2482" y="1081"/>
                </a:cubicBezTo>
                <a:cubicBezTo>
                  <a:pt x="2474" y="1072"/>
                  <a:pt x="2464" y="1066"/>
                  <a:pt x="2452" y="1063"/>
                </a:cubicBezTo>
                <a:cubicBezTo>
                  <a:pt x="2463" y="1055"/>
                  <a:pt x="2471" y="1045"/>
                  <a:pt x="2477" y="1033"/>
                </a:cubicBezTo>
                <a:close/>
                <a:moveTo>
                  <a:pt x="2410" y="1060"/>
                </a:moveTo>
                <a:cubicBezTo>
                  <a:pt x="2387" y="1060"/>
                  <a:pt x="2366" y="1046"/>
                  <a:pt x="2357" y="1026"/>
                </a:cubicBezTo>
                <a:cubicBezTo>
                  <a:pt x="2356" y="1024"/>
                  <a:pt x="2356" y="1022"/>
                  <a:pt x="2355" y="1020"/>
                </a:cubicBezTo>
                <a:cubicBezTo>
                  <a:pt x="2353" y="1015"/>
                  <a:pt x="2352" y="1008"/>
                  <a:pt x="2352" y="1002"/>
                </a:cubicBezTo>
                <a:cubicBezTo>
                  <a:pt x="2352" y="970"/>
                  <a:pt x="2378" y="943"/>
                  <a:pt x="2410" y="943"/>
                </a:cubicBezTo>
                <a:cubicBezTo>
                  <a:pt x="2443" y="943"/>
                  <a:pt x="2469" y="970"/>
                  <a:pt x="2469" y="1002"/>
                </a:cubicBezTo>
                <a:cubicBezTo>
                  <a:pt x="2469" y="1034"/>
                  <a:pt x="2443" y="1060"/>
                  <a:pt x="2410" y="1060"/>
                </a:cubicBezTo>
                <a:close/>
                <a:moveTo>
                  <a:pt x="2461" y="947"/>
                </a:moveTo>
                <a:cubicBezTo>
                  <a:pt x="2461" y="948"/>
                  <a:pt x="2462" y="949"/>
                  <a:pt x="2462" y="949"/>
                </a:cubicBezTo>
                <a:cubicBezTo>
                  <a:pt x="2449" y="936"/>
                  <a:pt x="2430" y="928"/>
                  <a:pt x="2410" y="928"/>
                </a:cubicBezTo>
                <a:cubicBezTo>
                  <a:pt x="2409" y="928"/>
                  <a:pt x="2407" y="928"/>
                  <a:pt x="2405" y="929"/>
                </a:cubicBezTo>
                <a:cubicBezTo>
                  <a:pt x="2418" y="914"/>
                  <a:pt x="2426" y="896"/>
                  <a:pt x="2426" y="875"/>
                </a:cubicBezTo>
                <a:cubicBezTo>
                  <a:pt x="2426" y="870"/>
                  <a:pt x="2425" y="864"/>
                  <a:pt x="2424" y="859"/>
                </a:cubicBezTo>
                <a:cubicBezTo>
                  <a:pt x="2440" y="886"/>
                  <a:pt x="2452" y="915"/>
                  <a:pt x="2461" y="947"/>
                </a:cubicBezTo>
                <a:close/>
                <a:moveTo>
                  <a:pt x="2411" y="875"/>
                </a:moveTo>
                <a:cubicBezTo>
                  <a:pt x="2411" y="911"/>
                  <a:pt x="2382" y="940"/>
                  <a:pt x="2346" y="940"/>
                </a:cubicBezTo>
                <a:cubicBezTo>
                  <a:pt x="2310" y="940"/>
                  <a:pt x="2281" y="911"/>
                  <a:pt x="2281" y="875"/>
                </a:cubicBezTo>
                <a:cubicBezTo>
                  <a:pt x="2281" y="839"/>
                  <a:pt x="2310" y="810"/>
                  <a:pt x="2346" y="810"/>
                </a:cubicBezTo>
                <a:cubicBezTo>
                  <a:pt x="2382" y="810"/>
                  <a:pt x="2411" y="839"/>
                  <a:pt x="2411" y="875"/>
                </a:cubicBezTo>
                <a:close/>
                <a:moveTo>
                  <a:pt x="2381" y="804"/>
                </a:moveTo>
                <a:cubicBezTo>
                  <a:pt x="2370" y="798"/>
                  <a:pt x="2359" y="795"/>
                  <a:pt x="2346" y="795"/>
                </a:cubicBezTo>
                <a:cubicBezTo>
                  <a:pt x="2332" y="795"/>
                  <a:pt x="2319" y="799"/>
                  <a:pt x="2307" y="805"/>
                </a:cubicBezTo>
                <a:cubicBezTo>
                  <a:pt x="2308" y="801"/>
                  <a:pt x="2308" y="796"/>
                  <a:pt x="2308" y="792"/>
                </a:cubicBezTo>
                <a:cubicBezTo>
                  <a:pt x="2308" y="773"/>
                  <a:pt x="2302" y="756"/>
                  <a:pt x="2290" y="742"/>
                </a:cubicBezTo>
                <a:cubicBezTo>
                  <a:pt x="2325" y="756"/>
                  <a:pt x="2355" y="777"/>
                  <a:pt x="2381" y="804"/>
                </a:cubicBezTo>
                <a:close/>
                <a:moveTo>
                  <a:pt x="2231" y="730"/>
                </a:moveTo>
                <a:cubicBezTo>
                  <a:pt x="2266" y="730"/>
                  <a:pt x="2293" y="757"/>
                  <a:pt x="2293" y="792"/>
                </a:cubicBezTo>
                <a:cubicBezTo>
                  <a:pt x="2293" y="826"/>
                  <a:pt x="2266" y="854"/>
                  <a:pt x="2231" y="854"/>
                </a:cubicBezTo>
                <a:cubicBezTo>
                  <a:pt x="2197" y="854"/>
                  <a:pt x="2169" y="826"/>
                  <a:pt x="2169" y="792"/>
                </a:cubicBezTo>
                <a:cubicBezTo>
                  <a:pt x="2169" y="757"/>
                  <a:pt x="2197" y="730"/>
                  <a:pt x="2231" y="730"/>
                </a:cubicBezTo>
                <a:close/>
                <a:moveTo>
                  <a:pt x="2200" y="721"/>
                </a:moveTo>
                <a:cubicBezTo>
                  <a:pt x="2185" y="728"/>
                  <a:pt x="2172" y="740"/>
                  <a:pt x="2164" y="755"/>
                </a:cubicBezTo>
                <a:cubicBezTo>
                  <a:pt x="2159" y="741"/>
                  <a:pt x="2149" y="731"/>
                  <a:pt x="2136" y="724"/>
                </a:cubicBezTo>
                <a:cubicBezTo>
                  <a:pt x="2158" y="721"/>
                  <a:pt x="2179" y="720"/>
                  <a:pt x="2200" y="721"/>
                </a:cubicBezTo>
                <a:close/>
                <a:moveTo>
                  <a:pt x="2107" y="731"/>
                </a:moveTo>
                <a:cubicBezTo>
                  <a:pt x="2132" y="731"/>
                  <a:pt x="2153" y="752"/>
                  <a:pt x="2153" y="777"/>
                </a:cubicBezTo>
                <a:cubicBezTo>
                  <a:pt x="2153" y="803"/>
                  <a:pt x="2132" y="824"/>
                  <a:pt x="2107" y="824"/>
                </a:cubicBezTo>
                <a:cubicBezTo>
                  <a:pt x="2081" y="824"/>
                  <a:pt x="2061" y="803"/>
                  <a:pt x="2061" y="777"/>
                </a:cubicBezTo>
                <a:cubicBezTo>
                  <a:pt x="2061" y="752"/>
                  <a:pt x="2081" y="731"/>
                  <a:pt x="2107" y="731"/>
                </a:cubicBezTo>
                <a:close/>
                <a:moveTo>
                  <a:pt x="2074" y="829"/>
                </a:moveTo>
                <a:cubicBezTo>
                  <a:pt x="2066" y="830"/>
                  <a:pt x="2057" y="831"/>
                  <a:pt x="2049" y="832"/>
                </a:cubicBezTo>
                <a:cubicBezTo>
                  <a:pt x="2053" y="827"/>
                  <a:pt x="2056" y="821"/>
                  <a:pt x="2058" y="814"/>
                </a:cubicBezTo>
                <a:cubicBezTo>
                  <a:pt x="2062" y="820"/>
                  <a:pt x="2068" y="825"/>
                  <a:pt x="2074" y="829"/>
                </a:cubicBezTo>
                <a:close/>
                <a:moveTo>
                  <a:pt x="2054" y="746"/>
                </a:moveTo>
                <a:cubicBezTo>
                  <a:pt x="2050" y="753"/>
                  <a:pt x="2047" y="761"/>
                  <a:pt x="2046" y="770"/>
                </a:cubicBezTo>
                <a:cubicBezTo>
                  <a:pt x="2041" y="765"/>
                  <a:pt x="2034" y="760"/>
                  <a:pt x="2027" y="758"/>
                </a:cubicBezTo>
                <a:cubicBezTo>
                  <a:pt x="2036" y="753"/>
                  <a:pt x="2045" y="749"/>
                  <a:pt x="2054" y="746"/>
                </a:cubicBezTo>
                <a:close/>
                <a:moveTo>
                  <a:pt x="2012" y="770"/>
                </a:moveTo>
                <a:cubicBezTo>
                  <a:pt x="2030" y="770"/>
                  <a:pt x="2044" y="785"/>
                  <a:pt x="2044" y="803"/>
                </a:cubicBezTo>
                <a:cubicBezTo>
                  <a:pt x="2044" y="821"/>
                  <a:pt x="2030" y="835"/>
                  <a:pt x="2012" y="835"/>
                </a:cubicBezTo>
                <a:cubicBezTo>
                  <a:pt x="1994" y="835"/>
                  <a:pt x="1979" y="821"/>
                  <a:pt x="1979" y="803"/>
                </a:cubicBezTo>
                <a:cubicBezTo>
                  <a:pt x="1979" y="792"/>
                  <a:pt x="1989" y="771"/>
                  <a:pt x="2012" y="770"/>
                </a:cubicBezTo>
                <a:close/>
                <a:moveTo>
                  <a:pt x="1965" y="795"/>
                </a:moveTo>
                <a:cubicBezTo>
                  <a:pt x="1965" y="797"/>
                  <a:pt x="1964" y="800"/>
                  <a:pt x="1964" y="803"/>
                </a:cubicBezTo>
                <a:cubicBezTo>
                  <a:pt x="1964" y="804"/>
                  <a:pt x="1964" y="805"/>
                  <a:pt x="1965" y="805"/>
                </a:cubicBezTo>
                <a:cubicBezTo>
                  <a:pt x="1962" y="804"/>
                  <a:pt x="1958" y="803"/>
                  <a:pt x="1955" y="802"/>
                </a:cubicBezTo>
                <a:cubicBezTo>
                  <a:pt x="1958" y="799"/>
                  <a:pt x="1962" y="797"/>
                  <a:pt x="1965" y="795"/>
                </a:cubicBezTo>
                <a:close/>
                <a:moveTo>
                  <a:pt x="1947" y="816"/>
                </a:moveTo>
                <a:cubicBezTo>
                  <a:pt x="1959" y="816"/>
                  <a:pt x="1969" y="826"/>
                  <a:pt x="1969" y="838"/>
                </a:cubicBezTo>
                <a:cubicBezTo>
                  <a:pt x="1969" y="851"/>
                  <a:pt x="1959" y="861"/>
                  <a:pt x="1947" y="861"/>
                </a:cubicBezTo>
                <a:cubicBezTo>
                  <a:pt x="1935" y="861"/>
                  <a:pt x="1924" y="851"/>
                  <a:pt x="1924" y="838"/>
                </a:cubicBezTo>
                <a:cubicBezTo>
                  <a:pt x="1924" y="826"/>
                  <a:pt x="1935" y="816"/>
                  <a:pt x="1947" y="816"/>
                </a:cubicBezTo>
                <a:close/>
                <a:moveTo>
                  <a:pt x="1934" y="873"/>
                </a:moveTo>
                <a:cubicBezTo>
                  <a:pt x="1931" y="875"/>
                  <a:pt x="1928" y="877"/>
                  <a:pt x="1925" y="878"/>
                </a:cubicBezTo>
                <a:cubicBezTo>
                  <a:pt x="1925" y="877"/>
                  <a:pt x="1925" y="876"/>
                  <a:pt x="1925" y="875"/>
                </a:cubicBezTo>
                <a:cubicBezTo>
                  <a:pt x="1925" y="873"/>
                  <a:pt x="1925" y="870"/>
                  <a:pt x="1924" y="868"/>
                </a:cubicBezTo>
                <a:cubicBezTo>
                  <a:pt x="1927" y="870"/>
                  <a:pt x="1931" y="872"/>
                  <a:pt x="1934" y="873"/>
                </a:cubicBezTo>
                <a:close/>
                <a:moveTo>
                  <a:pt x="1910" y="840"/>
                </a:moveTo>
                <a:cubicBezTo>
                  <a:pt x="1910" y="844"/>
                  <a:pt x="1911" y="848"/>
                  <a:pt x="1912" y="851"/>
                </a:cubicBezTo>
                <a:cubicBezTo>
                  <a:pt x="1909" y="849"/>
                  <a:pt x="1905" y="848"/>
                  <a:pt x="1901" y="848"/>
                </a:cubicBezTo>
                <a:cubicBezTo>
                  <a:pt x="1904" y="845"/>
                  <a:pt x="1907" y="842"/>
                  <a:pt x="1910" y="840"/>
                </a:cubicBezTo>
                <a:close/>
                <a:moveTo>
                  <a:pt x="1898" y="862"/>
                </a:moveTo>
                <a:cubicBezTo>
                  <a:pt x="1905" y="862"/>
                  <a:pt x="1910" y="868"/>
                  <a:pt x="1910" y="875"/>
                </a:cubicBezTo>
                <a:cubicBezTo>
                  <a:pt x="1910" y="882"/>
                  <a:pt x="1905" y="888"/>
                  <a:pt x="1898" y="888"/>
                </a:cubicBezTo>
                <a:cubicBezTo>
                  <a:pt x="1891" y="888"/>
                  <a:pt x="1885" y="882"/>
                  <a:pt x="1885" y="875"/>
                </a:cubicBezTo>
                <a:cubicBezTo>
                  <a:pt x="1885" y="868"/>
                  <a:pt x="1891" y="862"/>
                  <a:pt x="1898" y="862"/>
                </a:cubicBezTo>
                <a:close/>
                <a:moveTo>
                  <a:pt x="1870" y="879"/>
                </a:moveTo>
                <a:cubicBezTo>
                  <a:pt x="1872" y="889"/>
                  <a:pt x="1879" y="897"/>
                  <a:pt x="1888" y="901"/>
                </a:cubicBezTo>
                <a:cubicBezTo>
                  <a:pt x="1859" y="920"/>
                  <a:pt x="1831" y="942"/>
                  <a:pt x="1802" y="968"/>
                </a:cubicBezTo>
                <a:cubicBezTo>
                  <a:pt x="1802" y="968"/>
                  <a:pt x="1802" y="967"/>
                  <a:pt x="1801" y="967"/>
                </a:cubicBezTo>
                <a:cubicBezTo>
                  <a:pt x="1823" y="935"/>
                  <a:pt x="1846" y="906"/>
                  <a:pt x="1870" y="879"/>
                </a:cubicBezTo>
                <a:close/>
                <a:moveTo>
                  <a:pt x="1828" y="1111"/>
                </a:moveTo>
                <a:cubicBezTo>
                  <a:pt x="1827" y="1111"/>
                  <a:pt x="1827" y="1111"/>
                  <a:pt x="1827" y="1111"/>
                </a:cubicBezTo>
                <a:cubicBezTo>
                  <a:pt x="1827" y="1111"/>
                  <a:pt x="1827" y="1111"/>
                  <a:pt x="1827" y="1111"/>
                </a:cubicBezTo>
                <a:cubicBezTo>
                  <a:pt x="1819" y="1106"/>
                  <a:pt x="1811" y="1101"/>
                  <a:pt x="1803" y="1096"/>
                </a:cubicBezTo>
                <a:cubicBezTo>
                  <a:pt x="1804" y="1095"/>
                  <a:pt x="1804" y="1095"/>
                  <a:pt x="1804" y="1094"/>
                </a:cubicBezTo>
                <a:cubicBezTo>
                  <a:pt x="1804" y="1060"/>
                  <a:pt x="1803" y="1027"/>
                  <a:pt x="1800" y="993"/>
                </a:cubicBezTo>
                <a:cubicBezTo>
                  <a:pt x="1815" y="1031"/>
                  <a:pt x="1837" y="1069"/>
                  <a:pt x="1828" y="1111"/>
                </a:cubicBezTo>
                <a:close/>
                <a:moveTo>
                  <a:pt x="1789" y="1004"/>
                </a:moveTo>
                <a:cubicBezTo>
                  <a:pt x="1792" y="1033"/>
                  <a:pt x="1793" y="1061"/>
                  <a:pt x="1793" y="1090"/>
                </a:cubicBezTo>
                <a:cubicBezTo>
                  <a:pt x="1783" y="1085"/>
                  <a:pt x="1774" y="1080"/>
                  <a:pt x="1764" y="1076"/>
                </a:cubicBezTo>
                <a:cubicBezTo>
                  <a:pt x="1770" y="1051"/>
                  <a:pt x="1777" y="1027"/>
                  <a:pt x="1789" y="1004"/>
                </a:cubicBezTo>
                <a:close/>
                <a:moveTo>
                  <a:pt x="1753" y="1072"/>
                </a:moveTo>
                <a:cubicBezTo>
                  <a:pt x="1747" y="1070"/>
                  <a:pt x="1741" y="1069"/>
                  <a:pt x="1734" y="1067"/>
                </a:cubicBezTo>
                <a:cubicBezTo>
                  <a:pt x="1741" y="1044"/>
                  <a:pt x="1758" y="1027"/>
                  <a:pt x="1774" y="1009"/>
                </a:cubicBezTo>
                <a:cubicBezTo>
                  <a:pt x="1765" y="1029"/>
                  <a:pt x="1758" y="1050"/>
                  <a:pt x="1753" y="1072"/>
                </a:cubicBezTo>
                <a:close/>
                <a:moveTo>
                  <a:pt x="1779" y="987"/>
                </a:moveTo>
                <a:cubicBezTo>
                  <a:pt x="1759" y="1012"/>
                  <a:pt x="1732" y="1034"/>
                  <a:pt x="1723" y="1065"/>
                </a:cubicBezTo>
                <a:cubicBezTo>
                  <a:pt x="1715" y="1064"/>
                  <a:pt x="1706" y="1063"/>
                  <a:pt x="1697" y="1062"/>
                </a:cubicBezTo>
                <a:cubicBezTo>
                  <a:pt x="1720" y="1032"/>
                  <a:pt x="1746" y="1005"/>
                  <a:pt x="1779" y="987"/>
                </a:cubicBezTo>
                <a:close/>
                <a:moveTo>
                  <a:pt x="1822" y="1122"/>
                </a:moveTo>
                <a:cubicBezTo>
                  <a:pt x="1801" y="1131"/>
                  <a:pt x="1781" y="1144"/>
                  <a:pt x="1763" y="1158"/>
                </a:cubicBezTo>
                <a:cubicBezTo>
                  <a:pt x="1748" y="1141"/>
                  <a:pt x="1728" y="1131"/>
                  <a:pt x="1705" y="1136"/>
                </a:cubicBezTo>
                <a:cubicBezTo>
                  <a:pt x="1703" y="1115"/>
                  <a:pt x="1698" y="1094"/>
                  <a:pt x="1692" y="1073"/>
                </a:cubicBezTo>
                <a:cubicBezTo>
                  <a:pt x="1742" y="1074"/>
                  <a:pt x="1781" y="1093"/>
                  <a:pt x="1822" y="1122"/>
                </a:cubicBezTo>
                <a:close/>
                <a:moveTo>
                  <a:pt x="1658" y="1025"/>
                </a:moveTo>
                <a:cubicBezTo>
                  <a:pt x="1701" y="1095"/>
                  <a:pt x="1707" y="1187"/>
                  <a:pt x="1675" y="1263"/>
                </a:cubicBezTo>
                <a:cubicBezTo>
                  <a:pt x="1664" y="1258"/>
                  <a:pt x="1653" y="1255"/>
                  <a:pt x="1642" y="1253"/>
                </a:cubicBezTo>
                <a:cubicBezTo>
                  <a:pt x="1655" y="1183"/>
                  <a:pt x="1655" y="1117"/>
                  <a:pt x="1626" y="1051"/>
                </a:cubicBezTo>
                <a:cubicBezTo>
                  <a:pt x="1599" y="987"/>
                  <a:pt x="1550" y="937"/>
                  <a:pt x="1497" y="893"/>
                </a:cubicBezTo>
                <a:cubicBezTo>
                  <a:pt x="1561" y="923"/>
                  <a:pt x="1620" y="964"/>
                  <a:pt x="1658" y="1025"/>
                </a:cubicBezTo>
                <a:close/>
                <a:moveTo>
                  <a:pt x="1612" y="1047"/>
                </a:moveTo>
                <a:cubicBezTo>
                  <a:pt x="1645" y="1112"/>
                  <a:pt x="1644" y="1182"/>
                  <a:pt x="1631" y="1251"/>
                </a:cubicBezTo>
                <a:cubicBezTo>
                  <a:pt x="1615" y="1248"/>
                  <a:pt x="1599" y="1247"/>
                  <a:pt x="1583" y="1247"/>
                </a:cubicBezTo>
                <a:cubicBezTo>
                  <a:pt x="1594" y="1188"/>
                  <a:pt x="1581" y="1129"/>
                  <a:pt x="1561" y="1073"/>
                </a:cubicBezTo>
                <a:cubicBezTo>
                  <a:pt x="1541" y="1013"/>
                  <a:pt x="1514" y="952"/>
                  <a:pt x="1483" y="897"/>
                </a:cubicBezTo>
                <a:cubicBezTo>
                  <a:pt x="1535" y="939"/>
                  <a:pt x="1581" y="986"/>
                  <a:pt x="1612" y="1047"/>
                </a:cubicBezTo>
                <a:close/>
                <a:moveTo>
                  <a:pt x="1545" y="1061"/>
                </a:moveTo>
                <a:cubicBezTo>
                  <a:pt x="1568" y="1120"/>
                  <a:pt x="1584" y="1185"/>
                  <a:pt x="1571" y="1248"/>
                </a:cubicBezTo>
                <a:cubicBezTo>
                  <a:pt x="1555" y="1249"/>
                  <a:pt x="1539" y="1252"/>
                  <a:pt x="1523" y="1256"/>
                </a:cubicBezTo>
                <a:cubicBezTo>
                  <a:pt x="1516" y="1195"/>
                  <a:pt x="1505" y="1135"/>
                  <a:pt x="1496" y="1074"/>
                </a:cubicBezTo>
                <a:cubicBezTo>
                  <a:pt x="1488" y="1021"/>
                  <a:pt x="1487" y="966"/>
                  <a:pt x="1479" y="913"/>
                </a:cubicBezTo>
                <a:cubicBezTo>
                  <a:pt x="1505" y="960"/>
                  <a:pt x="1526" y="1010"/>
                  <a:pt x="1545" y="1061"/>
                </a:cubicBezTo>
                <a:close/>
                <a:moveTo>
                  <a:pt x="1469" y="924"/>
                </a:moveTo>
                <a:cubicBezTo>
                  <a:pt x="1475" y="971"/>
                  <a:pt x="1477" y="1019"/>
                  <a:pt x="1483" y="1066"/>
                </a:cubicBezTo>
                <a:cubicBezTo>
                  <a:pt x="1492" y="1131"/>
                  <a:pt x="1504" y="1195"/>
                  <a:pt x="1512" y="1260"/>
                </a:cubicBezTo>
                <a:cubicBezTo>
                  <a:pt x="1501" y="1263"/>
                  <a:pt x="1491" y="1267"/>
                  <a:pt x="1481" y="1272"/>
                </a:cubicBezTo>
                <a:cubicBezTo>
                  <a:pt x="1455" y="1212"/>
                  <a:pt x="1444" y="1137"/>
                  <a:pt x="1445" y="1072"/>
                </a:cubicBezTo>
                <a:cubicBezTo>
                  <a:pt x="1446" y="1022"/>
                  <a:pt x="1459" y="973"/>
                  <a:pt x="1469" y="924"/>
                </a:cubicBezTo>
                <a:close/>
                <a:moveTo>
                  <a:pt x="1409" y="1082"/>
                </a:moveTo>
                <a:cubicBezTo>
                  <a:pt x="1417" y="1031"/>
                  <a:pt x="1437" y="984"/>
                  <a:pt x="1455" y="936"/>
                </a:cubicBezTo>
                <a:cubicBezTo>
                  <a:pt x="1445" y="987"/>
                  <a:pt x="1434" y="1036"/>
                  <a:pt x="1434" y="1089"/>
                </a:cubicBezTo>
                <a:cubicBezTo>
                  <a:pt x="1434" y="1150"/>
                  <a:pt x="1446" y="1221"/>
                  <a:pt x="1471" y="1277"/>
                </a:cubicBezTo>
                <a:cubicBezTo>
                  <a:pt x="1462" y="1282"/>
                  <a:pt x="1454" y="1287"/>
                  <a:pt x="1446" y="1292"/>
                </a:cubicBezTo>
                <a:cubicBezTo>
                  <a:pt x="1408" y="1227"/>
                  <a:pt x="1396" y="1157"/>
                  <a:pt x="1409" y="1082"/>
                </a:cubicBezTo>
                <a:close/>
                <a:moveTo>
                  <a:pt x="1434" y="1294"/>
                </a:moveTo>
                <a:cubicBezTo>
                  <a:pt x="1410" y="1264"/>
                  <a:pt x="1380" y="1240"/>
                  <a:pt x="1347" y="1223"/>
                </a:cubicBezTo>
                <a:cubicBezTo>
                  <a:pt x="1359" y="1206"/>
                  <a:pt x="1377" y="1197"/>
                  <a:pt x="1398" y="1194"/>
                </a:cubicBezTo>
                <a:cubicBezTo>
                  <a:pt x="1404" y="1229"/>
                  <a:pt x="1416" y="1262"/>
                  <a:pt x="1434" y="1294"/>
                </a:cubicBezTo>
                <a:close/>
                <a:moveTo>
                  <a:pt x="1393" y="1133"/>
                </a:moveTo>
                <a:cubicBezTo>
                  <a:pt x="1392" y="1150"/>
                  <a:pt x="1393" y="1167"/>
                  <a:pt x="1396" y="1183"/>
                </a:cubicBezTo>
                <a:cubicBezTo>
                  <a:pt x="1371" y="1186"/>
                  <a:pt x="1350" y="1198"/>
                  <a:pt x="1336" y="1218"/>
                </a:cubicBezTo>
                <a:cubicBezTo>
                  <a:pt x="1321" y="1212"/>
                  <a:pt x="1306" y="1206"/>
                  <a:pt x="1290" y="1202"/>
                </a:cubicBezTo>
                <a:cubicBezTo>
                  <a:pt x="1318" y="1171"/>
                  <a:pt x="1350" y="1141"/>
                  <a:pt x="1392" y="1133"/>
                </a:cubicBezTo>
                <a:cubicBezTo>
                  <a:pt x="1392" y="1133"/>
                  <a:pt x="1392" y="1133"/>
                  <a:pt x="1393" y="1133"/>
                </a:cubicBezTo>
                <a:close/>
                <a:moveTo>
                  <a:pt x="1383" y="1124"/>
                </a:moveTo>
                <a:cubicBezTo>
                  <a:pt x="1376" y="1126"/>
                  <a:pt x="1369" y="1128"/>
                  <a:pt x="1363" y="1131"/>
                </a:cubicBezTo>
                <a:cubicBezTo>
                  <a:pt x="1342" y="1106"/>
                  <a:pt x="1320" y="1082"/>
                  <a:pt x="1297" y="1060"/>
                </a:cubicBezTo>
                <a:cubicBezTo>
                  <a:pt x="1329" y="1077"/>
                  <a:pt x="1359" y="1097"/>
                  <a:pt x="1383" y="1124"/>
                </a:cubicBezTo>
                <a:close/>
                <a:moveTo>
                  <a:pt x="1352" y="1136"/>
                </a:moveTo>
                <a:cubicBezTo>
                  <a:pt x="1346" y="1139"/>
                  <a:pt x="1339" y="1143"/>
                  <a:pt x="1333" y="1147"/>
                </a:cubicBezTo>
                <a:cubicBezTo>
                  <a:pt x="1324" y="1121"/>
                  <a:pt x="1310" y="1096"/>
                  <a:pt x="1294" y="1073"/>
                </a:cubicBezTo>
                <a:cubicBezTo>
                  <a:pt x="1315" y="1093"/>
                  <a:pt x="1334" y="1114"/>
                  <a:pt x="1352" y="1136"/>
                </a:cubicBezTo>
                <a:close/>
                <a:moveTo>
                  <a:pt x="1323" y="1152"/>
                </a:moveTo>
                <a:cubicBezTo>
                  <a:pt x="1324" y="1153"/>
                  <a:pt x="1324" y="1154"/>
                  <a:pt x="1324" y="1154"/>
                </a:cubicBezTo>
                <a:cubicBezTo>
                  <a:pt x="1318" y="1159"/>
                  <a:pt x="1312" y="1164"/>
                  <a:pt x="1306" y="1170"/>
                </a:cubicBezTo>
                <a:cubicBezTo>
                  <a:pt x="1298" y="1141"/>
                  <a:pt x="1291" y="1112"/>
                  <a:pt x="1287" y="1083"/>
                </a:cubicBezTo>
                <a:cubicBezTo>
                  <a:pt x="1302" y="1105"/>
                  <a:pt x="1315" y="1127"/>
                  <a:pt x="1323" y="1152"/>
                </a:cubicBezTo>
                <a:close/>
                <a:moveTo>
                  <a:pt x="1276" y="1081"/>
                </a:moveTo>
                <a:cubicBezTo>
                  <a:pt x="1279" y="1113"/>
                  <a:pt x="1287" y="1144"/>
                  <a:pt x="1296" y="1176"/>
                </a:cubicBezTo>
                <a:cubicBezTo>
                  <a:pt x="1296" y="1177"/>
                  <a:pt x="1297" y="1178"/>
                  <a:pt x="1297" y="1178"/>
                </a:cubicBezTo>
                <a:cubicBezTo>
                  <a:pt x="1292" y="1183"/>
                  <a:pt x="1287" y="1188"/>
                  <a:pt x="1283" y="1194"/>
                </a:cubicBezTo>
                <a:cubicBezTo>
                  <a:pt x="1249" y="1166"/>
                  <a:pt x="1266" y="1122"/>
                  <a:pt x="1276" y="1081"/>
                </a:cubicBezTo>
                <a:close/>
                <a:moveTo>
                  <a:pt x="1214" y="1204"/>
                </a:moveTo>
                <a:cubicBezTo>
                  <a:pt x="1296" y="1200"/>
                  <a:pt x="1379" y="1240"/>
                  <a:pt x="1429" y="1305"/>
                </a:cubicBezTo>
                <a:cubicBezTo>
                  <a:pt x="1429" y="1305"/>
                  <a:pt x="1429" y="1305"/>
                  <a:pt x="1430" y="1305"/>
                </a:cubicBezTo>
                <a:cubicBezTo>
                  <a:pt x="1422" y="1312"/>
                  <a:pt x="1415" y="1319"/>
                  <a:pt x="1408" y="1326"/>
                </a:cubicBezTo>
                <a:cubicBezTo>
                  <a:pt x="1363" y="1274"/>
                  <a:pt x="1286" y="1250"/>
                  <a:pt x="1220" y="1243"/>
                </a:cubicBezTo>
                <a:cubicBezTo>
                  <a:pt x="1165" y="1237"/>
                  <a:pt x="1100" y="1241"/>
                  <a:pt x="1045" y="1262"/>
                </a:cubicBezTo>
                <a:cubicBezTo>
                  <a:pt x="1096" y="1230"/>
                  <a:pt x="1152" y="1207"/>
                  <a:pt x="1214" y="1204"/>
                </a:cubicBezTo>
                <a:close/>
                <a:moveTo>
                  <a:pt x="965" y="1181"/>
                </a:moveTo>
                <a:cubicBezTo>
                  <a:pt x="1000" y="1188"/>
                  <a:pt x="1051" y="1202"/>
                  <a:pt x="1072" y="1233"/>
                </a:cubicBezTo>
                <a:cubicBezTo>
                  <a:pt x="1061" y="1239"/>
                  <a:pt x="1050" y="1246"/>
                  <a:pt x="1039" y="1253"/>
                </a:cubicBezTo>
                <a:cubicBezTo>
                  <a:pt x="1003" y="1210"/>
                  <a:pt x="925" y="1193"/>
                  <a:pt x="872" y="1211"/>
                </a:cubicBezTo>
                <a:cubicBezTo>
                  <a:pt x="867" y="1202"/>
                  <a:pt x="862" y="1194"/>
                  <a:pt x="857" y="1185"/>
                </a:cubicBezTo>
                <a:cubicBezTo>
                  <a:pt x="892" y="1172"/>
                  <a:pt x="929" y="1174"/>
                  <a:pt x="965" y="1181"/>
                </a:cubicBezTo>
                <a:close/>
                <a:moveTo>
                  <a:pt x="904" y="1310"/>
                </a:moveTo>
                <a:cubicBezTo>
                  <a:pt x="876" y="1324"/>
                  <a:pt x="847" y="1336"/>
                  <a:pt x="820" y="1351"/>
                </a:cubicBezTo>
                <a:cubicBezTo>
                  <a:pt x="804" y="1317"/>
                  <a:pt x="786" y="1282"/>
                  <a:pt x="766" y="1248"/>
                </a:cubicBezTo>
                <a:cubicBezTo>
                  <a:pt x="792" y="1233"/>
                  <a:pt x="816" y="1215"/>
                  <a:pt x="841" y="1197"/>
                </a:cubicBezTo>
                <a:cubicBezTo>
                  <a:pt x="864" y="1235"/>
                  <a:pt x="885" y="1273"/>
                  <a:pt x="904" y="1310"/>
                </a:cubicBezTo>
                <a:close/>
                <a:moveTo>
                  <a:pt x="765" y="1084"/>
                </a:moveTo>
                <a:cubicBezTo>
                  <a:pt x="789" y="1117"/>
                  <a:pt x="811" y="1150"/>
                  <a:pt x="831" y="1182"/>
                </a:cubicBezTo>
                <a:cubicBezTo>
                  <a:pt x="807" y="1200"/>
                  <a:pt x="783" y="1218"/>
                  <a:pt x="757" y="1233"/>
                </a:cubicBezTo>
                <a:cubicBezTo>
                  <a:pt x="739" y="1202"/>
                  <a:pt x="719" y="1171"/>
                  <a:pt x="698" y="1140"/>
                </a:cubicBezTo>
                <a:cubicBezTo>
                  <a:pt x="699" y="1140"/>
                  <a:pt x="700" y="1139"/>
                  <a:pt x="700" y="1139"/>
                </a:cubicBezTo>
                <a:cubicBezTo>
                  <a:pt x="723" y="1122"/>
                  <a:pt x="745" y="1105"/>
                  <a:pt x="765" y="1084"/>
                </a:cubicBezTo>
                <a:close/>
                <a:moveTo>
                  <a:pt x="754" y="1070"/>
                </a:moveTo>
                <a:cubicBezTo>
                  <a:pt x="735" y="1091"/>
                  <a:pt x="711" y="1108"/>
                  <a:pt x="689" y="1126"/>
                </a:cubicBezTo>
                <a:cubicBezTo>
                  <a:pt x="667" y="1095"/>
                  <a:pt x="644" y="1064"/>
                  <a:pt x="620" y="1034"/>
                </a:cubicBezTo>
                <a:cubicBezTo>
                  <a:pt x="642" y="1017"/>
                  <a:pt x="661" y="998"/>
                  <a:pt x="684" y="982"/>
                </a:cubicBezTo>
                <a:cubicBezTo>
                  <a:pt x="709" y="1012"/>
                  <a:pt x="732" y="1041"/>
                  <a:pt x="754" y="1070"/>
                </a:cubicBezTo>
                <a:close/>
                <a:moveTo>
                  <a:pt x="673" y="969"/>
                </a:moveTo>
                <a:cubicBezTo>
                  <a:pt x="650" y="985"/>
                  <a:pt x="631" y="1004"/>
                  <a:pt x="609" y="1020"/>
                </a:cubicBezTo>
                <a:cubicBezTo>
                  <a:pt x="587" y="994"/>
                  <a:pt x="564" y="967"/>
                  <a:pt x="540" y="940"/>
                </a:cubicBezTo>
                <a:cubicBezTo>
                  <a:pt x="560" y="924"/>
                  <a:pt x="578" y="904"/>
                  <a:pt x="598" y="888"/>
                </a:cubicBezTo>
                <a:cubicBezTo>
                  <a:pt x="598" y="888"/>
                  <a:pt x="598" y="888"/>
                  <a:pt x="598" y="888"/>
                </a:cubicBezTo>
                <a:cubicBezTo>
                  <a:pt x="624" y="915"/>
                  <a:pt x="649" y="942"/>
                  <a:pt x="673" y="969"/>
                </a:cubicBezTo>
                <a:close/>
                <a:moveTo>
                  <a:pt x="613" y="878"/>
                </a:moveTo>
                <a:cubicBezTo>
                  <a:pt x="607" y="872"/>
                  <a:pt x="600" y="865"/>
                  <a:pt x="593" y="857"/>
                </a:cubicBezTo>
                <a:cubicBezTo>
                  <a:pt x="638" y="782"/>
                  <a:pt x="631" y="682"/>
                  <a:pt x="590" y="615"/>
                </a:cubicBezTo>
                <a:cubicBezTo>
                  <a:pt x="597" y="609"/>
                  <a:pt x="605" y="603"/>
                  <a:pt x="612" y="597"/>
                </a:cubicBezTo>
                <a:cubicBezTo>
                  <a:pt x="673" y="663"/>
                  <a:pt x="686" y="799"/>
                  <a:pt x="613" y="878"/>
                </a:cubicBezTo>
                <a:close/>
                <a:moveTo>
                  <a:pt x="464" y="704"/>
                </a:moveTo>
                <a:cubicBezTo>
                  <a:pt x="553" y="591"/>
                  <a:pt x="659" y="480"/>
                  <a:pt x="782" y="372"/>
                </a:cubicBezTo>
                <a:cubicBezTo>
                  <a:pt x="793" y="361"/>
                  <a:pt x="833" y="327"/>
                  <a:pt x="841" y="321"/>
                </a:cubicBezTo>
                <a:cubicBezTo>
                  <a:pt x="868" y="298"/>
                  <a:pt x="898" y="277"/>
                  <a:pt x="929" y="258"/>
                </a:cubicBezTo>
                <a:cubicBezTo>
                  <a:pt x="845" y="330"/>
                  <a:pt x="777" y="416"/>
                  <a:pt x="709" y="505"/>
                </a:cubicBezTo>
                <a:cubicBezTo>
                  <a:pt x="630" y="561"/>
                  <a:pt x="548" y="628"/>
                  <a:pt x="464" y="704"/>
                </a:cubicBezTo>
                <a:close/>
                <a:moveTo>
                  <a:pt x="1260" y="288"/>
                </a:moveTo>
                <a:cubicBezTo>
                  <a:pt x="1324" y="285"/>
                  <a:pt x="1382" y="295"/>
                  <a:pt x="1434" y="318"/>
                </a:cubicBezTo>
                <a:cubicBezTo>
                  <a:pt x="1451" y="325"/>
                  <a:pt x="1467" y="333"/>
                  <a:pt x="1482" y="341"/>
                </a:cubicBezTo>
                <a:cubicBezTo>
                  <a:pt x="1482" y="342"/>
                  <a:pt x="1482" y="342"/>
                  <a:pt x="1481" y="342"/>
                </a:cubicBezTo>
                <a:cubicBezTo>
                  <a:pt x="1470" y="452"/>
                  <a:pt x="1358" y="546"/>
                  <a:pt x="1249" y="545"/>
                </a:cubicBezTo>
                <a:cubicBezTo>
                  <a:pt x="1340" y="512"/>
                  <a:pt x="1332" y="345"/>
                  <a:pt x="1260" y="288"/>
                </a:cubicBezTo>
                <a:close/>
                <a:moveTo>
                  <a:pt x="1492" y="347"/>
                </a:moveTo>
                <a:cubicBezTo>
                  <a:pt x="1544" y="378"/>
                  <a:pt x="1583" y="414"/>
                  <a:pt x="1607" y="454"/>
                </a:cubicBezTo>
                <a:cubicBezTo>
                  <a:pt x="1551" y="568"/>
                  <a:pt x="1392" y="576"/>
                  <a:pt x="1275" y="555"/>
                </a:cubicBezTo>
                <a:cubicBezTo>
                  <a:pt x="1380" y="543"/>
                  <a:pt x="1478" y="451"/>
                  <a:pt x="1492" y="347"/>
                </a:cubicBezTo>
                <a:close/>
                <a:moveTo>
                  <a:pt x="1195" y="552"/>
                </a:moveTo>
                <a:cubicBezTo>
                  <a:pt x="1210" y="547"/>
                  <a:pt x="1226" y="552"/>
                  <a:pt x="1242" y="566"/>
                </a:cubicBezTo>
                <a:cubicBezTo>
                  <a:pt x="1247" y="570"/>
                  <a:pt x="1250" y="574"/>
                  <a:pt x="1252" y="578"/>
                </a:cubicBezTo>
                <a:cubicBezTo>
                  <a:pt x="1256" y="585"/>
                  <a:pt x="1256" y="592"/>
                  <a:pt x="1253" y="601"/>
                </a:cubicBezTo>
                <a:cubicBezTo>
                  <a:pt x="1239" y="642"/>
                  <a:pt x="1152" y="689"/>
                  <a:pt x="1104" y="711"/>
                </a:cubicBezTo>
                <a:cubicBezTo>
                  <a:pt x="1118" y="660"/>
                  <a:pt x="1151" y="567"/>
                  <a:pt x="1195" y="552"/>
                </a:cubicBezTo>
                <a:close/>
                <a:moveTo>
                  <a:pt x="995" y="508"/>
                </a:moveTo>
                <a:cubicBezTo>
                  <a:pt x="1002" y="496"/>
                  <a:pt x="1015" y="490"/>
                  <a:pt x="1034" y="490"/>
                </a:cubicBezTo>
                <a:cubicBezTo>
                  <a:pt x="1051" y="489"/>
                  <a:pt x="1062" y="495"/>
                  <a:pt x="1069" y="508"/>
                </a:cubicBezTo>
                <a:cubicBezTo>
                  <a:pt x="1089" y="547"/>
                  <a:pt x="1057" y="641"/>
                  <a:pt x="1036" y="690"/>
                </a:cubicBezTo>
                <a:cubicBezTo>
                  <a:pt x="1002" y="623"/>
                  <a:pt x="974" y="542"/>
                  <a:pt x="995" y="508"/>
                </a:cubicBezTo>
                <a:close/>
                <a:moveTo>
                  <a:pt x="1100" y="945"/>
                </a:moveTo>
                <a:cubicBezTo>
                  <a:pt x="1128" y="1000"/>
                  <a:pt x="1138" y="1041"/>
                  <a:pt x="1126" y="1061"/>
                </a:cubicBezTo>
                <a:cubicBezTo>
                  <a:pt x="1120" y="1072"/>
                  <a:pt x="1109" y="1077"/>
                  <a:pt x="1091" y="1078"/>
                </a:cubicBezTo>
                <a:cubicBezTo>
                  <a:pt x="1070" y="1080"/>
                  <a:pt x="1056" y="1073"/>
                  <a:pt x="1048" y="1057"/>
                </a:cubicBezTo>
                <a:cubicBezTo>
                  <a:pt x="1026" y="1014"/>
                  <a:pt x="1051" y="922"/>
                  <a:pt x="1063" y="884"/>
                </a:cubicBezTo>
                <a:cubicBezTo>
                  <a:pt x="1072" y="898"/>
                  <a:pt x="1087" y="920"/>
                  <a:pt x="1100" y="945"/>
                </a:cubicBezTo>
                <a:close/>
                <a:moveTo>
                  <a:pt x="1069" y="838"/>
                </a:moveTo>
                <a:cubicBezTo>
                  <a:pt x="1041" y="852"/>
                  <a:pt x="1007" y="841"/>
                  <a:pt x="993" y="814"/>
                </a:cubicBezTo>
                <a:cubicBezTo>
                  <a:pt x="978" y="786"/>
                  <a:pt x="989" y="752"/>
                  <a:pt x="1017" y="738"/>
                </a:cubicBezTo>
                <a:cubicBezTo>
                  <a:pt x="1044" y="723"/>
                  <a:pt x="1079" y="734"/>
                  <a:pt x="1093" y="762"/>
                </a:cubicBezTo>
                <a:cubicBezTo>
                  <a:pt x="1107" y="789"/>
                  <a:pt x="1097" y="823"/>
                  <a:pt x="1069" y="838"/>
                </a:cubicBezTo>
                <a:close/>
                <a:moveTo>
                  <a:pt x="1190" y="830"/>
                </a:moveTo>
                <a:cubicBezTo>
                  <a:pt x="1165" y="824"/>
                  <a:pt x="1140" y="816"/>
                  <a:pt x="1114" y="808"/>
                </a:cubicBezTo>
                <a:cubicBezTo>
                  <a:pt x="1115" y="806"/>
                  <a:pt x="1115" y="804"/>
                  <a:pt x="1116" y="803"/>
                </a:cubicBezTo>
                <a:cubicBezTo>
                  <a:pt x="1116" y="803"/>
                  <a:pt x="1116" y="803"/>
                  <a:pt x="1116" y="802"/>
                </a:cubicBezTo>
                <a:cubicBezTo>
                  <a:pt x="1116" y="798"/>
                  <a:pt x="1117" y="794"/>
                  <a:pt x="1117" y="789"/>
                </a:cubicBezTo>
                <a:cubicBezTo>
                  <a:pt x="1137" y="798"/>
                  <a:pt x="1276" y="854"/>
                  <a:pt x="1333" y="813"/>
                </a:cubicBezTo>
                <a:cubicBezTo>
                  <a:pt x="1357" y="796"/>
                  <a:pt x="1366" y="756"/>
                  <a:pt x="1349" y="722"/>
                </a:cubicBezTo>
                <a:cubicBezTo>
                  <a:pt x="1346" y="717"/>
                  <a:pt x="1342" y="712"/>
                  <a:pt x="1337" y="708"/>
                </a:cubicBezTo>
                <a:cubicBezTo>
                  <a:pt x="1337" y="708"/>
                  <a:pt x="1337" y="708"/>
                  <a:pt x="1337" y="708"/>
                </a:cubicBezTo>
                <a:cubicBezTo>
                  <a:pt x="1332" y="704"/>
                  <a:pt x="1325" y="701"/>
                  <a:pt x="1318" y="699"/>
                </a:cubicBezTo>
                <a:cubicBezTo>
                  <a:pt x="1255" y="683"/>
                  <a:pt x="1132" y="761"/>
                  <a:pt x="1115" y="772"/>
                </a:cubicBezTo>
                <a:cubicBezTo>
                  <a:pt x="1114" y="765"/>
                  <a:pt x="1112" y="759"/>
                  <a:pt x="1109" y="753"/>
                </a:cubicBezTo>
                <a:cubicBezTo>
                  <a:pt x="1108" y="752"/>
                  <a:pt x="1108" y="751"/>
                  <a:pt x="1107" y="750"/>
                </a:cubicBezTo>
                <a:cubicBezTo>
                  <a:pt x="1237" y="719"/>
                  <a:pt x="1259" y="673"/>
                  <a:pt x="1275" y="639"/>
                </a:cubicBezTo>
                <a:cubicBezTo>
                  <a:pt x="1284" y="619"/>
                  <a:pt x="1291" y="605"/>
                  <a:pt x="1318" y="598"/>
                </a:cubicBezTo>
                <a:cubicBezTo>
                  <a:pt x="1328" y="595"/>
                  <a:pt x="1338" y="596"/>
                  <a:pt x="1346" y="602"/>
                </a:cubicBezTo>
                <a:cubicBezTo>
                  <a:pt x="1357" y="608"/>
                  <a:pt x="1365" y="621"/>
                  <a:pt x="1368" y="635"/>
                </a:cubicBezTo>
                <a:cubicBezTo>
                  <a:pt x="1371" y="646"/>
                  <a:pt x="1369" y="657"/>
                  <a:pt x="1363" y="667"/>
                </a:cubicBezTo>
                <a:cubicBezTo>
                  <a:pt x="1358" y="676"/>
                  <a:pt x="1349" y="682"/>
                  <a:pt x="1339" y="684"/>
                </a:cubicBezTo>
                <a:cubicBezTo>
                  <a:pt x="1320" y="689"/>
                  <a:pt x="1301" y="675"/>
                  <a:pt x="1297" y="655"/>
                </a:cubicBezTo>
                <a:cubicBezTo>
                  <a:pt x="1295" y="646"/>
                  <a:pt x="1296" y="637"/>
                  <a:pt x="1301" y="630"/>
                </a:cubicBezTo>
                <a:cubicBezTo>
                  <a:pt x="1305" y="623"/>
                  <a:pt x="1312" y="618"/>
                  <a:pt x="1320" y="616"/>
                </a:cubicBezTo>
                <a:cubicBezTo>
                  <a:pt x="1337" y="612"/>
                  <a:pt x="1347" y="626"/>
                  <a:pt x="1351" y="639"/>
                </a:cubicBezTo>
                <a:cubicBezTo>
                  <a:pt x="1354" y="652"/>
                  <a:pt x="1345" y="662"/>
                  <a:pt x="1335" y="665"/>
                </a:cubicBezTo>
                <a:cubicBezTo>
                  <a:pt x="1326" y="668"/>
                  <a:pt x="1318" y="663"/>
                  <a:pt x="1314" y="651"/>
                </a:cubicBezTo>
                <a:cubicBezTo>
                  <a:pt x="1313" y="646"/>
                  <a:pt x="1316" y="643"/>
                  <a:pt x="1317" y="642"/>
                </a:cubicBezTo>
                <a:cubicBezTo>
                  <a:pt x="1319" y="640"/>
                  <a:pt x="1321" y="639"/>
                  <a:pt x="1323" y="640"/>
                </a:cubicBezTo>
                <a:cubicBezTo>
                  <a:pt x="1339" y="664"/>
                  <a:pt x="1343" y="633"/>
                  <a:pt x="1326" y="628"/>
                </a:cubicBezTo>
                <a:cubicBezTo>
                  <a:pt x="1320" y="627"/>
                  <a:pt x="1314" y="628"/>
                  <a:pt x="1308" y="633"/>
                </a:cubicBezTo>
                <a:cubicBezTo>
                  <a:pt x="1303" y="639"/>
                  <a:pt x="1301" y="647"/>
                  <a:pt x="1303" y="654"/>
                </a:cubicBezTo>
                <a:cubicBezTo>
                  <a:pt x="1310" y="676"/>
                  <a:pt x="1326" y="680"/>
                  <a:pt x="1339" y="677"/>
                </a:cubicBezTo>
                <a:cubicBezTo>
                  <a:pt x="1354" y="672"/>
                  <a:pt x="1367" y="656"/>
                  <a:pt x="1362" y="636"/>
                </a:cubicBezTo>
                <a:cubicBezTo>
                  <a:pt x="1356" y="613"/>
                  <a:pt x="1338" y="600"/>
                  <a:pt x="1318" y="604"/>
                </a:cubicBezTo>
                <a:cubicBezTo>
                  <a:pt x="1306" y="607"/>
                  <a:pt x="1297" y="614"/>
                  <a:pt x="1291" y="624"/>
                </a:cubicBezTo>
                <a:cubicBezTo>
                  <a:pt x="1285" y="634"/>
                  <a:pt x="1283" y="646"/>
                  <a:pt x="1285" y="658"/>
                </a:cubicBezTo>
                <a:cubicBezTo>
                  <a:pt x="1291" y="684"/>
                  <a:pt x="1316" y="702"/>
                  <a:pt x="1342" y="696"/>
                </a:cubicBezTo>
                <a:cubicBezTo>
                  <a:pt x="1355" y="693"/>
                  <a:pt x="1366" y="685"/>
                  <a:pt x="1373" y="673"/>
                </a:cubicBezTo>
                <a:cubicBezTo>
                  <a:pt x="1381" y="661"/>
                  <a:pt x="1383" y="647"/>
                  <a:pt x="1380" y="633"/>
                </a:cubicBezTo>
                <a:cubicBezTo>
                  <a:pt x="1376" y="615"/>
                  <a:pt x="1366" y="600"/>
                  <a:pt x="1353" y="592"/>
                </a:cubicBezTo>
                <a:cubicBezTo>
                  <a:pt x="1341" y="585"/>
                  <a:pt x="1328" y="583"/>
                  <a:pt x="1315" y="586"/>
                </a:cubicBezTo>
                <a:cubicBezTo>
                  <a:pt x="1283" y="594"/>
                  <a:pt x="1274" y="614"/>
                  <a:pt x="1264" y="634"/>
                </a:cubicBezTo>
                <a:cubicBezTo>
                  <a:pt x="1248" y="668"/>
                  <a:pt x="1228" y="710"/>
                  <a:pt x="1099" y="740"/>
                </a:cubicBezTo>
                <a:cubicBezTo>
                  <a:pt x="1098" y="738"/>
                  <a:pt x="1096" y="736"/>
                  <a:pt x="1095" y="734"/>
                </a:cubicBezTo>
                <a:cubicBezTo>
                  <a:pt x="1107" y="729"/>
                  <a:pt x="1248" y="668"/>
                  <a:pt x="1270" y="607"/>
                </a:cubicBezTo>
                <a:cubicBezTo>
                  <a:pt x="1276" y="592"/>
                  <a:pt x="1274" y="577"/>
                  <a:pt x="1265" y="565"/>
                </a:cubicBezTo>
                <a:cubicBezTo>
                  <a:pt x="1385" y="588"/>
                  <a:pt x="1552" y="581"/>
                  <a:pt x="1614" y="466"/>
                </a:cubicBezTo>
                <a:cubicBezTo>
                  <a:pt x="1631" y="499"/>
                  <a:pt x="1639" y="535"/>
                  <a:pt x="1635" y="571"/>
                </a:cubicBezTo>
                <a:cubicBezTo>
                  <a:pt x="1625" y="688"/>
                  <a:pt x="1511" y="790"/>
                  <a:pt x="1354" y="827"/>
                </a:cubicBezTo>
                <a:cubicBezTo>
                  <a:pt x="1302" y="839"/>
                  <a:pt x="1246" y="840"/>
                  <a:pt x="1190" y="830"/>
                </a:cubicBezTo>
                <a:close/>
                <a:moveTo>
                  <a:pt x="1138" y="779"/>
                </a:moveTo>
                <a:cubicBezTo>
                  <a:pt x="1174" y="757"/>
                  <a:pt x="1266" y="704"/>
                  <a:pt x="1314" y="717"/>
                </a:cubicBezTo>
                <a:cubicBezTo>
                  <a:pt x="1324" y="719"/>
                  <a:pt x="1330" y="724"/>
                  <a:pt x="1335" y="733"/>
                </a:cubicBezTo>
                <a:cubicBezTo>
                  <a:pt x="1338" y="739"/>
                  <a:pt x="1340" y="747"/>
                  <a:pt x="1340" y="756"/>
                </a:cubicBezTo>
                <a:cubicBezTo>
                  <a:pt x="1341" y="776"/>
                  <a:pt x="1335" y="790"/>
                  <a:pt x="1323" y="799"/>
                </a:cubicBezTo>
                <a:cubicBezTo>
                  <a:pt x="1284" y="826"/>
                  <a:pt x="1188" y="797"/>
                  <a:pt x="1138" y="779"/>
                </a:cubicBezTo>
                <a:close/>
                <a:moveTo>
                  <a:pt x="1293" y="851"/>
                </a:moveTo>
                <a:cubicBezTo>
                  <a:pt x="1315" y="849"/>
                  <a:pt x="1337" y="846"/>
                  <a:pt x="1357" y="842"/>
                </a:cubicBezTo>
                <a:cubicBezTo>
                  <a:pt x="1494" y="810"/>
                  <a:pt x="1598" y="730"/>
                  <a:pt x="1636" y="633"/>
                </a:cubicBezTo>
                <a:cubicBezTo>
                  <a:pt x="1627" y="721"/>
                  <a:pt x="1590" y="806"/>
                  <a:pt x="1508" y="847"/>
                </a:cubicBezTo>
                <a:cubicBezTo>
                  <a:pt x="1443" y="860"/>
                  <a:pt x="1371" y="861"/>
                  <a:pt x="1293" y="851"/>
                </a:cubicBezTo>
                <a:close/>
                <a:moveTo>
                  <a:pt x="1713" y="741"/>
                </a:moveTo>
                <a:cubicBezTo>
                  <a:pt x="1713" y="743"/>
                  <a:pt x="1713" y="744"/>
                  <a:pt x="1713" y="745"/>
                </a:cubicBezTo>
                <a:cubicBezTo>
                  <a:pt x="1671" y="784"/>
                  <a:pt x="1619" y="814"/>
                  <a:pt x="1561" y="833"/>
                </a:cubicBezTo>
                <a:cubicBezTo>
                  <a:pt x="1557" y="834"/>
                  <a:pt x="1554" y="835"/>
                  <a:pt x="1551" y="836"/>
                </a:cubicBezTo>
                <a:cubicBezTo>
                  <a:pt x="1631" y="774"/>
                  <a:pt x="1655" y="663"/>
                  <a:pt x="1651" y="563"/>
                </a:cubicBezTo>
                <a:cubicBezTo>
                  <a:pt x="1654" y="487"/>
                  <a:pt x="1614" y="415"/>
                  <a:pt x="1537" y="359"/>
                </a:cubicBezTo>
                <a:cubicBezTo>
                  <a:pt x="1686" y="414"/>
                  <a:pt x="1800" y="589"/>
                  <a:pt x="1713" y="741"/>
                </a:cubicBezTo>
                <a:close/>
                <a:moveTo>
                  <a:pt x="1830" y="468"/>
                </a:moveTo>
                <a:cubicBezTo>
                  <a:pt x="1831" y="526"/>
                  <a:pt x="1818" y="583"/>
                  <a:pt x="1795" y="633"/>
                </a:cubicBezTo>
                <a:cubicBezTo>
                  <a:pt x="1781" y="663"/>
                  <a:pt x="1762" y="691"/>
                  <a:pt x="1741" y="716"/>
                </a:cubicBezTo>
                <a:cubicBezTo>
                  <a:pt x="1805" y="550"/>
                  <a:pt x="1666" y="368"/>
                  <a:pt x="1499" y="334"/>
                </a:cubicBezTo>
                <a:cubicBezTo>
                  <a:pt x="1481" y="323"/>
                  <a:pt x="1461" y="313"/>
                  <a:pt x="1440" y="304"/>
                </a:cubicBezTo>
                <a:cubicBezTo>
                  <a:pt x="1381" y="278"/>
                  <a:pt x="1314" y="268"/>
                  <a:pt x="1241" y="274"/>
                </a:cubicBezTo>
                <a:cubicBezTo>
                  <a:pt x="1294" y="258"/>
                  <a:pt x="1351" y="251"/>
                  <a:pt x="1405" y="249"/>
                </a:cubicBezTo>
                <a:cubicBezTo>
                  <a:pt x="1471" y="246"/>
                  <a:pt x="1535" y="254"/>
                  <a:pt x="1598" y="275"/>
                </a:cubicBezTo>
                <a:cubicBezTo>
                  <a:pt x="1690" y="307"/>
                  <a:pt x="1802" y="362"/>
                  <a:pt x="1827" y="465"/>
                </a:cubicBezTo>
                <a:cubicBezTo>
                  <a:pt x="1828" y="467"/>
                  <a:pt x="1829" y="468"/>
                  <a:pt x="1830" y="468"/>
                </a:cubicBezTo>
                <a:close/>
                <a:moveTo>
                  <a:pt x="1668" y="175"/>
                </a:moveTo>
                <a:cubicBezTo>
                  <a:pt x="1763" y="240"/>
                  <a:pt x="1812" y="330"/>
                  <a:pt x="1826" y="422"/>
                </a:cubicBezTo>
                <a:cubicBezTo>
                  <a:pt x="1784" y="339"/>
                  <a:pt x="1685" y="290"/>
                  <a:pt x="1601" y="262"/>
                </a:cubicBezTo>
                <a:cubicBezTo>
                  <a:pt x="1533" y="240"/>
                  <a:pt x="1464" y="231"/>
                  <a:pt x="1392" y="236"/>
                </a:cubicBezTo>
                <a:cubicBezTo>
                  <a:pt x="1321" y="242"/>
                  <a:pt x="1249" y="251"/>
                  <a:pt x="1184" y="281"/>
                </a:cubicBezTo>
                <a:cubicBezTo>
                  <a:pt x="1138" y="289"/>
                  <a:pt x="1091" y="302"/>
                  <a:pt x="1041" y="321"/>
                </a:cubicBezTo>
                <a:cubicBezTo>
                  <a:pt x="1114" y="234"/>
                  <a:pt x="1233" y="186"/>
                  <a:pt x="1342" y="162"/>
                </a:cubicBezTo>
                <a:cubicBezTo>
                  <a:pt x="1450" y="139"/>
                  <a:pt x="1563" y="138"/>
                  <a:pt x="1668" y="175"/>
                </a:cubicBezTo>
                <a:close/>
                <a:moveTo>
                  <a:pt x="1619" y="147"/>
                </a:moveTo>
                <a:cubicBezTo>
                  <a:pt x="1520" y="123"/>
                  <a:pt x="1415" y="129"/>
                  <a:pt x="1317" y="154"/>
                </a:cubicBezTo>
                <a:cubicBezTo>
                  <a:pt x="1206" y="183"/>
                  <a:pt x="1089" y="233"/>
                  <a:pt x="1019" y="328"/>
                </a:cubicBezTo>
                <a:cubicBezTo>
                  <a:pt x="1018" y="329"/>
                  <a:pt x="1017" y="330"/>
                  <a:pt x="1017" y="330"/>
                </a:cubicBezTo>
                <a:cubicBezTo>
                  <a:pt x="1010" y="333"/>
                  <a:pt x="1004" y="336"/>
                  <a:pt x="997" y="339"/>
                </a:cubicBezTo>
                <a:cubicBezTo>
                  <a:pt x="916" y="374"/>
                  <a:pt x="832" y="421"/>
                  <a:pt x="746" y="480"/>
                </a:cubicBezTo>
                <a:cubicBezTo>
                  <a:pt x="822" y="381"/>
                  <a:pt x="901" y="288"/>
                  <a:pt x="1004" y="216"/>
                </a:cubicBezTo>
                <a:cubicBezTo>
                  <a:pt x="1010" y="213"/>
                  <a:pt x="1016" y="210"/>
                  <a:pt x="1023" y="207"/>
                </a:cubicBezTo>
                <a:cubicBezTo>
                  <a:pt x="1207" y="120"/>
                  <a:pt x="1456" y="71"/>
                  <a:pt x="1619" y="147"/>
                </a:cubicBezTo>
                <a:close/>
                <a:moveTo>
                  <a:pt x="2174" y="158"/>
                </a:moveTo>
                <a:cubicBezTo>
                  <a:pt x="2116" y="147"/>
                  <a:pt x="2047" y="148"/>
                  <a:pt x="1998" y="177"/>
                </a:cubicBezTo>
                <a:cubicBezTo>
                  <a:pt x="1963" y="164"/>
                  <a:pt x="1928" y="153"/>
                  <a:pt x="1892" y="142"/>
                </a:cubicBezTo>
                <a:cubicBezTo>
                  <a:pt x="1968" y="114"/>
                  <a:pt x="2049" y="118"/>
                  <a:pt x="2129" y="124"/>
                </a:cubicBezTo>
                <a:cubicBezTo>
                  <a:pt x="2145" y="134"/>
                  <a:pt x="2159" y="146"/>
                  <a:pt x="2174" y="158"/>
                </a:cubicBezTo>
                <a:close/>
                <a:moveTo>
                  <a:pt x="2105" y="109"/>
                </a:moveTo>
                <a:cubicBezTo>
                  <a:pt x="2026" y="104"/>
                  <a:pt x="1946" y="104"/>
                  <a:pt x="1872" y="136"/>
                </a:cubicBezTo>
                <a:cubicBezTo>
                  <a:pt x="1860" y="133"/>
                  <a:pt x="1849" y="129"/>
                  <a:pt x="1838" y="126"/>
                </a:cubicBezTo>
                <a:cubicBezTo>
                  <a:pt x="1835" y="125"/>
                  <a:pt x="1831" y="124"/>
                  <a:pt x="1828" y="123"/>
                </a:cubicBezTo>
                <a:cubicBezTo>
                  <a:pt x="1878" y="88"/>
                  <a:pt x="1943" y="62"/>
                  <a:pt x="2004" y="62"/>
                </a:cubicBezTo>
                <a:cubicBezTo>
                  <a:pt x="2039" y="74"/>
                  <a:pt x="2073" y="89"/>
                  <a:pt x="2105" y="109"/>
                </a:cubicBezTo>
                <a:close/>
                <a:moveTo>
                  <a:pt x="1967" y="52"/>
                </a:moveTo>
                <a:cubicBezTo>
                  <a:pt x="1913" y="60"/>
                  <a:pt x="1858" y="85"/>
                  <a:pt x="1816" y="116"/>
                </a:cubicBezTo>
                <a:cubicBezTo>
                  <a:pt x="1814" y="116"/>
                  <a:pt x="1814" y="117"/>
                  <a:pt x="1813" y="118"/>
                </a:cubicBezTo>
                <a:cubicBezTo>
                  <a:pt x="1787" y="110"/>
                  <a:pt x="1761" y="100"/>
                  <a:pt x="1735" y="90"/>
                </a:cubicBezTo>
                <a:cubicBezTo>
                  <a:pt x="1787" y="65"/>
                  <a:pt x="1901" y="40"/>
                  <a:pt x="1902" y="40"/>
                </a:cubicBezTo>
                <a:cubicBezTo>
                  <a:pt x="1924" y="42"/>
                  <a:pt x="1945" y="46"/>
                  <a:pt x="1967" y="52"/>
                </a:cubicBezTo>
                <a:close/>
                <a:moveTo>
                  <a:pt x="1834" y="35"/>
                </a:moveTo>
                <a:cubicBezTo>
                  <a:pt x="1837" y="35"/>
                  <a:pt x="1840" y="36"/>
                  <a:pt x="1843" y="36"/>
                </a:cubicBezTo>
                <a:cubicBezTo>
                  <a:pt x="1800" y="46"/>
                  <a:pt x="1758" y="64"/>
                  <a:pt x="1718" y="84"/>
                </a:cubicBezTo>
                <a:cubicBezTo>
                  <a:pt x="1697" y="76"/>
                  <a:pt x="1676" y="68"/>
                  <a:pt x="1655" y="60"/>
                </a:cubicBezTo>
                <a:cubicBezTo>
                  <a:pt x="1696" y="53"/>
                  <a:pt x="1795" y="35"/>
                  <a:pt x="1834" y="35"/>
                </a:cubicBezTo>
                <a:close/>
                <a:moveTo>
                  <a:pt x="1645" y="72"/>
                </a:moveTo>
                <a:cubicBezTo>
                  <a:pt x="1659" y="77"/>
                  <a:pt x="1673" y="82"/>
                  <a:pt x="1687" y="88"/>
                </a:cubicBezTo>
                <a:cubicBezTo>
                  <a:pt x="1709" y="116"/>
                  <a:pt x="1729" y="146"/>
                  <a:pt x="1751" y="175"/>
                </a:cubicBezTo>
                <a:cubicBezTo>
                  <a:pt x="1759" y="184"/>
                  <a:pt x="1767" y="193"/>
                  <a:pt x="1775" y="202"/>
                </a:cubicBezTo>
                <a:cubicBezTo>
                  <a:pt x="1729" y="170"/>
                  <a:pt x="1685" y="128"/>
                  <a:pt x="1645" y="72"/>
                </a:cubicBezTo>
                <a:close/>
                <a:moveTo>
                  <a:pt x="1824" y="232"/>
                </a:moveTo>
                <a:cubicBezTo>
                  <a:pt x="1797" y="206"/>
                  <a:pt x="1771" y="180"/>
                  <a:pt x="1749" y="149"/>
                </a:cubicBezTo>
                <a:cubicBezTo>
                  <a:pt x="1736" y="132"/>
                  <a:pt x="1724" y="114"/>
                  <a:pt x="1711" y="97"/>
                </a:cubicBezTo>
                <a:cubicBezTo>
                  <a:pt x="1729" y="104"/>
                  <a:pt x="1747" y="111"/>
                  <a:pt x="1765" y="118"/>
                </a:cubicBezTo>
                <a:cubicBezTo>
                  <a:pt x="1806" y="167"/>
                  <a:pt x="1845" y="223"/>
                  <a:pt x="1895" y="265"/>
                </a:cubicBezTo>
                <a:cubicBezTo>
                  <a:pt x="1871" y="255"/>
                  <a:pt x="1847" y="245"/>
                  <a:pt x="1824" y="232"/>
                </a:cubicBezTo>
                <a:close/>
                <a:moveTo>
                  <a:pt x="1939" y="280"/>
                </a:moveTo>
                <a:cubicBezTo>
                  <a:pt x="1879" y="243"/>
                  <a:pt x="1834" y="182"/>
                  <a:pt x="1790" y="126"/>
                </a:cubicBezTo>
                <a:cubicBezTo>
                  <a:pt x="1804" y="131"/>
                  <a:pt x="1819" y="136"/>
                  <a:pt x="1834" y="141"/>
                </a:cubicBezTo>
                <a:cubicBezTo>
                  <a:pt x="1842" y="143"/>
                  <a:pt x="1851" y="145"/>
                  <a:pt x="1859" y="148"/>
                </a:cubicBezTo>
                <a:cubicBezTo>
                  <a:pt x="1906" y="185"/>
                  <a:pt x="1931" y="244"/>
                  <a:pt x="1969" y="290"/>
                </a:cubicBezTo>
                <a:cubicBezTo>
                  <a:pt x="1959" y="287"/>
                  <a:pt x="1949" y="284"/>
                  <a:pt x="1939" y="280"/>
                </a:cubicBezTo>
                <a:close/>
                <a:moveTo>
                  <a:pt x="1994" y="297"/>
                </a:moveTo>
                <a:cubicBezTo>
                  <a:pt x="1994" y="297"/>
                  <a:pt x="1994" y="297"/>
                  <a:pt x="1994" y="297"/>
                </a:cubicBezTo>
                <a:cubicBezTo>
                  <a:pt x="1952" y="256"/>
                  <a:pt x="1928" y="199"/>
                  <a:pt x="1888" y="157"/>
                </a:cubicBezTo>
                <a:cubicBezTo>
                  <a:pt x="1910" y="163"/>
                  <a:pt x="1932" y="170"/>
                  <a:pt x="1953" y="177"/>
                </a:cubicBezTo>
                <a:cubicBezTo>
                  <a:pt x="1953" y="177"/>
                  <a:pt x="1954" y="178"/>
                  <a:pt x="1954" y="178"/>
                </a:cubicBezTo>
                <a:cubicBezTo>
                  <a:pt x="1986" y="222"/>
                  <a:pt x="2011" y="273"/>
                  <a:pt x="2049" y="312"/>
                </a:cubicBezTo>
                <a:cubicBezTo>
                  <a:pt x="2030" y="307"/>
                  <a:pt x="2012" y="302"/>
                  <a:pt x="1994" y="297"/>
                </a:cubicBezTo>
                <a:close/>
                <a:moveTo>
                  <a:pt x="2076" y="319"/>
                </a:moveTo>
                <a:cubicBezTo>
                  <a:pt x="2033" y="283"/>
                  <a:pt x="2007" y="230"/>
                  <a:pt x="1975" y="184"/>
                </a:cubicBezTo>
                <a:cubicBezTo>
                  <a:pt x="1998" y="193"/>
                  <a:pt x="2021" y="202"/>
                  <a:pt x="2043" y="212"/>
                </a:cubicBezTo>
                <a:cubicBezTo>
                  <a:pt x="2048" y="214"/>
                  <a:pt x="2052" y="216"/>
                  <a:pt x="2056" y="218"/>
                </a:cubicBezTo>
                <a:cubicBezTo>
                  <a:pt x="2063" y="259"/>
                  <a:pt x="2083" y="299"/>
                  <a:pt x="2112" y="329"/>
                </a:cubicBezTo>
                <a:cubicBezTo>
                  <a:pt x="2100" y="326"/>
                  <a:pt x="2088" y="323"/>
                  <a:pt x="2076" y="319"/>
                </a:cubicBezTo>
                <a:close/>
                <a:moveTo>
                  <a:pt x="2141" y="337"/>
                </a:moveTo>
                <a:cubicBezTo>
                  <a:pt x="2106" y="310"/>
                  <a:pt x="2081" y="269"/>
                  <a:pt x="2071" y="226"/>
                </a:cubicBezTo>
                <a:cubicBezTo>
                  <a:pt x="2098" y="239"/>
                  <a:pt x="2125" y="253"/>
                  <a:pt x="2150" y="269"/>
                </a:cubicBezTo>
                <a:cubicBezTo>
                  <a:pt x="2150" y="270"/>
                  <a:pt x="2151" y="271"/>
                  <a:pt x="2151" y="272"/>
                </a:cubicBezTo>
                <a:cubicBezTo>
                  <a:pt x="2168" y="301"/>
                  <a:pt x="2185" y="330"/>
                  <a:pt x="2204" y="358"/>
                </a:cubicBezTo>
                <a:cubicBezTo>
                  <a:pt x="2183" y="350"/>
                  <a:pt x="2162" y="344"/>
                  <a:pt x="2141" y="337"/>
                </a:cubicBezTo>
                <a:close/>
                <a:moveTo>
                  <a:pt x="2227" y="366"/>
                </a:moveTo>
                <a:cubicBezTo>
                  <a:pt x="2207" y="340"/>
                  <a:pt x="2190" y="312"/>
                  <a:pt x="2174" y="284"/>
                </a:cubicBezTo>
                <a:cubicBezTo>
                  <a:pt x="2229" y="320"/>
                  <a:pt x="2280" y="362"/>
                  <a:pt x="2324" y="411"/>
                </a:cubicBezTo>
                <a:cubicBezTo>
                  <a:pt x="2292" y="393"/>
                  <a:pt x="2259" y="379"/>
                  <a:pt x="2227" y="366"/>
                </a:cubicBezTo>
                <a:close/>
                <a:moveTo>
                  <a:pt x="2342" y="409"/>
                </a:moveTo>
                <a:cubicBezTo>
                  <a:pt x="2316" y="379"/>
                  <a:pt x="2288" y="352"/>
                  <a:pt x="2257" y="327"/>
                </a:cubicBezTo>
                <a:cubicBezTo>
                  <a:pt x="2280" y="332"/>
                  <a:pt x="2303" y="341"/>
                  <a:pt x="2321" y="357"/>
                </a:cubicBezTo>
                <a:cubicBezTo>
                  <a:pt x="2329" y="374"/>
                  <a:pt x="2336" y="391"/>
                  <a:pt x="2342" y="409"/>
                </a:cubicBezTo>
                <a:close/>
                <a:moveTo>
                  <a:pt x="2309" y="332"/>
                </a:moveTo>
                <a:cubicBezTo>
                  <a:pt x="2286" y="319"/>
                  <a:pt x="2261" y="313"/>
                  <a:pt x="2235" y="309"/>
                </a:cubicBezTo>
                <a:cubicBezTo>
                  <a:pt x="2202" y="284"/>
                  <a:pt x="2167" y="261"/>
                  <a:pt x="2131" y="240"/>
                </a:cubicBezTo>
                <a:cubicBezTo>
                  <a:pt x="2181" y="246"/>
                  <a:pt x="2231" y="254"/>
                  <a:pt x="2277" y="276"/>
                </a:cubicBezTo>
                <a:cubicBezTo>
                  <a:pt x="2288" y="293"/>
                  <a:pt x="2299" y="312"/>
                  <a:pt x="2309" y="332"/>
                </a:cubicBezTo>
                <a:close/>
                <a:moveTo>
                  <a:pt x="2263" y="255"/>
                </a:moveTo>
                <a:cubicBezTo>
                  <a:pt x="2211" y="235"/>
                  <a:pt x="2156" y="229"/>
                  <a:pt x="2101" y="224"/>
                </a:cubicBezTo>
                <a:cubicBezTo>
                  <a:pt x="2080" y="213"/>
                  <a:pt x="2059" y="203"/>
                  <a:pt x="2038" y="193"/>
                </a:cubicBezTo>
                <a:cubicBezTo>
                  <a:pt x="2030" y="190"/>
                  <a:pt x="2022" y="187"/>
                  <a:pt x="2015" y="184"/>
                </a:cubicBezTo>
                <a:cubicBezTo>
                  <a:pt x="2067" y="158"/>
                  <a:pt x="2141" y="162"/>
                  <a:pt x="2194" y="176"/>
                </a:cubicBezTo>
                <a:cubicBezTo>
                  <a:pt x="2219" y="200"/>
                  <a:pt x="2242" y="226"/>
                  <a:pt x="2263" y="255"/>
                </a:cubicBezTo>
                <a:close/>
                <a:moveTo>
                  <a:pt x="2531" y="1148"/>
                </a:moveTo>
                <a:cubicBezTo>
                  <a:pt x="2521" y="1139"/>
                  <a:pt x="2542" y="1135"/>
                  <a:pt x="2548" y="1134"/>
                </a:cubicBezTo>
                <a:cubicBezTo>
                  <a:pt x="2557" y="1134"/>
                  <a:pt x="2568" y="1138"/>
                  <a:pt x="2575" y="1145"/>
                </a:cubicBezTo>
                <a:cubicBezTo>
                  <a:pt x="2575" y="1145"/>
                  <a:pt x="2574" y="1146"/>
                  <a:pt x="2574" y="1146"/>
                </a:cubicBezTo>
                <a:cubicBezTo>
                  <a:pt x="2574" y="1147"/>
                  <a:pt x="2574" y="1147"/>
                  <a:pt x="2573" y="1148"/>
                </a:cubicBezTo>
                <a:cubicBezTo>
                  <a:pt x="2569" y="1150"/>
                  <a:pt x="2565" y="1152"/>
                  <a:pt x="2561" y="1154"/>
                </a:cubicBezTo>
                <a:cubicBezTo>
                  <a:pt x="2550" y="1156"/>
                  <a:pt x="2537" y="1154"/>
                  <a:pt x="2531" y="1148"/>
                </a:cubicBezTo>
                <a:close/>
                <a:moveTo>
                  <a:pt x="2571" y="1175"/>
                </a:moveTo>
                <a:cubicBezTo>
                  <a:pt x="2568" y="1179"/>
                  <a:pt x="2565" y="1181"/>
                  <a:pt x="2561" y="1183"/>
                </a:cubicBezTo>
                <a:cubicBezTo>
                  <a:pt x="2558" y="1185"/>
                  <a:pt x="2547" y="1187"/>
                  <a:pt x="2548" y="1181"/>
                </a:cubicBezTo>
                <a:cubicBezTo>
                  <a:pt x="2550" y="1174"/>
                  <a:pt x="2556" y="1170"/>
                  <a:pt x="2561" y="1167"/>
                </a:cubicBezTo>
                <a:cubicBezTo>
                  <a:pt x="2563" y="1166"/>
                  <a:pt x="2564" y="1165"/>
                  <a:pt x="2566" y="1164"/>
                </a:cubicBezTo>
                <a:cubicBezTo>
                  <a:pt x="2570" y="1163"/>
                  <a:pt x="2573" y="1162"/>
                  <a:pt x="2576" y="1160"/>
                </a:cubicBezTo>
                <a:cubicBezTo>
                  <a:pt x="2576" y="1165"/>
                  <a:pt x="2574" y="1171"/>
                  <a:pt x="2571" y="1175"/>
                </a:cubicBezTo>
                <a:close/>
                <a:moveTo>
                  <a:pt x="2592" y="1164"/>
                </a:moveTo>
                <a:cubicBezTo>
                  <a:pt x="2592" y="1162"/>
                  <a:pt x="2592" y="1160"/>
                  <a:pt x="2592" y="1158"/>
                </a:cubicBezTo>
                <a:cubicBezTo>
                  <a:pt x="2593" y="1158"/>
                  <a:pt x="2593" y="1158"/>
                  <a:pt x="2593" y="1158"/>
                </a:cubicBezTo>
                <a:cubicBezTo>
                  <a:pt x="2603" y="1160"/>
                  <a:pt x="2605" y="1172"/>
                  <a:pt x="2597" y="1177"/>
                </a:cubicBezTo>
                <a:cubicBezTo>
                  <a:pt x="2589" y="1182"/>
                  <a:pt x="2592" y="1167"/>
                  <a:pt x="2592" y="1164"/>
                </a:cubicBezTo>
                <a:close/>
                <a:moveTo>
                  <a:pt x="2594" y="1121"/>
                </a:moveTo>
                <a:cubicBezTo>
                  <a:pt x="2592" y="1127"/>
                  <a:pt x="2587" y="1131"/>
                  <a:pt x="2583" y="1135"/>
                </a:cubicBezTo>
                <a:cubicBezTo>
                  <a:pt x="2581" y="1131"/>
                  <a:pt x="2578" y="1129"/>
                  <a:pt x="2574" y="1126"/>
                </a:cubicBezTo>
                <a:cubicBezTo>
                  <a:pt x="2566" y="1119"/>
                  <a:pt x="2574" y="1104"/>
                  <a:pt x="2583" y="1101"/>
                </a:cubicBezTo>
                <a:cubicBezTo>
                  <a:pt x="2596" y="1097"/>
                  <a:pt x="2596" y="1113"/>
                  <a:pt x="2594" y="1121"/>
                </a:cubicBezTo>
                <a:close/>
                <a:moveTo>
                  <a:pt x="2535" y="1319"/>
                </a:moveTo>
                <a:cubicBezTo>
                  <a:pt x="2531" y="1318"/>
                  <a:pt x="2526" y="1316"/>
                  <a:pt x="2524" y="1312"/>
                </a:cubicBezTo>
                <a:cubicBezTo>
                  <a:pt x="2522" y="1308"/>
                  <a:pt x="2524" y="1305"/>
                  <a:pt x="2528" y="1304"/>
                </a:cubicBezTo>
                <a:cubicBezTo>
                  <a:pt x="2538" y="1304"/>
                  <a:pt x="2547" y="1309"/>
                  <a:pt x="2556" y="1312"/>
                </a:cubicBezTo>
                <a:cubicBezTo>
                  <a:pt x="2550" y="1317"/>
                  <a:pt x="2543" y="1320"/>
                  <a:pt x="2535" y="1319"/>
                </a:cubicBezTo>
                <a:close/>
                <a:moveTo>
                  <a:pt x="2555" y="1331"/>
                </a:moveTo>
                <a:cubicBezTo>
                  <a:pt x="2554" y="1334"/>
                  <a:pt x="2551" y="1337"/>
                  <a:pt x="2548" y="1340"/>
                </a:cubicBezTo>
                <a:cubicBezTo>
                  <a:pt x="2546" y="1341"/>
                  <a:pt x="2540" y="1345"/>
                  <a:pt x="2538" y="1341"/>
                </a:cubicBezTo>
                <a:cubicBezTo>
                  <a:pt x="2538" y="1339"/>
                  <a:pt x="2538" y="1337"/>
                  <a:pt x="2540" y="1336"/>
                </a:cubicBezTo>
                <a:cubicBezTo>
                  <a:pt x="2544" y="1331"/>
                  <a:pt x="2550" y="1328"/>
                  <a:pt x="2556" y="1326"/>
                </a:cubicBezTo>
                <a:cubicBezTo>
                  <a:pt x="2556" y="1328"/>
                  <a:pt x="2555" y="1329"/>
                  <a:pt x="2555" y="1331"/>
                </a:cubicBezTo>
                <a:close/>
                <a:moveTo>
                  <a:pt x="2546" y="1274"/>
                </a:moveTo>
                <a:cubicBezTo>
                  <a:pt x="2552" y="1267"/>
                  <a:pt x="2561" y="1275"/>
                  <a:pt x="2564" y="1280"/>
                </a:cubicBezTo>
                <a:cubicBezTo>
                  <a:pt x="2568" y="1286"/>
                  <a:pt x="2569" y="1294"/>
                  <a:pt x="2566" y="1300"/>
                </a:cubicBezTo>
                <a:cubicBezTo>
                  <a:pt x="2554" y="1301"/>
                  <a:pt x="2536" y="1286"/>
                  <a:pt x="2546" y="1274"/>
                </a:cubicBezTo>
                <a:close/>
                <a:moveTo>
                  <a:pt x="2571" y="1334"/>
                </a:moveTo>
                <a:cubicBezTo>
                  <a:pt x="2568" y="1337"/>
                  <a:pt x="2567" y="1335"/>
                  <a:pt x="2567" y="1332"/>
                </a:cubicBezTo>
                <a:cubicBezTo>
                  <a:pt x="2568" y="1329"/>
                  <a:pt x="2569" y="1325"/>
                  <a:pt x="2570" y="1321"/>
                </a:cubicBezTo>
                <a:cubicBezTo>
                  <a:pt x="2571" y="1320"/>
                  <a:pt x="2571" y="1319"/>
                  <a:pt x="2572" y="1318"/>
                </a:cubicBezTo>
                <a:cubicBezTo>
                  <a:pt x="2573" y="1316"/>
                  <a:pt x="2573" y="1315"/>
                  <a:pt x="2572" y="1313"/>
                </a:cubicBezTo>
                <a:cubicBezTo>
                  <a:pt x="2573" y="1313"/>
                  <a:pt x="2573" y="1313"/>
                  <a:pt x="2573" y="1313"/>
                </a:cubicBezTo>
                <a:cubicBezTo>
                  <a:pt x="2573" y="1313"/>
                  <a:pt x="2573" y="1313"/>
                  <a:pt x="2573" y="1313"/>
                </a:cubicBezTo>
                <a:cubicBezTo>
                  <a:pt x="2575" y="1316"/>
                  <a:pt x="2576" y="1318"/>
                  <a:pt x="2577" y="1322"/>
                </a:cubicBezTo>
                <a:cubicBezTo>
                  <a:pt x="2577" y="1326"/>
                  <a:pt x="2574" y="1331"/>
                  <a:pt x="2571" y="1334"/>
                </a:cubicBezTo>
                <a:close/>
                <a:moveTo>
                  <a:pt x="2546" y="1413"/>
                </a:moveTo>
                <a:cubicBezTo>
                  <a:pt x="2542" y="1416"/>
                  <a:pt x="2538" y="1418"/>
                  <a:pt x="2533" y="1417"/>
                </a:cubicBezTo>
                <a:cubicBezTo>
                  <a:pt x="2527" y="1415"/>
                  <a:pt x="2523" y="1406"/>
                  <a:pt x="2529" y="1401"/>
                </a:cubicBezTo>
                <a:cubicBezTo>
                  <a:pt x="2533" y="1398"/>
                  <a:pt x="2541" y="1401"/>
                  <a:pt x="2546" y="1402"/>
                </a:cubicBezTo>
                <a:cubicBezTo>
                  <a:pt x="2547" y="1403"/>
                  <a:pt x="2548" y="1403"/>
                  <a:pt x="2549" y="1404"/>
                </a:cubicBezTo>
                <a:cubicBezTo>
                  <a:pt x="2551" y="1405"/>
                  <a:pt x="2553" y="1406"/>
                  <a:pt x="2556" y="1407"/>
                </a:cubicBezTo>
                <a:cubicBezTo>
                  <a:pt x="2556" y="1407"/>
                  <a:pt x="2556" y="1407"/>
                  <a:pt x="2557" y="1407"/>
                </a:cubicBezTo>
                <a:cubicBezTo>
                  <a:pt x="2553" y="1409"/>
                  <a:pt x="2550" y="1411"/>
                  <a:pt x="2546" y="1413"/>
                </a:cubicBezTo>
                <a:close/>
                <a:moveTo>
                  <a:pt x="2567" y="1419"/>
                </a:moveTo>
                <a:cubicBezTo>
                  <a:pt x="2567" y="1427"/>
                  <a:pt x="2567" y="1438"/>
                  <a:pt x="2559" y="1441"/>
                </a:cubicBezTo>
                <a:cubicBezTo>
                  <a:pt x="2550" y="1445"/>
                  <a:pt x="2554" y="1436"/>
                  <a:pt x="2556" y="1431"/>
                </a:cubicBezTo>
                <a:cubicBezTo>
                  <a:pt x="2558" y="1427"/>
                  <a:pt x="2562" y="1422"/>
                  <a:pt x="2567" y="1419"/>
                </a:cubicBezTo>
                <a:cubicBezTo>
                  <a:pt x="2567" y="1419"/>
                  <a:pt x="2567" y="1419"/>
                  <a:pt x="2567" y="1419"/>
                </a:cubicBezTo>
                <a:close/>
                <a:moveTo>
                  <a:pt x="2569" y="1396"/>
                </a:moveTo>
                <a:cubicBezTo>
                  <a:pt x="2567" y="1396"/>
                  <a:pt x="2566" y="1396"/>
                  <a:pt x="2564" y="1396"/>
                </a:cubicBezTo>
                <a:cubicBezTo>
                  <a:pt x="2561" y="1396"/>
                  <a:pt x="2558" y="1395"/>
                  <a:pt x="2556" y="1394"/>
                </a:cubicBezTo>
                <a:cubicBezTo>
                  <a:pt x="2554" y="1393"/>
                  <a:pt x="2553" y="1391"/>
                  <a:pt x="2552" y="1388"/>
                </a:cubicBezTo>
                <a:cubicBezTo>
                  <a:pt x="2550" y="1381"/>
                  <a:pt x="2555" y="1372"/>
                  <a:pt x="2563" y="1373"/>
                </a:cubicBezTo>
                <a:cubicBezTo>
                  <a:pt x="2570" y="1374"/>
                  <a:pt x="2570" y="1388"/>
                  <a:pt x="2569" y="1396"/>
                </a:cubicBezTo>
                <a:close/>
                <a:moveTo>
                  <a:pt x="2588" y="1415"/>
                </a:moveTo>
                <a:cubicBezTo>
                  <a:pt x="2595" y="1417"/>
                  <a:pt x="2596" y="1425"/>
                  <a:pt x="2593" y="1431"/>
                </a:cubicBezTo>
                <a:cubicBezTo>
                  <a:pt x="2590" y="1436"/>
                  <a:pt x="2581" y="1432"/>
                  <a:pt x="2579" y="1429"/>
                </a:cubicBezTo>
                <a:cubicBezTo>
                  <a:pt x="2576" y="1426"/>
                  <a:pt x="2578" y="1422"/>
                  <a:pt x="2579" y="1419"/>
                </a:cubicBezTo>
                <a:cubicBezTo>
                  <a:pt x="2580" y="1417"/>
                  <a:pt x="2580" y="1415"/>
                  <a:pt x="2580" y="1413"/>
                </a:cubicBezTo>
                <a:cubicBezTo>
                  <a:pt x="2583" y="1414"/>
                  <a:pt x="2585" y="1414"/>
                  <a:pt x="2588" y="1415"/>
                </a:cubicBezTo>
                <a:close/>
                <a:moveTo>
                  <a:pt x="2672" y="1346"/>
                </a:moveTo>
                <a:cubicBezTo>
                  <a:pt x="2679" y="1351"/>
                  <a:pt x="2667" y="1352"/>
                  <a:pt x="2664" y="1352"/>
                </a:cubicBezTo>
                <a:cubicBezTo>
                  <a:pt x="2658" y="1351"/>
                  <a:pt x="2653" y="1346"/>
                  <a:pt x="2647" y="1343"/>
                </a:cubicBezTo>
                <a:cubicBezTo>
                  <a:pt x="2647" y="1343"/>
                  <a:pt x="2647" y="1343"/>
                  <a:pt x="2647" y="1342"/>
                </a:cubicBezTo>
                <a:cubicBezTo>
                  <a:pt x="2647" y="1342"/>
                  <a:pt x="2648" y="1342"/>
                  <a:pt x="2648" y="1342"/>
                </a:cubicBezTo>
                <a:cubicBezTo>
                  <a:pt x="2656" y="1341"/>
                  <a:pt x="2666" y="1343"/>
                  <a:pt x="2672" y="1346"/>
                </a:cubicBezTo>
                <a:close/>
                <a:moveTo>
                  <a:pt x="2643" y="1322"/>
                </a:moveTo>
                <a:cubicBezTo>
                  <a:pt x="2644" y="1321"/>
                  <a:pt x="2646" y="1321"/>
                  <a:pt x="2647" y="1322"/>
                </a:cubicBezTo>
                <a:cubicBezTo>
                  <a:pt x="2649" y="1323"/>
                  <a:pt x="2650" y="1323"/>
                  <a:pt x="2650" y="1324"/>
                </a:cubicBezTo>
                <a:cubicBezTo>
                  <a:pt x="2650" y="1324"/>
                  <a:pt x="2650" y="1325"/>
                  <a:pt x="2650" y="1324"/>
                </a:cubicBezTo>
                <a:cubicBezTo>
                  <a:pt x="2650" y="1325"/>
                  <a:pt x="2650" y="1326"/>
                  <a:pt x="2649" y="1326"/>
                </a:cubicBezTo>
                <a:cubicBezTo>
                  <a:pt x="2648" y="1328"/>
                  <a:pt x="2647" y="1329"/>
                  <a:pt x="2646" y="1330"/>
                </a:cubicBezTo>
                <a:cubicBezTo>
                  <a:pt x="2645" y="1331"/>
                  <a:pt x="2644" y="1331"/>
                  <a:pt x="2644" y="1331"/>
                </a:cubicBezTo>
                <a:cubicBezTo>
                  <a:pt x="2643" y="1332"/>
                  <a:pt x="2642" y="1332"/>
                  <a:pt x="2641" y="1332"/>
                </a:cubicBezTo>
                <a:cubicBezTo>
                  <a:pt x="2641" y="1328"/>
                  <a:pt x="2640" y="1323"/>
                  <a:pt x="2643" y="1322"/>
                </a:cubicBezTo>
                <a:close/>
                <a:moveTo>
                  <a:pt x="2655" y="1367"/>
                </a:moveTo>
                <a:cubicBezTo>
                  <a:pt x="2657" y="1370"/>
                  <a:pt x="2661" y="1382"/>
                  <a:pt x="2654" y="1382"/>
                </a:cubicBezTo>
                <a:cubicBezTo>
                  <a:pt x="2642" y="1383"/>
                  <a:pt x="2641" y="1364"/>
                  <a:pt x="2641" y="1352"/>
                </a:cubicBezTo>
                <a:cubicBezTo>
                  <a:pt x="2646" y="1356"/>
                  <a:pt x="2651" y="1361"/>
                  <a:pt x="2655" y="1367"/>
                </a:cubicBezTo>
                <a:close/>
                <a:moveTo>
                  <a:pt x="2626" y="1344"/>
                </a:moveTo>
                <a:cubicBezTo>
                  <a:pt x="2625" y="1348"/>
                  <a:pt x="2625" y="1351"/>
                  <a:pt x="2625" y="1355"/>
                </a:cubicBezTo>
                <a:cubicBezTo>
                  <a:pt x="2626" y="1360"/>
                  <a:pt x="2628" y="1367"/>
                  <a:pt x="2621" y="1367"/>
                </a:cubicBezTo>
                <a:cubicBezTo>
                  <a:pt x="2613" y="1367"/>
                  <a:pt x="2615" y="1357"/>
                  <a:pt x="2616" y="1352"/>
                </a:cubicBezTo>
                <a:cubicBezTo>
                  <a:pt x="2617" y="1349"/>
                  <a:pt x="2618" y="1346"/>
                  <a:pt x="2621" y="1345"/>
                </a:cubicBezTo>
                <a:cubicBezTo>
                  <a:pt x="2622" y="1344"/>
                  <a:pt x="2624" y="1344"/>
                  <a:pt x="2626" y="1344"/>
                </a:cubicBezTo>
                <a:close/>
                <a:moveTo>
                  <a:pt x="2653" y="1274"/>
                </a:moveTo>
                <a:cubicBezTo>
                  <a:pt x="2654" y="1279"/>
                  <a:pt x="2653" y="1285"/>
                  <a:pt x="2647" y="1281"/>
                </a:cubicBezTo>
                <a:cubicBezTo>
                  <a:pt x="2641" y="1278"/>
                  <a:pt x="2641" y="1271"/>
                  <a:pt x="2643" y="1266"/>
                </a:cubicBezTo>
                <a:cubicBezTo>
                  <a:pt x="2644" y="1263"/>
                  <a:pt x="2646" y="1261"/>
                  <a:pt x="2649" y="1260"/>
                </a:cubicBezTo>
                <a:cubicBezTo>
                  <a:pt x="2651" y="1259"/>
                  <a:pt x="2653" y="1260"/>
                  <a:pt x="2655" y="1260"/>
                </a:cubicBezTo>
                <a:cubicBezTo>
                  <a:pt x="2653" y="1264"/>
                  <a:pt x="2653" y="1269"/>
                  <a:pt x="2653" y="1274"/>
                </a:cubicBezTo>
                <a:close/>
                <a:moveTo>
                  <a:pt x="2666" y="1237"/>
                </a:moveTo>
                <a:cubicBezTo>
                  <a:pt x="2666" y="1235"/>
                  <a:pt x="2666" y="1230"/>
                  <a:pt x="2668" y="1230"/>
                </a:cubicBezTo>
                <a:cubicBezTo>
                  <a:pt x="2671" y="1230"/>
                  <a:pt x="2674" y="1231"/>
                  <a:pt x="2677" y="1232"/>
                </a:cubicBezTo>
                <a:cubicBezTo>
                  <a:pt x="2685" y="1234"/>
                  <a:pt x="2681" y="1241"/>
                  <a:pt x="2676" y="1244"/>
                </a:cubicBezTo>
                <a:cubicBezTo>
                  <a:pt x="2674" y="1246"/>
                  <a:pt x="2672" y="1247"/>
                  <a:pt x="2670" y="1248"/>
                </a:cubicBezTo>
                <a:cubicBezTo>
                  <a:pt x="2669" y="1244"/>
                  <a:pt x="2667" y="1241"/>
                  <a:pt x="2666" y="1237"/>
                </a:cubicBezTo>
                <a:close/>
                <a:moveTo>
                  <a:pt x="2684" y="1298"/>
                </a:moveTo>
                <a:cubicBezTo>
                  <a:pt x="2681" y="1296"/>
                  <a:pt x="2678" y="1292"/>
                  <a:pt x="2677" y="1289"/>
                </a:cubicBezTo>
                <a:cubicBezTo>
                  <a:pt x="2673" y="1284"/>
                  <a:pt x="2672" y="1279"/>
                  <a:pt x="2672" y="1273"/>
                </a:cubicBezTo>
                <a:cubicBezTo>
                  <a:pt x="2680" y="1278"/>
                  <a:pt x="2688" y="1284"/>
                  <a:pt x="2689" y="1292"/>
                </a:cubicBezTo>
                <a:cubicBezTo>
                  <a:pt x="2689" y="1295"/>
                  <a:pt x="2687" y="1300"/>
                  <a:pt x="2684" y="1298"/>
                </a:cubicBezTo>
                <a:close/>
                <a:moveTo>
                  <a:pt x="2701" y="1266"/>
                </a:moveTo>
                <a:cubicBezTo>
                  <a:pt x="2698" y="1268"/>
                  <a:pt x="2693" y="1267"/>
                  <a:pt x="2690" y="1266"/>
                </a:cubicBezTo>
                <a:cubicBezTo>
                  <a:pt x="2685" y="1265"/>
                  <a:pt x="2679" y="1263"/>
                  <a:pt x="2675" y="1260"/>
                </a:cubicBezTo>
                <a:cubicBezTo>
                  <a:pt x="2684" y="1258"/>
                  <a:pt x="2694" y="1258"/>
                  <a:pt x="2703" y="1261"/>
                </a:cubicBezTo>
                <a:cubicBezTo>
                  <a:pt x="2705" y="1263"/>
                  <a:pt x="2703" y="1264"/>
                  <a:pt x="2701" y="1266"/>
                </a:cubicBezTo>
                <a:close/>
              </a:path>
            </a:pathLst>
          </a:custGeom>
          <a:gradFill>
            <a:gsLst>
              <a:gs pos="4000">
                <a:srgbClr val="FFF2CC"/>
              </a:gs>
              <a:gs pos="100000">
                <a:srgbClr val="FFF2CC">
                  <a:alpha val="0"/>
                </a:srgbClr>
              </a:gs>
            </a:gsLst>
            <a:lin ang="0" scaled="1"/>
          </a:gra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 rot="732777">
            <a:off x="10768661" y="3365658"/>
            <a:ext cx="3763472" cy="3613378"/>
          </a:xfrm>
          <a:custGeom>
            <a:avLst/>
            <a:gdLst>
              <a:gd name="T0" fmla="*/ 1961 w 2576"/>
              <a:gd name="T1" fmla="*/ 877 h 2473"/>
              <a:gd name="T2" fmla="*/ 1775 w 2576"/>
              <a:gd name="T3" fmla="*/ 843 h 2473"/>
              <a:gd name="T4" fmla="*/ 1135 w 2576"/>
              <a:gd name="T5" fmla="*/ 939 h 2473"/>
              <a:gd name="T6" fmla="*/ 652 w 2576"/>
              <a:gd name="T7" fmla="*/ 1064 h 2473"/>
              <a:gd name="T8" fmla="*/ 488 w 2576"/>
              <a:gd name="T9" fmla="*/ 918 h 2473"/>
              <a:gd name="T10" fmla="*/ 300 w 2576"/>
              <a:gd name="T11" fmla="*/ 906 h 2473"/>
              <a:gd name="T12" fmla="*/ 573 w 2576"/>
              <a:gd name="T13" fmla="*/ 564 h 2473"/>
              <a:gd name="T14" fmla="*/ 502 w 2576"/>
              <a:gd name="T15" fmla="*/ 1062 h 2473"/>
              <a:gd name="T16" fmla="*/ 580 w 2576"/>
              <a:gd name="T17" fmla="*/ 1080 h 2473"/>
              <a:gd name="T18" fmla="*/ 118 w 2576"/>
              <a:gd name="T19" fmla="*/ 1574 h 2473"/>
              <a:gd name="T20" fmla="*/ 175 w 2576"/>
              <a:gd name="T21" fmla="*/ 2069 h 2473"/>
              <a:gd name="T22" fmla="*/ 73 w 2576"/>
              <a:gd name="T23" fmla="*/ 2212 h 2473"/>
              <a:gd name="T24" fmla="*/ 120 w 2576"/>
              <a:gd name="T25" fmla="*/ 2198 h 2473"/>
              <a:gd name="T26" fmla="*/ 240 w 2576"/>
              <a:gd name="T27" fmla="*/ 2115 h 2473"/>
              <a:gd name="T28" fmla="*/ 146 w 2576"/>
              <a:gd name="T29" fmla="*/ 2402 h 2473"/>
              <a:gd name="T30" fmla="*/ 246 w 2576"/>
              <a:gd name="T31" fmla="*/ 2434 h 2473"/>
              <a:gd name="T32" fmla="*/ 225 w 2576"/>
              <a:gd name="T33" fmla="*/ 2223 h 2473"/>
              <a:gd name="T34" fmla="*/ 311 w 2576"/>
              <a:gd name="T35" fmla="*/ 2156 h 2473"/>
              <a:gd name="T36" fmla="*/ 351 w 2576"/>
              <a:gd name="T37" fmla="*/ 2334 h 2473"/>
              <a:gd name="T38" fmla="*/ 317 w 2576"/>
              <a:gd name="T39" fmla="*/ 2290 h 2473"/>
              <a:gd name="T40" fmla="*/ 330 w 2576"/>
              <a:gd name="T41" fmla="*/ 1443 h 2473"/>
              <a:gd name="T42" fmla="*/ 399 w 2576"/>
              <a:gd name="T43" fmla="*/ 1674 h 2473"/>
              <a:gd name="T44" fmla="*/ 410 w 2576"/>
              <a:gd name="T45" fmla="*/ 1228 h 2473"/>
              <a:gd name="T46" fmla="*/ 1080 w 2576"/>
              <a:gd name="T47" fmla="*/ 1089 h 2473"/>
              <a:gd name="T48" fmla="*/ 1954 w 2576"/>
              <a:gd name="T49" fmla="*/ 1277 h 2473"/>
              <a:gd name="T50" fmla="*/ 2418 w 2576"/>
              <a:gd name="T51" fmla="*/ 1350 h 2473"/>
              <a:gd name="T52" fmla="*/ 2394 w 2576"/>
              <a:gd name="T53" fmla="*/ 1054 h 2473"/>
              <a:gd name="T54" fmla="*/ 324 w 2576"/>
              <a:gd name="T55" fmla="*/ 877 h 2473"/>
              <a:gd name="T56" fmla="*/ 501 w 2576"/>
              <a:gd name="T57" fmla="*/ 918 h 2473"/>
              <a:gd name="T58" fmla="*/ 619 w 2576"/>
              <a:gd name="T59" fmla="*/ 908 h 2473"/>
              <a:gd name="T60" fmla="*/ 1097 w 2576"/>
              <a:gd name="T61" fmla="*/ 24 h 2473"/>
              <a:gd name="T62" fmla="*/ 1057 w 2576"/>
              <a:gd name="T63" fmla="*/ 446 h 2473"/>
              <a:gd name="T64" fmla="*/ 899 w 2576"/>
              <a:gd name="T65" fmla="*/ 696 h 2473"/>
              <a:gd name="T66" fmla="*/ 811 w 2576"/>
              <a:gd name="T67" fmla="*/ 789 h 2473"/>
              <a:gd name="T68" fmla="*/ 1067 w 2576"/>
              <a:gd name="T69" fmla="*/ 361 h 2473"/>
              <a:gd name="T70" fmla="*/ 930 w 2576"/>
              <a:gd name="T71" fmla="*/ 623 h 2473"/>
              <a:gd name="T72" fmla="*/ 857 w 2576"/>
              <a:gd name="T73" fmla="*/ 700 h 2473"/>
              <a:gd name="T74" fmla="*/ 723 w 2576"/>
              <a:gd name="T75" fmla="*/ 847 h 2473"/>
              <a:gd name="T76" fmla="*/ 727 w 2576"/>
              <a:gd name="T77" fmla="*/ 875 h 2473"/>
              <a:gd name="T78" fmla="*/ 78 w 2576"/>
              <a:gd name="T79" fmla="*/ 1159 h 2473"/>
              <a:gd name="T80" fmla="*/ 78 w 2576"/>
              <a:gd name="T81" fmla="*/ 1159 h 2473"/>
              <a:gd name="T82" fmla="*/ 165 w 2576"/>
              <a:gd name="T83" fmla="*/ 1129 h 2473"/>
              <a:gd name="T84" fmla="*/ 38 w 2576"/>
              <a:gd name="T85" fmla="*/ 1394 h 2473"/>
              <a:gd name="T86" fmla="*/ 208 w 2576"/>
              <a:gd name="T87" fmla="*/ 1278 h 2473"/>
              <a:gd name="T88" fmla="*/ 69 w 2576"/>
              <a:gd name="T89" fmla="*/ 1598 h 2473"/>
              <a:gd name="T90" fmla="*/ 173 w 2576"/>
              <a:gd name="T91" fmla="*/ 1358 h 2473"/>
              <a:gd name="T92" fmla="*/ 104 w 2576"/>
              <a:gd name="T93" fmla="*/ 2243 h 2473"/>
              <a:gd name="T94" fmla="*/ 101 w 2576"/>
              <a:gd name="T95" fmla="*/ 2139 h 2473"/>
              <a:gd name="T96" fmla="*/ 161 w 2576"/>
              <a:gd name="T97" fmla="*/ 2416 h 2473"/>
              <a:gd name="T98" fmla="*/ 180 w 2576"/>
              <a:gd name="T99" fmla="*/ 2430 h 2473"/>
              <a:gd name="T100" fmla="*/ 221 w 2576"/>
              <a:gd name="T101" fmla="*/ 2428 h 2473"/>
              <a:gd name="T102" fmla="*/ 300 w 2576"/>
              <a:gd name="T103" fmla="*/ 2305 h 2473"/>
              <a:gd name="T104" fmla="*/ 330 w 2576"/>
              <a:gd name="T105" fmla="*/ 2257 h 2473"/>
              <a:gd name="T106" fmla="*/ 343 w 2576"/>
              <a:gd name="T107" fmla="*/ 2349 h 2473"/>
              <a:gd name="T108" fmla="*/ 271 w 2576"/>
              <a:gd name="T109" fmla="*/ 1681 h 2473"/>
              <a:gd name="T110" fmla="*/ 338 w 2576"/>
              <a:gd name="T111" fmla="*/ 1838 h 2473"/>
              <a:gd name="T112" fmla="*/ 381 w 2576"/>
              <a:gd name="T113" fmla="*/ 1655 h 2473"/>
              <a:gd name="T114" fmla="*/ 326 w 2576"/>
              <a:gd name="T115" fmla="*/ 1546 h 2473"/>
              <a:gd name="T116" fmla="*/ 1136 w 2576"/>
              <a:gd name="T117" fmla="*/ 978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6" h="2473">
                <a:moveTo>
                  <a:pt x="2398" y="1072"/>
                </a:moveTo>
                <a:cubicBezTo>
                  <a:pt x="2465" y="1056"/>
                  <a:pt x="2563" y="989"/>
                  <a:pt x="2572" y="905"/>
                </a:cubicBezTo>
                <a:cubicBezTo>
                  <a:pt x="2576" y="874"/>
                  <a:pt x="2564" y="842"/>
                  <a:pt x="2539" y="814"/>
                </a:cubicBezTo>
                <a:cubicBezTo>
                  <a:pt x="2510" y="781"/>
                  <a:pt x="2467" y="760"/>
                  <a:pt x="2428" y="760"/>
                </a:cubicBezTo>
                <a:cubicBezTo>
                  <a:pt x="2299" y="760"/>
                  <a:pt x="2208" y="917"/>
                  <a:pt x="2176" y="1002"/>
                </a:cubicBezTo>
                <a:cubicBezTo>
                  <a:pt x="2103" y="959"/>
                  <a:pt x="2035" y="900"/>
                  <a:pt x="1981" y="852"/>
                </a:cubicBezTo>
                <a:cubicBezTo>
                  <a:pt x="1956" y="830"/>
                  <a:pt x="1956" y="830"/>
                  <a:pt x="1956" y="830"/>
                </a:cubicBezTo>
                <a:cubicBezTo>
                  <a:pt x="1958" y="854"/>
                  <a:pt x="1958" y="854"/>
                  <a:pt x="1958" y="854"/>
                </a:cubicBezTo>
                <a:cubicBezTo>
                  <a:pt x="1958" y="855"/>
                  <a:pt x="1960" y="866"/>
                  <a:pt x="1961" y="877"/>
                </a:cubicBezTo>
                <a:cubicBezTo>
                  <a:pt x="1962" y="889"/>
                  <a:pt x="1963" y="900"/>
                  <a:pt x="1964" y="900"/>
                </a:cubicBezTo>
                <a:cubicBezTo>
                  <a:pt x="1964" y="915"/>
                  <a:pt x="1965" y="930"/>
                  <a:pt x="1965" y="945"/>
                </a:cubicBezTo>
                <a:cubicBezTo>
                  <a:pt x="1970" y="1055"/>
                  <a:pt x="1975" y="1170"/>
                  <a:pt x="1936" y="1270"/>
                </a:cubicBezTo>
                <a:cubicBezTo>
                  <a:pt x="1908" y="1348"/>
                  <a:pt x="1827" y="1427"/>
                  <a:pt x="1753" y="1414"/>
                </a:cubicBezTo>
                <a:cubicBezTo>
                  <a:pt x="1695" y="1411"/>
                  <a:pt x="1656" y="1377"/>
                  <a:pt x="1638" y="1315"/>
                </a:cubicBezTo>
                <a:cubicBezTo>
                  <a:pt x="1626" y="1273"/>
                  <a:pt x="1625" y="1223"/>
                  <a:pt x="1630" y="1171"/>
                </a:cubicBezTo>
                <a:cubicBezTo>
                  <a:pt x="1691" y="1072"/>
                  <a:pt x="1737" y="962"/>
                  <a:pt x="1778" y="854"/>
                </a:cubicBezTo>
                <a:cubicBezTo>
                  <a:pt x="1781" y="847"/>
                  <a:pt x="1781" y="847"/>
                  <a:pt x="1781" y="847"/>
                </a:cubicBezTo>
                <a:cubicBezTo>
                  <a:pt x="1775" y="843"/>
                  <a:pt x="1775" y="843"/>
                  <a:pt x="1775" y="843"/>
                </a:cubicBezTo>
                <a:cubicBezTo>
                  <a:pt x="1768" y="839"/>
                  <a:pt x="1754" y="833"/>
                  <a:pt x="1735" y="847"/>
                </a:cubicBezTo>
                <a:cubicBezTo>
                  <a:pt x="1686" y="882"/>
                  <a:pt x="1627" y="1029"/>
                  <a:pt x="1612" y="1164"/>
                </a:cubicBezTo>
                <a:cubicBezTo>
                  <a:pt x="1571" y="1231"/>
                  <a:pt x="1522" y="1293"/>
                  <a:pt x="1463" y="1346"/>
                </a:cubicBezTo>
                <a:cubicBezTo>
                  <a:pt x="1437" y="1369"/>
                  <a:pt x="1404" y="1388"/>
                  <a:pt x="1368" y="1401"/>
                </a:cubicBezTo>
                <a:cubicBezTo>
                  <a:pt x="1437" y="1358"/>
                  <a:pt x="1494" y="1282"/>
                  <a:pt x="1536" y="1218"/>
                </a:cubicBezTo>
                <a:cubicBezTo>
                  <a:pt x="1598" y="1124"/>
                  <a:pt x="1613" y="1005"/>
                  <a:pt x="1574" y="916"/>
                </a:cubicBezTo>
                <a:cubicBezTo>
                  <a:pt x="1529" y="810"/>
                  <a:pt x="1398" y="756"/>
                  <a:pt x="1288" y="798"/>
                </a:cubicBezTo>
                <a:cubicBezTo>
                  <a:pt x="1220" y="824"/>
                  <a:pt x="1170" y="878"/>
                  <a:pt x="1135" y="939"/>
                </a:cubicBezTo>
                <a:cubicBezTo>
                  <a:pt x="1135" y="939"/>
                  <a:pt x="1135" y="939"/>
                  <a:pt x="1135" y="939"/>
                </a:cubicBezTo>
                <a:cubicBezTo>
                  <a:pt x="1132" y="944"/>
                  <a:pt x="1129" y="949"/>
                  <a:pt x="1127" y="954"/>
                </a:cubicBezTo>
                <a:cubicBezTo>
                  <a:pt x="1126" y="954"/>
                  <a:pt x="1126" y="954"/>
                  <a:pt x="1126" y="954"/>
                </a:cubicBezTo>
                <a:cubicBezTo>
                  <a:pt x="1126" y="955"/>
                  <a:pt x="1126" y="955"/>
                  <a:pt x="1126" y="956"/>
                </a:cubicBezTo>
                <a:cubicBezTo>
                  <a:pt x="1125" y="958"/>
                  <a:pt x="1124" y="959"/>
                  <a:pt x="1123" y="961"/>
                </a:cubicBezTo>
                <a:cubicBezTo>
                  <a:pt x="1123" y="962"/>
                  <a:pt x="1122" y="963"/>
                  <a:pt x="1122" y="964"/>
                </a:cubicBezTo>
                <a:cubicBezTo>
                  <a:pt x="998" y="1220"/>
                  <a:pt x="877" y="1375"/>
                  <a:pt x="782" y="1400"/>
                </a:cubicBezTo>
                <a:cubicBezTo>
                  <a:pt x="754" y="1408"/>
                  <a:pt x="728" y="1404"/>
                  <a:pt x="703" y="1387"/>
                </a:cubicBezTo>
                <a:cubicBezTo>
                  <a:pt x="652" y="1352"/>
                  <a:pt x="645" y="1301"/>
                  <a:pt x="643" y="1244"/>
                </a:cubicBezTo>
                <a:cubicBezTo>
                  <a:pt x="640" y="1183"/>
                  <a:pt x="645" y="1122"/>
                  <a:pt x="652" y="1064"/>
                </a:cubicBezTo>
                <a:cubicBezTo>
                  <a:pt x="892" y="886"/>
                  <a:pt x="1220" y="252"/>
                  <a:pt x="1170" y="61"/>
                </a:cubicBezTo>
                <a:cubicBezTo>
                  <a:pt x="1159" y="20"/>
                  <a:pt x="1132" y="8"/>
                  <a:pt x="1112" y="6"/>
                </a:cubicBezTo>
                <a:cubicBezTo>
                  <a:pt x="1061" y="0"/>
                  <a:pt x="1012" y="28"/>
                  <a:pt x="959" y="92"/>
                </a:cubicBezTo>
                <a:cubicBezTo>
                  <a:pt x="899" y="165"/>
                  <a:pt x="858" y="253"/>
                  <a:pt x="825" y="330"/>
                </a:cubicBezTo>
                <a:cubicBezTo>
                  <a:pt x="751" y="503"/>
                  <a:pt x="696" y="692"/>
                  <a:pt x="659" y="895"/>
                </a:cubicBezTo>
                <a:cubicBezTo>
                  <a:pt x="637" y="888"/>
                  <a:pt x="609" y="859"/>
                  <a:pt x="599" y="892"/>
                </a:cubicBezTo>
                <a:cubicBezTo>
                  <a:pt x="593" y="911"/>
                  <a:pt x="613" y="918"/>
                  <a:pt x="632" y="916"/>
                </a:cubicBezTo>
                <a:cubicBezTo>
                  <a:pt x="606" y="929"/>
                  <a:pt x="579" y="939"/>
                  <a:pt x="551" y="947"/>
                </a:cubicBezTo>
                <a:cubicBezTo>
                  <a:pt x="532" y="942"/>
                  <a:pt x="509" y="889"/>
                  <a:pt x="488" y="918"/>
                </a:cubicBezTo>
                <a:cubicBezTo>
                  <a:pt x="475" y="934"/>
                  <a:pt x="497" y="951"/>
                  <a:pt x="517" y="955"/>
                </a:cubicBezTo>
                <a:cubicBezTo>
                  <a:pt x="496" y="959"/>
                  <a:pt x="476" y="961"/>
                  <a:pt x="455" y="962"/>
                </a:cubicBezTo>
                <a:cubicBezTo>
                  <a:pt x="455" y="961"/>
                  <a:pt x="453" y="960"/>
                  <a:pt x="452" y="960"/>
                </a:cubicBezTo>
                <a:cubicBezTo>
                  <a:pt x="428" y="961"/>
                  <a:pt x="415" y="897"/>
                  <a:pt x="387" y="924"/>
                </a:cubicBezTo>
                <a:cubicBezTo>
                  <a:pt x="371" y="939"/>
                  <a:pt x="389" y="951"/>
                  <a:pt x="407" y="958"/>
                </a:cubicBezTo>
                <a:cubicBezTo>
                  <a:pt x="380" y="954"/>
                  <a:pt x="354" y="944"/>
                  <a:pt x="330" y="930"/>
                </a:cubicBezTo>
                <a:cubicBezTo>
                  <a:pt x="330" y="929"/>
                  <a:pt x="330" y="928"/>
                  <a:pt x="329" y="928"/>
                </a:cubicBezTo>
                <a:cubicBezTo>
                  <a:pt x="299" y="915"/>
                  <a:pt x="355" y="869"/>
                  <a:pt x="322" y="860"/>
                </a:cubicBezTo>
                <a:cubicBezTo>
                  <a:pt x="294" y="852"/>
                  <a:pt x="295" y="883"/>
                  <a:pt x="300" y="906"/>
                </a:cubicBezTo>
                <a:cubicBezTo>
                  <a:pt x="291" y="897"/>
                  <a:pt x="283" y="888"/>
                  <a:pt x="275" y="877"/>
                </a:cubicBezTo>
                <a:cubicBezTo>
                  <a:pt x="165" y="725"/>
                  <a:pt x="332" y="478"/>
                  <a:pt x="520" y="542"/>
                </a:cubicBezTo>
                <a:cubicBezTo>
                  <a:pt x="625" y="577"/>
                  <a:pt x="592" y="737"/>
                  <a:pt x="483" y="734"/>
                </a:cubicBezTo>
                <a:cubicBezTo>
                  <a:pt x="455" y="733"/>
                  <a:pt x="441" y="708"/>
                  <a:pt x="440" y="683"/>
                </a:cubicBezTo>
                <a:cubicBezTo>
                  <a:pt x="440" y="657"/>
                  <a:pt x="459" y="638"/>
                  <a:pt x="482" y="659"/>
                </a:cubicBezTo>
                <a:cubicBezTo>
                  <a:pt x="488" y="664"/>
                  <a:pt x="497" y="656"/>
                  <a:pt x="491" y="651"/>
                </a:cubicBezTo>
                <a:cubicBezTo>
                  <a:pt x="437" y="602"/>
                  <a:pt x="406" y="702"/>
                  <a:pt x="450" y="734"/>
                </a:cubicBezTo>
                <a:cubicBezTo>
                  <a:pt x="487" y="761"/>
                  <a:pt x="541" y="739"/>
                  <a:pt x="569" y="710"/>
                </a:cubicBezTo>
                <a:cubicBezTo>
                  <a:pt x="607" y="669"/>
                  <a:pt x="606" y="607"/>
                  <a:pt x="573" y="564"/>
                </a:cubicBezTo>
                <a:cubicBezTo>
                  <a:pt x="536" y="517"/>
                  <a:pt x="467" y="515"/>
                  <a:pt x="413" y="528"/>
                </a:cubicBezTo>
                <a:cubicBezTo>
                  <a:pt x="352" y="541"/>
                  <a:pt x="300" y="583"/>
                  <a:pt x="266" y="634"/>
                </a:cubicBezTo>
                <a:cubicBezTo>
                  <a:pt x="192" y="744"/>
                  <a:pt x="228" y="902"/>
                  <a:pt x="355" y="955"/>
                </a:cubicBezTo>
                <a:cubicBezTo>
                  <a:pt x="452" y="996"/>
                  <a:pt x="562" y="968"/>
                  <a:pt x="654" y="919"/>
                </a:cubicBezTo>
                <a:cubicBezTo>
                  <a:pt x="651" y="939"/>
                  <a:pt x="648" y="958"/>
                  <a:pt x="645" y="977"/>
                </a:cubicBezTo>
                <a:cubicBezTo>
                  <a:pt x="641" y="1002"/>
                  <a:pt x="637" y="1028"/>
                  <a:pt x="634" y="1055"/>
                </a:cubicBezTo>
                <a:cubicBezTo>
                  <a:pt x="626" y="1060"/>
                  <a:pt x="617" y="1065"/>
                  <a:pt x="609" y="1069"/>
                </a:cubicBezTo>
                <a:cubicBezTo>
                  <a:pt x="604" y="1071"/>
                  <a:pt x="598" y="1074"/>
                  <a:pt x="592" y="1075"/>
                </a:cubicBezTo>
                <a:cubicBezTo>
                  <a:pt x="565" y="1059"/>
                  <a:pt x="533" y="1057"/>
                  <a:pt x="502" y="1062"/>
                </a:cubicBezTo>
                <a:cubicBezTo>
                  <a:pt x="502" y="1061"/>
                  <a:pt x="501" y="1061"/>
                  <a:pt x="500" y="1060"/>
                </a:cubicBezTo>
                <a:cubicBezTo>
                  <a:pt x="428" y="1011"/>
                  <a:pt x="341" y="977"/>
                  <a:pt x="252" y="997"/>
                </a:cubicBezTo>
                <a:cubicBezTo>
                  <a:pt x="157" y="1018"/>
                  <a:pt x="93" y="1110"/>
                  <a:pt x="42" y="1185"/>
                </a:cubicBezTo>
                <a:cubicBezTo>
                  <a:pt x="38" y="1190"/>
                  <a:pt x="45" y="1198"/>
                  <a:pt x="50" y="1195"/>
                </a:cubicBezTo>
                <a:cubicBezTo>
                  <a:pt x="99" y="1172"/>
                  <a:pt x="133" y="1204"/>
                  <a:pt x="178" y="1219"/>
                </a:cubicBezTo>
                <a:cubicBezTo>
                  <a:pt x="217" y="1232"/>
                  <a:pt x="257" y="1229"/>
                  <a:pt x="295" y="1218"/>
                </a:cubicBezTo>
                <a:cubicBezTo>
                  <a:pt x="376" y="1194"/>
                  <a:pt x="449" y="1135"/>
                  <a:pt x="503" y="1073"/>
                </a:cubicBezTo>
                <a:cubicBezTo>
                  <a:pt x="503" y="1073"/>
                  <a:pt x="503" y="1072"/>
                  <a:pt x="504" y="1072"/>
                </a:cubicBezTo>
                <a:cubicBezTo>
                  <a:pt x="530" y="1068"/>
                  <a:pt x="556" y="1068"/>
                  <a:pt x="580" y="1080"/>
                </a:cubicBezTo>
                <a:cubicBezTo>
                  <a:pt x="554" y="1089"/>
                  <a:pt x="529" y="1098"/>
                  <a:pt x="510" y="1107"/>
                </a:cubicBezTo>
                <a:cubicBezTo>
                  <a:pt x="455" y="1132"/>
                  <a:pt x="404" y="1169"/>
                  <a:pt x="359" y="1212"/>
                </a:cubicBezTo>
                <a:cubicBezTo>
                  <a:pt x="336" y="1231"/>
                  <a:pt x="316" y="1235"/>
                  <a:pt x="287" y="1241"/>
                </a:cubicBezTo>
                <a:cubicBezTo>
                  <a:pt x="272" y="1245"/>
                  <a:pt x="258" y="1250"/>
                  <a:pt x="245" y="1257"/>
                </a:cubicBezTo>
                <a:cubicBezTo>
                  <a:pt x="244" y="1257"/>
                  <a:pt x="244" y="1257"/>
                  <a:pt x="243" y="1257"/>
                </a:cubicBezTo>
                <a:cubicBezTo>
                  <a:pt x="155" y="1254"/>
                  <a:pt x="60" y="1275"/>
                  <a:pt x="30" y="1369"/>
                </a:cubicBezTo>
                <a:cubicBezTo>
                  <a:pt x="0" y="1465"/>
                  <a:pt x="7" y="1583"/>
                  <a:pt x="50" y="1674"/>
                </a:cubicBezTo>
                <a:cubicBezTo>
                  <a:pt x="53" y="1679"/>
                  <a:pt x="60" y="1677"/>
                  <a:pt x="63" y="1673"/>
                </a:cubicBezTo>
                <a:cubicBezTo>
                  <a:pt x="82" y="1641"/>
                  <a:pt x="99" y="1607"/>
                  <a:pt x="118" y="1574"/>
                </a:cubicBezTo>
                <a:cubicBezTo>
                  <a:pt x="135" y="1545"/>
                  <a:pt x="153" y="1517"/>
                  <a:pt x="164" y="1485"/>
                </a:cubicBezTo>
                <a:cubicBezTo>
                  <a:pt x="179" y="1444"/>
                  <a:pt x="189" y="1402"/>
                  <a:pt x="205" y="1362"/>
                </a:cubicBezTo>
                <a:cubicBezTo>
                  <a:pt x="217" y="1329"/>
                  <a:pt x="240" y="1301"/>
                  <a:pt x="252" y="1268"/>
                </a:cubicBezTo>
                <a:cubicBezTo>
                  <a:pt x="253" y="1267"/>
                  <a:pt x="253" y="1265"/>
                  <a:pt x="252" y="1264"/>
                </a:cubicBezTo>
                <a:cubicBezTo>
                  <a:pt x="270" y="1255"/>
                  <a:pt x="289" y="1251"/>
                  <a:pt x="310" y="1247"/>
                </a:cubicBezTo>
                <a:cubicBezTo>
                  <a:pt x="318" y="1246"/>
                  <a:pt x="325" y="1243"/>
                  <a:pt x="331" y="1241"/>
                </a:cubicBezTo>
                <a:cubicBezTo>
                  <a:pt x="294" y="1281"/>
                  <a:pt x="262" y="1325"/>
                  <a:pt x="235" y="1370"/>
                </a:cubicBezTo>
                <a:cubicBezTo>
                  <a:pt x="175" y="1473"/>
                  <a:pt x="146" y="1592"/>
                  <a:pt x="145" y="1711"/>
                </a:cubicBezTo>
                <a:cubicBezTo>
                  <a:pt x="145" y="1832"/>
                  <a:pt x="192" y="1948"/>
                  <a:pt x="175" y="2069"/>
                </a:cubicBezTo>
                <a:cubicBezTo>
                  <a:pt x="172" y="2094"/>
                  <a:pt x="165" y="2117"/>
                  <a:pt x="157" y="2140"/>
                </a:cubicBezTo>
                <a:cubicBezTo>
                  <a:pt x="147" y="2167"/>
                  <a:pt x="127" y="2183"/>
                  <a:pt x="116" y="2189"/>
                </a:cubicBezTo>
                <a:cubicBezTo>
                  <a:pt x="120" y="2183"/>
                  <a:pt x="122" y="2163"/>
                  <a:pt x="115" y="2146"/>
                </a:cubicBezTo>
                <a:cubicBezTo>
                  <a:pt x="110" y="2134"/>
                  <a:pt x="97" y="2126"/>
                  <a:pt x="85" y="2132"/>
                </a:cubicBezTo>
                <a:cubicBezTo>
                  <a:pt x="75" y="2138"/>
                  <a:pt x="71" y="2156"/>
                  <a:pt x="78" y="2165"/>
                </a:cubicBezTo>
                <a:cubicBezTo>
                  <a:pt x="80" y="2168"/>
                  <a:pt x="84" y="2171"/>
                  <a:pt x="87" y="2173"/>
                </a:cubicBezTo>
                <a:cubicBezTo>
                  <a:pt x="82" y="2172"/>
                  <a:pt x="77" y="2171"/>
                  <a:pt x="72" y="2170"/>
                </a:cubicBezTo>
                <a:cubicBezTo>
                  <a:pt x="60" y="2170"/>
                  <a:pt x="46" y="2177"/>
                  <a:pt x="47" y="2191"/>
                </a:cubicBezTo>
                <a:cubicBezTo>
                  <a:pt x="47" y="2202"/>
                  <a:pt x="62" y="2214"/>
                  <a:pt x="73" y="2212"/>
                </a:cubicBezTo>
                <a:cubicBezTo>
                  <a:pt x="81" y="2211"/>
                  <a:pt x="88" y="2204"/>
                  <a:pt x="95" y="2200"/>
                </a:cubicBezTo>
                <a:cubicBezTo>
                  <a:pt x="87" y="2206"/>
                  <a:pt x="80" y="2215"/>
                  <a:pt x="76" y="2223"/>
                </a:cubicBezTo>
                <a:cubicBezTo>
                  <a:pt x="71" y="2235"/>
                  <a:pt x="73" y="2250"/>
                  <a:pt x="86" y="2255"/>
                </a:cubicBezTo>
                <a:cubicBezTo>
                  <a:pt x="96" y="2259"/>
                  <a:pt x="112" y="2250"/>
                  <a:pt x="115" y="2239"/>
                </a:cubicBezTo>
                <a:cubicBezTo>
                  <a:pt x="117" y="2231"/>
                  <a:pt x="113" y="2221"/>
                  <a:pt x="112" y="2212"/>
                </a:cubicBezTo>
                <a:cubicBezTo>
                  <a:pt x="115" y="2222"/>
                  <a:pt x="120" y="2231"/>
                  <a:pt x="126" y="2238"/>
                </a:cubicBezTo>
                <a:cubicBezTo>
                  <a:pt x="134" y="2248"/>
                  <a:pt x="149" y="2252"/>
                  <a:pt x="159" y="2242"/>
                </a:cubicBezTo>
                <a:cubicBezTo>
                  <a:pt x="167" y="2234"/>
                  <a:pt x="165" y="2216"/>
                  <a:pt x="156" y="2209"/>
                </a:cubicBezTo>
                <a:cubicBezTo>
                  <a:pt x="146" y="2202"/>
                  <a:pt x="129" y="2205"/>
                  <a:pt x="120" y="2198"/>
                </a:cubicBezTo>
                <a:cubicBezTo>
                  <a:pt x="144" y="2186"/>
                  <a:pt x="161" y="2157"/>
                  <a:pt x="167" y="2142"/>
                </a:cubicBezTo>
                <a:cubicBezTo>
                  <a:pt x="203" y="2035"/>
                  <a:pt x="183" y="1930"/>
                  <a:pt x="164" y="1820"/>
                </a:cubicBezTo>
                <a:cubicBezTo>
                  <a:pt x="142" y="1695"/>
                  <a:pt x="159" y="1564"/>
                  <a:pt x="207" y="1447"/>
                </a:cubicBezTo>
                <a:cubicBezTo>
                  <a:pt x="258" y="1325"/>
                  <a:pt x="352" y="1214"/>
                  <a:pt x="464" y="1143"/>
                </a:cubicBezTo>
                <a:cubicBezTo>
                  <a:pt x="495" y="1123"/>
                  <a:pt x="530" y="1107"/>
                  <a:pt x="565" y="1093"/>
                </a:cubicBezTo>
                <a:cubicBezTo>
                  <a:pt x="541" y="1104"/>
                  <a:pt x="517" y="1115"/>
                  <a:pt x="495" y="1128"/>
                </a:cubicBezTo>
                <a:cubicBezTo>
                  <a:pt x="385" y="1191"/>
                  <a:pt x="296" y="1301"/>
                  <a:pt x="242" y="1413"/>
                </a:cubicBezTo>
                <a:cubicBezTo>
                  <a:pt x="191" y="1521"/>
                  <a:pt x="171" y="1642"/>
                  <a:pt x="181" y="1761"/>
                </a:cubicBezTo>
                <a:cubicBezTo>
                  <a:pt x="190" y="1881"/>
                  <a:pt x="246" y="1992"/>
                  <a:pt x="240" y="2115"/>
                </a:cubicBezTo>
                <a:cubicBezTo>
                  <a:pt x="239" y="2136"/>
                  <a:pt x="235" y="2156"/>
                  <a:pt x="231" y="2176"/>
                </a:cubicBezTo>
                <a:cubicBezTo>
                  <a:pt x="225" y="2204"/>
                  <a:pt x="206" y="2245"/>
                  <a:pt x="195" y="2258"/>
                </a:cubicBezTo>
                <a:cubicBezTo>
                  <a:pt x="185" y="2270"/>
                  <a:pt x="175" y="2280"/>
                  <a:pt x="166" y="2293"/>
                </a:cubicBezTo>
                <a:cubicBezTo>
                  <a:pt x="157" y="2306"/>
                  <a:pt x="152" y="2328"/>
                  <a:pt x="162" y="2342"/>
                </a:cubicBezTo>
                <a:cubicBezTo>
                  <a:pt x="168" y="2353"/>
                  <a:pt x="177" y="2359"/>
                  <a:pt x="188" y="2365"/>
                </a:cubicBezTo>
                <a:cubicBezTo>
                  <a:pt x="198" y="2371"/>
                  <a:pt x="208" y="2375"/>
                  <a:pt x="207" y="2392"/>
                </a:cubicBezTo>
                <a:cubicBezTo>
                  <a:pt x="206" y="2397"/>
                  <a:pt x="205" y="2401"/>
                  <a:pt x="205" y="2405"/>
                </a:cubicBezTo>
                <a:cubicBezTo>
                  <a:pt x="196" y="2395"/>
                  <a:pt x="185" y="2388"/>
                  <a:pt x="172" y="2386"/>
                </a:cubicBezTo>
                <a:cubicBezTo>
                  <a:pt x="160" y="2384"/>
                  <a:pt x="147" y="2389"/>
                  <a:pt x="146" y="2402"/>
                </a:cubicBezTo>
                <a:cubicBezTo>
                  <a:pt x="145" y="2413"/>
                  <a:pt x="157" y="2425"/>
                  <a:pt x="168" y="2425"/>
                </a:cubicBezTo>
                <a:cubicBezTo>
                  <a:pt x="172" y="2425"/>
                  <a:pt x="176" y="2423"/>
                  <a:pt x="179" y="2421"/>
                </a:cubicBezTo>
                <a:cubicBezTo>
                  <a:pt x="175" y="2425"/>
                  <a:pt x="172" y="2428"/>
                  <a:pt x="169" y="2432"/>
                </a:cubicBezTo>
                <a:cubicBezTo>
                  <a:pt x="162" y="2441"/>
                  <a:pt x="161" y="2456"/>
                  <a:pt x="172" y="2463"/>
                </a:cubicBezTo>
                <a:cubicBezTo>
                  <a:pt x="181" y="2468"/>
                  <a:pt x="198" y="2463"/>
                  <a:pt x="202" y="2453"/>
                </a:cubicBezTo>
                <a:cubicBezTo>
                  <a:pt x="206" y="2446"/>
                  <a:pt x="204" y="2437"/>
                  <a:pt x="205" y="2429"/>
                </a:cubicBezTo>
                <a:cubicBezTo>
                  <a:pt x="205" y="2439"/>
                  <a:pt x="208" y="2449"/>
                  <a:pt x="213" y="2456"/>
                </a:cubicBezTo>
                <a:cubicBezTo>
                  <a:pt x="219" y="2467"/>
                  <a:pt x="232" y="2473"/>
                  <a:pt x="243" y="2465"/>
                </a:cubicBezTo>
                <a:cubicBezTo>
                  <a:pt x="252" y="2459"/>
                  <a:pt x="253" y="2442"/>
                  <a:pt x="246" y="2434"/>
                </a:cubicBezTo>
                <a:cubicBezTo>
                  <a:pt x="240" y="2428"/>
                  <a:pt x="231" y="2426"/>
                  <a:pt x="223" y="2422"/>
                </a:cubicBezTo>
                <a:cubicBezTo>
                  <a:pt x="232" y="2425"/>
                  <a:pt x="242" y="2426"/>
                  <a:pt x="251" y="2425"/>
                </a:cubicBezTo>
                <a:cubicBezTo>
                  <a:pt x="262" y="2423"/>
                  <a:pt x="274" y="2414"/>
                  <a:pt x="271" y="2401"/>
                </a:cubicBezTo>
                <a:cubicBezTo>
                  <a:pt x="269" y="2391"/>
                  <a:pt x="253" y="2383"/>
                  <a:pt x="243" y="2386"/>
                </a:cubicBezTo>
                <a:cubicBezTo>
                  <a:pt x="232" y="2390"/>
                  <a:pt x="226" y="2406"/>
                  <a:pt x="214" y="2409"/>
                </a:cubicBezTo>
                <a:cubicBezTo>
                  <a:pt x="214" y="2390"/>
                  <a:pt x="221" y="2377"/>
                  <a:pt x="204" y="2363"/>
                </a:cubicBezTo>
                <a:cubicBezTo>
                  <a:pt x="193" y="2355"/>
                  <a:pt x="181" y="2352"/>
                  <a:pt x="172" y="2342"/>
                </a:cubicBezTo>
                <a:cubicBezTo>
                  <a:pt x="155" y="2323"/>
                  <a:pt x="173" y="2297"/>
                  <a:pt x="186" y="2283"/>
                </a:cubicBezTo>
                <a:cubicBezTo>
                  <a:pt x="203" y="2264"/>
                  <a:pt x="214" y="2246"/>
                  <a:pt x="225" y="2223"/>
                </a:cubicBezTo>
                <a:cubicBezTo>
                  <a:pt x="229" y="2215"/>
                  <a:pt x="239" y="2181"/>
                  <a:pt x="240" y="2176"/>
                </a:cubicBezTo>
                <a:cubicBezTo>
                  <a:pt x="263" y="2071"/>
                  <a:pt x="235" y="1971"/>
                  <a:pt x="208" y="1868"/>
                </a:cubicBezTo>
                <a:cubicBezTo>
                  <a:pt x="176" y="1745"/>
                  <a:pt x="182" y="1613"/>
                  <a:pt x="221" y="1493"/>
                </a:cubicBezTo>
                <a:cubicBezTo>
                  <a:pt x="261" y="1367"/>
                  <a:pt x="346" y="1248"/>
                  <a:pt x="451" y="1168"/>
                </a:cubicBezTo>
                <a:cubicBezTo>
                  <a:pt x="488" y="1140"/>
                  <a:pt x="529" y="1118"/>
                  <a:pt x="572" y="1100"/>
                </a:cubicBezTo>
                <a:cubicBezTo>
                  <a:pt x="542" y="1115"/>
                  <a:pt x="513" y="1131"/>
                  <a:pt x="485" y="1150"/>
                </a:cubicBezTo>
                <a:cubicBezTo>
                  <a:pt x="381" y="1221"/>
                  <a:pt x="301" y="1338"/>
                  <a:pt x="256" y="1454"/>
                </a:cubicBezTo>
                <a:cubicBezTo>
                  <a:pt x="214" y="1565"/>
                  <a:pt x="204" y="1688"/>
                  <a:pt x="222" y="1805"/>
                </a:cubicBezTo>
                <a:cubicBezTo>
                  <a:pt x="242" y="1925"/>
                  <a:pt x="308" y="2033"/>
                  <a:pt x="311" y="2156"/>
                </a:cubicBezTo>
                <a:cubicBezTo>
                  <a:pt x="312" y="2176"/>
                  <a:pt x="303" y="2232"/>
                  <a:pt x="302" y="2240"/>
                </a:cubicBezTo>
                <a:cubicBezTo>
                  <a:pt x="297" y="2261"/>
                  <a:pt x="295" y="2283"/>
                  <a:pt x="313" y="2296"/>
                </a:cubicBezTo>
                <a:cubicBezTo>
                  <a:pt x="302" y="2302"/>
                  <a:pt x="283" y="2296"/>
                  <a:pt x="271" y="2301"/>
                </a:cubicBezTo>
                <a:cubicBezTo>
                  <a:pt x="261" y="2306"/>
                  <a:pt x="254" y="2325"/>
                  <a:pt x="261" y="2335"/>
                </a:cubicBezTo>
                <a:cubicBezTo>
                  <a:pt x="268" y="2347"/>
                  <a:pt x="285" y="2346"/>
                  <a:pt x="296" y="2338"/>
                </a:cubicBezTo>
                <a:cubicBezTo>
                  <a:pt x="303" y="2332"/>
                  <a:pt x="311" y="2324"/>
                  <a:pt x="316" y="2314"/>
                </a:cubicBezTo>
                <a:cubicBezTo>
                  <a:pt x="312" y="2323"/>
                  <a:pt x="307" y="2332"/>
                  <a:pt x="307" y="2342"/>
                </a:cubicBezTo>
                <a:cubicBezTo>
                  <a:pt x="307" y="2353"/>
                  <a:pt x="322" y="2367"/>
                  <a:pt x="333" y="2365"/>
                </a:cubicBezTo>
                <a:cubicBezTo>
                  <a:pt x="348" y="2363"/>
                  <a:pt x="353" y="2347"/>
                  <a:pt x="351" y="2334"/>
                </a:cubicBezTo>
                <a:cubicBezTo>
                  <a:pt x="348" y="2324"/>
                  <a:pt x="343" y="2314"/>
                  <a:pt x="336" y="2305"/>
                </a:cubicBezTo>
                <a:cubicBezTo>
                  <a:pt x="343" y="2312"/>
                  <a:pt x="348" y="2320"/>
                  <a:pt x="357" y="2323"/>
                </a:cubicBezTo>
                <a:cubicBezTo>
                  <a:pt x="368" y="2328"/>
                  <a:pt x="386" y="2319"/>
                  <a:pt x="388" y="2308"/>
                </a:cubicBezTo>
                <a:cubicBezTo>
                  <a:pt x="392" y="2294"/>
                  <a:pt x="380" y="2283"/>
                  <a:pt x="367" y="2280"/>
                </a:cubicBezTo>
                <a:cubicBezTo>
                  <a:pt x="362" y="2279"/>
                  <a:pt x="356" y="2279"/>
                  <a:pt x="351" y="2280"/>
                </a:cubicBezTo>
                <a:cubicBezTo>
                  <a:pt x="355" y="2278"/>
                  <a:pt x="359" y="2276"/>
                  <a:pt x="363" y="2273"/>
                </a:cubicBezTo>
                <a:cubicBezTo>
                  <a:pt x="371" y="2266"/>
                  <a:pt x="372" y="2246"/>
                  <a:pt x="363" y="2238"/>
                </a:cubicBezTo>
                <a:cubicBezTo>
                  <a:pt x="352" y="2228"/>
                  <a:pt x="337" y="2234"/>
                  <a:pt x="329" y="2245"/>
                </a:cubicBezTo>
                <a:cubicBezTo>
                  <a:pt x="312" y="2265"/>
                  <a:pt x="317" y="2290"/>
                  <a:pt x="317" y="2290"/>
                </a:cubicBezTo>
                <a:cubicBezTo>
                  <a:pt x="293" y="2277"/>
                  <a:pt x="319" y="2213"/>
                  <a:pt x="318" y="2167"/>
                </a:cubicBezTo>
                <a:cubicBezTo>
                  <a:pt x="318" y="2079"/>
                  <a:pt x="288" y="1996"/>
                  <a:pt x="259" y="1910"/>
                </a:cubicBezTo>
                <a:cubicBezTo>
                  <a:pt x="217" y="1790"/>
                  <a:pt x="212" y="1658"/>
                  <a:pt x="241" y="1535"/>
                </a:cubicBezTo>
                <a:cubicBezTo>
                  <a:pt x="266" y="1431"/>
                  <a:pt x="319" y="1331"/>
                  <a:pt x="390" y="1249"/>
                </a:cubicBezTo>
                <a:cubicBezTo>
                  <a:pt x="390" y="1252"/>
                  <a:pt x="390" y="1255"/>
                  <a:pt x="391" y="1259"/>
                </a:cubicBezTo>
                <a:cubicBezTo>
                  <a:pt x="396" y="1279"/>
                  <a:pt x="403" y="1290"/>
                  <a:pt x="387" y="1308"/>
                </a:cubicBezTo>
                <a:cubicBezTo>
                  <a:pt x="378" y="1318"/>
                  <a:pt x="366" y="1324"/>
                  <a:pt x="357" y="1334"/>
                </a:cubicBezTo>
                <a:cubicBezTo>
                  <a:pt x="343" y="1351"/>
                  <a:pt x="345" y="1369"/>
                  <a:pt x="353" y="1388"/>
                </a:cubicBezTo>
                <a:cubicBezTo>
                  <a:pt x="361" y="1410"/>
                  <a:pt x="340" y="1426"/>
                  <a:pt x="330" y="1443"/>
                </a:cubicBezTo>
                <a:cubicBezTo>
                  <a:pt x="325" y="1450"/>
                  <a:pt x="315" y="1472"/>
                  <a:pt x="315" y="1476"/>
                </a:cubicBezTo>
                <a:cubicBezTo>
                  <a:pt x="315" y="1476"/>
                  <a:pt x="315" y="1476"/>
                  <a:pt x="315" y="1476"/>
                </a:cubicBezTo>
                <a:cubicBezTo>
                  <a:pt x="282" y="1540"/>
                  <a:pt x="257" y="1609"/>
                  <a:pt x="256" y="1682"/>
                </a:cubicBezTo>
                <a:cubicBezTo>
                  <a:pt x="255" y="1759"/>
                  <a:pt x="292" y="1830"/>
                  <a:pt x="340" y="1888"/>
                </a:cubicBezTo>
                <a:cubicBezTo>
                  <a:pt x="340" y="1888"/>
                  <a:pt x="340" y="1888"/>
                  <a:pt x="340" y="1888"/>
                </a:cubicBezTo>
                <a:cubicBezTo>
                  <a:pt x="342" y="1890"/>
                  <a:pt x="344" y="1892"/>
                  <a:pt x="345" y="1894"/>
                </a:cubicBezTo>
                <a:cubicBezTo>
                  <a:pt x="349" y="1898"/>
                  <a:pt x="356" y="1895"/>
                  <a:pt x="357" y="1890"/>
                </a:cubicBezTo>
                <a:cubicBezTo>
                  <a:pt x="366" y="1851"/>
                  <a:pt x="393" y="1820"/>
                  <a:pt x="402" y="1780"/>
                </a:cubicBezTo>
                <a:cubicBezTo>
                  <a:pt x="409" y="1746"/>
                  <a:pt x="405" y="1708"/>
                  <a:pt x="399" y="1674"/>
                </a:cubicBezTo>
                <a:cubicBezTo>
                  <a:pt x="393" y="1640"/>
                  <a:pt x="382" y="1608"/>
                  <a:pt x="369" y="1576"/>
                </a:cubicBezTo>
                <a:cubicBezTo>
                  <a:pt x="356" y="1545"/>
                  <a:pt x="330" y="1509"/>
                  <a:pt x="329" y="1475"/>
                </a:cubicBezTo>
                <a:cubicBezTo>
                  <a:pt x="331" y="1466"/>
                  <a:pt x="334" y="1456"/>
                  <a:pt x="338" y="1447"/>
                </a:cubicBezTo>
                <a:cubicBezTo>
                  <a:pt x="344" y="1435"/>
                  <a:pt x="358" y="1427"/>
                  <a:pt x="362" y="1415"/>
                </a:cubicBezTo>
                <a:cubicBezTo>
                  <a:pt x="365" y="1407"/>
                  <a:pt x="366" y="1400"/>
                  <a:pt x="364" y="1391"/>
                </a:cubicBezTo>
                <a:cubicBezTo>
                  <a:pt x="357" y="1370"/>
                  <a:pt x="352" y="1355"/>
                  <a:pt x="369" y="1336"/>
                </a:cubicBezTo>
                <a:cubicBezTo>
                  <a:pt x="382" y="1320"/>
                  <a:pt x="399" y="1313"/>
                  <a:pt x="407" y="1293"/>
                </a:cubicBezTo>
                <a:cubicBezTo>
                  <a:pt x="410" y="1285"/>
                  <a:pt x="407" y="1275"/>
                  <a:pt x="404" y="1267"/>
                </a:cubicBezTo>
                <a:cubicBezTo>
                  <a:pt x="398" y="1250"/>
                  <a:pt x="399" y="1242"/>
                  <a:pt x="410" y="1228"/>
                </a:cubicBezTo>
                <a:cubicBezTo>
                  <a:pt x="411" y="1227"/>
                  <a:pt x="411" y="1227"/>
                  <a:pt x="411" y="1226"/>
                </a:cubicBezTo>
                <a:cubicBezTo>
                  <a:pt x="422" y="1215"/>
                  <a:pt x="434" y="1205"/>
                  <a:pt x="445" y="1193"/>
                </a:cubicBezTo>
                <a:cubicBezTo>
                  <a:pt x="492" y="1143"/>
                  <a:pt x="562" y="1122"/>
                  <a:pt x="631" y="1076"/>
                </a:cubicBezTo>
                <a:cubicBezTo>
                  <a:pt x="625" y="1130"/>
                  <a:pt x="621" y="1188"/>
                  <a:pt x="624" y="1244"/>
                </a:cubicBezTo>
                <a:cubicBezTo>
                  <a:pt x="627" y="1305"/>
                  <a:pt x="634" y="1363"/>
                  <a:pt x="693" y="1403"/>
                </a:cubicBezTo>
                <a:cubicBezTo>
                  <a:pt x="713" y="1417"/>
                  <a:pt x="735" y="1424"/>
                  <a:pt x="758" y="1423"/>
                </a:cubicBezTo>
                <a:cubicBezTo>
                  <a:pt x="768" y="1423"/>
                  <a:pt x="777" y="1421"/>
                  <a:pt x="787" y="1419"/>
                </a:cubicBezTo>
                <a:cubicBezTo>
                  <a:pt x="872" y="1396"/>
                  <a:pt x="975" y="1278"/>
                  <a:pt x="1081" y="1084"/>
                </a:cubicBezTo>
                <a:cubicBezTo>
                  <a:pt x="1081" y="1086"/>
                  <a:pt x="1081" y="1087"/>
                  <a:pt x="1080" y="1089"/>
                </a:cubicBezTo>
                <a:cubicBezTo>
                  <a:pt x="1065" y="1177"/>
                  <a:pt x="1058" y="1273"/>
                  <a:pt x="1108" y="1349"/>
                </a:cubicBezTo>
                <a:cubicBezTo>
                  <a:pt x="1122" y="1372"/>
                  <a:pt x="1140" y="1390"/>
                  <a:pt x="1161" y="1404"/>
                </a:cubicBezTo>
                <a:cubicBezTo>
                  <a:pt x="1163" y="1406"/>
                  <a:pt x="1165" y="1407"/>
                  <a:pt x="1167" y="1409"/>
                </a:cubicBezTo>
                <a:cubicBezTo>
                  <a:pt x="1259" y="1474"/>
                  <a:pt x="1405" y="1423"/>
                  <a:pt x="1475" y="1360"/>
                </a:cubicBezTo>
                <a:cubicBezTo>
                  <a:pt x="1528" y="1314"/>
                  <a:pt x="1571" y="1261"/>
                  <a:pt x="1609" y="1204"/>
                </a:cubicBezTo>
                <a:cubicBezTo>
                  <a:pt x="1607" y="1247"/>
                  <a:pt x="1610" y="1286"/>
                  <a:pt x="1620" y="1320"/>
                </a:cubicBezTo>
                <a:cubicBezTo>
                  <a:pt x="1640" y="1390"/>
                  <a:pt x="1686" y="1429"/>
                  <a:pt x="1751" y="1433"/>
                </a:cubicBezTo>
                <a:cubicBezTo>
                  <a:pt x="1759" y="1434"/>
                  <a:pt x="1766" y="1435"/>
                  <a:pt x="1773" y="1435"/>
                </a:cubicBezTo>
                <a:cubicBezTo>
                  <a:pt x="1855" y="1433"/>
                  <a:pt x="1929" y="1346"/>
                  <a:pt x="1954" y="1277"/>
                </a:cubicBezTo>
                <a:cubicBezTo>
                  <a:pt x="1994" y="1173"/>
                  <a:pt x="1989" y="1057"/>
                  <a:pt x="1984" y="944"/>
                </a:cubicBezTo>
                <a:cubicBezTo>
                  <a:pt x="1984" y="929"/>
                  <a:pt x="1983" y="914"/>
                  <a:pt x="1983" y="899"/>
                </a:cubicBezTo>
                <a:cubicBezTo>
                  <a:pt x="1982" y="898"/>
                  <a:pt x="1981" y="887"/>
                  <a:pt x="1980" y="876"/>
                </a:cubicBezTo>
                <a:cubicBezTo>
                  <a:pt x="2034" y="923"/>
                  <a:pt x="2099" y="980"/>
                  <a:pt x="2170" y="1021"/>
                </a:cubicBezTo>
                <a:cubicBezTo>
                  <a:pt x="2137" y="1131"/>
                  <a:pt x="2151" y="1307"/>
                  <a:pt x="2251" y="1359"/>
                </a:cubicBezTo>
                <a:cubicBezTo>
                  <a:pt x="2303" y="1387"/>
                  <a:pt x="2367" y="1390"/>
                  <a:pt x="2424" y="1368"/>
                </a:cubicBezTo>
                <a:cubicBezTo>
                  <a:pt x="2479" y="1347"/>
                  <a:pt x="2522" y="1306"/>
                  <a:pt x="2541" y="1255"/>
                </a:cubicBezTo>
                <a:cubicBezTo>
                  <a:pt x="2524" y="1248"/>
                  <a:pt x="2524" y="1248"/>
                  <a:pt x="2524" y="1248"/>
                </a:cubicBezTo>
                <a:cubicBezTo>
                  <a:pt x="2506" y="1294"/>
                  <a:pt x="2467" y="1331"/>
                  <a:pt x="2418" y="1350"/>
                </a:cubicBezTo>
                <a:cubicBezTo>
                  <a:pt x="2365" y="1370"/>
                  <a:pt x="2307" y="1367"/>
                  <a:pt x="2260" y="1343"/>
                </a:cubicBezTo>
                <a:cubicBezTo>
                  <a:pt x="2171" y="1296"/>
                  <a:pt x="2158" y="1132"/>
                  <a:pt x="2187" y="1030"/>
                </a:cubicBezTo>
                <a:cubicBezTo>
                  <a:pt x="2256" y="1068"/>
                  <a:pt x="2329" y="1089"/>
                  <a:pt x="2398" y="1072"/>
                </a:cubicBezTo>
                <a:close/>
                <a:moveTo>
                  <a:pt x="2193" y="1012"/>
                </a:moveTo>
                <a:cubicBezTo>
                  <a:pt x="2226" y="919"/>
                  <a:pt x="2316" y="781"/>
                  <a:pt x="2424" y="779"/>
                </a:cubicBezTo>
                <a:cubicBezTo>
                  <a:pt x="2425" y="779"/>
                  <a:pt x="2427" y="779"/>
                  <a:pt x="2428" y="779"/>
                </a:cubicBezTo>
                <a:cubicBezTo>
                  <a:pt x="2461" y="779"/>
                  <a:pt x="2500" y="798"/>
                  <a:pt x="2525" y="827"/>
                </a:cubicBezTo>
                <a:cubicBezTo>
                  <a:pt x="2546" y="851"/>
                  <a:pt x="2556" y="878"/>
                  <a:pt x="2553" y="903"/>
                </a:cubicBezTo>
                <a:cubicBezTo>
                  <a:pt x="2546" y="971"/>
                  <a:pt x="2463" y="1037"/>
                  <a:pt x="2394" y="1054"/>
                </a:cubicBezTo>
                <a:cubicBezTo>
                  <a:pt x="2328" y="1070"/>
                  <a:pt x="2259" y="1049"/>
                  <a:pt x="2193" y="1012"/>
                </a:cubicBezTo>
                <a:cubicBezTo>
                  <a:pt x="2193" y="1012"/>
                  <a:pt x="2193" y="1012"/>
                  <a:pt x="2193" y="1012"/>
                </a:cubicBezTo>
                <a:close/>
                <a:moveTo>
                  <a:pt x="1746" y="862"/>
                </a:moveTo>
                <a:cubicBezTo>
                  <a:pt x="1751" y="859"/>
                  <a:pt x="1754" y="858"/>
                  <a:pt x="1757" y="857"/>
                </a:cubicBezTo>
                <a:cubicBezTo>
                  <a:pt x="1722" y="946"/>
                  <a:pt x="1685" y="1037"/>
                  <a:pt x="1638" y="1121"/>
                </a:cubicBezTo>
                <a:cubicBezTo>
                  <a:pt x="1659" y="1003"/>
                  <a:pt x="1709" y="889"/>
                  <a:pt x="1746" y="862"/>
                </a:cubicBezTo>
                <a:close/>
                <a:moveTo>
                  <a:pt x="305" y="886"/>
                </a:moveTo>
                <a:cubicBezTo>
                  <a:pt x="305" y="880"/>
                  <a:pt x="305" y="870"/>
                  <a:pt x="311" y="867"/>
                </a:cubicBezTo>
                <a:cubicBezTo>
                  <a:pt x="320" y="864"/>
                  <a:pt x="325" y="870"/>
                  <a:pt x="324" y="877"/>
                </a:cubicBezTo>
                <a:cubicBezTo>
                  <a:pt x="321" y="889"/>
                  <a:pt x="312" y="903"/>
                  <a:pt x="311" y="915"/>
                </a:cubicBezTo>
                <a:cubicBezTo>
                  <a:pt x="308" y="906"/>
                  <a:pt x="306" y="896"/>
                  <a:pt x="305" y="886"/>
                </a:cubicBezTo>
                <a:close/>
                <a:moveTo>
                  <a:pt x="400" y="947"/>
                </a:moveTo>
                <a:cubicBezTo>
                  <a:pt x="396" y="944"/>
                  <a:pt x="390" y="941"/>
                  <a:pt x="390" y="936"/>
                </a:cubicBezTo>
                <a:cubicBezTo>
                  <a:pt x="389" y="926"/>
                  <a:pt x="401" y="924"/>
                  <a:pt x="407" y="928"/>
                </a:cubicBezTo>
                <a:cubicBezTo>
                  <a:pt x="415" y="935"/>
                  <a:pt x="421" y="947"/>
                  <a:pt x="429" y="956"/>
                </a:cubicBezTo>
                <a:cubicBezTo>
                  <a:pt x="419" y="955"/>
                  <a:pt x="409" y="951"/>
                  <a:pt x="400" y="947"/>
                </a:cubicBezTo>
                <a:close/>
                <a:moveTo>
                  <a:pt x="497" y="936"/>
                </a:moveTo>
                <a:cubicBezTo>
                  <a:pt x="491" y="930"/>
                  <a:pt x="491" y="919"/>
                  <a:pt x="501" y="918"/>
                </a:cubicBezTo>
                <a:cubicBezTo>
                  <a:pt x="507" y="918"/>
                  <a:pt x="513" y="924"/>
                  <a:pt x="516" y="927"/>
                </a:cubicBezTo>
                <a:cubicBezTo>
                  <a:pt x="521" y="931"/>
                  <a:pt x="528" y="939"/>
                  <a:pt x="536" y="946"/>
                </a:cubicBezTo>
                <a:cubicBezTo>
                  <a:pt x="524" y="952"/>
                  <a:pt x="505" y="943"/>
                  <a:pt x="497" y="936"/>
                </a:cubicBezTo>
                <a:close/>
                <a:moveTo>
                  <a:pt x="619" y="908"/>
                </a:moveTo>
                <a:cubicBezTo>
                  <a:pt x="614" y="907"/>
                  <a:pt x="607" y="904"/>
                  <a:pt x="607" y="898"/>
                </a:cubicBezTo>
                <a:cubicBezTo>
                  <a:pt x="606" y="889"/>
                  <a:pt x="613" y="884"/>
                  <a:pt x="621" y="885"/>
                </a:cubicBezTo>
                <a:cubicBezTo>
                  <a:pt x="632" y="888"/>
                  <a:pt x="643" y="897"/>
                  <a:pt x="654" y="902"/>
                </a:cubicBezTo>
                <a:cubicBezTo>
                  <a:pt x="653" y="902"/>
                  <a:pt x="652" y="902"/>
                  <a:pt x="651" y="903"/>
                </a:cubicBezTo>
                <a:cubicBezTo>
                  <a:pt x="643" y="910"/>
                  <a:pt x="629" y="910"/>
                  <a:pt x="619" y="908"/>
                </a:cubicBezTo>
                <a:close/>
                <a:moveTo>
                  <a:pt x="988" y="535"/>
                </a:moveTo>
                <a:cubicBezTo>
                  <a:pt x="982" y="535"/>
                  <a:pt x="974" y="533"/>
                  <a:pt x="973" y="526"/>
                </a:cubicBezTo>
                <a:cubicBezTo>
                  <a:pt x="973" y="522"/>
                  <a:pt x="981" y="521"/>
                  <a:pt x="984" y="521"/>
                </a:cubicBezTo>
                <a:cubicBezTo>
                  <a:pt x="995" y="519"/>
                  <a:pt x="1007" y="519"/>
                  <a:pt x="1018" y="519"/>
                </a:cubicBezTo>
                <a:cubicBezTo>
                  <a:pt x="1020" y="519"/>
                  <a:pt x="1022" y="519"/>
                  <a:pt x="1023" y="518"/>
                </a:cubicBezTo>
                <a:cubicBezTo>
                  <a:pt x="1020" y="531"/>
                  <a:pt x="999" y="535"/>
                  <a:pt x="988" y="535"/>
                </a:cubicBezTo>
                <a:close/>
                <a:moveTo>
                  <a:pt x="842" y="338"/>
                </a:moveTo>
                <a:cubicBezTo>
                  <a:pt x="875" y="262"/>
                  <a:pt x="916" y="175"/>
                  <a:pt x="974" y="104"/>
                </a:cubicBezTo>
                <a:cubicBezTo>
                  <a:pt x="1017" y="51"/>
                  <a:pt x="1058" y="25"/>
                  <a:pt x="1097" y="24"/>
                </a:cubicBezTo>
                <a:cubicBezTo>
                  <a:pt x="1101" y="24"/>
                  <a:pt x="1105" y="24"/>
                  <a:pt x="1109" y="25"/>
                </a:cubicBezTo>
                <a:cubicBezTo>
                  <a:pt x="1131" y="27"/>
                  <a:pt x="1144" y="41"/>
                  <a:pt x="1151" y="66"/>
                </a:cubicBezTo>
                <a:cubicBezTo>
                  <a:pt x="1165" y="119"/>
                  <a:pt x="1146" y="219"/>
                  <a:pt x="1100" y="342"/>
                </a:cubicBezTo>
                <a:cubicBezTo>
                  <a:pt x="1081" y="336"/>
                  <a:pt x="1044" y="329"/>
                  <a:pt x="1037" y="347"/>
                </a:cubicBezTo>
                <a:cubicBezTo>
                  <a:pt x="1032" y="361"/>
                  <a:pt x="1044" y="368"/>
                  <a:pt x="1055" y="369"/>
                </a:cubicBezTo>
                <a:cubicBezTo>
                  <a:pt x="1067" y="371"/>
                  <a:pt x="1082" y="367"/>
                  <a:pt x="1093" y="360"/>
                </a:cubicBezTo>
                <a:cubicBezTo>
                  <a:pt x="1085" y="381"/>
                  <a:pt x="1076" y="402"/>
                  <a:pt x="1067" y="424"/>
                </a:cubicBezTo>
                <a:cubicBezTo>
                  <a:pt x="1050" y="427"/>
                  <a:pt x="1003" y="410"/>
                  <a:pt x="1003" y="436"/>
                </a:cubicBezTo>
                <a:cubicBezTo>
                  <a:pt x="1004" y="463"/>
                  <a:pt x="1039" y="460"/>
                  <a:pt x="1057" y="446"/>
                </a:cubicBezTo>
                <a:cubicBezTo>
                  <a:pt x="1048" y="467"/>
                  <a:pt x="1038" y="488"/>
                  <a:pt x="1028" y="510"/>
                </a:cubicBezTo>
                <a:cubicBezTo>
                  <a:pt x="1024" y="510"/>
                  <a:pt x="1020" y="510"/>
                  <a:pt x="1018" y="511"/>
                </a:cubicBezTo>
                <a:cubicBezTo>
                  <a:pt x="1009" y="511"/>
                  <a:pt x="1001" y="511"/>
                  <a:pt x="993" y="512"/>
                </a:cubicBezTo>
                <a:cubicBezTo>
                  <a:pt x="984" y="512"/>
                  <a:pt x="967" y="513"/>
                  <a:pt x="965" y="525"/>
                </a:cubicBezTo>
                <a:cubicBezTo>
                  <a:pt x="962" y="546"/>
                  <a:pt x="994" y="547"/>
                  <a:pt x="1014" y="536"/>
                </a:cubicBezTo>
                <a:cubicBezTo>
                  <a:pt x="1011" y="542"/>
                  <a:pt x="991" y="582"/>
                  <a:pt x="966" y="609"/>
                </a:cubicBezTo>
                <a:cubicBezTo>
                  <a:pt x="945" y="612"/>
                  <a:pt x="910" y="586"/>
                  <a:pt x="903" y="617"/>
                </a:cubicBezTo>
                <a:cubicBezTo>
                  <a:pt x="898" y="640"/>
                  <a:pt x="936" y="631"/>
                  <a:pt x="954" y="626"/>
                </a:cubicBezTo>
                <a:cubicBezTo>
                  <a:pt x="936" y="650"/>
                  <a:pt x="918" y="673"/>
                  <a:pt x="899" y="696"/>
                </a:cubicBezTo>
                <a:cubicBezTo>
                  <a:pt x="889" y="700"/>
                  <a:pt x="871" y="694"/>
                  <a:pt x="863" y="692"/>
                </a:cubicBezTo>
                <a:cubicBezTo>
                  <a:pt x="854" y="691"/>
                  <a:pt x="839" y="687"/>
                  <a:pt x="834" y="696"/>
                </a:cubicBezTo>
                <a:cubicBezTo>
                  <a:pt x="828" y="708"/>
                  <a:pt x="842" y="723"/>
                  <a:pt x="853" y="726"/>
                </a:cubicBezTo>
                <a:cubicBezTo>
                  <a:pt x="859" y="728"/>
                  <a:pt x="866" y="728"/>
                  <a:pt x="872" y="726"/>
                </a:cubicBezTo>
                <a:cubicBezTo>
                  <a:pt x="860" y="740"/>
                  <a:pt x="848" y="753"/>
                  <a:pt x="835" y="766"/>
                </a:cubicBezTo>
                <a:cubicBezTo>
                  <a:pt x="825" y="768"/>
                  <a:pt x="811" y="758"/>
                  <a:pt x="801" y="756"/>
                </a:cubicBezTo>
                <a:cubicBezTo>
                  <a:pt x="791" y="755"/>
                  <a:pt x="778" y="762"/>
                  <a:pt x="777" y="772"/>
                </a:cubicBezTo>
                <a:cubicBezTo>
                  <a:pt x="775" y="782"/>
                  <a:pt x="786" y="787"/>
                  <a:pt x="794" y="789"/>
                </a:cubicBezTo>
                <a:cubicBezTo>
                  <a:pt x="799" y="790"/>
                  <a:pt x="805" y="790"/>
                  <a:pt x="811" y="789"/>
                </a:cubicBezTo>
                <a:cubicBezTo>
                  <a:pt x="797" y="803"/>
                  <a:pt x="783" y="816"/>
                  <a:pt x="768" y="828"/>
                </a:cubicBezTo>
                <a:cubicBezTo>
                  <a:pt x="746" y="831"/>
                  <a:pt x="701" y="800"/>
                  <a:pt x="694" y="833"/>
                </a:cubicBezTo>
                <a:cubicBezTo>
                  <a:pt x="692" y="846"/>
                  <a:pt x="706" y="852"/>
                  <a:pt x="717" y="855"/>
                </a:cubicBezTo>
                <a:cubicBezTo>
                  <a:pt x="724" y="856"/>
                  <a:pt x="730" y="855"/>
                  <a:pt x="736" y="854"/>
                </a:cubicBezTo>
                <a:cubicBezTo>
                  <a:pt x="733" y="855"/>
                  <a:pt x="731" y="857"/>
                  <a:pt x="729" y="859"/>
                </a:cubicBezTo>
                <a:cubicBezTo>
                  <a:pt x="714" y="870"/>
                  <a:pt x="696" y="881"/>
                  <a:pt x="678" y="892"/>
                </a:cubicBezTo>
                <a:cubicBezTo>
                  <a:pt x="715" y="693"/>
                  <a:pt x="770" y="507"/>
                  <a:pt x="842" y="338"/>
                </a:cubicBezTo>
                <a:close/>
                <a:moveTo>
                  <a:pt x="1095" y="349"/>
                </a:moveTo>
                <a:cubicBezTo>
                  <a:pt x="1087" y="356"/>
                  <a:pt x="1077" y="359"/>
                  <a:pt x="1067" y="361"/>
                </a:cubicBezTo>
                <a:cubicBezTo>
                  <a:pt x="1062" y="362"/>
                  <a:pt x="1055" y="362"/>
                  <a:pt x="1049" y="360"/>
                </a:cubicBezTo>
                <a:cubicBezTo>
                  <a:pt x="1042" y="357"/>
                  <a:pt x="1043" y="350"/>
                  <a:pt x="1049" y="347"/>
                </a:cubicBezTo>
                <a:cubicBezTo>
                  <a:pt x="1060" y="340"/>
                  <a:pt x="1080" y="344"/>
                  <a:pt x="1095" y="349"/>
                </a:cubicBezTo>
                <a:close/>
                <a:moveTo>
                  <a:pt x="1059" y="433"/>
                </a:moveTo>
                <a:cubicBezTo>
                  <a:pt x="1053" y="443"/>
                  <a:pt x="1038" y="448"/>
                  <a:pt x="1027" y="448"/>
                </a:cubicBezTo>
                <a:cubicBezTo>
                  <a:pt x="1015" y="448"/>
                  <a:pt x="1004" y="433"/>
                  <a:pt x="1019" y="430"/>
                </a:cubicBezTo>
                <a:cubicBezTo>
                  <a:pt x="1032" y="428"/>
                  <a:pt x="1046" y="433"/>
                  <a:pt x="1059" y="433"/>
                </a:cubicBezTo>
                <a:close/>
                <a:moveTo>
                  <a:pt x="958" y="616"/>
                </a:moveTo>
                <a:cubicBezTo>
                  <a:pt x="949" y="619"/>
                  <a:pt x="939" y="621"/>
                  <a:pt x="930" y="623"/>
                </a:cubicBezTo>
                <a:cubicBezTo>
                  <a:pt x="925" y="624"/>
                  <a:pt x="917" y="625"/>
                  <a:pt x="912" y="622"/>
                </a:cubicBezTo>
                <a:cubicBezTo>
                  <a:pt x="908" y="621"/>
                  <a:pt x="913" y="614"/>
                  <a:pt x="914" y="612"/>
                </a:cubicBezTo>
                <a:cubicBezTo>
                  <a:pt x="917" y="610"/>
                  <a:pt x="920" y="610"/>
                  <a:pt x="923" y="609"/>
                </a:cubicBezTo>
                <a:cubicBezTo>
                  <a:pt x="934" y="609"/>
                  <a:pt x="946" y="614"/>
                  <a:pt x="958" y="616"/>
                </a:cubicBezTo>
                <a:close/>
                <a:moveTo>
                  <a:pt x="891" y="705"/>
                </a:moveTo>
                <a:cubicBezTo>
                  <a:pt x="889" y="707"/>
                  <a:pt x="887" y="710"/>
                  <a:pt x="885" y="712"/>
                </a:cubicBezTo>
                <a:cubicBezTo>
                  <a:pt x="873" y="720"/>
                  <a:pt x="856" y="723"/>
                  <a:pt x="846" y="713"/>
                </a:cubicBezTo>
                <a:cubicBezTo>
                  <a:pt x="845" y="711"/>
                  <a:pt x="838" y="701"/>
                  <a:pt x="843" y="699"/>
                </a:cubicBezTo>
                <a:cubicBezTo>
                  <a:pt x="847" y="698"/>
                  <a:pt x="853" y="699"/>
                  <a:pt x="857" y="700"/>
                </a:cubicBezTo>
                <a:cubicBezTo>
                  <a:pt x="866" y="701"/>
                  <a:pt x="879" y="705"/>
                  <a:pt x="891" y="705"/>
                </a:cubicBezTo>
                <a:close/>
                <a:moveTo>
                  <a:pt x="827" y="774"/>
                </a:moveTo>
                <a:cubicBezTo>
                  <a:pt x="827" y="774"/>
                  <a:pt x="826" y="775"/>
                  <a:pt x="826" y="775"/>
                </a:cubicBezTo>
                <a:cubicBezTo>
                  <a:pt x="817" y="782"/>
                  <a:pt x="805" y="783"/>
                  <a:pt x="794" y="780"/>
                </a:cubicBezTo>
                <a:cubicBezTo>
                  <a:pt x="791" y="780"/>
                  <a:pt x="786" y="778"/>
                  <a:pt x="785" y="774"/>
                </a:cubicBezTo>
                <a:cubicBezTo>
                  <a:pt x="783" y="769"/>
                  <a:pt x="794" y="764"/>
                  <a:pt x="798" y="764"/>
                </a:cubicBezTo>
                <a:cubicBezTo>
                  <a:pt x="808" y="764"/>
                  <a:pt x="818" y="772"/>
                  <a:pt x="827" y="774"/>
                </a:cubicBezTo>
                <a:close/>
                <a:moveTo>
                  <a:pt x="754" y="836"/>
                </a:moveTo>
                <a:cubicBezTo>
                  <a:pt x="744" y="842"/>
                  <a:pt x="735" y="848"/>
                  <a:pt x="723" y="847"/>
                </a:cubicBezTo>
                <a:cubicBezTo>
                  <a:pt x="717" y="847"/>
                  <a:pt x="710" y="845"/>
                  <a:pt x="705" y="841"/>
                </a:cubicBezTo>
                <a:cubicBezTo>
                  <a:pt x="697" y="834"/>
                  <a:pt x="706" y="826"/>
                  <a:pt x="714" y="826"/>
                </a:cubicBezTo>
                <a:cubicBezTo>
                  <a:pt x="727" y="825"/>
                  <a:pt x="740" y="833"/>
                  <a:pt x="754" y="836"/>
                </a:cubicBezTo>
                <a:close/>
                <a:moveTo>
                  <a:pt x="727" y="875"/>
                </a:moveTo>
                <a:cubicBezTo>
                  <a:pt x="817" y="813"/>
                  <a:pt x="891" y="731"/>
                  <a:pt x="957" y="644"/>
                </a:cubicBezTo>
                <a:cubicBezTo>
                  <a:pt x="859" y="818"/>
                  <a:pt x="748" y="962"/>
                  <a:pt x="655" y="1037"/>
                </a:cubicBezTo>
                <a:cubicBezTo>
                  <a:pt x="658" y="1017"/>
                  <a:pt x="660" y="998"/>
                  <a:pt x="663" y="980"/>
                </a:cubicBezTo>
                <a:cubicBezTo>
                  <a:pt x="667" y="956"/>
                  <a:pt x="671" y="932"/>
                  <a:pt x="676" y="908"/>
                </a:cubicBezTo>
                <a:cubicBezTo>
                  <a:pt x="694" y="897"/>
                  <a:pt x="711" y="886"/>
                  <a:pt x="727" y="875"/>
                </a:cubicBezTo>
                <a:close/>
                <a:moveTo>
                  <a:pt x="246" y="1013"/>
                </a:moveTo>
                <a:cubicBezTo>
                  <a:pt x="320" y="988"/>
                  <a:pt x="403" y="1017"/>
                  <a:pt x="468" y="1057"/>
                </a:cubicBezTo>
                <a:cubicBezTo>
                  <a:pt x="456" y="1051"/>
                  <a:pt x="443" y="1046"/>
                  <a:pt x="430" y="1042"/>
                </a:cubicBezTo>
                <a:cubicBezTo>
                  <a:pt x="412" y="1038"/>
                  <a:pt x="394" y="1037"/>
                  <a:pt x="377" y="1036"/>
                </a:cubicBezTo>
                <a:cubicBezTo>
                  <a:pt x="337" y="1034"/>
                  <a:pt x="296" y="1041"/>
                  <a:pt x="258" y="1052"/>
                </a:cubicBezTo>
                <a:cubicBezTo>
                  <a:pt x="219" y="1062"/>
                  <a:pt x="182" y="1079"/>
                  <a:pt x="145" y="1097"/>
                </a:cubicBezTo>
                <a:cubicBezTo>
                  <a:pt x="132" y="1103"/>
                  <a:pt x="120" y="1110"/>
                  <a:pt x="108" y="1118"/>
                </a:cubicBezTo>
                <a:cubicBezTo>
                  <a:pt x="146" y="1073"/>
                  <a:pt x="190" y="1032"/>
                  <a:pt x="246" y="1013"/>
                </a:cubicBezTo>
                <a:close/>
                <a:moveTo>
                  <a:pt x="78" y="1159"/>
                </a:moveTo>
                <a:cubicBezTo>
                  <a:pt x="99" y="1133"/>
                  <a:pt x="128" y="1116"/>
                  <a:pt x="158" y="1101"/>
                </a:cubicBezTo>
                <a:cubicBezTo>
                  <a:pt x="191" y="1085"/>
                  <a:pt x="225" y="1071"/>
                  <a:pt x="261" y="1061"/>
                </a:cubicBezTo>
                <a:cubicBezTo>
                  <a:pt x="296" y="1050"/>
                  <a:pt x="333" y="1045"/>
                  <a:pt x="370" y="1045"/>
                </a:cubicBezTo>
                <a:cubicBezTo>
                  <a:pt x="389" y="1045"/>
                  <a:pt x="408" y="1048"/>
                  <a:pt x="427" y="1052"/>
                </a:cubicBezTo>
                <a:cubicBezTo>
                  <a:pt x="442" y="1055"/>
                  <a:pt x="455" y="1061"/>
                  <a:pt x="469" y="1067"/>
                </a:cubicBezTo>
                <a:cubicBezTo>
                  <a:pt x="438" y="1067"/>
                  <a:pt x="407" y="1065"/>
                  <a:pt x="376" y="1066"/>
                </a:cubicBezTo>
                <a:cubicBezTo>
                  <a:pt x="338" y="1068"/>
                  <a:pt x="300" y="1075"/>
                  <a:pt x="263" y="1084"/>
                </a:cubicBezTo>
                <a:cubicBezTo>
                  <a:pt x="223" y="1094"/>
                  <a:pt x="185" y="1109"/>
                  <a:pt x="147" y="1126"/>
                </a:cubicBezTo>
                <a:cubicBezTo>
                  <a:pt x="125" y="1136"/>
                  <a:pt x="99" y="1145"/>
                  <a:pt x="78" y="1159"/>
                </a:cubicBezTo>
                <a:close/>
                <a:moveTo>
                  <a:pt x="165" y="1129"/>
                </a:moveTo>
                <a:cubicBezTo>
                  <a:pt x="198" y="1114"/>
                  <a:pt x="232" y="1102"/>
                  <a:pt x="266" y="1093"/>
                </a:cubicBezTo>
                <a:cubicBezTo>
                  <a:pt x="302" y="1083"/>
                  <a:pt x="340" y="1078"/>
                  <a:pt x="377" y="1076"/>
                </a:cubicBezTo>
                <a:cubicBezTo>
                  <a:pt x="406" y="1074"/>
                  <a:pt x="436" y="1077"/>
                  <a:pt x="465" y="1076"/>
                </a:cubicBezTo>
                <a:cubicBezTo>
                  <a:pt x="435" y="1091"/>
                  <a:pt x="406" y="1109"/>
                  <a:pt x="374" y="1122"/>
                </a:cubicBezTo>
                <a:cubicBezTo>
                  <a:pt x="335" y="1138"/>
                  <a:pt x="294" y="1148"/>
                  <a:pt x="252" y="1154"/>
                </a:cubicBezTo>
                <a:cubicBezTo>
                  <a:pt x="212" y="1158"/>
                  <a:pt x="171" y="1157"/>
                  <a:pt x="130" y="1161"/>
                </a:cubicBezTo>
                <a:cubicBezTo>
                  <a:pt x="119" y="1162"/>
                  <a:pt x="102" y="1162"/>
                  <a:pt x="86" y="1165"/>
                </a:cubicBezTo>
                <a:cubicBezTo>
                  <a:pt x="111" y="1150"/>
                  <a:pt x="141" y="1139"/>
                  <a:pt x="165" y="1129"/>
                </a:cubicBezTo>
                <a:close/>
                <a:moveTo>
                  <a:pt x="282" y="1207"/>
                </a:moveTo>
                <a:cubicBezTo>
                  <a:pt x="228" y="1223"/>
                  <a:pt x="176" y="1207"/>
                  <a:pt x="129" y="1181"/>
                </a:cubicBezTo>
                <a:cubicBezTo>
                  <a:pt x="121" y="1177"/>
                  <a:pt x="114" y="1175"/>
                  <a:pt x="107" y="1173"/>
                </a:cubicBezTo>
                <a:cubicBezTo>
                  <a:pt x="126" y="1171"/>
                  <a:pt x="145" y="1169"/>
                  <a:pt x="164" y="1168"/>
                </a:cubicBezTo>
                <a:cubicBezTo>
                  <a:pt x="204" y="1165"/>
                  <a:pt x="243" y="1165"/>
                  <a:pt x="282" y="1159"/>
                </a:cubicBezTo>
                <a:cubicBezTo>
                  <a:pt x="315" y="1153"/>
                  <a:pt x="346" y="1143"/>
                  <a:pt x="377" y="1131"/>
                </a:cubicBezTo>
                <a:cubicBezTo>
                  <a:pt x="411" y="1118"/>
                  <a:pt x="442" y="1098"/>
                  <a:pt x="475" y="1082"/>
                </a:cubicBezTo>
                <a:cubicBezTo>
                  <a:pt x="422" y="1138"/>
                  <a:pt x="355" y="1185"/>
                  <a:pt x="282" y="1207"/>
                </a:cubicBezTo>
                <a:close/>
                <a:moveTo>
                  <a:pt x="38" y="1394"/>
                </a:moveTo>
                <a:cubicBezTo>
                  <a:pt x="56" y="1310"/>
                  <a:pt x="123" y="1278"/>
                  <a:pt x="198" y="1272"/>
                </a:cubicBezTo>
                <a:cubicBezTo>
                  <a:pt x="137" y="1293"/>
                  <a:pt x="87" y="1338"/>
                  <a:pt x="60" y="1399"/>
                </a:cubicBezTo>
                <a:cubicBezTo>
                  <a:pt x="26" y="1474"/>
                  <a:pt x="35" y="1555"/>
                  <a:pt x="49" y="1633"/>
                </a:cubicBezTo>
                <a:cubicBezTo>
                  <a:pt x="22" y="1558"/>
                  <a:pt x="21" y="1471"/>
                  <a:pt x="38" y="1394"/>
                </a:cubicBezTo>
                <a:close/>
                <a:moveTo>
                  <a:pt x="54" y="1544"/>
                </a:moveTo>
                <a:cubicBezTo>
                  <a:pt x="51" y="1560"/>
                  <a:pt x="51" y="1577"/>
                  <a:pt x="51" y="1593"/>
                </a:cubicBezTo>
                <a:cubicBezTo>
                  <a:pt x="49" y="1576"/>
                  <a:pt x="47" y="1560"/>
                  <a:pt x="46" y="1543"/>
                </a:cubicBezTo>
                <a:cubicBezTo>
                  <a:pt x="44" y="1503"/>
                  <a:pt x="49" y="1463"/>
                  <a:pt x="61" y="1424"/>
                </a:cubicBezTo>
                <a:cubicBezTo>
                  <a:pt x="82" y="1354"/>
                  <a:pt x="139" y="1300"/>
                  <a:pt x="208" y="1278"/>
                </a:cubicBezTo>
                <a:cubicBezTo>
                  <a:pt x="150" y="1311"/>
                  <a:pt x="112" y="1367"/>
                  <a:pt x="86" y="1429"/>
                </a:cubicBezTo>
                <a:cubicBezTo>
                  <a:pt x="71" y="1466"/>
                  <a:pt x="59" y="1505"/>
                  <a:pt x="54" y="1544"/>
                </a:cubicBezTo>
                <a:close/>
                <a:moveTo>
                  <a:pt x="61" y="1627"/>
                </a:moveTo>
                <a:cubicBezTo>
                  <a:pt x="61" y="1603"/>
                  <a:pt x="60" y="1579"/>
                  <a:pt x="62" y="1554"/>
                </a:cubicBezTo>
                <a:cubicBezTo>
                  <a:pt x="65" y="1515"/>
                  <a:pt x="77" y="1477"/>
                  <a:pt x="91" y="1441"/>
                </a:cubicBezTo>
                <a:cubicBezTo>
                  <a:pt x="116" y="1377"/>
                  <a:pt x="155" y="1318"/>
                  <a:pt x="216" y="1285"/>
                </a:cubicBezTo>
                <a:cubicBezTo>
                  <a:pt x="174" y="1320"/>
                  <a:pt x="150" y="1380"/>
                  <a:pt x="134" y="1428"/>
                </a:cubicBezTo>
                <a:cubicBezTo>
                  <a:pt x="120" y="1468"/>
                  <a:pt x="106" y="1509"/>
                  <a:pt x="90" y="1548"/>
                </a:cubicBezTo>
                <a:cubicBezTo>
                  <a:pt x="83" y="1565"/>
                  <a:pt x="75" y="1581"/>
                  <a:pt x="69" y="1598"/>
                </a:cubicBezTo>
                <a:cubicBezTo>
                  <a:pt x="66" y="1608"/>
                  <a:pt x="64" y="1617"/>
                  <a:pt x="61" y="1627"/>
                </a:cubicBezTo>
                <a:close/>
                <a:moveTo>
                  <a:pt x="192" y="1355"/>
                </a:moveTo>
                <a:cubicBezTo>
                  <a:pt x="178" y="1388"/>
                  <a:pt x="169" y="1423"/>
                  <a:pt x="159" y="1457"/>
                </a:cubicBezTo>
                <a:cubicBezTo>
                  <a:pt x="146" y="1497"/>
                  <a:pt x="127" y="1532"/>
                  <a:pt x="105" y="1568"/>
                </a:cubicBezTo>
                <a:cubicBezTo>
                  <a:pt x="92" y="1590"/>
                  <a:pt x="80" y="1613"/>
                  <a:pt x="68" y="1635"/>
                </a:cubicBezTo>
                <a:cubicBezTo>
                  <a:pt x="69" y="1631"/>
                  <a:pt x="70" y="1627"/>
                  <a:pt x="71" y="1623"/>
                </a:cubicBezTo>
                <a:cubicBezTo>
                  <a:pt x="77" y="1605"/>
                  <a:pt x="84" y="1587"/>
                  <a:pt x="91" y="1570"/>
                </a:cubicBezTo>
                <a:cubicBezTo>
                  <a:pt x="106" y="1535"/>
                  <a:pt x="119" y="1500"/>
                  <a:pt x="131" y="1465"/>
                </a:cubicBezTo>
                <a:cubicBezTo>
                  <a:pt x="144" y="1429"/>
                  <a:pt x="155" y="1392"/>
                  <a:pt x="173" y="1358"/>
                </a:cubicBezTo>
                <a:cubicBezTo>
                  <a:pt x="186" y="1335"/>
                  <a:pt x="205" y="1306"/>
                  <a:pt x="227" y="1288"/>
                </a:cubicBezTo>
                <a:cubicBezTo>
                  <a:pt x="215" y="1311"/>
                  <a:pt x="202" y="1332"/>
                  <a:pt x="192" y="1355"/>
                </a:cubicBezTo>
                <a:close/>
                <a:moveTo>
                  <a:pt x="93" y="2194"/>
                </a:moveTo>
                <a:cubicBezTo>
                  <a:pt x="86" y="2198"/>
                  <a:pt x="74" y="2209"/>
                  <a:pt x="65" y="2204"/>
                </a:cubicBezTo>
                <a:cubicBezTo>
                  <a:pt x="57" y="2199"/>
                  <a:pt x="48" y="2186"/>
                  <a:pt x="60" y="2180"/>
                </a:cubicBezTo>
                <a:cubicBezTo>
                  <a:pt x="67" y="2177"/>
                  <a:pt x="73" y="2177"/>
                  <a:pt x="80" y="2179"/>
                </a:cubicBezTo>
                <a:cubicBezTo>
                  <a:pt x="88" y="2181"/>
                  <a:pt x="97" y="2184"/>
                  <a:pt x="104" y="2189"/>
                </a:cubicBezTo>
                <a:cubicBezTo>
                  <a:pt x="100" y="2190"/>
                  <a:pt x="96" y="2191"/>
                  <a:pt x="93" y="2194"/>
                </a:cubicBezTo>
                <a:close/>
                <a:moveTo>
                  <a:pt x="104" y="2243"/>
                </a:moveTo>
                <a:cubicBezTo>
                  <a:pt x="96" y="2249"/>
                  <a:pt x="81" y="2252"/>
                  <a:pt x="81" y="2238"/>
                </a:cubicBezTo>
                <a:cubicBezTo>
                  <a:pt x="80" y="2231"/>
                  <a:pt x="83" y="2225"/>
                  <a:pt x="87" y="2220"/>
                </a:cubicBezTo>
                <a:cubicBezTo>
                  <a:pt x="92" y="2213"/>
                  <a:pt x="99" y="2206"/>
                  <a:pt x="106" y="2201"/>
                </a:cubicBezTo>
                <a:cubicBezTo>
                  <a:pt x="105" y="2205"/>
                  <a:pt x="105" y="2209"/>
                  <a:pt x="106" y="2214"/>
                </a:cubicBezTo>
                <a:cubicBezTo>
                  <a:pt x="107" y="2222"/>
                  <a:pt x="113" y="2237"/>
                  <a:pt x="104" y="2243"/>
                </a:cubicBezTo>
                <a:close/>
                <a:moveTo>
                  <a:pt x="112" y="2183"/>
                </a:moveTo>
                <a:cubicBezTo>
                  <a:pt x="110" y="2179"/>
                  <a:pt x="107" y="2177"/>
                  <a:pt x="103" y="2174"/>
                </a:cubicBezTo>
                <a:cubicBezTo>
                  <a:pt x="96" y="2170"/>
                  <a:pt x="81" y="2165"/>
                  <a:pt x="82" y="2154"/>
                </a:cubicBezTo>
                <a:cubicBezTo>
                  <a:pt x="82" y="2145"/>
                  <a:pt x="89" y="2131"/>
                  <a:pt x="101" y="2139"/>
                </a:cubicBezTo>
                <a:cubicBezTo>
                  <a:pt x="107" y="2144"/>
                  <a:pt x="109" y="2149"/>
                  <a:pt x="111" y="2156"/>
                </a:cubicBezTo>
                <a:cubicBezTo>
                  <a:pt x="113" y="2165"/>
                  <a:pt x="114" y="2174"/>
                  <a:pt x="112" y="2183"/>
                </a:cubicBezTo>
                <a:close/>
                <a:moveTo>
                  <a:pt x="129" y="2207"/>
                </a:moveTo>
                <a:cubicBezTo>
                  <a:pt x="137" y="2209"/>
                  <a:pt x="153" y="2210"/>
                  <a:pt x="155" y="2221"/>
                </a:cubicBezTo>
                <a:cubicBezTo>
                  <a:pt x="157" y="2230"/>
                  <a:pt x="154" y="2245"/>
                  <a:pt x="141" y="2240"/>
                </a:cubicBezTo>
                <a:cubicBezTo>
                  <a:pt x="134" y="2238"/>
                  <a:pt x="130" y="2233"/>
                  <a:pt x="127" y="2227"/>
                </a:cubicBezTo>
                <a:cubicBezTo>
                  <a:pt x="122" y="2219"/>
                  <a:pt x="119" y="2211"/>
                  <a:pt x="117" y="2202"/>
                </a:cubicBezTo>
                <a:cubicBezTo>
                  <a:pt x="121" y="2205"/>
                  <a:pt x="124" y="2206"/>
                  <a:pt x="129" y="2207"/>
                </a:cubicBezTo>
                <a:close/>
                <a:moveTo>
                  <a:pt x="161" y="2416"/>
                </a:moveTo>
                <a:cubicBezTo>
                  <a:pt x="154" y="2411"/>
                  <a:pt x="147" y="2398"/>
                  <a:pt x="160" y="2393"/>
                </a:cubicBezTo>
                <a:cubicBezTo>
                  <a:pt x="166" y="2391"/>
                  <a:pt x="172" y="2392"/>
                  <a:pt x="178" y="2394"/>
                </a:cubicBezTo>
                <a:cubicBezTo>
                  <a:pt x="186" y="2397"/>
                  <a:pt x="194" y="2401"/>
                  <a:pt x="200" y="2407"/>
                </a:cubicBezTo>
                <a:cubicBezTo>
                  <a:pt x="196" y="2407"/>
                  <a:pt x="192" y="2408"/>
                  <a:pt x="189" y="2410"/>
                </a:cubicBezTo>
                <a:cubicBezTo>
                  <a:pt x="181" y="2413"/>
                  <a:pt x="169" y="2422"/>
                  <a:pt x="161" y="2416"/>
                </a:cubicBezTo>
                <a:close/>
                <a:moveTo>
                  <a:pt x="198" y="2428"/>
                </a:moveTo>
                <a:cubicBezTo>
                  <a:pt x="198" y="2436"/>
                  <a:pt x="201" y="2451"/>
                  <a:pt x="192" y="2455"/>
                </a:cubicBezTo>
                <a:cubicBezTo>
                  <a:pt x="184" y="2459"/>
                  <a:pt x="169" y="2459"/>
                  <a:pt x="171" y="2446"/>
                </a:cubicBezTo>
                <a:cubicBezTo>
                  <a:pt x="172" y="2440"/>
                  <a:pt x="175" y="2435"/>
                  <a:pt x="180" y="2430"/>
                </a:cubicBezTo>
                <a:cubicBezTo>
                  <a:pt x="186" y="2425"/>
                  <a:pt x="193" y="2420"/>
                  <a:pt x="201" y="2417"/>
                </a:cubicBezTo>
                <a:cubicBezTo>
                  <a:pt x="199" y="2420"/>
                  <a:pt x="198" y="2424"/>
                  <a:pt x="198" y="2428"/>
                </a:cubicBezTo>
                <a:close/>
                <a:moveTo>
                  <a:pt x="228" y="2407"/>
                </a:moveTo>
                <a:cubicBezTo>
                  <a:pt x="234" y="2401"/>
                  <a:pt x="243" y="2389"/>
                  <a:pt x="252" y="2393"/>
                </a:cubicBezTo>
                <a:cubicBezTo>
                  <a:pt x="260" y="2396"/>
                  <a:pt x="271" y="2406"/>
                  <a:pt x="260" y="2414"/>
                </a:cubicBezTo>
                <a:cubicBezTo>
                  <a:pt x="255" y="2418"/>
                  <a:pt x="249" y="2419"/>
                  <a:pt x="242" y="2419"/>
                </a:cubicBezTo>
                <a:cubicBezTo>
                  <a:pt x="234" y="2418"/>
                  <a:pt x="225" y="2416"/>
                  <a:pt x="218" y="2413"/>
                </a:cubicBezTo>
                <a:cubicBezTo>
                  <a:pt x="221" y="2412"/>
                  <a:pt x="225" y="2410"/>
                  <a:pt x="228" y="2407"/>
                </a:cubicBezTo>
                <a:close/>
                <a:moveTo>
                  <a:pt x="221" y="2428"/>
                </a:moveTo>
                <a:cubicBezTo>
                  <a:pt x="228" y="2431"/>
                  <a:pt x="243" y="2435"/>
                  <a:pt x="243" y="2445"/>
                </a:cubicBezTo>
                <a:cubicBezTo>
                  <a:pt x="244" y="2454"/>
                  <a:pt x="239" y="2467"/>
                  <a:pt x="227" y="2461"/>
                </a:cubicBezTo>
                <a:cubicBezTo>
                  <a:pt x="221" y="2457"/>
                  <a:pt x="218" y="2452"/>
                  <a:pt x="216" y="2446"/>
                </a:cubicBezTo>
                <a:cubicBezTo>
                  <a:pt x="213" y="2438"/>
                  <a:pt x="211" y="2430"/>
                  <a:pt x="211" y="2421"/>
                </a:cubicBezTo>
                <a:cubicBezTo>
                  <a:pt x="214" y="2424"/>
                  <a:pt x="217" y="2426"/>
                  <a:pt x="221" y="2428"/>
                </a:cubicBezTo>
                <a:close/>
                <a:moveTo>
                  <a:pt x="297" y="2326"/>
                </a:moveTo>
                <a:cubicBezTo>
                  <a:pt x="292" y="2332"/>
                  <a:pt x="287" y="2336"/>
                  <a:pt x="279" y="2337"/>
                </a:cubicBezTo>
                <a:cubicBezTo>
                  <a:pt x="264" y="2338"/>
                  <a:pt x="265" y="2322"/>
                  <a:pt x="269" y="2313"/>
                </a:cubicBezTo>
                <a:cubicBezTo>
                  <a:pt x="274" y="2303"/>
                  <a:pt x="291" y="2306"/>
                  <a:pt x="300" y="2305"/>
                </a:cubicBezTo>
                <a:cubicBezTo>
                  <a:pt x="305" y="2305"/>
                  <a:pt x="309" y="2304"/>
                  <a:pt x="313" y="2303"/>
                </a:cubicBezTo>
                <a:cubicBezTo>
                  <a:pt x="309" y="2311"/>
                  <a:pt x="304" y="2319"/>
                  <a:pt x="297" y="2326"/>
                </a:cubicBezTo>
                <a:close/>
                <a:moveTo>
                  <a:pt x="357" y="2287"/>
                </a:moveTo>
                <a:cubicBezTo>
                  <a:pt x="365" y="2287"/>
                  <a:pt x="371" y="2288"/>
                  <a:pt x="377" y="2293"/>
                </a:cubicBezTo>
                <a:cubicBezTo>
                  <a:pt x="389" y="2302"/>
                  <a:pt x="376" y="2313"/>
                  <a:pt x="367" y="2317"/>
                </a:cubicBezTo>
                <a:cubicBezTo>
                  <a:pt x="356" y="2320"/>
                  <a:pt x="347" y="2306"/>
                  <a:pt x="340" y="2300"/>
                </a:cubicBezTo>
                <a:cubicBezTo>
                  <a:pt x="337" y="2296"/>
                  <a:pt x="333" y="2294"/>
                  <a:pt x="329" y="2292"/>
                </a:cubicBezTo>
                <a:cubicBezTo>
                  <a:pt x="338" y="2289"/>
                  <a:pt x="348" y="2287"/>
                  <a:pt x="357" y="2287"/>
                </a:cubicBezTo>
                <a:close/>
                <a:moveTo>
                  <a:pt x="330" y="2257"/>
                </a:moveTo>
                <a:cubicBezTo>
                  <a:pt x="333" y="2250"/>
                  <a:pt x="338" y="2245"/>
                  <a:pt x="345" y="2241"/>
                </a:cubicBezTo>
                <a:cubicBezTo>
                  <a:pt x="358" y="2236"/>
                  <a:pt x="362" y="2251"/>
                  <a:pt x="361" y="2261"/>
                </a:cubicBezTo>
                <a:cubicBezTo>
                  <a:pt x="359" y="2272"/>
                  <a:pt x="342" y="2274"/>
                  <a:pt x="334" y="2277"/>
                </a:cubicBezTo>
                <a:cubicBezTo>
                  <a:pt x="329" y="2279"/>
                  <a:pt x="326" y="2281"/>
                  <a:pt x="322" y="2284"/>
                </a:cubicBezTo>
                <a:cubicBezTo>
                  <a:pt x="323" y="2274"/>
                  <a:pt x="326" y="2265"/>
                  <a:pt x="330" y="2257"/>
                </a:cubicBezTo>
                <a:close/>
                <a:moveTo>
                  <a:pt x="322" y="2317"/>
                </a:moveTo>
                <a:cubicBezTo>
                  <a:pt x="324" y="2313"/>
                  <a:pt x="325" y="2309"/>
                  <a:pt x="325" y="2304"/>
                </a:cubicBezTo>
                <a:cubicBezTo>
                  <a:pt x="331" y="2311"/>
                  <a:pt x="336" y="2319"/>
                  <a:pt x="340" y="2328"/>
                </a:cubicBezTo>
                <a:cubicBezTo>
                  <a:pt x="343" y="2335"/>
                  <a:pt x="345" y="2341"/>
                  <a:pt x="343" y="2349"/>
                </a:cubicBezTo>
                <a:cubicBezTo>
                  <a:pt x="338" y="2363"/>
                  <a:pt x="324" y="2356"/>
                  <a:pt x="317" y="2348"/>
                </a:cubicBezTo>
                <a:cubicBezTo>
                  <a:pt x="309" y="2340"/>
                  <a:pt x="319" y="2326"/>
                  <a:pt x="322" y="2317"/>
                </a:cubicBezTo>
                <a:close/>
                <a:moveTo>
                  <a:pt x="271" y="1681"/>
                </a:moveTo>
                <a:cubicBezTo>
                  <a:pt x="269" y="1626"/>
                  <a:pt x="287" y="1571"/>
                  <a:pt x="309" y="1520"/>
                </a:cubicBezTo>
                <a:cubicBezTo>
                  <a:pt x="306" y="1544"/>
                  <a:pt x="303" y="1569"/>
                  <a:pt x="299" y="1593"/>
                </a:cubicBezTo>
                <a:cubicBezTo>
                  <a:pt x="293" y="1626"/>
                  <a:pt x="295" y="1658"/>
                  <a:pt x="299" y="1692"/>
                </a:cubicBezTo>
                <a:cubicBezTo>
                  <a:pt x="303" y="1724"/>
                  <a:pt x="306" y="1757"/>
                  <a:pt x="313" y="1789"/>
                </a:cubicBezTo>
                <a:cubicBezTo>
                  <a:pt x="318" y="1813"/>
                  <a:pt x="330" y="1836"/>
                  <a:pt x="336" y="1860"/>
                </a:cubicBezTo>
                <a:cubicBezTo>
                  <a:pt x="297" y="1808"/>
                  <a:pt x="272" y="1748"/>
                  <a:pt x="271" y="1681"/>
                </a:cubicBezTo>
                <a:close/>
                <a:moveTo>
                  <a:pt x="338" y="1839"/>
                </a:moveTo>
                <a:cubicBezTo>
                  <a:pt x="335" y="1829"/>
                  <a:pt x="331" y="1820"/>
                  <a:pt x="328" y="1810"/>
                </a:cubicBezTo>
                <a:cubicBezTo>
                  <a:pt x="318" y="1774"/>
                  <a:pt x="314" y="1737"/>
                  <a:pt x="309" y="1699"/>
                </a:cubicBezTo>
                <a:cubicBezTo>
                  <a:pt x="305" y="1664"/>
                  <a:pt x="302" y="1630"/>
                  <a:pt x="308" y="1595"/>
                </a:cubicBezTo>
                <a:cubicBezTo>
                  <a:pt x="311" y="1574"/>
                  <a:pt x="314" y="1553"/>
                  <a:pt x="317" y="1532"/>
                </a:cubicBezTo>
                <a:cubicBezTo>
                  <a:pt x="318" y="1545"/>
                  <a:pt x="317" y="1559"/>
                  <a:pt x="318" y="1572"/>
                </a:cubicBezTo>
                <a:cubicBezTo>
                  <a:pt x="321" y="1609"/>
                  <a:pt x="328" y="1646"/>
                  <a:pt x="332" y="1682"/>
                </a:cubicBezTo>
                <a:cubicBezTo>
                  <a:pt x="336" y="1717"/>
                  <a:pt x="338" y="1752"/>
                  <a:pt x="338" y="1787"/>
                </a:cubicBezTo>
                <a:cubicBezTo>
                  <a:pt x="339" y="1804"/>
                  <a:pt x="338" y="1821"/>
                  <a:pt x="338" y="1838"/>
                </a:cubicBezTo>
                <a:cubicBezTo>
                  <a:pt x="338" y="1838"/>
                  <a:pt x="338" y="1839"/>
                  <a:pt x="338" y="1839"/>
                </a:cubicBezTo>
                <a:close/>
                <a:moveTo>
                  <a:pt x="381" y="1655"/>
                </a:moveTo>
                <a:cubicBezTo>
                  <a:pt x="391" y="1694"/>
                  <a:pt x="394" y="1736"/>
                  <a:pt x="388" y="1777"/>
                </a:cubicBezTo>
                <a:cubicBezTo>
                  <a:pt x="384" y="1806"/>
                  <a:pt x="367" y="1830"/>
                  <a:pt x="354" y="1857"/>
                </a:cubicBezTo>
                <a:cubicBezTo>
                  <a:pt x="360" y="1834"/>
                  <a:pt x="366" y="1811"/>
                  <a:pt x="371" y="1788"/>
                </a:cubicBezTo>
                <a:cubicBezTo>
                  <a:pt x="378" y="1755"/>
                  <a:pt x="381" y="1724"/>
                  <a:pt x="378" y="1690"/>
                </a:cubicBezTo>
                <a:cubicBezTo>
                  <a:pt x="375" y="1657"/>
                  <a:pt x="366" y="1626"/>
                  <a:pt x="355" y="1595"/>
                </a:cubicBezTo>
                <a:cubicBezTo>
                  <a:pt x="351" y="1583"/>
                  <a:pt x="348" y="1570"/>
                  <a:pt x="345" y="1557"/>
                </a:cubicBezTo>
                <a:cubicBezTo>
                  <a:pt x="360" y="1589"/>
                  <a:pt x="372" y="1621"/>
                  <a:pt x="381" y="1655"/>
                </a:cubicBezTo>
                <a:close/>
                <a:moveTo>
                  <a:pt x="331" y="1538"/>
                </a:moveTo>
                <a:cubicBezTo>
                  <a:pt x="336" y="1552"/>
                  <a:pt x="337" y="1569"/>
                  <a:pt x="342" y="1584"/>
                </a:cubicBezTo>
                <a:cubicBezTo>
                  <a:pt x="351" y="1617"/>
                  <a:pt x="363" y="1648"/>
                  <a:pt x="367" y="1682"/>
                </a:cubicBezTo>
                <a:cubicBezTo>
                  <a:pt x="372" y="1717"/>
                  <a:pt x="369" y="1752"/>
                  <a:pt x="362" y="1786"/>
                </a:cubicBezTo>
                <a:cubicBezTo>
                  <a:pt x="358" y="1805"/>
                  <a:pt x="353" y="1823"/>
                  <a:pt x="348" y="1842"/>
                </a:cubicBezTo>
                <a:cubicBezTo>
                  <a:pt x="348" y="1835"/>
                  <a:pt x="348" y="1828"/>
                  <a:pt x="348" y="1821"/>
                </a:cubicBezTo>
                <a:cubicBezTo>
                  <a:pt x="348" y="1783"/>
                  <a:pt x="347" y="1746"/>
                  <a:pt x="344" y="1708"/>
                </a:cubicBezTo>
                <a:cubicBezTo>
                  <a:pt x="341" y="1671"/>
                  <a:pt x="336" y="1633"/>
                  <a:pt x="330" y="1596"/>
                </a:cubicBezTo>
                <a:cubicBezTo>
                  <a:pt x="328" y="1580"/>
                  <a:pt x="326" y="1563"/>
                  <a:pt x="326" y="1546"/>
                </a:cubicBezTo>
                <a:cubicBezTo>
                  <a:pt x="326" y="1539"/>
                  <a:pt x="325" y="1531"/>
                  <a:pt x="324" y="1523"/>
                </a:cubicBezTo>
                <a:cubicBezTo>
                  <a:pt x="327" y="1528"/>
                  <a:pt x="329" y="1532"/>
                  <a:pt x="331" y="1538"/>
                </a:cubicBezTo>
                <a:close/>
                <a:moveTo>
                  <a:pt x="1252" y="1415"/>
                </a:moveTo>
                <a:cubicBezTo>
                  <a:pt x="1222" y="1412"/>
                  <a:pt x="1196" y="1404"/>
                  <a:pt x="1174" y="1390"/>
                </a:cubicBezTo>
                <a:cubicBezTo>
                  <a:pt x="1154" y="1375"/>
                  <a:pt x="1138" y="1359"/>
                  <a:pt x="1125" y="1341"/>
                </a:cubicBezTo>
                <a:cubicBezTo>
                  <a:pt x="1123" y="1337"/>
                  <a:pt x="1120" y="1333"/>
                  <a:pt x="1118" y="1329"/>
                </a:cubicBezTo>
                <a:cubicBezTo>
                  <a:pt x="1091" y="1276"/>
                  <a:pt x="1084" y="1206"/>
                  <a:pt x="1092" y="1137"/>
                </a:cubicBezTo>
                <a:cubicBezTo>
                  <a:pt x="1094" y="1122"/>
                  <a:pt x="1097" y="1107"/>
                  <a:pt x="1099" y="1093"/>
                </a:cubicBezTo>
                <a:cubicBezTo>
                  <a:pt x="1107" y="1052"/>
                  <a:pt x="1120" y="1012"/>
                  <a:pt x="1136" y="978"/>
                </a:cubicBezTo>
                <a:cubicBezTo>
                  <a:pt x="1137" y="976"/>
                  <a:pt x="1138" y="974"/>
                  <a:pt x="1139" y="972"/>
                </a:cubicBezTo>
                <a:cubicBezTo>
                  <a:pt x="1140" y="971"/>
                  <a:pt x="1140" y="970"/>
                  <a:pt x="1141" y="968"/>
                </a:cubicBezTo>
                <a:cubicBezTo>
                  <a:pt x="1174" y="903"/>
                  <a:pt x="1224" y="843"/>
                  <a:pt x="1295" y="816"/>
                </a:cubicBezTo>
                <a:cubicBezTo>
                  <a:pt x="1394" y="778"/>
                  <a:pt x="1516" y="828"/>
                  <a:pt x="1557" y="923"/>
                </a:cubicBezTo>
                <a:cubicBezTo>
                  <a:pt x="1593" y="1007"/>
                  <a:pt x="1579" y="1119"/>
                  <a:pt x="1520" y="1207"/>
                </a:cubicBezTo>
                <a:cubicBezTo>
                  <a:pt x="1423" y="1354"/>
                  <a:pt x="1336" y="1421"/>
                  <a:pt x="1252" y="1415"/>
                </a:cubicBezTo>
                <a:close/>
              </a:path>
            </a:pathLst>
          </a:custGeom>
          <a:gradFill>
            <a:gsLst>
              <a:gs pos="14000">
                <a:srgbClr val="FFF2CC"/>
              </a:gs>
              <a:gs pos="0">
                <a:srgbClr val="FFF2CC">
                  <a:alpha val="0"/>
                </a:srgbClr>
              </a:gs>
            </a:gsLst>
            <a:lin ang="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1" name="Freeform 107"/>
          <p:cNvSpPr>
            <a:spLocks noEditPoints="1"/>
          </p:cNvSpPr>
          <p:nvPr/>
        </p:nvSpPr>
        <p:spPr bwMode="auto">
          <a:xfrm>
            <a:off x="11458499" y="1923412"/>
            <a:ext cx="740091" cy="2454311"/>
          </a:xfrm>
          <a:custGeom>
            <a:avLst/>
            <a:gdLst>
              <a:gd name="T0" fmla="*/ 537 w 1275"/>
              <a:gd name="T1" fmla="*/ 3449 h 4236"/>
              <a:gd name="T2" fmla="*/ 514 w 1275"/>
              <a:gd name="T3" fmla="*/ 3469 h 4236"/>
              <a:gd name="T4" fmla="*/ 422 w 1275"/>
              <a:gd name="T5" fmla="*/ 4195 h 4236"/>
              <a:gd name="T6" fmla="*/ 129 w 1275"/>
              <a:gd name="T7" fmla="*/ 3918 h 4236"/>
              <a:gd name="T8" fmla="*/ 298 w 1275"/>
              <a:gd name="T9" fmla="*/ 3078 h 4236"/>
              <a:gd name="T10" fmla="*/ 731 w 1275"/>
              <a:gd name="T11" fmla="*/ 3111 h 4236"/>
              <a:gd name="T12" fmla="*/ 1140 w 1275"/>
              <a:gd name="T13" fmla="*/ 2570 h 4236"/>
              <a:gd name="T14" fmla="*/ 1136 w 1275"/>
              <a:gd name="T15" fmla="*/ 1914 h 4236"/>
              <a:gd name="T16" fmla="*/ 1040 w 1275"/>
              <a:gd name="T17" fmla="*/ 2626 h 4236"/>
              <a:gd name="T18" fmla="*/ 939 w 1275"/>
              <a:gd name="T19" fmla="*/ 1878 h 4236"/>
              <a:gd name="T20" fmla="*/ 739 w 1275"/>
              <a:gd name="T21" fmla="*/ 1076 h 4236"/>
              <a:gd name="T22" fmla="*/ 683 w 1275"/>
              <a:gd name="T23" fmla="*/ 370 h 4236"/>
              <a:gd name="T24" fmla="*/ 129 w 1275"/>
              <a:gd name="T25" fmla="*/ 201 h 4236"/>
              <a:gd name="T26" fmla="*/ 357 w 1275"/>
              <a:gd name="T27" fmla="*/ 882 h 4236"/>
              <a:gd name="T28" fmla="*/ 155 w 1275"/>
              <a:gd name="T29" fmla="*/ 712 h 4236"/>
              <a:gd name="T30" fmla="*/ 238 w 1275"/>
              <a:gd name="T31" fmla="*/ 117 h 4236"/>
              <a:gd name="T32" fmla="*/ 689 w 1275"/>
              <a:gd name="T33" fmla="*/ 454 h 4236"/>
              <a:gd name="T34" fmla="*/ 601 w 1275"/>
              <a:gd name="T35" fmla="*/ 1021 h 4236"/>
              <a:gd name="T36" fmla="*/ 136 w 1275"/>
              <a:gd name="T37" fmla="*/ 1399 h 4236"/>
              <a:gd name="T38" fmla="*/ 183 w 1275"/>
              <a:gd name="T39" fmla="*/ 1926 h 4236"/>
              <a:gd name="T40" fmla="*/ 276 w 1275"/>
              <a:gd name="T41" fmla="*/ 3059 h 4236"/>
              <a:gd name="T42" fmla="*/ 180 w 1275"/>
              <a:gd name="T43" fmla="*/ 4083 h 4236"/>
              <a:gd name="T44" fmla="*/ 538 w 1275"/>
              <a:gd name="T45" fmla="*/ 4196 h 4236"/>
              <a:gd name="T46" fmla="*/ 944 w 1275"/>
              <a:gd name="T47" fmla="*/ 2814 h 4236"/>
              <a:gd name="T48" fmla="*/ 303 w 1275"/>
              <a:gd name="T49" fmla="*/ 3066 h 4236"/>
              <a:gd name="T50" fmla="*/ 607 w 1275"/>
              <a:gd name="T51" fmla="*/ 2681 h 4236"/>
              <a:gd name="T52" fmla="*/ 944 w 1275"/>
              <a:gd name="T53" fmla="*/ 2814 h 4236"/>
              <a:gd name="T54" fmla="*/ 1049 w 1275"/>
              <a:gd name="T55" fmla="*/ 2332 h 4236"/>
              <a:gd name="T56" fmla="*/ 775 w 1275"/>
              <a:gd name="T57" fmla="*/ 2707 h 4236"/>
              <a:gd name="T58" fmla="*/ 554 w 1275"/>
              <a:gd name="T59" fmla="*/ 2627 h 4236"/>
              <a:gd name="T60" fmla="*/ 932 w 1275"/>
              <a:gd name="T61" fmla="*/ 1872 h 4236"/>
              <a:gd name="T62" fmla="*/ 498 w 1275"/>
              <a:gd name="T63" fmla="*/ 2098 h 4236"/>
              <a:gd name="T64" fmla="*/ 554 w 1275"/>
              <a:gd name="T65" fmla="*/ 2055 h 4236"/>
              <a:gd name="T66" fmla="*/ 359 w 1275"/>
              <a:gd name="T67" fmla="*/ 2029 h 4236"/>
              <a:gd name="T68" fmla="*/ 912 w 1275"/>
              <a:gd name="T69" fmla="*/ 1849 h 4236"/>
              <a:gd name="T70" fmla="*/ 528 w 1275"/>
              <a:gd name="T71" fmla="*/ 2615 h 4236"/>
              <a:gd name="T72" fmla="*/ 344 w 1275"/>
              <a:gd name="T73" fmla="*/ 2084 h 4236"/>
              <a:gd name="T74" fmla="*/ 841 w 1275"/>
              <a:gd name="T75" fmla="*/ 1175 h 4236"/>
              <a:gd name="T76" fmla="*/ 914 w 1275"/>
              <a:gd name="T77" fmla="*/ 1842 h 4236"/>
              <a:gd name="T78" fmla="*/ 343 w 1275"/>
              <a:gd name="T79" fmla="*/ 1999 h 4236"/>
              <a:gd name="T80" fmla="*/ 308 w 1275"/>
              <a:gd name="T81" fmla="*/ 2047 h 4236"/>
              <a:gd name="T82" fmla="*/ 203 w 1275"/>
              <a:gd name="T83" fmla="*/ 1958 h 4236"/>
              <a:gd name="T84" fmla="*/ 619 w 1275"/>
              <a:gd name="T85" fmla="*/ 1051 h 4236"/>
              <a:gd name="T86" fmla="*/ 183 w 1275"/>
              <a:gd name="T87" fmla="*/ 1921 h 4236"/>
              <a:gd name="T88" fmla="*/ 368 w 1275"/>
              <a:gd name="T89" fmla="*/ 1090 h 4236"/>
              <a:gd name="T90" fmla="*/ 218 w 1275"/>
              <a:gd name="T91" fmla="*/ 1836 h 4236"/>
              <a:gd name="T92" fmla="*/ 183 w 1275"/>
              <a:gd name="T93" fmla="*/ 1921 h 4236"/>
              <a:gd name="T94" fmla="*/ 114 w 1275"/>
              <a:gd name="T95" fmla="*/ 2744 h 4236"/>
              <a:gd name="T96" fmla="*/ 285 w 1275"/>
              <a:gd name="T97" fmla="*/ 2054 h 4236"/>
              <a:gd name="T98" fmla="*/ 522 w 1275"/>
              <a:gd name="T99" fmla="*/ 2624 h 4236"/>
              <a:gd name="T100" fmla="*/ 281 w 1275"/>
              <a:gd name="T101" fmla="*/ 3049 h 4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5" h="4236">
                <a:moveTo>
                  <a:pt x="712" y="3799"/>
                </a:moveTo>
                <a:cubicBezTo>
                  <a:pt x="716" y="3677"/>
                  <a:pt x="663" y="3500"/>
                  <a:pt x="537" y="3449"/>
                </a:cubicBezTo>
                <a:cubicBezTo>
                  <a:pt x="524" y="3443"/>
                  <a:pt x="511" y="3441"/>
                  <a:pt x="498" y="3439"/>
                </a:cubicBezTo>
                <a:cubicBezTo>
                  <a:pt x="504" y="3440"/>
                  <a:pt x="508" y="3468"/>
                  <a:pt x="514" y="3469"/>
                </a:cubicBezTo>
                <a:cubicBezTo>
                  <a:pt x="691" y="3487"/>
                  <a:pt x="708" y="3719"/>
                  <a:pt x="686" y="3855"/>
                </a:cubicBezTo>
                <a:cubicBezTo>
                  <a:pt x="662" y="4004"/>
                  <a:pt x="591" y="4179"/>
                  <a:pt x="422" y="4195"/>
                </a:cubicBezTo>
                <a:cubicBezTo>
                  <a:pt x="344" y="4202"/>
                  <a:pt x="270" y="4179"/>
                  <a:pt x="214" y="4124"/>
                </a:cubicBezTo>
                <a:cubicBezTo>
                  <a:pt x="160" y="4070"/>
                  <a:pt x="141" y="3991"/>
                  <a:pt x="129" y="3918"/>
                </a:cubicBezTo>
                <a:cubicBezTo>
                  <a:pt x="93" y="3708"/>
                  <a:pt x="142" y="3488"/>
                  <a:pt x="212" y="3289"/>
                </a:cubicBezTo>
                <a:cubicBezTo>
                  <a:pt x="237" y="3217"/>
                  <a:pt x="266" y="3147"/>
                  <a:pt x="298" y="3078"/>
                </a:cubicBezTo>
                <a:cubicBezTo>
                  <a:pt x="342" y="3116"/>
                  <a:pt x="394" y="3144"/>
                  <a:pt x="451" y="3160"/>
                </a:cubicBezTo>
                <a:cubicBezTo>
                  <a:pt x="547" y="3186"/>
                  <a:pt x="647" y="3160"/>
                  <a:pt x="731" y="3111"/>
                </a:cubicBezTo>
                <a:cubicBezTo>
                  <a:pt x="885" y="3020"/>
                  <a:pt x="977" y="2843"/>
                  <a:pt x="1027" y="2676"/>
                </a:cubicBezTo>
                <a:cubicBezTo>
                  <a:pt x="1069" y="2649"/>
                  <a:pt x="1107" y="2614"/>
                  <a:pt x="1140" y="2570"/>
                </a:cubicBezTo>
                <a:cubicBezTo>
                  <a:pt x="1275" y="2387"/>
                  <a:pt x="1255" y="2135"/>
                  <a:pt x="1153" y="1942"/>
                </a:cubicBezTo>
                <a:cubicBezTo>
                  <a:pt x="1148" y="1933"/>
                  <a:pt x="1140" y="1921"/>
                  <a:pt x="1136" y="1914"/>
                </a:cubicBezTo>
                <a:cubicBezTo>
                  <a:pt x="1228" y="2087"/>
                  <a:pt x="1250" y="2294"/>
                  <a:pt x="1164" y="2473"/>
                </a:cubicBezTo>
                <a:cubicBezTo>
                  <a:pt x="1134" y="2534"/>
                  <a:pt x="1091" y="2586"/>
                  <a:pt x="1040" y="2626"/>
                </a:cubicBezTo>
                <a:cubicBezTo>
                  <a:pt x="1073" y="2493"/>
                  <a:pt x="1072" y="2359"/>
                  <a:pt x="1054" y="2223"/>
                </a:cubicBezTo>
                <a:cubicBezTo>
                  <a:pt x="1038" y="2101"/>
                  <a:pt x="1004" y="1983"/>
                  <a:pt x="939" y="1878"/>
                </a:cubicBezTo>
                <a:cubicBezTo>
                  <a:pt x="937" y="1874"/>
                  <a:pt x="935" y="1871"/>
                  <a:pt x="933" y="1868"/>
                </a:cubicBezTo>
                <a:cubicBezTo>
                  <a:pt x="997" y="1588"/>
                  <a:pt x="1000" y="1241"/>
                  <a:pt x="739" y="1076"/>
                </a:cubicBezTo>
                <a:cubicBezTo>
                  <a:pt x="703" y="1054"/>
                  <a:pt x="666" y="1038"/>
                  <a:pt x="628" y="1028"/>
                </a:cubicBezTo>
                <a:cubicBezTo>
                  <a:pt x="705" y="814"/>
                  <a:pt x="744" y="590"/>
                  <a:pt x="683" y="370"/>
                </a:cubicBezTo>
                <a:cubicBezTo>
                  <a:pt x="649" y="252"/>
                  <a:pt x="581" y="99"/>
                  <a:pt x="458" y="52"/>
                </a:cubicBezTo>
                <a:cubicBezTo>
                  <a:pt x="325" y="0"/>
                  <a:pt x="188" y="81"/>
                  <a:pt x="129" y="201"/>
                </a:cubicBezTo>
                <a:cubicBezTo>
                  <a:pt x="69" y="322"/>
                  <a:pt x="79" y="488"/>
                  <a:pt x="114" y="616"/>
                </a:cubicBezTo>
                <a:cubicBezTo>
                  <a:pt x="147" y="738"/>
                  <a:pt x="227" y="853"/>
                  <a:pt x="357" y="882"/>
                </a:cubicBezTo>
                <a:cubicBezTo>
                  <a:pt x="349" y="881"/>
                  <a:pt x="347" y="854"/>
                  <a:pt x="340" y="853"/>
                </a:cubicBezTo>
                <a:cubicBezTo>
                  <a:pt x="261" y="835"/>
                  <a:pt x="189" y="787"/>
                  <a:pt x="155" y="712"/>
                </a:cubicBezTo>
                <a:cubicBezTo>
                  <a:pt x="124" y="647"/>
                  <a:pt x="112" y="574"/>
                  <a:pt x="107" y="503"/>
                </a:cubicBezTo>
                <a:cubicBezTo>
                  <a:pt x="97" y="363"/>
                  <a:pt x="119" y="207"/>
                  <a:pt x="238" y="117"/>
                </a:cubicBezTo>
                <a:cubicBezTo>
                  <a:pt x="344" y="37"/>
                  <a:pt x="495" y="56"/>
                  <a:pt x="580" y="157"/>
                </a:cubicBezTo>
                <a:cubicBezTo>
                  <a:pt x="646" y="235"/>
                  <a:pt x="676" y="354"/>
                  <a:pt x="689" y="454"/>
                </a:cubicBezTo>
                <a:cubicBezTo>
                  <a:pt x="702" y="550"/>
                  <a:pt x="695" y="648"/>
                  <a:pt x="678" y="743"/>
                </a:cubicBezTo>
                <a:cubicBezTo>
                  <a:pt x="661" y="839"/>
                  <a:pt x="634" y="932"/>
                  <a:pt x="601" y="1021"/>
                </a:cubicBezTo>
                <a:cubicBezTo>
                  <a:pt x="473" y="997"/>
                  <a:pt x="340" y="1041"/>
                  <a:pt x="249" y="1149"/>
                </a:cubicBezTo>
                <a:cubicBezTo>
                  <a:pt x="191" y="1219"/>
                  <a:pt x="159" y="1313"/>
                  <a:pt x="136" y="1399"/>
                </a:cubicBezTo>
                <a:cubicBezTo>
                  <a:pt x="113" y="1485"/>
                  <a:pt x="99" y="1577"/>
                  <a:pt x="107" y="1665"/>
                </a:cubicBezTo>
                <a:cubicBezTo>
                  <a:pt x="115" y="1753"/>
                  <a:pt x="142" y="1848"/>
                  <a:pt x="183" y="1926"/>
                </a:cubicBezTo>
                <a:cubicBezTo>
                  <a:pt x="60" y="2267"/>
                  <a:pt x="0" y="2696"/>
                  <a:pt x="224" y="3000"/>
                </a:cubicBezTo>
                <a:cubicBezTo>
                  <a:pt x="240" y="3021"/>
                  <a:pt x="257" y="3041"/>
                  <a:pt x="276" y="3059"/>
                </a:cubicBezTo>
                <a:cubicBezTo>
                  <a:pt x="187" y="3253"/>
                  <a:pt x="121" y="3459"/>
                  <a:pt x="104" y="3673"/>
                </a:cubicBezTo>
                <a:cubicBezTo>
                  <a:pt x="93" y="3813"/>
                  <a:pt x="109" y="3959"/>
                  <a:pt x="180" y="4083"/>
                </a:cubicBezTo>
                <a:cubicBezTo>
                  <a:pt x="210" y="4136"/>
                  <a:pt x="249" y="4180"/>
                  <a:pt x="306" y="4205"/>
                </a:cubicBezTo>
                <a:cubicBezTo>
                  <a:pt x="376" y="4236"/>
                  <a:pt x="472" y="4234"/>
                  <a:pt x="538" y="4196"/>
                </a:cubicBezTo>
                <a:cubicBezTo>
                  <a:pt x="663" y="4124"/>
                  <a:pt x="707" y="3932"/>
                  <a:pt x="712" y="3799"/>
                </a:cubicBezTo>
                <a:close/>
                <a:moveTo>
                  <a:pt x="944" y="2814"/>
                </a:moveTo>
                <a:cubicBezTo>
                  <a:pt x="861" y="2981"/>
                  <a:pt x="711" y="3139"/>
                  <a:pt x="512" y="3140"/>
                </a:cubicBezTo>
                <a:cubicBezTo>
                  <a:pt x="435" y="3141"/>
                  <a:pt x="364" y="3111"/>
                  <a:pt x="303" y="3066"/>
                </a:cubicBezTo>
                <a:cubicBezTo>
                  <a:pt x="373" y="2919"/>
                  <a:pt x="456" y="2778"/>
                  <a:pt x="544" y="2642"/>
                </a:cubicBezTo>
                <a:cubicBezTo>
                  <a:pt x="564" y="2657"/>
                  <a:pt x="585" y="2670"/>
                  <a:pt x="607" y="2681"/>
                </a:cubicBezTo>
                <a:cubicBezTo>
                  <a:pt x="734" y="2749"/>
                  <a:pt x="876" y="2753"/>
                  <a:pt x="994" y="2694"/>
                </a:cubicBezTo>
                <a:cubicBezTo>
                  <a:pt x="980" y="2735"/>
                  <a:pt x="963" y="2775"/>
                  <a:pt x="944" y="2814"/>
                </a:cubicBezTo>
                <a:close/>
                <a:moveTo>
                  <a:pt x="966" y="1928"/>
                </a:moveTo>
                <a:cubicBezTo>
                  <a:pt x="1025" y="2053"/>
                  <a:pt x="1043" y="2196"/>
                  <a:pt x="1049" y="2332"/>
                </a:cubicBezTo>
                <a:cubicBezTo>
                  <a:pt x="1054" y="2439"/>
                  <a:pt x="1040" y="2545"/>
                  <a:pt x="1010" y="2647"/>
                </a:cubicBezTo>
                <a:cubicBezTo>
                  <a:pt x="941" y="2690"/>
                  <a:pt x="861" y="2713"/>
                  <a:pt x="775" y="2707"/>
                </a:cubicBezTo>
                <a:cubicBezTo>
                  <a:pt x="698" y="2702"/>
                  <a:pt x="620" y="2674"/>
                  <a:pt x="551" y="2631"/>
                </a:cubicBezTo>
                <a:cubicBezTo>
                  <a:pt x="552" y="2630"/>
                  <a:pt x="553" y="2628"/>
                  <a:pt x="554" y="2627"/>
                </a:cubicBezTo>
                <a:cubicBezTo>
                  <a:pt x="683" y="2429"/>
                  <a:pt x="824" y="2230"/>
                  <a:pt x="896" y="2002"/>
                </a:cubicBezTo>
                <a:cubicBezTo>
                  <a:pt x="909" y="1961"/>
                  <a:pt x="921" y="1918"/>
                  <a:pt x="932" y="1872"/>
                </a:cubicBezTo>
                <a:cubicBezTo>
                  <a:pt x="945" y="1889"/>
                  <a:pt x="956" y="1908"/>
                  <a:pt x="966" y="1928"/>
                </a:cubicBezTo>
                <a:close/>
                <a:moveTo>
                  <a:pt x="498" y="2098"/>
                </a:moveTo>
                <a:cubicBezTo>
                  <a:pt x="523" y="2095"/>
                  <a:pt x="547" y="2090"/>
                  <a:pt x="571" y="2085"/>
                </a:cubicBezTo>
                <a:cubicBezTo>
                  <a:pt x="568" y="2086"/>
                  <a:pt x="557" y="2054"/>
                  <a:pt x="554" y="2055"/>
                </a:cubicBezTo>
                <a:cubicBezTo>
                  <a:pt x="486" y="2071"/>
                  <a:pt x="417" y="2078"/>
                  <a:pt x="350" y="2061"/>
                </a:cubicBezTo>
                <a:cubicBezTo>
                  <a:pt x="353" y="2050"/>
                  <a:pt x="356" y="2039"/>
                  <a:pt x="359" y="2029"/>
                </a:cubicBezTo>
                <a:cubicBezTo>
                  <a:pt x="399" y="1906"/>
                  <a:pt x="489" y="1802"/>
                  <a:pt x="616" y="1767"/>
                </a:cubicBezTo>
                <a:cubicBezTo>
                  <a:pt x="728" y="1735"/>
                  <a:pt x="839" y="1769"/>
                  <a:pt x="912" y="1849"/>
                </a:cubicBezTo>
                <a:cubicBezTo>
                  <a:pt x="872" y="2016"/>
                  <a:pt x="803" y="2171"/>
                  <a:pt x="714" y="2321"/>
                </a:cubicBezTo>
                <a:cubicBezTo>
                  <a:pt x="655" y="2421"/>
                  <a:pt x="591" y="2517"/>
                  <a:pt x="528" y="2615"/>
                </a:cubicBezTo>
                <a:cubicBezTo>
                  <a:pt x="463" y="2568"/>
                  <a:pt x="409" y="2507"/>
                  <a:pt x="378" y="2437"/>
                </a:cubicBezTo>
                <a:cubicBezTo>
                  <a:pt x="329" y="2327"/>
                  <a:pt x="319" y="2201"/>
                  <a:pt x="344" y="2084"/>
                </a:cubicBezTo>
                <a:cubicBezTo>
                  <a:pt x="393" y="2101"/>
                  <a:pt x="447" y="2103"/>
                  <a:pt x="498" y="2098"/>
                </a:cubicBezTo>
                <a:close/>
                <a:moveTo>
                  <a:pt x="841" y="1175"/>
                </a:moveTo>
                <a:cubicBezTo>
                  <a:pt x="977" y="1313"/>
                  <a:pt x="962" y="1556"/>
                  <a:pt x="935" y="1732"/>
                </a:cubicBezTo>
                <a:cubicBezTo>
                  <a:pt x="929" y="1770"/>
                  <a:pt x="922" y="1806"/>
                  <a:pt x="914" y="1842"/>
                </a:cubicBezTo>
                <a:cubicBezTo>
                  <a:pt x="838" y="1746"/>
                  <a:pt x="725" y="1705"/>
                  <a:pt x="599" y="1737"/>
                </a:cubicBezTo>
                <a:cubicBezTo>
                  <a:pt x="471" y="1770"/>
                  <a:pt x="384" y="1879"/>
                  <a:pt x="343" y="1999"/>
                </a:cubicBezTo>
                <a:cubicBezTo>
                  <a:pt x="336" y="2017"/>
                  <a:pt x="331" y="2035"/>
                  <a:pt x="327" y="2054"/>
                </a:cubicBezTo>
                <a:cubicBezTo>
                  <a:pt x="321" y="2051"/>
                  <a:pt x="314" y="2049"/>
                  <a:pt x="308" y="2047"/>
                </a:cubicBezTo>
                <a:cubicBezTo>
                  <a:pt x="281" y="2035"/>
                  <a:pt x="256" y="2017"/>
                  <a:pt x="235" y="1996"/>
                </a:cubicBezTo>
                <a:cubicBezTo>
                  <a:pt x="221" y="1983"/>
                  <a:pt x="211" y="1970"/>
                  <a:pt x="203" y="1958"/>
                </a:cubicBezTo>
                <a:cubicBezTo>
                  <a:pt x="259" y="1805"/>
                  <a:pt x="331" y="1657"/>
                  <a:pt x="403" y="1515"/>
                </a:cubicBezTo>
                <a:cubicBezTo>
                  <a:pt x="477" y="1370"/>
                  <a:pt x="558" y="1213"/>
                  <a:pt x="619" y="1051"/>
                </a:cubicBezTo>
                <a:cubicBezTo>
                  <a:pt x="703" y="1069"/>
                  <a:pt x="782" y="1114"/>
                  <a:pt x="841" y="1175"/>
                </a:cubicBezTo>
                <a:close/>
                <a:moveTo>
                  <a:pt x="183" y="1921"/>
                </a:moveTo>
                <a:cubicBezTo>
                  <a:pt x="138" y="1820"/>
                  <a:pt x="115" y="1697"/>
                  <a:pt x="124" y="1587"/>
                </a:cubicBezTo>
                <a:cubicBezTo>
                  <a:pt x="139" y="1406"/>
                  <a:pt x="205" y="1191"/>
                  <a:pt x="368" y="1090"/>
                </a:cubicBezTo>
                <a:cubicBezTo>
                  <a:pt x="437" y="1047"/>
                  <a:pt x="515" y="1035"/>
                  <a:pt x="592" y="1046"/>
                </a:cubicBezTo>
                <a:cubicBezTo>
                  <a:pt x="487" y="1317"/>
                  <a:pt x="328" y="1568"/>
                  <a:pt x="218" y="1836"/>
                </a:cubicBezTo>
                <a:cubicBezTo>
                  <a:pt x="206" y="1865"/>
                  <a:pt x="195" y="1894"/>
                  <a:pt x="184" y="1924"/>
                </a:cubicBezTo>
                <a:cubicBezTo>
                  <a:pt x="184" y="1923"/>
                  <a:pt x="183" y="1922"/>
                  <a:pt x="183" y="1921"/>
                </a:cubicBezTo>
                <a:close/>
                <a:moveTo>
                  <a:pt x="261" y="3031"/>
                </a:moveTo>
                <a:cubicBezTo>
                  <a:pt x="179" y="2954"/>
                  <a:pt x="137" y="2853"/>
                  <a:pt x="114" y="2744"/>
                </a:cubicBezTo>
                <a:cubicBezTo>
                  <a:pt x="58" y="2476"/>
                  <a:pt x="110" y="2211"/>
                  <a:pt x="202" y="1959"/>
                </a:cubicBezTo>
                <a:cubicBezTo>
                  <a:pt x="224" y="1996"/>
                  <a:pt x="250" y="2028"/>
                  <a:pt x="285" y="2054"/>
                </a:cubicBezTo>
                <a:cubicBezTo>
                  <a:pt x="297" y="2062"/>
                  <a:pt x="310" y="2069"/>
                  <a:pt x="323" y="2075"/>
                </a:cubicBezTo>
                <a:cubicBezTo>
                  <a:pt x="286" y="2276"/>
                  <a:pt x="365" y="2495"/>
                  <a:pt x="522" y="2624"/>
                </a:cubicBezTo>
                <a:cubicBezTo>
                  <a:pt x="453" y="2731"/>
                  <a:pt x="386" y="2838"/>
                  <a:pt x="328" y="2951"/>
                </a:cubicBezTo>
                <a:cubicBezTo>
                  <a:pt x="312" y="2983"/>
                  <a:pt x="296" y="3016"/>
                  <a:pt x="281" y="3049"/>
                </a:cubicBezTo>
                <a:cubicBezTo>
                  <a:pt x="274" y="3043"/>
                  <a:pt x="267" y="3037"/>
                  <a:pt x="261" y="3031"/>
                </a:cubicBezTo>
                <a:close/>
              </a:path>
            </a:pathLst>
          </a:custGeom>
          <a:gradFill>
            <a:gsLst>
              <a:gs pos="48000">
                <a:srgbClr val="FFF2CC"/>
              </a:gs>
              <a:gs pos="0">
                <a:srgbClr val="FFF2CC">
                  <a:alpha val="0"/>
                </a:srgbClr>
              </a:gs>
            </a:gsLst>
            <a:lin ang="0" scaled="1"/>
          </a:gradFill>
          <a:ln>
            <a:noFill/>
          </a:ln>
          <a:effectLst>
            <a:outerShdw blurRad="50800" dist="508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97006" y="426445"/>
            <a:ext cx="4797988" cy="26468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b="1" dirty="0" smtClean="0">
                <a:ln w="0">
                  <a:noFill/>
                </a:ln>
                <a:gradFill flip="none" rotWithShape="1">
                  <a:gsLst>
                    <a:gs pos="0">
                      <a:srgbClr val="FFF2CC"/>
                    </a:gs>
                    <a:gs pos="100000">
                      <a:srgbClr val="EFD874"/>
                    </a:gs>
                  </a:gsLst>
                  <a:lin ang="16200000" scaled="1"/>
                  <a:tileRect/>
                </a:gradFill>
                <a:effectLst>
                  <a:outerShdw blurRad="762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201X</a:t>
            </a:r>
            <a:endParaRPr lang="zh-CN" altLang="en-US" sz="16600" b="1" dirty="0">
              <a:ln w="0">
                <a:noFill/>
              </a:ln>
              <a:gradFill flip="none" rotWithShape="1">
                <a:gsLst>
                  <a:gs pos="0">
                    <a:srgbClr val="FFF2CC"/>
                  </a:gs>
                  <a:gs pos="100000">
                    <a:srgbClr val="EFD874"/>
                  </a:gs>
                </a:gsLst>
                <a:lin ang="16200000" scaled="1"/>
                <a:tileRect/>
              </a:gradFill>
              <a:effectLst>
                <a:outerShdw blurRad="76200" dist="50800" dir="2700000" algn="tl" rotWithShape="0">
                  <a:prstClr val="black">
                    <a:alpha val="40000"/>
                  </a:prst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21" name="组合 420"/>
          <p:cNvGrpSpPr/>
          <p:nvPr/>
        </p:nvGrpSpPr>
        <p:grpSpPr>
          <a:xfrm>
            <a:off x="2410710" y="3851601"/>
            <a:ext cx="7370580" cy="1523141"/>
            <a:chOff x="2410710" y="4397567"/>
            <a:chExt cx="7370580" cy="1523141"/>
          </a:xfrm>
        </p:grpSpPr>
        <p:sp>
          <p:nvSpPr>
            <p:cNvPr id="16" name="Freeform 6"/>
            <p:cNvSpPr/>
            <p:nvPr/>
          </p:nvSpPr>
          <p:spPr bwMode="auto">
            <a:xfrm>
              <a:off x="6096000" y="54198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415541" y="4592105"/>
              <a:ext cx="7360920" cy="114194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0"/>
                  </a:schemeClr>
                </a:gs>
                <a:gs pos="50000">
                  <a:schemeClr val="bg1"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934984" y="4652112"/>
              <a:ext cx="63220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Thanks</a:t>
              </a:r>
              <a:endParaRPr lang="zh-CN" altLang="en-US" sz="6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2410710" y="4397567"/>
              <a:ext cx="7370580" cy="192927"/>
            </a:xfrm>
            <a:custGeom>
              <a:avLst/>
              <a:gdLst>
                <a:gd name="connsiteX0" fmla="*/ 0 w 1362276"/>
                <a:gd name="connsiteY0" fmla="*/ 0 h 35658"/>
                <a:gd name="connsiteX1" fmla="*/ 1362276 w 1362276"/>
                <a:gd name="connsiteY1" fmla="*/ 0 h 35658"/>
                <a:gd name="connsiteX2" fmla="*/ 1362276 w 1362276"/>
                <a:gd name="connsiteY2" fmla="*/ 35658 h 35658"/>
                <a:gd name="connsiteX3" fmla="*/ 0 w 1362276"/>
                <a:gd name="connsiteY3" fmla="*/ 35658 h 3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2276" h="35658">
                  <a:moveTo>
                    <a:pt x="0" y="0"/>
                  </a:moveTo>
                  <a:lnTo>
                    <a:pt x="1362276" y="0"/>
                  </a:lnTo>
                  <a:lnTo>
                    <a:pt x="1362276" y="35658"/>
                  </a:lnTo>
                  <a:lnTo>
                    <a:pt x="0" y="35658"/>
                  </a:lnTo>
                  <a:close/>
                </a:path>
              </a:pathLst>
            </a:cu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 flipV="1">
              <a:off x="2410710" y="5727781"/>
              <a:ext cx="7370580" cy="192927"/>
            </a:xfrm>
            <a:custGeom>
              <a:avLst/>
              <a:gdLst>
                <a:gd name="connsiteX0" fmla="*/ 0 w 1362276"/>
                <a:gd name="connsiteY0" fmla="*/ 0 h 35658"/>
                <a:gd name="connsiteX1" fmla="*/ 1362276 w 1362276"/>
                <a:gd name="connsiteY1" fmla="*/ 0 h 35658"/>
                <a:gd name="connsiteX2" fmla="*/ 1362276 w 1362276"/>
                <a:gd name="connsiteY2" fmla="*/ 35658 h 35658"/>
                <a:gd name="connsiteX3" fmla="*/ 0 w 1362276"/>
                <a:gd name="connsiteY3" fmla="*/ 35658 h 3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2276" h="35658">
                  <a:moveTo>
                    <a:pt x="0" y="0"/>
                  </a:moveTo>
                  <a:lnTo>
                    <a:pt x="1362276" y="0"/>
                  </a:lnTo>
                  <a:lnTo>
                    <a:pt x="1362276" y="35658"/>
                  </a:lnTo>
                  <a:lnTo>
                    <a:pt x="0" y="35658"/>
                  </a:lnTo>
                  <a:close/>
                </a:path>
              </a:pathLst>
            </a:custGeom>
          </p:spPr>
        </p:pic>
      </p:grpSp>
      <p:sp>
        <p:nvSpPr>
          <p:cNvPr id="412" name="文本框 411"/>
          <p:cNvSpPr txBox="1"/>
          <p:nvPr/>
        </p:nvSpPr>
        <p:spPr>
          <a:xfrm>
            <a:off x="3370700" y="3428524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grpSp>
        <p:nvGrpSpPr>
          <p:cNvPr id="418" name="组合 417"/>
          <p:cNvGrpSpPr/>
          <p:nvPr/>
        </p:nvGrpSpPr>
        <p:grpSpPr>
          <a:xfrm>
            <a:off x="4410418" y="2796624"/>
            <a:ext cx="3371164" cy="707886"/>
            <a:chOff x="4177174" y="2985601"/>
            <a:chExt cx="3371164" cy="707886"/>
          </a:xfrm>
        </p:grpSpPr>
        <p:sp>
          <p:nvSpPr>
            <p:cNvPr id="415" name="文本框 414"/>
            <p:cNvSpPr txBox="1"/>
            <p:nvPr/>
          </p:nvSpPr>
          <p:spPr>
            <a:xfrm>
              <a:off x="4177174" y="2985601"/>
              <a:ext cx="12955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 b="1" i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unstler Script" panose="030304020206070D0D06" pitchFamily="66" charset="0"/>
                  <a:ea typeface="造字工房悦圆（非商用）常规体" pitchFamily="50" charset="-122"/>
                </a:defRPr>
              </a:lvl1pPr>
            </a:lstStyle>
            <a:p>
              <a:r>
                <a:rPr lang="en-US" altLang="zh-CN" dirty="0"/>
                <a:t>Happy</a:t>
              </a:r>
              <a:endParaRPr lang="zh-CN" altLang="en-US" dirty="0"/>
            </a:p>
          </p:txBody>
        </p:sp>
        <p:sp>
          <p:nvSpPr>
            <p:cNvPr id="416" name="文本框 415"/>
            <p:cNvSpPr txBox="1"/>
            <p:nvPr/>
          </p:nvSpPr>
          <p:spPr>
            <a:xfrm>
              <a:off x="5404604" y="2985601"/>
              <a:ext cx="11304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 b="1" i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unstler Script" panose="030304020206070D0D06" pitchFamily="66" charset="0"/>
                  <a:ea typeface="造字工房悦圆（非商用）常规体" pitchFamily="50" charset="-122"/>
                </a:defRPr>
              </a:lvl1pPr>
            </a:lstStyle>
            <a:p>
              <a:r>
                <a:rPr lang="en-US" altLang="zh-CN" dirty="0"/>
                <a:t>New</a:t>
              </a:r>
              <a:endParaRPr lang="zh-CN" altLang="en-US" dirty="0"/>
            </a:p>
          </p:txBody>
        </p:sp>
        <p:sp>
          <p:nvSpPr>
            <p:cNvPr id="417" name="文本框 416"/>
            <p:cNvSpPr txBox="1"/>
            <p:nvPr/>
          </p:nvSpPr>
          <p:spPr>
            <a:xfrm>
              <a:off x="6466944" y="2985601"/>
              <a:ext cx="10813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 b="1" i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Kunstler Script" panose="030304020206070D0D06" pitchFamily="66" charset="0"/>
                  <a:ea typeface="造字工房悦圆（非商用）常规体" pitchFamily="50" charset="-122"/>
                </a:defRPr>
              </a:lvl1pPr>
            </a:lstStyle>
            <a:p>
              <a:r>
                <a:rPr lang="en-US" altLang="zh-CN" dirty="0"/>
                <a:t>Year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363220"/>
            <a:ext cx="6238240" cy="1437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  <a:solidFill>
            <a:srgbClr val="6B4427"/>
          </a:solidFill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grp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grp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171541" y="1462876"/>
            <a:ext cx="5898239" cy="4542883"/>
            <a:chOff x="-259407" y="1181032"/>
            <a:chExt cx="6214705" cy="4786628"/>
          </a:xfrm>
        </p:grpSpPr>
        <p:sp>
          <p:nvSpPr>
            <p:cNvPr id="20" name="任意多边形 19"/>
            <p:cNvSpPr/>
            <p:nvPr/>
          </p:nvSpPr>
          <p:spPr>
            <a:xfrm rot="8100000">
              <a:off x="-259407" y="1216665"/>
              <a:ext cx="5368222" cy="4750995"/>
            </a:xfrm>
            <a:custGeom>
              <a:avLst/>
              <a:gdLst>
                <a:gd name="connsiteX0" fmla="*/ 1400009 w 4770071"/>
                <a:gd name="connsiteY0" fmla="*/ 4221618 h 4221618"/>
                <a:gd name="connsiteX1" fmla="*/ 0 w 4770071"/>
                <a:gd name="connsiteY1" fmla="*/ 0 h 4221618"/>
                <a:gd name="connsiteX2" fmla="*/ 4770071 w 4770071"/>
                <a:gd name="connsiteY2" fmla="*/ 0 h 4221618"/>
                <a:gd name="connsiteX3" fmla="*/ 4770071 w 4770071"/>
                <a:gd name="connsiteY3" fmla="*/ 4221618 h 4221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0071" h="4221618">
                  <a:moveTo>
                    <a:pt x="1400009" y="4221618"/>
                  </a:moveTo>
                  <a:lnTo>
                    <a:pt x="0" y="0"/>
                  </a:lnTo>
                  <a:lnTo>
                    <a:pt x="4770071" y="0"/>
                  </a:lnTo>
                  <a:lnTo>
                    <a:pt x="4770071" y="42216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40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1568616" y="1181032"/>
              <a:ext cx="4386682" cy="21489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25" name="组合 24"/>
          <p:cNvGrpSpPr/>
          <p:nvPr/>
        </p:nvGrpSpPr>
        <p:grpSpPr>
          <a:xfrm>
            <a:off x="2237912" y="3956937"/>
            <a:ext cx="3488786" cy="3806367"/>
            <a:chOff x="2466512" y="3956937"/>
            <a:chExt cx="3488786" cy="3806367"/>
          </a:xfrm>
        </p:grpSpPr>
        <p:sp>
          <p:nvSpPr>
            <p:cNvPr id="16" name="矩形 15"/>
            <p:cNvSpPr/>
            <p:nvPr/>
          </p:nvSpPr>
          <p:spPr>
            <a:xfrm rot="8099591">
              <a:off x="2149022" y="4702559"/>
              <a:ext cx="3378235" cy="2743256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189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4110833" y="3956937"/>
              <a:ext cx="1844465" cy="184446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26" name="组合 25"/>
          <p:cNvGrpSpPr/>
          <p:nvPr/>
        </p:nvGrpSpPr>
        <p:grpSpPr>
          <a:xfrm>
            <a:off x="-61968" y="3956937"/>
            <a:ext cx="3482121" cy="3806368"/>
            <a:chOff x="-61968" y="3956937"/>
            <a:chExt cx="3482121" cy="3806368"/>
          </a:xfrm>
        </p:grpSpPr>
        <p:sp>
          <p:nvSpPr>
            <p:cNvPr id="17" name="矩形 16"/>
            <p:cNvSpPr/>
            <p:nvPr/>
          </p:nvSpPr>
          <p:spPr>
            <a:xfrm rot="8099591">
              <a:off x="-379458" y="4702560"/>
              <a:ext cx="3378235" cy="2743256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60000">
                  <a:schemeClr val="tx1">
                    <a:alpha val="0"/>
                  </a:schemeClr>
                </a:gs>
              </a:gsLst>
              <a:lin ang="189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1575688" y="3956937"/>
              <a:ext cx="1844465" cy="184446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23" name="基于演示设计 6"/>
          <p:cNvSpPr txBox="1"/>
          <p:nvPr/>
        </p:nvSpPr>
        <p:spPr>
          <a:xfrm>
            <a:off x="7050895" y="1602576"/>
            <a:ext cx="4445780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/>
              <a:t>Here is an example text, please click here to change, or copy content directly here.。</a:t>
            </a:r>
            <a:endParaRPr lang="zh-CN" altLang="en-US" sz="1800" dirty="0"/>
          </a:p>
        </p:txBody>
      </p:sp>
      <p:sp>
        <p:nvSpPr>
          <p:cNvPr id="24" name="基于演示设计 6"/>
          <p:cNvSpPr txBox="1"/>
          <p:nvPr/>
        </p:nvSpPr>
        <p:spPr>
          <a:xfrm>
            <a:off x="7050894" y="3084507"/>
            <a:ext cx="425241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/>
              <a:t>Here is an example text, please click here to change, or copy content directly here. </a:t>
            </a:r>
            <a:endParaRPr lang="zh-CN" altLang="en-US" sz="1800" dirty="0"/>
          </a:p>
        </p:txBody>
      </p:sp>
      <p:sp>
        <p:nvSpPr>
          <p:cNvPr id="28" name="基于演示设计 6"/>
          <p:cNvSpPr txBox="1"/>
          <p:nvPr/>
        </p:nvSpPr>
        <p:spPr>
          <a:xfrm>
            <a:off x="7050895" y="4206339"/>
            <a:ext cx="4252410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/>
              <a:t>Here is an example text, please click here to change, or copy content directly here.</a:t>
            </a:r>
            <a:endParaRPr lang="zh-CN" altLang="en-US" sz="1800" dirty="0"/>
          </a:p>
        </p:txBody>
      </p:sp>
      <p:sp>
        <p:nvSpPr>
          <p:cNvPr id="30" name="文本框 29"/>
          <p:cNvSpPr txBox="1"/>
          <p:nvPr/>
        </p:nvSpPr>
        <p:spPr>
          <a:xfrm>
            <a:off x="4687670" y="171442"/>
            <a:ext cx="281666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Excellent team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373631" y="231785"/>
            <a:ext cx="3444738" cy="587201"/>
            <a:chOff x="4318750" y="290302"/>
            <a:chExt cx="3444738" cy="587201"/>
          </a:xfrm>
        </p:grpSpPr>
        <p:grpSp>
          <p:nvGrpSpPr>
            <p:cNvPr id="31" name="组合 30"/>
            <p:cNvGrpSpPr/>
            <p:nvPr/>
          </p:nvGrpSpPr>
          <p:grpSpPr>
            <a:xfrm rot="5400000">
              <a:off x="4284306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32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 rot="16200000" flipH="1">
              <a:off x="7210730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35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2767" y="2090646"/>
            <a:ext cx="1693461" cy="1921195"/>
            <a:chOff x="1262767" y="2090646"/>
            <a:chExt cx="1693461" cy="1921195"/>
          </a:xfrm>
        </p:grpSpPr>
        <p:sp>
          <p:nvSpPr>
            <p:cNvPr id="3" name="任意多边形 2"/>
            <p:cNvSpPr/>
            <p:nvPr/>
          </p:nvSpPr>
          <p:spPr>
            <a:xfrm>
              <a:off x="1262767" y="2090646"/>
              <a:ext cx="1693461" cy="1921195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4" name="任意多边形 3"/>
            <p:cNvSpPr/>
            <p:nvPr/>
          </p:nvSpPr>
          <p:spPr>
            <a:xfrm>
              <a:off x="1347648" y="2186940"/>
              <a:ext cx="1523698" cy="1728606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407840" y="2255228"/>
              <a:ext cx="1403314" cy="1592030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blipFill dpi="0" rotWithShape="1">
              <a:blip r:embed="rId1" cstate="screen"/>
              <a:srcRect/>
              <a:tile tx="-38100" ty="12700" sx="40000" sy="40000" flip="none" algn="tl"/>
            </a:blip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20436" y="2090646"/>
            <a:ext cx="1693461" cy="1921195"/>
            <a:chOff x="3920436" y="2090646"/>
            <a:chExt cx="1693461" cy="1921195"/>
          </a:xfrm>
        </p:grpSpPr>
        <p:sp>
          <p:nvSpPr>
            <p:cNvPr id="7" name="任意多边形 6"/>
            <p:cNvSpPr/>
            <p:nvPr/>
          </p:nvSpPr>
          <p:spPr>
            <a:xfrm>
              <a:off x="3920436" y="2090646"/>
              <a:ext cx="1693461" cy="1921195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" name="任意多边形 7"/>
            <p:cNvSpPr/>
            <p:nvPr/>
          </p:nvSpPr>
          <p:spPr>
            <a:xfrm>
              <a:off x="4005317" y="2186940"/>
              <a:ext cx="1523698" cy="1728606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065509" y="2255228"/>
              <a:ext cx="1403314" cy="1592030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blipFill dpi="0" rotWithShape="1">
              <a:blip r:embed="rId2" cstate="screen"/>
              <a:srcRect/>
              <a:tile tx="-57150" ty="12700" sx="40000" sy="40000" flip="none" algn="tl"/>
            </a:blip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78105" y="2090646"/>
            <a:ext cx="1693461" cy="1921195"/>
            <a:chOff x="6578105" y="2090646"/>
            <a:chExt cx="1693461" cy="1921195"/>
          </a:xfrm>
        </p:grpSpPr>
        <p:sp>
          <p:nvSpPr>
            <p:cNvPr id="11" name="任意多边形 10"/>
            <p:cNvSpPr/>
            <p:nvPr/>
          </p:nvSpPr>
          <p:spPr>
            <a:xfrm>
              <a:off x="6578105" y="2090646"/>
              <a:ext cx="1693461" cy="1921195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2" name="任意多边形 11"/>
            <p:cNvSpPr/>
            <p:nvPr/>
          </p:nvSpPr>
          <p:spPr>
            <a:xfrm>
              <a:off x="6662986" y="2186940"/>
              <a:ext cx="1523698" cy="1728606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723178" y="2255228"/>
              <a:ext cx="1403314" cy="1592030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blipFill dpi="0" rotWithShape="1">
              <a:blip r:embed="rId3" cstate="screen"/>
              <a:srcRect/>
              <a:tile tx="-50800" ty="6350" sx="40000" sy="40000" flip="none" algn="tl"/>
            </a:blip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235773" y="2090646"/>
            <a:ext cx="1693461" cy="1921195"/>
            <a:chOff x="9235773" y="2090646"/>
            <a:chExt cx="1693461" cy="1921195"/>
          </a:xfrm>
        </p:grpSpPr>
        <p:sp>
          <p:nvSpPr>
            <p:cNvPr id="15" name="任意多边形 14"/>
            <p:cNvSpPr/>
            <p:nvPr/>
          </p:nvSpPr>
          <p:spPr>
            <a:xfrm>
              <a:off x="9235773" y="2090646"/>
              <a:ext cx="1693461" cy="1921195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任意多边形 15"/>
            <p:cNvSpPr/>
            <p:nvPr/>
          </p:nvSpPr>
          <p:spPr>
            <a:xfrm>
              <a:off x="9320654" y="2186940"/>
              <a:ext cx="1523698" cy="1728606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9380846" y="2255228"/>
              <a:ext cx="1403314" cy="1592030"/>
            </a:xfrm>
            <a:custGeom>
              <a:avLst/>
              <a:gdLst>
                <a:gd name="connsiteX0" fmla="*/ 1452564 w 2905127"/>
                <a:gd name="connsiteY0" fmla="*/ 0 h 3295808"/>
                <a:gd name="connsiteX1" fmla="*/ 1489037 w 2905127"/>
                <a:gd name="connsiteY1" fmla="*/ 3677 h 3295808"/>
                <a:gd name="connsiteX2" fmla="*/ 1522705 w 2905127"/>
                <a:gd name="connsiteY2" fmla="*/ 14128 h 3295808"/>
                <a:gd name="connsiteX3" fmla="*/ 1523816 w 2905127"/>
                <a:gd name="connsiteY3" fmla="*/ 14767 h 3295808"/>
                <a:gd name="connsiteX4" fmla="*/ 2796208 w 2905127"/>
                <a:gd name="connsiteY4" fmla="*/ 746218 h 3295808"/>
                <a:gd name="connsiteX5" fmla="*/ 2796210 w 2905127"/>
                <a:gd name="connsiteY5" fmla="*/ 746219 h 3295808"/>
                <a:gd name="connsiteX6" fmla="*/ 2799015 w 2905127"/>
                <a:gd name="connsiteY6" fmla="*/ 747831 h 3295808"/>
                <a:gd name="connsiteX7" fmla="*/ 2854502 w 2905127"/>
                <a:gd name="connsiteY7" fmla="*/ 785241 h 3295808"/>
                <a:gd name="connsiteX8" fmla="*/ 2903830 w 2905127"/>
                <a:gd name="connsiteY8" fmla="*/ 876737 h 3295808"/>
                <a:gd name="connsiteX9" fmla="*/ 2905126 w 2905127"/>
                <a:gd name="connsiteY9" fmla="*/ 889592 h 3295808"/>
                <a:gd name="connsiteX10" fmla="*/ 2905127 w 2905127"/>
                <a:gd name="connsiteY10" fmla="*/ 936828 h 3295808"/>
                <a:gd name="connsiteX11" fmla="*/ 2905126 w 2905127"/>
                <a:gd name="connsiteY11" fmla="*/ 936838 h 3295808"/>
                <a:gd name="connsiteX12" fmla="*/ 2905126 w 2905127"/>
                <a:gd name="connsiteY12" fmla="*/ 2352129 h 3295808"/>
                <a:gd name="connsiteX13" fmla="*/ 2905126 w 2905127"/>
                <a:gd name="connsiteY13" fmla="*/ 2415136 h 3295808"/>
                <a:gd name="connsiteX14" fmla="*/ 2904625 w 2905127"/>
                <a:gd name="connsiteY14" fmla="*/ 2420105 h 3295808"/>
                <a:gd name="connsiteX15" fmla="*/ 2855296 w 2905127"/>
                <a:gd name="connsiteY15" fmla="*/ 2511601 h 3295808"/>
                <a:gd name="connsiteX16" fmla="*/ 2816398 w 2905127"/>
                <a:gd name="connsiteY16" fmla="*/ 2537826 h 3295808"/>
                <a:gd name="connsiteX17" fmla="*/ 2790773 w 2905127"/>
                <a:gd name="connsiteY17" fmla="*/ 2552557 h 3295808"/>
                <a:gd name="connsiteX18" fmla="*/ 1525394 w 2905127"/>
                <a:gd name="connsiteY18" fmla="*/ 3279977 h 3295808"/>
                <a:gd name="connsiteX19" fmla="*/ 1522111 w 2905127"/>
                <a:gd name="connsiteY19" fmla="*/ 3281865 h 3295808"/>
                <a:gd name="connsiteX20" fmla="*/ 1489036 w 2905127"/>
                <a:gd name="connsiteY20" fmla="*/ 3292131 h 3295808"/>
                <a:gd name="connsiteX21" fmla="*/ 1452563 w 2905127"/>
                <a:gd name="connsiteY21" fmla="*/ 3295808 h 3295808"/>
                <a:gd name="connsiteX22" fmla="*/ 1416090 w 2905127"/>
                <a:gd name="connsiteY22" fmla="*/ 3292131 h 3295808"/>
                <a:gd name="connsiteX23" fmla="*/ 1383020 w 2905127"/>
                <a:gd name="connsiteY23" fmla="*/ 3281866 h 3295808"/>
                <a:gd name="connsiteX24" fmla="*/ 1379721 w 2905127"/>
                <a:gd name="connsiteY24" fmla="*/ 3279969 h 3295808"/>
                <a:gd name="connsiteX25" fmla="*/ 110423 w 2905127"/>
                <a:gd name="connsiteY25" fmla="*/ 2550297 h 3295808"/>
                <a:gd name="connsiteX26" fmla="*/ 102099 w 2905127"/>
                <a:gd name="connsiteY26" fmla="*/ 2545512 h 3295808"/>
                <a:gd name="connsiteX27" fmla="*/ 50625 w 2905127"/>
                <a:gd name="connsiteY27" fmla="*/ 2510807 h 3295808"/>
                <a:gd name="connsiteX28" fmla="*/ 1296 w 2905127"/>
                <a:gd name="connsiteY28" fmla="*/ 2419311 h 3295808"/>
                <a:gd name="connsiteX29" fmla="*/ 1 w 2905127"/>
                <a:gd name="connsiteY29" fmla="*/ 2406465 h 3295808"/>
                <a:gd name="connsiteX30" fmla="*/ 1 w 2905127"/>
                <a:gd name="connsiteY30" fmla="*/ 2359211 h 3295808"/>
                <a:gd name="connsiteX31" fmla="*/ 0 w 2905127"/>
                <a:gd name="connsiteY31" fmla="*/ 912021 h 3295808"/>
                <a:gd name="connsiteX32" fmla="*/ 0 w 2905127"/>
                <a:gd name="connsiteY32" fmla="*/ 912019 h 3295808"/>
                <a:gd name="connsiteX33" fmla="*/ 3677 w 2905127"/>
                <a:gd name="connsiteY33" fmla="*/ 875547 h 3295808"/>
                <a:gd name="connsiteX34" fmla="*/ 53006 w 2905127"/>
                <a:gd name="connsiteY34" fmla="*/ 784051 h 3295808"/>
                <a:gd name="connsiteX35" fmla="*/ 110291 w 2905127"/>
                <a:gd name="connsiteY35" fmla="*/ 745429 h 3295808"/>
                <a:gd name="connsiteX36" fmla="*/ 110621 w 2905127"/>
                <a:gd name="connsiteY36" fmla="*/ 745239 h 3295808"/>
                <a:gd name="connsiteX37" fmla="*/ 1381324 w 2905127"/>
                <a:gd name="connsiteY37" fmla="*/ 14759 h 3295808"/>
                <a:gd name="connsiteX38" fmla="*/ 1382419 w 2905127"/>
                <a:gd name="connsiteY38" fmla="*/ 14129 h 3295808"/>
                <a:gd name="connsiteX39" fmla="*/ 1416091 w 2905127"/>
                <a:gd name="connsiteY39" fmla="*/ 3677 h 3295808"/>
                <a:gd name="connsiteX40" fmla="*/ 1452564 w 2905127"/>
                <a:gd name="connsiteY40" fmla="*/ 0 h 32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905127" h="3295808">
                  <a:moveTo>
                    <a:pt x="1452564" y="0"/>
                  </a:moveTo>
                  <a:cubicBezTo>
                    <a:pt x="1465058" y="0"/>
                    <a:pt x="1477256" y="1266"/>
                    <a:pt x="1489037" y="3677"/>
                  </a:cubicBezTo>
                  <a:lnTo>
                    <a:pt x="1522705" y="14128"/>
                  </a:lnTo>
                  <a:lnTo>
                    <a:pt x="1523816" y="14767"/>
                  </a:lnTo>
                  <a:lnTo>
                    <a:pt x="2796208" y="746218"/>
                  </a:lnTo>
                  <a:lnTo>
                    <a:pt x="2796210" y="746219"/>
                  </a:lnTo>
                  <a:lnTo>
                    <a:pt x="2799015" y="747831"/>
                  </a:lnTo>
                  <a:lnTo>
                    <a:pt x="2854502" y="785241"/>
                  </a:lnTo>
                  <a:cubicBezTo>
                    <a:pt x="2879064" y="809804"/>
                    <a:pt x="2896598" y="841394"/>
                    <a:pt x="2903830" y="876737"/>
                  </a:cubicBezTo>
                  <a:lnTo>
                    <a:pt x="2905126" y="889592"/>
                  </a:lnTo>
                  <a:lnTo>
                    <a:pt x="2905127" y="936828"/>
                  </a:lnTo>
                  <a:lnTo>
                    <a:pt x="2905126" y="936838"/>
                  </a:lnTo>
                  <a:lnTo>
                    <a:pt x="2905126" y="2352129"/>
                  </a:lnTo>
                  <a:lnTo>
                    <a:pt x="2905126" y="2415136"/>
                  </a:lnTo>
                  <a:lnTo>
                    <a:pt x="2904625" y="2420105"/>
                  </a:lnTo>
                  <a:cubicBezTo>
                    <a:pt x="2897393" y="2455448"/>
                    <a:pt x="2879858" y="2487038"/>
                    <a:pt x="2855296" y="2511601"/>
                  </a:cubicBezTo>
                  <a:lnTo>
                    <a:pt x="2816398" y="2537826"/>
                  </a:lnTo>
                  <a:lnTo>
                    <a:pt x="2790773" y="2552557"/>
                  </a:lnTo>
                  <a:lnTo>
                    <a:pt x="1525394" y="3279977"/>
                  </a:lnTo>
                  <a:lnTo>
                    <a:pt x="1522111" y="3281865"/>
                  </a:lnTo>
                  <a:lnTo>
                    <a:pt x="1489036" y="3292131"/>
                  </a:lnTo>
                  <a:cubicBezTo>
                    <a:pt x="1477255" y="3294542"/>
                    <a:pt x="1465057" y="3295808"/>
                    <a:pt x="1452563" y="3295808"/>
                  </a:cubicBezTo>
                  <a:cubicBezTo>
                    <a:pt x="1440069" y="3295808"/>
                    <a:pt x="1427871" y="3294542"/>
                    <a:pt x="1416090" y="3292131"/>
                  </a:cubicBezTo>
                  <a:lnTo>
                    <a:pt x="1383020" y="3281866"/>
                  </a:lnTo>
                  <a:lnTo>
                    <a:pt x="1379721" y="3279969"/>
                  </a:lnTo>
                  <a:lnTo>
                    <a:pt x="110423" y="2550297"/>
                  </a:lnTo>
                  <a:lnTo>
                    <a:pt x="102099" y="2545512"/>
                  </a:lnTo>
                  <a:lnTo>
                    <a:pt x="50625" y="2510807"/>
                  </a:lnTo>
                  <a:cubicBezTo>
                    <a:pt x="26063" y="2486244"/>
                    <a:pt x="8528" y="2454654"/>
                    <a:pt x="1296" y="2419311"/>
                  </a:cubicBezTo>
                  <a:lnTo>
                    <a:pt x="1" y="2406465"/>
                  </a:lnTo>
                  <a:lnTo>
                    <a:pt x="1" y="2359211"/>
                  </a:lnTo>
                  <a:lnTo>
                    <a:pt x="0" y="912021"/>
                  </a:lnTo>
                  <a:lnTo>
                    <a:pt x="0" y="912019"/>
                  </a:lnTo>
                  <a:lnTo>
                    <a:pt x="3677" y="875547"/>
                  </a:lnTo>
                  <a:cubicBezTo>
                    <a:pt x="10909" y="840204"/>
                    <a:pt x="28444" y="808614"/>
                    <a:pt x="53006" y="784051"/>
                  </a:cubicBezTo>
                  <a:lnTo>
                    <a:pt x="110291" y="745429"/>
                  </a:lnTo>
                  <a:lnTo>
                    <a:pt x="110621" y="745239"/>
                  </a:lnTo>
                  <a:lnTo>
                    <a:pt x="1381324" y="14759"/>
                  </a:lnTo>
                  <a:lnTo>
                    <a:pt x="1382419" y="14129"/>
                  </a:lnTo>
                  <a:lnTo>
                    <a:pt x="1416091" y="3677"/>
                  </a:lnTo>
                  <a:cubicBezTo>
                    <a:pt x="1427872" y="1266"/>
                    <a:pt x="1440070" y="0"/>
                    <a:pt x="1452564" y="0"/>
                  </a:cubicBezTo>
                  <a:close/>
                </a:path>
              </a:pathLst>
            </a:custGeom>
            <a:blipFill dpi="0" rotWithShape="1">
              <a:blip r:embed="rId4" cstate="screen"/>
              <a:srcRect/>
              <a:tile tx="-88900" ty="-6350" sx="40000" sy="40000" flip="none" algn="tl"/>
            </a:blip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1013552" y="4429042"/>
            <a:ext cx="2239122" cy="1691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is an example text, please click here to change, or copy content directly here.。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19838" y="4429042"/>
            <a:ext cx="2298025" cy="1370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is an example text, please click here to change, or copy content directly here.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85028" y="4429042"/>
            <a:ext cx="2275078" cy="1370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is an example text, please click here to change, or copy content directly here.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057636" y="4429042"/>
            <a:ext cx="2246283" cy="1691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is an example text, please click here to change, or copy content directly here.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1170285" y="3542957"/>
            <a:ext cx="4391074" cy="114938"/>
          </a:xfrm>
          <a:custGeom>
            <a:avLst/>
            <a:gdLst>
              <a:gd name="connsiteX0" fmla="*/ 0 w 1362276"/>
              <a:gd name="connsiteY0" fmla="*/ 0 h 35658"/>
              <a:gd name="connsiteX1" fmla="*/ 1362276 w 1362276"/>
              <a:gd name="connsiteY1" fmla="*/ 0 h 35658"/>
              <a:gd name="connsiteX2" fmla="*/ 1362276 w 1362276"/>
              <a:gd name="connsiteY2" fmla="*/ 35658 h 35658"/>
              <a:gd name="connsiteX3" fmla="*/ 0 w 1362276"/>
              <a:gd name="connsiteY3" fmla="*/ 35658 h 3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276" h="35658">
                <a:moveTo>
                  <a:pt x="0" y="0"/>
                </a:moveTo>
                <a:lnTo>
                  <a:pt x="1362276" y="0"/>
                </a:lnTo>
                <a:lnTo>
                  <a:pt x="1362276" y="35658"/>
                </a:lnTo>
                <a:lnTo>
                  <a:pt x="0" y="35658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3835474" y="3542957"/>
            <a:ext cx="4391074" cy="114938"/>
          </a:xfrm>
          <a:custGeom>
            <a:avLst/>
            <a:gdLst>
              <a:gd name="connsiteX0" fmla="*/ 0 w 1362276"/>
              <a:gd name="connsiteY0" fmla="*/ 0 h 35658"/>
              <a:gd name="connsiteX1" fmla="*/ 1362276 w 1362276"/>
              <a:gd name="connsiteY1" fmla="*/ 0 h 35658"/>
              <a:gd name="connsiteX2" fmla="*/ 1362276 w 1362276"/>
              <a:gd name="connsiteY2" fmla="*/ 35658 h 35658"/>
              <a:gd name="connsiteX3" fmla="*/ 0 w 1362276"/>
              <a:gd name="connsiteY3" fmla="*/ 35658 h 3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276" h="35658">
                <a:moveTo>
                  <a:pt x="0" y="0"/>
                </a:moveTo>
                <a:lnTo>
                  <a:pt x="1362276" y="0"/>
                </a:lnTo>
                <a:lnTo>
                  <a:pt x="1362276" y="35658"/>
                </a:lnTo>
                <a:lnTo>
                  <a:pt x="0" y="35658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6500663" y="3542956"/>
            <a:ext cx="4391074" cy="114938"/>
          </a:xfrm>
          <a:custGeom>
            <a:avLst/>
            <a:gdLst>
              <a:gd name="connsiteX0" fmla="*/ 0 w 1362276"/>
              <a:gd name="connsiteY0" fmla="*/ 0 h 35658"/>
              <a:gd name="connsiteX1" fmla="*/ 1362276 w 1362276"/>
              <a:gd name="connsiteY1" fmla="*/ 0 h 35658"/>
              <a:gd name="connsiteX2" fmla="*/ 1362276 w 1362276"/>
              <a:gd name="connsiteY2" fmla="*/ 35658 h 35658"/>
              <a:gd name="connsiteX3" fmla="*/ 0 w 1362276"/>
              <a:gd name="connsiteY3" fmla="*/ 35658 h 3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276" h="35658">
                <a:moveTo>
                  <a:pt x="0" y="0"/>
                </a:moveTo>
                <a:lnTo>
                  <a:pt x="1362276" y="0"/>
                </a:lnTo>
                <a:lnTo>
                  <a:pt x="1362276" y="35658"/>
                </a:lnTo>
                <a:lnTo>
                  <a:pt x="0" y="35658"/>
                </a:lnTo>
                <a:close/>
              </a:path>
            </a:pathLst>
          </a:custGeom>
        </p:spPr>
      </p:pic>
      <p:grpSp>
        <p:nvGrpSpPr>
          <p:cNvPr id="33" name="组合 32"/>
          <p:cNvGrpSpPr/>
          <p:nvPr/>
        </p:nvGrpSpPr>
        <p:grpSpPr>
          <a:xfrm>
            <a:off x="3920490" y="212725"/>
            <a:ext cx="4639310" cy="1322070"/>
            <a:chOff x="4373631" y="171442"/>
            <a:chExt cx="3444738" cy="1322070"/>
          </a:xfrm>
        </p:grpSpPr>
        <p:sp>
          <p:nvSpPr>
            <p:cNvPr id="25" name="文本框 24"/>
            <p:cNvSpPr txBox="1"/>
            <p:nvPr/>
          </p:nvSpPr>
          <p:spPr>
            <a:xfrm>
              <a:off x="4687670" y="171442"/>
              <a:ext cx="2816661" cy="1322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Outstanding individuals</a:t>
              </a:r>
              <a:endParaRPr lang="zh-CN" altLang="en-US" sz="4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373631" y="231785"/>
              <a:ext cx="3444738" cy="587201"/>
              <a:chOff x="4318750" y="290302"/>
              <a:chExt cx="3444738" cy="587201"/>
            </a:xfrm>
          </p:grpSpPr>
          <p:grpSp>
            <p:nvGrpSpPr>
              <p:cNvPr id="27" name="组合 26"/>
              <p:cNvGrpSpPr/>
              <p:nvPr/>
            </p:nvGrpSpPr>
            <p:grpSpPr>
              <a:xfrm rot="5400000">
                <a:off x="4284306" y="324746"/>
                <a:ext cx="587201" cy="518314"/>
                <a:chOff x="4351338" y="500063"/>
                <a:chExt cx="3640138" cy="3213100"/>
              </a:xfrm>
              <a:solidFill>
                <a:srgbClr val="FFF2CC"/>
              </a:solidFill>
              <a:effectLst>
                <a:outerShdw blurRad="152400" sx="102000" sy="102000" algn="ctr" rotWithShape="0">
                  <a:prstClr val="black">
                    <a:alpha val="60000"/>
                  </a:prstClr>
                </a:outerShdw>
              </a:effectLst>
            </p:grpSpPr>
            <p:sp>
              <p:nvSpPr>
                <p:cNvPr id="31" name="Freeform 5"/>
                <p:cNvSpPr/>
                <p:nvPr/>
              </p:nvSpPr>
              <p:spPr bwMode="auto">
                <a:xfrm>
                  <a:off x="5969000" y="500063"/>
                  <a:ext cx="387350" cy="665163"/>
                </a:xfrm>
                <a:custGeom>
                  <a:avLst/>
                  <a:gdLst>
                    <a:gd name="T0" fmla="*/ 49 w 103"/>
                    <a:gd name="T1" fmla="*/ 9 h 177"/>
                    <a:gd name="T2" fmla="*/ 49 w 103"/>
                    <a:gd name="T3" fmla="*/ 0 h 177"/>
                    <a:gd name="T4" fmla="*/ 49 w 103"/>
                    <a:gd name="T5" fmla="*/ 6 h 177"/>
                    <a:gd name="T6" fmla="*/ 48 w 103"/>
                    <a:gd name="T7" fmla="*/ 0 h 177"/>
                    <a:gd name="T8" fmla="*/ 48 w 103"/>
                    <a:gd name="T9" fmla="*/ 9 h 177"/>
                    <a:gd name="T10" fmla="*/ 1 w 103"/>
                    <a:gd name="T11" fmla="*/ 135 h 177"/>
                    <a:gd name="T12" fmla="*/ 51 w 103"/>
                    <a:gd name="T13" fmla="*/ 177 h 177"/>
                    <a:gd name="T14" fmla="*/ 51 w 103"/>
                    <a:gd name="T15" fmla="*/ 177 h 177"/>
                    <a:gd name="T16" fmla="*/ 102 w 103"/>
                    <a:gd name="T17" fmla="*/ 134 h 177"/>
                    <a:gd name="T18" fmla="*/ 49 w 103"/>
                    <a:gd name="T19" fmla="*/ 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3" h="177">
                      <a:moveTo>
                        <a:pt x="49" y="9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2"/>
                        <a:pt x="49" y="4"/>
                        <a:pt x="49" y="6"/>
                      </a:cubicBezTo>
                      <a:cubicBezTo>
                        <a:pt x="48" y="4"/>
                        <a:pt x="48" y="2"/>
                        <a:pt x="48" y="0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2" y="41"/>
                        <a:pt x="0" y="92"/>
                        <a:pt x="1" y="135"/>
                      </a:cubicBezTo>
                      <a:cubicBezTo>
                        <a:pt x="1" y="152"/>
                        <a:pt x="8" y="177"/>
                        <a:pt x="51" y="177"/>
                      </a:cubicBezTo>
                      <a:cubicBezTo>
                        <a:pt x="51" y="177"/>
                        <a:pt x="51" y="177"/>
                        <a:pt x="51" y="177"/>
                      </a:cubicBezTo>
                      <a:cubicBezTo>
                        <a:pt x="96" y="177"/>
                        <a:pt x="103" y="151"/>
                        <a:pt x="102" y="134"/>
                      </a:cubicBezTo>
                      <a:cubicBezTo>
                        <a:pt x="102" y="90"/>
                        <a:pt x="57" y="41"/>
                        <a:pt x="49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"/>
                <p:cNvSpPr>
                  <a:spLocks noEditPoints="1"/>
                </p:cNvSpPr>
                <p:nvPr/>
              </p:nvSpPr>
              <p:spPr bwMode="auto">
                <a:xfrm>
                  <a:off x="4351338" y="1058863"/>
                  <a:ext cx="3640138" cy="2654300"/>
                </a:xfrm>
                <a:custGeom>
                  <a:avLst/>
                  <a:gdLst>
                    <a:gd name="T0" fmla="*/ 876 w 968"/>
                    <a:gd name="T1" fmla="*/ 16 h 706"/>
                    <a:gd name="T2" fmla="*/ 893 w 968"/>
                    <a:gd name="T3" fmla="*/ 56 h 706"/>
                    <a:gd name="T4" fmla="*/ 830 w 968"/>
                    <a:gd name="T5" fmla="*/ 90 h 706"/>
                    <a:gd name="T6" fmla="*/ 604 w 968"/>
                    <a:gd name="T7" fmla="*/ 2 h 706"/>
                    <a:gd name="T8" fmla="*/ 485 w 968"/>
                    <a:gd name="T9" fmla="*/ 121 h 706"/>
                    <a:gd name="T10" fmla="*/ 362 w 968"/>
                    <a:gd name="T11" fmla="*/ 7 h 706"/>
                    <a:gd name="T12" fmla="*/ 139 w 968"/>
                    <a:gd name="T13" fmla="*/ 102 h 706"/>
                    <a:gd name="T14" fmla="*/ 75 w 968"/>
                    <a:gd name="T15" fmla="*/ 70 h 706"/>
                    <a:gd name="T16" fmla="*/ 91 w 968"/>
                    <a:gd name="T17" fmla="*/ 29 h 706"/>
                    <a:gd name="T18" fmla="*/ 1 w 968"/>
                    <a:gd name="T19" fmla="*/ 93 h 706"/>
                    <a:gd name="T20" fmla="*/ 58 w 968"/>
                    <a:gd name="T21" fmla="*/ 155 h 706"/>
                    <a:gd name="T22" fmla="*/ 125 w 968"/>
                    <a:gd name="T23" fmla="*/ 146 h 706"/>
                    <a:gd name="T24" fmla="*/ 120 w 968"/>
                    <a:gd name="T25" fmla="*/ 235 h 706"/>
                    <a:gd name="T26" fmla="*/ 239 w 968"/>
                    <a:gd name="T27" fmla="*/ 184 h 706"/>
                    <a:gd name="T28" fmla="*/ 276 w 968"/>
                    <a:gd name="T29" fmla="*/ 108 h 706"/>
                    <a:gd name="T30" fmla="*/ 335 w 968"/>
                    <a:gd name="T31" fmla="*/ 190 h 706"/>
                    <a:gd name="T32" fmla="*/ 386 w 968"/>
                    <a:gd name="T33" fmla="*/ 136 h 706"/>
                    <a:gd name="T34" fmla="*/ 333 w 968"/>
                    <a:gd name="T35" fmla="*/ 123 h 706"/>
                    <a:gd name="T36" fmla="*/ 374 w 968"/>
                    <a:gd name="T37" fmla="*/ 74 h 706"/>
                    <a:gd name="T38" fmla="*/ 435 w 968"/>
                    <a:gd name="T39" fmla="*/ 134 h 706"/>
                    <a:gd name="T40" fmla="*/ 346 w 968"/>
                    <a:gd name="T41" fmla="*/ 255 h 706"/>
                    <a:gd name="T42" fmla="*/ 311 w 968"/>
                    <a:gd name="T43" fmla="*/ 214 h 706"/>
                    <a:gd name="T44" fmla="*/ 267 w 968"/>
                    <a:gd name="T45" fmla="*/ 265 h 706"/>
                    <a:gd name="T46" fmla="*/ 402 w 968"/>
                    <a:gd name="T47" fmla="*/ 307 h 706"/>
                    <a:gd name="T48" fmla="*/ 448 w 968"/>
                    <a:gd name="T49" fmla="*/ 303 h 706"/>
                    <a:gd name="T50" fmla="*/ 381 w 968"/>
                    <a:gd name="T51" fmla="*/ 383 h 706"/>
                    <a:gd name="T52" fmla="*/ 346 w 968"/>
                    <a:gd name="T53" fmla="*/ 465 h 706"/>
                    <a:gd name="T54" fmla="*/ 455 w 968"/>
                    <a:gd name="T55" fmla="*/ 428 h 706"/>
                    <a:gd name="T56" fmla="*/ 416 w 968"/>
                    <a:gd name="T57" fmla="*/ 512 h 706"/>
                    <a:gd name="T58" fmla="*/ 477 w 968"/>
                    <a:gd name="T59" fmla="*/ 626 h 706"/>
                    <a:gd name="T60" fmla="*/ 493 w 968"/>
                    <a:gd name="T61" fmla="*/ 700 h 706"/>
                    <a:gd name="T62" fmla="*/ 493 w 968"/>
                    <a:gd name="T63" fmla="*/ 705 h 706"/>
                    <a:gd name="T64" fmla="*/ 493 w 968"/>
                    <a:gd name="T65" fmla="*/ 702 h 706"/>
                    <a:gd name="T66" fmla="*/ 494 w 968"/>
                    <a:gd name="T67" fmla="*/ 706 h 706"/>
                    <a:gd name="T68" fmla="*/ 494 w 968"/>
                    <a:gd name="T69" fmla="*/ 699 h 706"/>
                    <a:gd name="T70" fmla="*/ 507 w 968"/>
                    <a:gd name="T71" fmla="*/ 624 h 706"/>
                    <a:gd name="T72" fmla="*/ 565 w 968"/>
                    <a:gd name="T73" fmla="*/ 508 h 706"/>
                    <a:gd name="T74" fmla="*/ 524 w 968"/>
                    <a:gd name="T75" fmla="*/ 425 h 706"/>
                    <a:gd name="T76" fmla="*/ 633 w 968"/>
                    <a:gd name="T77" fmla="*/ 459 h 706"/>
                    <a:gd name="T78" fmla="*/ 596 w 968"/>
                    <a:gd name="T79" fmla="*/ 378 h 706"/>
                    <a:gd name="T80" fmla="*/ 527 w 968"/>
                    <a:gd name="T81" fmla="*/ 300 h 706"/>
                    <a:gd name="T82" fmla="*/ 573 w 968"/>
                    <a:gd name="T83" fmla="*/ 303 h 706"/>
                    <a:gd name="T84" fmla="*/ 706 w 968"/>
                    <a:gd name="T85" fmla="*/ 256 h 706"/>
                    <a:gd name="T86" fmla="*/ 661 w 968"/>
                    <a:gd name="T87" fmla="*/ 207 h 706"/>
                    <a:gd name="T88" fmla="*/ 627 w 968"/>
                    <a:gd name="T89" fmla="*/ 250 h 706"/>
                    <a:gd name="T90" fmla="*/ 535 w 968"/>
                    <a:gd name="T91" fmla="*/ 131 h 706"/>
                    <a:gd name="T92" fmla="*/ 594 w 968"/>
                    <a:gd name="T93" fmla="*/ 70 h 706"/>
                    <a:gd name="T94" fmla="*/ 637 w 968"/>
                    <a:gd name="T95" fmla="*/ 117 h 706"/>
                    <a:gd name="T96" fmla="*/ 584 w 968"/>
                    <a:gd name="T97" fmla="*/ 131 h 706"/>
                    <a:gd name="T98" fmla="*/ 636 w 968"/>
                    <a:gd name="T99" fmla="*/ 184 h 706"/>
                    <a:gd name="T100" fmla="*/ 693 w 968"/>
                    <a:gd name="T101" fmla="*/ 100 h 706"/>
                    <a:gd name="T102" fmla="*/ 733 w 968"/>
                    <a:gd name="T103" fmla="*/ 175 h 706"/>
                    <a:gd name="T104" fmla="*/ 852 w 968"/>
                    <a:gd name="T105" fmla="*/ 222 h 706"/>
                    <a:gd name="T106" fmla="*/ 846 w 968"/>
                    <a:gd name="T107" fmla="*/ 133 h 706"/>
                    <a:gd name="T108" fmla="*/ 912 w 968"/>
                    <a:gd name="T109" fmla="*/ 140 h 706"/>
                    <a:gd name="T110" fmla="*/ 968 w 968"/>
                    <a:gd name="T111" fmla="*/ 76 h 706"/>
                    <a:gd name="T112" fmla="*/ 876 w 968"/>
                    <a:gd name="T113" fmla="*/ 16 h 706"/>
                    <a:gd name="T114" fmla="*/ 491 w 968"/>
                    <a:gd name="T115" fmla="*/ 517 h 706"/>
                    <a:gd name="T116" fmla="*/ 491 w 968"/>
                    <a:gd name="T117" fmla="*/ 517 h 706"/>
                    <a:gd name="T118" fmla="*/ 486 w 968"/>
                    <a:gd name="T119" fmla="*/ 194 h 706"/>
                    <a:gd name="T120" fmla="*/ 491 w 968"/>
                    <a:gd name="T121" fmla="*/ 517 h 7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68" h="706">
                      <a:moveTo>
                        <a:pt x="876" y="16"/>
                      </a:moveTo>
                      <a:cubicBezTo>
                        <a:pt x="876" y="16"/>
                        <a:pt x="892" y="33"/>
                        <a:pt x="893" y="56"/>
                      </a:cubicBezTo>
                      <a:cubicBezTo>
                        <a:pt x="893" y="79"/>
                        <a:pt x="860" y="90"/>
                        <a:pt x="830" y="90"/>
                      </a:cubicBezTo>
                      <a:cubicBezTo>
                        <a:pt x="756" y="91"/>
                        <a:pt x="732" y="0"/>
                        <a:pt x="604" y="2"/>
                      </a:cubicBezTo>
                      <a:cubicBezTo>
                        <a:pt x="515" y="3"/>
                        <a:pt x="491" y="72"/>
                        <a:pt x="485" y="121"/>
                      </a:cubicBezTo>
                      <a:cubicBezTo>
                        <a:pt x="476" y="72"/>
                        <a:pt x="450" y="6"/>
                        <a:pt x="362" y="7"/>
                      </a:cubicBezTo>
                      <a:cubicBezTo>
                        <a:pt x="235" y="9"/>
                        <a:pt x="212" y="101"/>
                        <a:pt x="139" y="102"/>
                      </a:cubicBezTo>
                      <a:cubicBezTo>
                        <a:pt x="109" y="102"/>
                        <a:pt x="75" y="93"/>
                        <a:pt x="75" y="70"/>
                      </a:cubicBezTo>
                      <a:cubicBezTo>
                        <a:pt x="75" y="47"/>
                        <a:pt x="91" y="29"/>
                        <a:pt x="91" y="29"/>
                      </a:cubicBezTo>
                      <a:cubicBezTo>
                        <a:pt x="68" y="38"/>
                        <a:pt x="0" y="44"/>
                        <a:pt x="1" y="93"/>
                      </a:cubicBezTo>
                      <a:cubicBezTo>
                        <a:pt x="2" y="141"/>
                        <a:pt x="22" y="155"/>
                        <a:pt x="58" y="155"/>
                      </a:cubicBezTo>
                      <a:cubicBezTo>
                        <a:pt x="94" y="154"/>
                        <a:pt x="125" y="146"/>
                        <a:pt x="125" y="146"/>
                      </a:cubicBezTo>
                      <a:cubicBezTo>
                        <a:pt x="66" y="194"/>
                        <a:pt x="120" y="235"/>
                        <a:pt x="120" y="235"/>
                      </a:cubicBezTo>
                      <a:cubicBezTo>
                        <a:pt x="162" y="180"/>
                        <a:pt x="220" y="245"/>
                        <a:pt x="239" y="184"/>
                      </a:cubicBezTo>
                      <a:cubicBezTo>
                        <a:pt x="257" y="123"/>
                        <a:pt x="276" y="108"/>
                        <a:pt x="276" y="108"/>
                      </a:cubicBezTo>
                      <a:cubicBezTo>
                        <a:pt x="276" y="108"/>
                        <a:pt x="269" y="191"/>
                        <a:pt x="335" y="190"/>
                      </a:cubicBezTo>
                      <a:cubicBezTo>
                        <a:pt x="402" y="189"/>
                        <a:pt x="394" y="119"/>
                        <a:pt x="386" y="136"/>
                      </a:cubicBezTo>
                      <a:cubicBezTo>
                        <a:pt x="378" y="153"/>
                        <a:pt x="334" y="160"/>
                        <a:pt x="333" y="123"/>
                      </a:cubicBezTo>
                      <a:cubicBezTo>
                        <a:pt x="332" y="86"/>
                        <a:pt x="345" y="75"/>
                        <a:pt x="374" y="74"/>
                      </a:cubicBezTo>
                      <a:cubicBezTo>
                        <a:pt x="403" y="74"/>
                        <a:pt x="435" y="105"/>
                        <a:pt x="435" y="134"/>
                      </a:cubicBezTo>
                      <a:cubicBezTo>
                        <a:pt x="437" y="208"/>
                        <a:pt x="387" y="255"/>
                        <a:pt x="346" y="255"/>
                      </a:cubicBezTo>
                      <a:cubicBezTo>
                        <a:pt x="307" y="256"/>
                        <a:pt x="311" y="214"/>
                        <a:pt x="311" y="214"/>
                      </a:cubicBezTo>
                      <a:cubicBezTo>
                        <a:pt x="311" y="214"/>
                        <a:pt x="267" y="225"/>
                        <a:pt x="267" y="265"/>
                      </a:cubicBezTo>
                      <a:cubicBezTo>
                        <a:pt x="269" y="343"/>
                        <a:pt x="375" y="349"/>
                        <a:pt x="402" y="307"/>
                      </a:cubicBezTo>
                      <a:cubicBezTo>
                        <a:pt x="429" y="266"/>
                        <a:pt x="460" y="285"/>
                        <a:pt x="448" y="303"/>
                      </a:cubicBezTo>
                      <a:cubicBezTo>
                        <a:pt x="435" y="322"/>
                        <a:pt x="379" y="318"/>
                        <a:pt x="381" y="383"/>
                      </a:cubicBezTo>
                      <a:cubicBezTo>
                        <a:pt x="383" y="448"/>
                        <a:pt x="346" y="465"/>
                        <a:pt x="346" y="465"/>
                      </a:cubicBezTo>
                      <a:cubicBezTo>
                        <a:pt x="391" y="486"/>
                        <a:pt x="435" y="449"/>
                        <a:pt x="455" y="428"/>
                      </a:cubicBezTo>
                      <a:cubicBezTo>
                        <a:pt x="440" y="447"/>
                        <a:pt x="416" y="482"/>
                        <a:pt x="416" y="512"/>
                      </a:cubicBezTo>
                      <a:cubicBezTo>
                        <a:pt x="417" y="555"/>
                        <a:pt x="455" y="583"/>
                        <a:pt x="477" y="626"/>
                      </a:cubicBezTo>
                      <a:cubicBezTo>
                        <a:pt x="486" y="643"/>
                        <a:pt x="491" y="672"/>
                        <a:pt x="493" y="700"/>
                      </a:cubicBezTo>
                      <a:cubicBezTo>
                        <a:pt x="493" y="705"/>
                        <a:pt x="493" y="705"/>
                        <a:pt x="493" y="705"/>
                      </a:cubicBezTo>
                      <a:cubicBezTo>
                        <a:pt x="493" y="704"/>
                        <a:pt x="493" y="703"/>
                        <a:pt x="493" y="702"/>
                      </a:cubicBezTo>
                      <a:cubicBezTo>
                        <a:pt x="494" y="704"/>
                        <a:pt x="494" y="705"/>
                        <a:pt x="494" y="706"/>
                      </a:cubicBezTo>
                      <a:cubicBezTo>
                        <a:pt x="494" y="699"/>
                        <a:pt x="494" y="699"/>
                        <a:pt x="494" y="699"/>
                      </a:cubicBezTo>
                      <a:cubicBezTo>
                        <a:pt x="495" y="670"/>
                        <a:pt x="499" y="642"/>
                        <a:pt x="507" y="624"/>
                      </a:cubicBezTo>
                      <a:cubicBezTo>
                        <a:pt x="529" y="580"/>
                        <a:pt x="566" y="551"/>
                        <a:pt x="565" y="508"/>
                      </a:cubicBezTo>
                      <a:cubicBezTo>
                        <a:pt x="565" y="478"/>
                        <a:pt x="539" y="444"/>
                        <a:pt x="524" y="425"/>
                      </a:cubicBezTo>
                      <a:cubicBezTo>
                        <a:pt x="545" y="446"/>
                        <a:pt x="589" y="482"/>
                        <a:pt x="633" y="459"/>
                      </a:cubicBezTo>
                      <a:cubicBezTo>
                        <a:pt x="633" y="459"/>
                        <a:pt x="596" y="443"/>
                        <a:pt x="596" y="378"/>
                      </a:cubicBezTo>
                      <a:cubicBezTo>
                        <a:pt x="597" y="313"/>
                        <a:pt x="540" y="318"/>
                        <a:pt x="527" y="300"/>
                      </a:cubicBezTo>
                      <a:cubicBezTo>
                        <a:pt x="515" y="282"/>
                        <a:pt x="545" y="262"/>
                        <a:pt x="573" y="303"/>
                      </a:cubicBezTo>
                      <a:cubicBezTo>
                        <a:pt x="601" y="344"/>
                        <a:pt x="708" y="335"/>
                        <a:pt x="706" y="256"/>
                      </a:cubicBezTo>
                      <a:cubicBezTo>
                        <a:pt x="706" y="216"/>
                        <a:pt x="661" y="207"/>
                        <a:pt x="661" y="207"/>
                      </a:cubicBezTo>
                      <a:cubicBezTo>
                        <a:pt x="661" y="207"/>
                        <a:pt x="666" y="249"/>
                        <a:pt x="627" y="250"/>
                      </a:cubicBezTo>
                      <a:cubicBezTo>
                        <a:pt x="586" y="250"/>
                        <a:pt x="536" y="205"/>
                        <a:pt x="535" y="131"/>
                      </a:cubicBezTo>
                      <a:cubicBezTo>
                        <a:pt x="534" y="102"/>
                        <a:pt x="565" y="70"/>
                        <a:pt x="594" y="70"/>
                      </a:cubicBezTo>
                      <a:cubicBezTo>
                        <a:pt x="623" y="69"/>
                        <a:pt x="636" y="80"/>
                        <a:pt x="637" y="117"/>
                      </a:cubicBezTo>
                      <a:cubicBezTo>
                        <a:pt x="637" y="153"/>
                        <a:pt x="593" y="148"/>
                        <a:pt x="584" y="131"/>
                      </a:cubicBezTo>
                      <a:cubicBezTo>
                        <a:pt x="576" y="114"/>
                        <a:pt x="570" y="185"/>
                        <a:pt x="636" y="184"/>
                      </a:cubicBezTo>
                      <a:cubicBezTo>
                        <a:pt x="703" y="183"/>
                        <a:pt x="693" y="100"/>
                        <a:pt x="693" y="100"/>
                      </a:cubicBezTo>
                      <a:cubicBezTo>
                        <a:pt x="693" y="100"/>
                        <a:pt x="713" y="115"/>
                        <a:pt x="733" y="175"/>
                      </a:cubicBezTo>
                      <a:cubicBezTo>
                        <a:pt x="753" y="235"/>
                        <a:pt x="809" y="169"/>
                        <a:pt x="852" y="222"/>
                      </a:cubicBezTo>
                      <a:cubicBezTo>
                        <a:pt x="852" y="222"/>
                        <a:pt x="906" y="180"/>
                        <a:pt x="846" y="133"/>
                      </a:cubicBezTo>
                      <a:cubicBezTo>
                        <a:pt x="846" y="133"/>
                        <a:pt x="876" y="141"/>
                        <a:pt x="912" y="140"/>
                      </a:cubicBezTo>
                      <a:cubicBezTo>
                        <a:pt x="948" y="140"/>
                        <a:pt x="968" y="124"/>
                        <a:pt x="968" y="76"/>
                      </a:cubicBezTo>
                      <a:cubicBezTo>
                        <a:pt x="967" y="28"/>
                        <a:pt x="899" y="24"/>
                        <a:pt x="876" y="16"/>
                      </a:cubicBezTo>
                      <a:close/>
                      <a:moveTo>
                        <a:pt x="491" y="517"/>
                      </a:moveTo>
                      <a:cubicBezTo>
                        <a:pt x="491" y="517"/>
                        <a:pt x="491" y="517"/>
                        <a:pt x="491" y="517"/>
                      </a:cubicBezTo>
                      <a:cubicBezTo>
                        <a:pt x="456" y="421"/>
                        <a:pt x="478" y="259"/>
                        <a:pt x="486" y="194"/>
                      </a:cubicBezTo>
                      <a:cubicBezTo>
                        <a:pt x="496" y="260"/>
                        <a:pt x="522" y="420"/>
                        <a:pt x="491" y="5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 rot="16200000" flipH="1">
                <a:off x="7210730" y="324746"/>
                <a:ext cx="587201" cy="518314"/>
                <a:chOff x="4351338" y="500063"/>
                <a:chExt cx="3640138" cy="3213100"/>
              </a:xfrm>
              <a:solidFill>
                <a:srgbClr val="FFF2CC"/>
              </a:solidFill>
              <a:effectLst>
                <a:outerShdw blurRad="152400" sx="102000" sy="102000" algn="ctr" rotWithShape="0">
                  <a:prstClr val="black">
                    <a:alpha val="60000"/>
                  </a:prstClr>
                </a:outerShdw>
              </a:effectLst>
            </p:grpSpPr>
            <p:sp>
              <p:nvSpPr>
                <p:cNvPr id="29" name="Freeform 5"/>
                <p:cNvSpPr/>
                <p:nvPr/>
              </p:nvSpPr>
              <p:spPr bwMode="auto">
                <a:xfrm>
                  <a:off x="5969000" y="500063"/>
                  <a:ext cx="387350" cy="665163"/>
                </a:xfrm>
                <a:custGeom>
                  <a:avLst/>
                  <a:gdLst>
                    <a:gd name="T0" fmla="*/ 49 w 103"/>
                    <a:gd name="T1" fmla="*/ 9 h 177"/>
                    <a:gd name="T2" fmla="*/ 49 w 103"/>
                    <a:gd name="T3" fmla="*/ 0 h 177"/>
                    <a:gd name="T4" fmla="*/ 49 w 103"/>
                    <a:gd name="T5" fmla="*/ 6 h 177"/>
                    <a:gd name="T6" fmla="*/ 48 w 103"/>
                    <a:gd name="T7" fmla="*/ 0 h 177"/>
                    <a:gd name="T8" fmla="*/ 48 w 103"/>
                    <a:gd name="T9" fmla="*/ 9 h 177"/>
                    <a:gd name="T10" fmla="*/ 1 w 103"/>
                    <a:gd name="T11" fmla="*/ 135 h 177"/>
                    <a:gd name="T12" fmla="*/ 51 w 103"/>
                    <a:gd name="T13" fmla="*/ 177 h 177"/>
                    <a:gd name="T14" fmla="*/ 51 w 103"/>
                    <a:gd name="T15" fmla="*/ 177 h 177"/>
                    <a:gd name="T16" fmla="*/ 102 w 103"/>
                    <a:gd name="T17" fmla="*/ 134 h 177"/>
                    <a:gd name="T18" fmla="*/ 49 w 103"/>
                    <a:gd name="T19" fmla="*/ 9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3" h="177">
                      <a:moveTo>
                        <a:pt x="49" y="9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2"/>
                        <a:pt x="49" y="4"/>
                        <a:pt x="49" y="6"/>
                      </a:cubicBezTo>
                      <a:cubicBezTo>
                        <a:pt x="48" y="4"/>
                        <a:pt x="48" y="2"/>
                        <a:pt x="48" y="0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2" y="41"/>
                        <a:pt x="0" y="92"/>
                        <a:pt x="1" y="135"/>
                      </a:cubicBezTo>
                      <a:cubicBezTo>
                        <a:pt x="1" y="152"/>
                        <a:pt x="8" y="177"/>
                        <a:pt x="51" y="177"/>
                      </a:cubicBezTo>
                      <a:cubicBezTo>
                        <a:pt x="51" y="177"/>
                        <a:pt x="51" y="177"/>
                        <a:pt x="51" y="177"/>
                      </a:cubicBezTo>
                      <a:cubicBezTo>
                        <a:pt x="96" y="177"/>
                        <a:pt x="103" y="151"/>
                        <a:pt x="102" y="134"/>
                      </a:cubicBezTo>
                      <a:cubicBezTo>
                        <a:pt x="102" y="90"/>
                        <a:pt x="57" y="41"/>
                        <a:pt x="49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"/>
                <p:cNvSpPr>
                  <a:spLocks noEditPoints="1"/>
                </p:cNvSpPr>
                <p:nvPr/>
              </p:nvSpPr>
              <p:spPr bwMode="auto">
                <a:xfrm>
                  <a:off x="4351338" y="1058863"/>
                  <a:ext cx="3640138" cy="2654300"/>
                </a:xfrm>
                <a:custGeom>
                  <a:avLst/>
                  <a:gdLst>
                    <a:gd name="T0" fmla="*/ 876 w 968"/>
                    <a:gd name="T1" fmla="*/ 16 h 706"/>
                    <a:gd name="T2" fmla="*/ 893 w 968"/>
                    <a:gd name="T3" fmla="*/ 56 h 706"/>
                    <a:gd name="T4" fmla="*/ 830 w 968"/>
                    <a:gd name="T5" fmla="*/ 90 h 706"/>
                    <a:gd name="T6" fmla="*/ 604 w 968"/>
                    <a:gd name="T7" fmla="*/ 2 h 706"/>
                    <a:gd name="T8" fmla="*/ 485 w 968"/>
                    <a:gd name="T9" fmla="*/ 121 h 706"/>
                    <a:gd name="T10" fmla="*/ 362 w 968"/>
                    <a:gd name="T11" fmla="*/ 7 h 706"/>
                    <a:gd name="T12" fmla="*/ 139 w 968"/>
                    <a:gd name="T13" fmla="*/ 102 h 706"/>
                    <a:gd name="T14" fmla="*/ 75 w 968"/>
                    <a:gd name="T15" fmla="*/ 70 h 706"/>
                    <a:gd name="T16" fmla="*/ 91 w 968"/>
                    <a:gd name="T17" fmla="*/ 29 h 706"/>
                    <a:gd name="T18" fmla="*/ 1 w 968"/>
                    <a:gd name="T19" fmla="*/ 93 h 706"/>
                    <a:gd name="T20" fmla="*/ 58 w 968"/>
                    <a:gd name="T21" fmla="*/ 155 h 706"/>
                    <a:gd name="T22" fmla="*/ 125 w 968"/>
                    <a:gd name="T23" fmla="*/ 146 h 706"/>
                    <a:gd name="T24" fmla="*/ 120 w 968"/>
                    <a:gd name="T25" fmla="*/ 235 h 706"/>
                    <a:gd name="T26" fmla="*/ 239 w 968"/>
                    <a:gd name="T27" fmla="*/ 184 h 706"/>
                    <a:gd name="T28" fmla="*/ 276 w 968"/>
                    <a:gd name="T29" fmla="*/ 108 h 706"/>
                    <a:gd name="T30" fmla="*/ 335 w 968"/>
                    <a:gd name="T31" fmla="*/ 190 h 706"/>
                    <a:gd name="T32" fmla="*/ 386 w 968"/>
                    <a:gd name="T33" fmla="*/ 136 h 706"/>
                    <a:gd name="T34" fmla="*/ 333 w 968"/>
                    <a:gd name="T35" fmla="*/ 123 h 706"/>
                    <a:gd name="T36" fmla="*/ 374 w 968"/>
                    <a:gd name="T37" fmla="*/ 74 h 706"/>
                    <a:gd name="T38" fmla="*/ 435 w 968"/>
                    <a:gd name="T39" fmla="*/ 134 h 706"/>
                    <a:gd name="T40" fmla="*/ 346 w 968"/>
                    <a:gd name="T41" fmla="*/ 255 h 706"/>
                    <a:gd name="T42" fmla="*/ 311 w 968"/>
                    <a:gd name="T43" fmla="*/ 214 h 706"/>
                    <a:gd name="T44" fmla="*/ 267 w 968"/>
                    <a:gd name="T45" fmla="*/ 265 h 706"/>
                    <a:gd name="T46" fmla="*/ 402 w 968"/>
                    <a:gd name="T47" fmla="*/ 307 h 706"/>
                    <a:gd name="T48" fmla="*/ 448 w 968"/>
                    <a:gd name="T49" fmla="*/ 303 h 706"/>
                    <a:gd name="T50" fmla="*/ 381 w 968"/>
                    <a:gd name="T51" fmla="*/ 383 h 706"/>
                    <a:gd name="T52" fmla="*/ 346 w 968"/>
                    <a:gd name="T53" fmla="*/ 465 h 706"/>
                    <a:gd name="T54" fmla="*/ 455 w 968"/>
                    <a:gd name="T55" fmla="*/ 428 h 706"/>
                    <a:gd name="T56" fmla="*/ 416 w 968"/>
                    <a:gd name="T57" fmla="*/ 512 h 706"/>
                    <a:gd name="T58" fmla="*/ 477 w 968"/>
                    <a:gd name="T59" fmla="*/ 626 h 706"/>
                    <a:gd name="T60" fmla="*/ 493 w 968"/>
                    <a:gd name="T61" fmla="*/ 700 h 706"/>
                    <a:gd name="T62" fmla="*/ 493 w 968"/>
                    <a:gd name="T63" fmla="*/ 705 h 706"/>
                    <a:gd name="T64" fmla="*/ 493 w 968"/>
                    <a:gd name="T65" fmla="*/ 702 h 706"/>
                    <a:gd name="T66" fmla="*/ 494 w 968"/>
                    <a:gd name="T67" fmla="*/ 706 h 706"/>
                    <a:gd name="T68" fmla="*/ 494 w 968"/>
                    <a:gd name="T69" fmla="*/ 699 h 706"/>
                    <a:gd name="T70" fmla="*/ 507 w 968"/>
                    <a:gd name="T71" fmla="*/ 624 h 706"/>
                    <a:gd name="T72" fmla="*/ 565 w 968"/>
                    <a:gd name="T73" fmla="*/ 508 h 706"/>
                    <a:gd name="T74" fmla="*/ 524 w 968"/>
                    <a:gd name="T75" fmla="*/ 425 h 706"/>
                    <a:gd name="T76" fmla="*/ 633 w 968"/>
                    <a:gd name="T77" fmla="*/ 459 h 706"/>
                    <a:gd name="T78" fmla="*/ 596 w 968"/>
                    <a:gd name="T79" fmla="*/ 378 h 706"/>
                    <a:gd name="T80" fmla="*/ 527 w 968"/>
                    <a:gd name="T81" fmla="*/ 300 h 706"/>
                    <a:gd name="T82" fmla="*/ 573 w 968"/>
                    <a:gd name="T83" fmla="*/ 303 h 706"/>
                    <a:gd name="T84" fmla="*/ 706 w 968"/>
                    <a:gd name="T85" fmla="*/ 256 h 706"/>
                    <a:gd name="T86" fmla="*/ 661 w 968"/>
                    <a:gd name="T87" fmla="*/ 207 h 706"/>
                    <a:gd name="T88" fmla="*/ 627 w 968"/>
                    <a:gd name="T89" fmla="*/ 250 h 706"/>
                    <a:gd name="T90" fmla="*/ 535 w 968"/>
                    <a:gd name="T91" fmla="*/ 131 h 706"/>
                    <a:gd name="T92" fmla="*/ 594 w 968"/>
                    <a:gd name="T93" fmla="*/ 70 h 706"/>
                    <a:gd name="T94" fmla="*/ 637 w 968"/>
                    <a:gd name="T95" fmla="*/ 117 h 706"/>
                    <a:gd name="T96" fmla="*/ 584 w 968"/>
                    <a:gd name="T97" fmla="*/ 131 h 706"/>
                    <a:gd name="T98" fmla="*/ 636 w 968"/>
                    <a:gd name="T99" fmla="*/ 184 h 706"/>
                    <a:gd name="T100" fmla="*/ 693 w 968"/>
                    <a:gd name="T101" fmla="*/ 100 h 706"/>
                    <a:gd name="T102" fmla="*/ 733 w 968"/>
                    <a:gd name="T103" fmla="*/ 175 h 706"/>
                    <a:gd name="T104" fmla="*/ 852 w 968"/>
                    <a:gd name="T105" fmla="*/ 222 h 706"/>
                    <a:gd name="T106" fmla="*/ 846 w 968"/>
                    <a:gd name="T107" fmla="*/ 133 h 706"/>
                    <a:gd name="T108" fmla="*/ 912 w 968"/>
                    <a:gd name="T109" fmla="*/ 140 h 706"/>
                    <a:gd name="T110" fmla="*/ 968 w 968"/>
                    <a:gd name="T111" fmla="*/ 76 h 706"/>
                    <a:gd name="T112" fmla="*/ 876 w 968"/>
                    <a:gd name="T113" fmla="*/ 16 h 706"/>
                    <a:gd name="T114" fmla="*/ 491 w 968"/>
                    <a:gd name="T115" fmla="*/ 517 h 706"/>
                    <a:gd name="T116" fmla="*/ 491 w 968"/>
                    <a:gd name="T117" fmla="*/ 517 h 706"/>
                    <a:gd name="T118" fmla="*/ 486 w 968"/>
                    <a:gd name="T119" fmla="*/ 194 h 706"/>
                    <a:gd name="T120" fmla="*/ 491 w 968"/>
                    <a:gd name="T121" fmla="*/ 517 h 7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68" h="706">
                      <a:moveTo>
                        <a:pt x="876" y="16"/>
                      </a:moveTo>
                      <a:cubicBezTo>
                        <a:pt x="876" y="16"/>
                        <a:pt x="892" y="33"/>
                        <a:pt x="893" y="56"/>
                      </a:cubicBezTo>
                      <a:cubicBezTo>
                        <a:pt x="893" y="79"/>
                        <a:pt x="860" y="90"/>
                        <a:pt x="830" y="90"/>
                      </a:cubicBezTo>
                      <a:cubicBezTo>
                        <a:pt x="756" y="91"/>
                        <a:pt x="732" y="0"/>
                        <a:pt x="604" y="2"/>
                      </a:cubicBezTo>
                      <a:cubicBezTo>
                        <a:pt x="515" y="3"/>
                        <a:pt x="491" y="72"/>
                        <a:pt x="485" y="121"/>
                      </a:cubicBezTo>
                      <a:cubicBezTo>
                        <a:pt x="476" y="72"/>
                        <a:pt x="450" y="6"/>
                        <a:pt x="362" y="7"/>
                      </a:cubicBezTo>
                      <a:cubicBezTo>
                        <a:pt x="235" y="9"/>
                        <a:pt x="212" y="101"/>
                        <a:pt x="139" y="102"/>
                      </a:cubicBezTo>
                      <a:cubicBezTo>
                        <a:pt x="109" y="102"/>
                        <a:pt x="75" y="93"/>
                        <a:pt x="75" y="70"/>
                      </a:cubicBezTo>
                      <a:cubicBezTo>
                        <a:pt x="75" y="47"/>
                        <a:pt x="91" y="29"/>
                        <a:pt x="91" y="29"/>
                      </a:cubicBezTo>
                      <a:cubicBezTo>
                        <a:pt x="68" y="38"/>
                        <a:pt x="0" y="44"/>
                        <a:pt x="1" y="93"/>
                      </a:cubicBezTo>
                      <a:cubicBezTo>
                        <a:pt x="2" y="141"/>
                        <a:pt x="22" y="155"/>
                        <a:pt x="58" y="155"/>
                      </a:cubicBezTo>
                      <a:cubicBezTo>
                        <a:pt x="94" y="154"/>
                        <a:pt x="125" y="146"/>
                        <a:pt x="125" y="146"/>
                      </a:cubicBezTo>
                      <a:cubicBezTo>
                        <a:pt x="66" y="194"/>
                        <a:pt x="120" y="235"/>
                        <a:pt x="120" y="235"/>
                      </a:cubicBezTo>
                      <a:cubicBezTo>
                        <a:pt x="162" y="180"/>
                        <a:pt x="220" y="245"/>
                        <a:pt x="239" y="184"/>
                      </a:cubicBezTo>
                      <a:cubicBezTo>
                        <a:pt x="257" y="123"/>
                        <a:pt x="276" y="108"/>
                        <a:pt x="276" y="108"/>
                      </a:cubicBezTo>
                      <a:cubicBezTo>
                        <a:pt x="276" y="108"/>
                        <a:pt x="269" y="191"/>
                        <a:pt x="335" y="190"/>
                      </a:cubicBezTo>
                      <a:cubicBezTo>
                        <a:pt x="402" y="189"/>
                        <a:pt x="394" y="119"/>
                        <a:pt x="386" y="136"/>
                      </a:cubicBezTo>
                      <a:cubicBezTo>
                        <a:pt x="378" y="153"/>
                        <a:pt x="334" y="160"/>
                        <a:pt x="333" y="123"/>
                      </a:cubicBezTo>
                      <a:cubicBezTo>
                        <a:pt x="332" y="86"/>
                        <a:pt x="345" y="75"/>
                        <a:pt x="374" y="74"/>
                      </a:cubicBezTo>
                      <a:cubicBezTo>
                        <a:pt x="403" y="74"/>
                        <a:pt x="435" y="105"/>
                        <a:pt x="435" y="134"/>
                      </a:cubicBezTo>
                      <a:cubicBezTo>
                        <a:pt x="437" y="208"/>
                        <a:pt x="387" y="255"/>
                        <a:pt x="346" y="255"/>
                      </a:cubicBezTo>
                      <a:cubicBezTo>
                        <a:pt x="307" y="256"/>
                        <a:pt x="311" y="214"/>
                        <a:pt x="311" y="214"/>
                      </a:cubicBezTo>
                      <a:cubicBezTo>
                        <a:pt x="311" y="214"/>
                        <a:pt x="267" y="225"/>
                        <a:pt x="267" y="265"/>
                      </a:cubicBezTo>
                      <a:cubicBezTo>
                        <a:pt x="269" y="343"/>
                        <a:pt x="375" y="349"/>
                        <a:pt x="402" y="307"/>
                      </a:cubicBezTo>
                      <a:cubicBezTo>
                        <a:pt x="429" y="266"/>
                        <a:pt x="460" y="285"/>
                        <a:pt x="448" y="303"/>
                      </a:cubicBezTo>
                      <a:cubicBezTo>
                        <a:pt x="435" y="322"/>
                        <a:pt x="379" y="318"/>
                        <a:pt x="381" y="383"/>
                      </a:cubicBezTo>
                      <a:cubicBezTo>
                        <a:pt x="383" y="448"/>
                        <a:pt x="346" y="465"/>
                        <a:pt x="346" y="465"/>
                      </a:cubicBezTo>
                      <a:cubicBezTo>
                        <a:pt x="391" y="486"/>
                        <a:pt x="435" y="449"/>
                        <a:pt x="455" y="428"/>
                      </a:cubicBezTo>
                      <a:cubicBezTo>
                        <a:pt x="440" y="447"/>
                        <a:pt x="416" y="482"/>
                        <a:pt x="416" y="512"/>
                      </a:cubicBezTo>
                      <a:cubicBezTo>
                        <a:pt x="417" y="555"/>
                        <a:pt x="455" y="583"/>
                        <a:pt x="477" y="626"/>
                      </a:cubicBezTo>
                      <a:cubicBezTo>
                        <a:pt x="486" y="643"/>
                        <a:pt x="491" y="672"/>
                        <a:pt x="493" y="700"/>
                      </a:cubicBezTo>
                      <a:cubicBezTo>
                        <a:pt x="493" y="705"/>
                        <a:pt x="493" y="705"/>
                        <a:pt x="493" y="705"/>
                      </a:cubicBezTo>
                      <a:cubicBezTo>
                        <a:pt x="493" y="704"/>
                        <a:pt x="493" y="703"/>
                        <a:pt x="493" y="702"/>
                      </a:cubicBezTo>
                      <a:cubicBezTo>
                        <a:pt x="494" y="704"/>
                        <a:pt x="494" y="705"/>
                        <a:pt x="494" y="706"/>
                      </a:cubicBezTo>
                      <a:cubicBezTo>
                        <a:pt x="494" y="699"/>
                        <a:pt x="494" y="699"/>
                        <a:pt x="494" y="699"/>
                      </a:cubicBezTo>
                      <a:cubicBezTo>
                        <a:pt x="495" y="670"/>
                        <a:pt x="499" y="642"/>
                        <a:pt x="507" y="624"/>
                      </a:cubicBezTo>
                      <a:cubicBezTo>
                        <a:pt x="529" y="580"/>
                        <a:pt x="566" y="551"/>
                        <a:pt x="565" y="508"/>
                      </a:cubicBezTo>
                      <a:cubicBezTo>
                        <a:pt x="565" y="478"/>
                        <a:pt x="539" y="444"/>
                        <a:pt x="524" y="425"/>
                      </a:cubicBezTo>
                      <a:cubicBezTo>
                        <a:pt x="545" y="446"/>
                        <a:pt x="589" y="482"/>
                        <a:pt x="633" y="459"/>
                      </a:cubicBezTo>
                      <a:cubicBezTo>
                        <a:pt x="633" y="459"/>
                        <a:pt x="596" y="443"/>
                        <a:pt x="596" y="378"/>
                      </a:cubicBezTo>
                      <a:cubicBezTo>
                        <a:pt x="597" y="313"/>
                        <a:pt x="540" y="318"/>
                        <a:pt x="527" y="300"/>
                      </a:cubicBezTo>
                      <a:cubicBezTo>
                        <a:pt x="515" y="282"/>
                        <a:pt x="545" y="262"/>
                        <a:pt x="573" y="303"/>
                      </a:cubicBezTo>
                      <a:cubicBezTo>
                        <a:pt x="601" y="344"/>
                        <a:pt x="708" y="335"/>
                        <a:pt x="706" y="256"/>
                      </a:cubicBezTo>
                      <a:cubicBezTo>
                        <a:pt x="706" y="216"/>
                        <a:pt x="661" y="207"/>
                        <a:pt x="661" y="207"/>
                      </a:cubicBezTo>
                      <a:cubicBezTo>
                        <a:pt x="661" y="207"/>
                        <a:pt x="666" y="249"/>
                        <a:pt x="627" y="250"/>
                      </a:cubicBezTo>
                      <a:cubicBezTo>
                        <a:pt x="586" y="250"/>
                        <a:pt x="536" y="205"/>
                        <a:pt x="535" y="131"/>
                      </a:cubicBezTo>
                      <a:cubicBezTo>
                        <a:pt x="534" y="102"/>
                        <a:pt x="565" y="70"/>
                        <a:pt x="594" y="70"/>
                      </a:cubicBezTo>
                      <a:cubicBezTo>
                        <a:pt x="623" y="69"/>
                        <a:pt x="636" y="80"/>
                        <a:pt x="637" y="117"/>
                      </a:cubicBezTo>
                      <a:cubicBezTo>
                        <a:pt x="637" y="153"/>
                        <a:pt x="593" y="148"/>
                        <a:pt x="584" y="131"/>
                      </a:cubicBezTo>
                      <a:cubicBezTo>
                        <a:pt x="576" y="114"/>
                        <a:pt x="570" y="185"/>
                        <a:pt x="636" y="184"/>
                      </a:cubicBezTo>
                      <a:cubicBezTo>
                        <a:pt x="703" y="183"/>
                        <a:pt x="693" y="100"/>
                        <a:pt x="693" y="100"/>
                      </a:cubicBezTo>
                      <a:cubicBezTo>
                        <a:pt x="693" y="100"/>
                        <a:pt x="713" y="115"/>
                        <a:pt x="733" y="175"/>
                      </a:cubicBezTo>
                      <a:cubicBezTo>
                        <a:pt x="753" y="235"/>
                        <a:pt x="809" y="169"/>
                        <a:pt x="852" y="222"/>
                      </a:cubicBezTo>
                      <a:cubicBezTo>
                        <a:pt x="852" y="222"/>
                        <a:pt x="906" y="180"/>
                        <a:pt x="846" y="133"/>
                      </a:cubicBezTo>
                      <a:cubicBezTo>
                        <a:pt x="846" y="133"/>
                        <a:pt x="876" y="141"/>
                        <a:pt x="912" y="140"/>
                      </a:cubicBezTo>
                      <a:cubicBezTo>
                        <a:pt x="948" y="140"/>
                        <a:pt x="968" y="124"/>
                        <a:pt x="968" y="76"/>
                      </a:cubicBezTo>
                      <a:cubicBezTo>
                        <a:pt x="967" y="28"/>
                        <a:pt x="899" y="24"/>
                        <a:pt x="876" y="16"/>
                      </a:cubicBezTo>
                      <a:close/>
                      <a:moveTo>
                        <a:pt x="491" y="517"/>
                      </a:moveTo>
                      <a:cubicBezTo>
                        <a:pt x="491" y="517"/>
                        <a:pt x="491" y="517"/>
                        <a:pt x="491" y="517"/>
                      </a:cubicBezTo>
                      <a:cubicBezTo>
                        <a:pt x="456" y="421"/>
                        <a:pt x="478" y="259"/>
                        <a:pt x="486" y="194"/>
                      </a:cubicBezTo>
                      <a:cubicBezTo>
                        <a:pt x="496" y="260"/>
                        <a:pt x="522" y="420"/>
                        <a:pt x="491" y="5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1790809" y="-1633538"/>
            <a:ext cx="1353429" cy="1359526"/>
          </a:xfrm>
          <a:prstGeom prst="rect">
            <a:avLst/>
          </a:prstGeom>
          <a:effectLst>
            <a:outerShdw blurRad="304800" dist="1143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1" name="组合 40"/>
          <p:cNvGrpSpPr/>
          <p:nvPr/>
        </p:nvGrpSpPr>
        <p:grpSpPr>
          <a:xfrm>
            <a:off x="9458125" y="-2273878"/>
            <a:ext cx="1413650" cy="1413650"/>
            <a:chOff x="8175918" y="3234035"/>
            <a:chExt cx="1413650" cy="1413650"/>
          </a:xfrm>
        </p:grpSpPr>
        <p:grpSp>
          <p:nvGrpSpPr>
            <p:cNvPr id="40" name="组合 39"/>
            <p:cNvGrpSpPr/>
            <p:nvPr/>
          </p:nvGrpSpPr>
          <p:grpSpPr>
            <a:xfrm>
              <a:off x="8175918" y="3234035"/>
              <a:ext cx="1413650" cy="1413650"/>
              <a:chOff x="8175918" y="3962400"/>
              <a:chExt cx="1413650" cy="141365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8175918" y="3962400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8409518" y="4193868"/>
                <a:ext cx="946451" cy="950715"/>
              </a:xfrm>
              <a:prstGeom prst="rect">
                <a:avLst/>
              </a:prstGeom>
              <a:effectLst>
                <a:outerShdw blurRad="3048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2" name="文本框 11"/>
            <p:cNvSpPr txBox="1"/>
            <p:nvPr/>
          </p:nvSpPr>
          <p:spPr>
            <a:xfrm>
              <a:off x="8476222" y="3556140"/>
              <a:ext cx="8130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2D1D1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4400" b="1" dirty="0">
                <a:solidFill>
                  <a:srgbClr val="2D1D1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1159328" y="-1633538"/>
            <a:ext cx="567454" cy="496523"/>
            <a:chOff x="7785324" y="6219196"/>
            <a:chExt cx="1435100" cy="1255713"/>
          </a:xfrm>
          <a:solidFill>
            <a:schemeClr val="bg1"/>
          </a:solidFill>
        </p:grpSpPr>
        <p:sp>
          <p:nvSpPr>
            <p:cNvPr id="67" name="Freeform 361"/>
            <p:cNvSpPr>
              <a:spLocks noEditPoints="1"/>
            </p:cNvSpPr>
            <p:nvPr/>
          </p:nvSpPr>
          <p:spPr bwMode="auto">
            <a:xfrm>
              <a:off x="7785324" y="6470021"/>
              <a:ext cx="879475" cy="1004888"/>
            </a:xfrm>
            <a:custGeom>
              <a:avLst/>
              <a:gdLst>
                <a:gd name="T0" fmla="*/ 35 w 233"/>
                <a:gd name="T1" fmla="*/ 266 h 266"/>
                <a:gd name="T2" fmla="*/ 0 w 233"/>
                <a:gd name="T3" fmla="*/ 231 h 266"/>
                <a:gd name="T4" fmla="*/ 0 w 233"/>
                <a:gd name="T5" fmla="*/ 231 h 266"/>
                <a:gd name="T6" fmla="*/ 0 w 233"/>
                <a:gd name="T7" fmla="*/ 35 h 266"/>
                <a:gd name="T8" fmla="*/ 35 w 233"/>
                <a:gd name="T9" fmla="*/ 0 h 266"/>
                <a:gd name="T10" fmla="*/ 35 w 233"/>
                <a:gd name="T11" fmla="*/ 0 h 266"/>
                <a:gd name="T12" fmla="*/ 197 w 233"/>
                <a:gd name="T13" fmla="*/ 0 h 266"/>
                <a:gd name="T14" fmla="*/ 233 w 233"/>
                <a:gd name="T15" fmla="*/ 35 h 266"/>
                <a:gd name="T16" fmla="*/ 233 w 233"/>
                <a:gd name="T17" fmla="*/ 35 h 266"/>
                <a:gd name="T18" fmla="*/ 233 w 233"/>
                <a:gd name="T19" fmla="*/ 231 h 266"/>
                <a:gd name="T20" fmla="*/ 197 w 233"/>
                <a:gd name="T21" fmla="*/ 266 h 266"/>
                <a:gd name="T22" fmla="*/ 197 w 233"/>
                <a:gd name="T23" fmla="*/ 266 h 266"/>
                <a:gd name="T24" fmla="*/ 35 w 233"/>
                <a:gd name="T25" fmla="*/ 266 h 266"/>
                <a:gd name="T26" fmla="*/ 22 w 233"/>
                <a:gd name="T27" fmla="*/ 35 h 266"/>
                <a:gd name="T28" fmla="*/ 22 w 233"/>
                <a:gd name="T29" fmla="*/ 231 h 266"/>
                <a:gd name="T30" fmla="*/ 35 w 233"/>
                <a:gd name="T31" fmla="*/ 244 h 266"/>
                <a:gd name="T32" fmla="*/ 35 w 233"/>
                <a:gd name="T33" fmla="*/ 244 h 266"/>
                <a:gd name="T34" fmla="*/ 197 w 233"/>
                <a:gd name="T35" fmla="*/ 244 h 266"/>
                <a:gd name="T36" fmla="*/ 210 w 233"/>
                <a:gd name="T37" fmla="*/ 231 h 266"/>
                <a:gd name="T38" fmla="*/ 210 w 233"/>
                <a:gd name="T39" fmla="*/ 231 h 266"/>
                <a:gd name="T40" fmla="*/ 210 w 233"/>
                <a:gd name="T41" fmla="*/ 35 h 266"/>
                <a:gd name="T42" fmla="*/ 197 w 233"/>
                <a:gd name="T43" fmla="*/ 22 h 266"/>
                <a:gd name="T44" fmla="*/ 197 w 233"/>
                <a:gd name="T45" fmla="*/ 22 h 266"/>
                <a:gd name="T46" fmla="*/ 35 w 233"/>
                <a:gd name="T47" fmla="*/ 22 h 266"/>
                <a:gd name="T48" fmla="*/ 22 w 233"/>
                <a:gd name="T49" fmla="*/ 35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266">
                  <a:moveTo>
                    <a:pt x="35" y="266"/>
                  </a:moveTo>
                  <a:cubicBezTo>
                    <a:pt x="16" y="266"/>
                    <a:pt x="0" y="250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33" y="15"/>
                    <a:pt x="233" y="35"/>
                  </a:cubicBezTo>
                  <a:cubicBezTo>
                    <a:pt x="233" y="35"/>
                    <a:pt x="233" y="35"/>
                    <a:pt x="233" y="35"/>
                  </a:cubicBezTo>
                  <a:cubicBezTo>
                    <a:pt x="233" y="231"/>
                    <a:pt x="233" y="231"/>
                    <a:pt x="233" y="231"/>
                  </a:cubicBezTo>
                  <a:cubicBezTo>
                    <a:pt x="233" y="250"/>
                    <a:pt x="217" y="266"/>
                    <a:pt x="197" y="266"/>
                  </a:cubicBezTo>
                  <a:cubicBezTo>
                    <a:pt x="197" y="266"/>
                    <a:pt x="197" y="266"/>
                    <a:pt x="197" y="266"/>
                  </a:cubicBezTo>
                  <a:cubicBezTo>
                    <a:pt x="35" y="266"/>
                    <a:pt x="35" y="266"/>
                    <a:pt x="35" y="266"/>
                  </a:cubicBezTo>
                  <a:close/>
                  <a:moveTo>
                    <a:pt x="22" y="35"/>
                  </a:moveTo>
                  <a:cubicBezTo>
                    <a:pt x="22" y="231"/>
                    <a:pt x="22" y="231"/>
                    <a:pt x="22" y="231"/>
                  </a:cubicBezTo>
                  <a:cubicBezTo>
                    <a:pt x="22" y="238"/>
                    <a:pt x="28" y="244"/>
                    <a:pt x="35" y="244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197" y="244"/>
                    <a:pt x="197" y="244"/>
                    <a:pt x="197" y="244"/>
                  </a:cubicBezTo>
                  <a:cubicBezTo>
                    <a:pt x="204" y="244"/>
                    <a:pt x="210" y="238"/>
                    <a:pt x="210" y="231"/>
                  </a:cubicBezTo>
                  <a:cubicBezTo>
                    <a:pt x="210" y="231"/>
                    <a:pt x="210" y="231"/>
                    <a:pt x="210" y="231"/>
                  </a:cubicBezTo>
                  <a:cubicBezTo>
                    <a:pt x="210" y="35"/>
                    <a:pt x="210" y="35"/>
                    <a:pt x="210" y="35"/>
                  </a:cubicBezTo>
                  <a:cubicBezTo>
                    <a:pt x="210" y="28"/>
                    <a:pt x="204" y="22"/>
                    <a:pt x="197" y="22"/>
                  </a:cubicBezTo>
                  <a:cubicBezTo>
                    <a:pt x="197" y="22"/>
                    <a:pt x="197" y="22"/>
                    <a:pt x="197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22"/>
                    <a:pt x="22" y="28"/>
                    <a:pt x="22" y="35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68" name="Freeform 362"/>
            <p:cNvSpPr/>
            <p:nvPr/>
          </p:nvSpPr>
          <p:spPr bwMode="auto">
            <a:xfrm>
              <a:off x="8226649" y="6903408"/>
              <a:ext cx="290513" cy="284163"/>
            </a:xfrm>
            <a:custGeom>
              <a:avLst/>
              <a:gdLst>
                <a:gd name="T0" fmla="*/ 183 w 183"/>
                <a:gd name="T1" fmla="*/ 93 h 179"/>
                <a:gd name="T2" fmla="*/ 88 w 183"/>
                <a:gd name="T3" fmla="*/ 0 h 179"/>
                <a:gd name="T4" fmla="*/ 0 w 183"/>
                <a:gd name="T5" fmla="*/ 143 h 179"/>
                <a:gd name="T6" fmla="*/ 36 w 183"/>
                <a:gd name="T7" fmla="*/ 179 h 179"/>
                <a:gd name="T8" fmla="*/ 183 w 183"/>
                <a:gd name="T9" fmla="*/ 9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9">
                  <a:moveTo>
                    <a:pt x="183" y="93"/>
                  </a:moveTo>
                  <a:lnTo>
                    <a:pt x="88" y="0"/>
                  </a:lnTo>
                  <a:lnTo>
                    <a:pt x="0" y="143"/>
                  </a:lnTo>
                  <a:lnTo>
                    <a:pt x="36" y="179"/>
                  </a:lnTo>
                  <a:lnTo>
                    <a:pt x="183" y="93"/>
                  </a:ln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69" name="Freeform 363"/>
            <p:cNvSpPr>
              <a:spLocks noEditPoints="1"/>
            </p:cNvSpPr>
            <p:nvPr/>
          </p:nvSpPr>
          <p:spPr bwMode="auto">
            <a:xfrm>
              <a:off x="8388574" y="6219196"/>
              <a:ext cx="831850" cy="812800"/>
            </a:xfrm>
            <a:custGeom>
              <a:avLst/>
              <a:gdLst>
                <a:gd name="T0" fmla="*/ 208 w 220"/>
                <a:gd name="T1" fmla="*/ 11 h 215"/>
                <a:gd name="T2" fmla="*/ 165 w 220"/>
                <a:gd name="T3" fmla="*/ 11 h 215"/>
                <a:gd name="T4" fmla="*/ 152 w 220"/>
                <a:gd name="T5" fmla="*/ 23 h 215"/>
                <a:gd name="T6" fmla="*/ 196 w 220"/>
                <a:gd name="T7" fmla="*/ 66 h 215"/>
                <a:gd name="T8" fmla="*/ 208 w 220"/>
                <a:gd name="T9" fmla="*/ 54 h 215"/>
                <a:gd name="T10" fmla="*/ 208 w 220"/>
                <a:gd name="T11" fmla="*/ 11 h 215"/>
                <a:gd name="T12" fmla="*/ 186 w 220"/>
                <a:gd name="T13" fmla="*/ 76 h 215"/>
                <a:gd name="T14" fmla="*/ 142 w 220"/>
                <a:gd name="T15" fmla="*/ 33 h 215"/>
                <a:gd name="T16" fmla="*/ 0 w 220"/>
                <a:gd name="T17" fmla="*/ 173 h 215"/>
                <a:gd name="T18" fmla="*/ 43 w 220"/>
                <a:gd name="T19" fmla="*/ 215 h 215"/>
                <a:gd name="T20" fmla="*/ 186 w 220"/>
                <a:gd name="T21" fmla="*/ 7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0" h="215">
                  <a:moveTo>
                    <a:pt x="208" y="11"/>
                  </a:moveTo>
                  <a:cubicBezTo>
                    <a:pt x="196" y="0"/>
                    <a:pt x="177" y="0"/>
                    <a:pt x="165" y="11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20" y="42"/>
                    <a:pt x="220" y="23"/>
                    <a:pt x="208" y="11"/>
                  </a:cubicBezTo>
                  <a:close/>
                  <a:moveTo>
                    <a:pt x="186" y="76"/>
                  </a:moveTo>
                  <a:cubicBezTo>
                    <a:pt x="142" y="33"/>
                    <a:pt x="142" y="33"/>
                    <a:pt x="142" y="3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3" y="215"/>
                    <a:pt x="43" y="215"/>
                    <a:pt x="43" y="215"/>
                  </a:cubicBezTo>
                  <a:lnTo>
                    <a:pt x="186" y="76"/>
                  </a:ln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70" name="Freeform 364"/>
            <p:cNvSpPr/>
            <p:nvPr/>
          </p:nvSpPr>
          <p:spPr bwMode="auto">
            <a:xfrm>
              <a:off x="8120287" y="7157408"/>
              <a:ext cx="133350" cy="128588"/>
            </a:xfrm>
            <a:custGeom>
              <a:avLst/>
              <a:gdLst>
                <a:gd name="T0" fmla="*/ 84 w 84"/>
                <a:gd name="T1" fmla="*/ 31 h 81"/>
                <a:gd name="T2" fmla="*/ 50 w 84"/>
                <a:gd name="T3" fmla="*/ 0 h 81"/>
                <a:gd name="T4" fmla="*/ 0 w 84"/>
                <a:gd name="T5" fmla="*/ 81 h 81"/>
                <a:gd name="T6" fmla="*/ 84 w 84"/>
                <a:gd name="T7" fmla="*/ 3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1">
                  <a:moveTo>
                    <a:pt x="84" y="31"/>
                  </a:moveTo>
                  <a:lnTo>
                    <a:pt x="50" y="0"/>
                  </a:lnTo>
                  <a:lnTo>
                    <a:pt x="0" y="81"/>
                  </a:lnTo>
                  <a:lnTo>
                    <a:pt x="84" y="31"/>
                  </a:ln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71" name="Freeform 365"/>
            <p:cNvSpPr>
              <a:spLocks noEditPoints="1"/>
            </p:cNvSpPr>
            <p:nvPr/>
          </p:nvSpPr>
          <p:spPr bwMode="auto">
            <a:xfrm>
              <a:off x="8218712" y="6897058"/>
              <a:ext cx="306388" cy="298450"/>
            </a:xfrm>
            <a:custGeom>
              <a:avLst/>
              <a:gdLst>
                <a:gd name="T0" fmla="*/ 193 w 193"/>
                <a:gd name="T1" fmla="*/ 97 h 188"/>
                <a:gd name="T2" fmla="*/ 41 w 193"/>
                <a:gd name="T3" fmla="*/ 188 h 188"/>
                <a:gd name="T4" fmla="*/ 0 w 193"/>
                <a:gd name="T5" fmla="*/ 147 h 188"/>
                <a:gd name="T6" fmla="*/ 88 w 193"/>
                <a:gd name="T7" fmla="*/ 4 h 188"/>
                <a:gd name="T8" fmla="*/ 93 w 193"/>
                <a:gd name="T9" fmla="*/ 4 h 188"/>
                <a:gd name="T10" fmla="*/ 88 w 193"/>
                <a:gd name="T11" fmla="*/ 4 h 188"/>
                <a:gd name="T12" fmla="*/ 93 w 193"/>
                <a:gd name="T13" fmla="*/ 0 h 188"/>
                <a:gd name="T14" fmla="*/ 193 w 193"/>
                <a:gd name="T15" fmla="*/ 97 h 188"/>
                <a:gd name="T16" fmla="*/ 193 w 193"/>
                <a:gd name="T17" fmla="*/ 97 h 188"/>
                <a:gd name="T18" fmla="*/ 93 w 193"/>
                <a:gd name="T19" fmla="*/ 12 h 188"/>
                <a:gd name="T20" fmla="*/ 10 w 193"/>
                <a:gd name="T21" fmla="*/ 147 h 188"/>
                <a:gd name="T22" fmla="*/ 41 w 193"/>
                <a:gd name="T23" fmla="*/ 178 h 188"/>
                <a:gd name="T24" fmla="*/ 181 w 193"/>
                <a:gd name="T25" fmla="*/ 97 h 188"/>
                <a:gd name="T26" fmla="*/ 93 w 193"/>
                <a:gd name="T27" fmla="*/ 12 h 188"/>
                <a:gd name="T28" fmla="*/ 93 w 193"/>
                <a:gd name="T2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188">
                  <a:moveTo>
                    <a:pt x="193" y="97"/>
                  </a:moveTo>
                  <a:lnTo>
                    <a:pt x="41" y="188"/>
                  </a:lnTo>
                  <a:lnTo>
                    <a:pt x="0" y="147"/>
                  </a:lnTo>
                  <a:lnTo>
                    <a:pt x="88" y="4"/>
                  </a:lnTo>
                  <a:lnTo>
                    <a:pt x="93" y="4"/>
                  </a:lnTo>
                  <a:lnTo>
                    <a:pt x="88" y="4"/>
                  </a:lnTo>
                  <a:lnTo>
                    <a:pt x="93" y="0"/>
                  </a:lnTo>
                  <a:lnTo>
                    <a:pt x="193" y="97"/>
                  </a:lnTo>
                  <a:lnTo>
                    <a:pt x="193" y="97"/>
                  </a:lnTo>
                  <a:close/>
                  <a:moveTo>
                    <a:pt x="93" y="12"/>
                  </a:moveTo>
                  <a:lnTo>
                    <a:pt x="10" y="147"/>
                  </a:lnTo>
                  <a:lnTo>
                    <a:pt x="41" y="178"/>
                  </a:lnTo>
                  <a:lnTo>
                    <a:pt x="181" y="97"/>
                  </a:lnTo>
                  <a:lnTo>
                    <a:pt x="93" y="12"/>
                  </a:lnTo>
                  <a:lnTo>
                    <a:pt x="93" y="12"/>
                  </a:ln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1891897" y="1531329"/>
            <a:ext cx="6339329" cy="1142096"/>
          </a:xfrm>
          <a:custGeom>
            <a:avLst/>
            <a:gdLst>
              <a:gd name="connsiteX0" fmla="*/ 0 w 6178780"/>
              <a:gd name="connsiteY0" fmla="*/ 571047 h 1142096"/>
              <a:gd name="connsiteX1" fmla="*/ 0 w 6178780"/>
              <a:gd name="connsiteY1" fmla="*/ 571048 h 1142096"/>
              <a:gd name="connsiteX2" fmla="*/ 0 w 6178780"/>
              <a:gd name="connsiteY2" fmla="*/ 571048 h 1142096"/>
              <a:gd name="connsiteX3" fmla="*/ 599760 w 6178780"/>
              <a:gd name="connsiteY3" fmla="*/ 119083 h 1142096"/>
              <a:gd name="connsiteX4" fmla="*/ 147796 w 6178780"/>
              <a:gd name="connsiteY4" fmla="*/ 571047 h 1142096"/>
              <a:gd name="connsiteX5" fmla="*/ 599760 w 6178780"/>
              <a:gd name="connsiteY5" fmla="*/ 1023011 h 1142096"/>
              <a:gd name="connsiteX6" fmla="*/ 5579019 w 6178780"/>
              <a:gd name="connsiteY6" fmla="*/ 1023011 h 1142096"/>
              <a:gd name="connsiteX7" fmla="*/ 6030983 w 6178780"/>
              <a:gd name="connsiteY7" fmla="*/ 571047 h 1142096"/>
              <a:gd name="connsiteX8" fmla="*/ 5579019 w 6178780"/>
              <a:gd name="connsiteY8" fmla="*/ 119083 h 1142096"/>
              <a:gd name="connsiteX9" fmla="*/ 571048 w 6178780"/>
              <a:gd name="connsiteY9" fmla="*/ 0 h 1142096"/>
              <a:gd name="connsiteX10" fmla="*/ 5607732 w 6178780"/>
              <a:gd name="connsiteY10" fmla="*/ 0 h 1142096"/>
              <a:gd name="connsiteX11" fmla="*/ 6178780 w 6178780"/>
              <a:gd name="connsiteY11" fmla="*/ 571048 h 1142096"/>
              <a:gd name="connsiteX12" fmla="*/ 6178779 w 6178780"/>
              <a:gd name="connsiteY12" fmla="*/ 571048 h 1142096"/>
              <a:gd name="connsiteX13" fmla="*/ 5607731 w 6178780"/>
              <a:gd name="connsiteY13" fmla="*/ 1142096 h 1142096"/>
              <a:gd name="connsiteX14" fmla="*/ 571048 w 6178780"/>
              <a:gd name="connsiteY14" fmla="*/ 1142095 h 1142096"/>
              <a:gd name="connsiteX15" fmla="*/ 11602 w 6178780"/>
              <a:gd name="connsiteY15" fmla="*/ 686133 h 1142096"/>
              <a:gd name="connsiteX16" fmla="*/ 0 w 6178780"/>
              <a:gd name="connsiteY16" fmla="*/ 571048 h 1142096"/>
              <a:gd name="connsiteX17" fmla="*/ 11602 w 6178780"/>
              <a:gd name="connsiteY17" fmla="*/ 455962 h 1142096"/>
              <a:gd name="connsiteX18" fmla="*/ 571048 w 6178780"/>
              <a:gd name="connsiteY18" fmla="*/ 0 h 114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178780" h="1142096">
                <a:moveTo>
                  <a:pt x="0" y="571047"/>
                </a:moveTo>
                <a:lnTo>
                  <a:pt x="0" y="571048"/>
                </a:lnTo>
                <a:lnTo>
                  <a:pt x="0" y="571048"/>
                </a:lnTo>
                <a:close/>
                <a:moveTo>
                  <a:pt x="599760" y="119083"/>
                </a:moveTo>
                <a:cubicBezTo>
                  <a:pt x="350147" y="119083"/>
                  <a:pt x="147796" y="321434"/>
                  <a:pt x="147796" y="571047"/>
                </a:cubicBezTo>
                <a:cubicBezTo>
                  <a:pt x="147796" y="820660"/>
                  <a:pt x="350147" y="1023011"/>
                  <a:pt x="599760" y="1023011"/>
                </a:cubicBezTo>
                <a:lnTo>
                  <a:pt x="5579019" y="1023011"/>
                </a:lnTo>
                <a:cubicBezTo>
                  <a:pt x="5828632" y="1023011"/>
                  <a:pt x="6030983" y="820660"/>
                  <a:pt x="6030983" y="571047"/>
                </a:cubicBezTo>
                <a:cubicBezTo>
                  <a:pt x="6030983" y="321434"/>
                  <a:pt x="5828632" y="119083"/>
                  <a:pt x="5579019" y="119083"/>
                </a:cubicBezTo>
                <a:close/>
                <a:moveTo>
                  <a:pt x="571048" y="0"/>
                </a:moveTo>
                <a:lnTo>
                  <a:pt x="5607732" y="0"/>
                </a:lnTo>
                <a:cubicBezTo>
                  <a:pt x="5923113" y="0"/>
                  <a:pt x="6178780" y="255667"/>
                  <a:pt x="6178780" y="571048"/>
                </a:cubicBezTo>
                <a:lnTo>
                  <a:pt x="6178779" y="571048"/>
                </a:lnTo>
                <a:cubicBezTo>
                  <a:pt x="6178779" y="886429"/>
                  <a:pt x="5923112" y="1142096"/>
                  <a:pt x="5607731" y="1142096"/>
                </a:cubicBezTo>
                <a:lnTo>
                  <a:pt x="571048" y="1142095"/>
                </a:lnTo>
                <a:cubicBezTo>
                  <a:pt x="295090" y="1142095"/>
                  <a:pt x="64850" y="946350"/>
                  <a:pt x="11602" y="686133"/>
                </a:cubicBezTo>
                <a:lnTo>
                  <a:pt x="0" y="571048"/>
                </a:lnTo>
                <a:lnTo>
                  <a:pt x="11602" y="455962"/>
                </a:lnTo>
                <a:cubicBezTo>
                  <a:pt x="64850" y="195745"/>
                  <a:pt x="295090" y="0"/>
                  <a:pt x="571048" y="0"/>
                </a:cubicBezTo>
                <a:close/>
              </a:path>
            </a:pathLst>
          </a:custGeom>
          <a:solidFill>
            <a:srgbClr val="965F37"/>
          </a:solidFill>
          <a:ln>
            <a:noFill/>
          </a:ln>
          <a:effectLst>
            <a:innerShdw blurRad="1524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1757483" y="1395552"/>
            <a:ext cx="1413650" cy="1413650"/>
            <a:chOff x="1829916" y="3234035"/>
            <a:chExt cx="1413650" cy="1413650"/>
          </a:xfrm>
        </p:grpSpPr>
        <p:grpSp>
          <p:nvGrpSpPr>
            <p:cNvPr id="37" name="组合 36"/>
            <p:cNvGrpSpPr/>
            <p:nvPr/>
          </p:nvGrpSpPr>
          <p:grpSpPr>
            <a:xfrm>
              <a:off x="1829916" y="3234035"/>
              <a:ext cx="1413650" cy="1413650"/>
              <a:chOff x="1829916" y="3962400"/>
              <a:chExt cx="1413650" cy="141365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829916" y="3962400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2063516" y="4193868"/>
                <a:ext cx="946451" cy="950715"/>
              </a:xfrm>
              <a:prstGeom prst="rect">
                <a:avLst/>
              </a:prstGeom>
              <a:effectLst>
                <a:outerShdw blurRad="3048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7" name="文本框 16"/>
            <p:cNvSpPr txBox="1"/>
            <p:nvPr/>
          </p:nvSpPr>
          <p:spPr>
            <a:xfrm>
              <a:off x="2130220" y="3556140"/>
              <a:ext cx="8130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D6AD8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4400" b="1" dirty="0">
                <a:solidFill>
                  <a:srgbClr val="D6AD8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305547" y="1713649"/>
            <a:ext cx="3690164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6916885" y="1848152"/>
            <a:ext cx="571962" cy="508450"/>
          </a:xfrm>
          <a:custGeom>
            <a:avLst/>
            <a:gdLst>
              <a:gd name="connsiteX0" fmla="*/ 2132510 w 2573337"/>
              <a:gd name="connsiteY0" fmla="*/ 1473200 h 2287588"/>
              <a:gd name="connsiteX1" fmla="*/ 2573337 w 2573337"/>
              <a:gd name="connsiteY1" fmla="*/ 1910557 h 2287588"/>
              <a:gd name="connsiteX2" fmla="*/ 2573337 w 2573337"/>
              <a:gd name="connsiteY2" fmla="*/ 2287588 h 2287588"/>
              <a:gd name="connsiteX3" fmla="*/ 1695450 w 2573337"/>
              <a:gd name="connsiteY3" fmla="*/ 2287588 h 2287588"/>
              <a:gd name="connsiteX4" fmla="*/ 1695450 w 2573337"/>
              <a:gd name="connsiteY4" fmla="*/ 1910557 h 2287588"/>
              <a:gd name="connsiteX5" fmla="*/ 2132510 w 2573337"/>
              <a:gd name="connsiteY5" fmla="*/ 1473200 h 2287588"/>
              <a:gd name="connsiteX6" fmla="*/ 440828 w 2573337"/>
              <a:gd name="connsiteY6" fmla="*/ 1473200 h 2287588"/>
              <a:gd name="connsiteX7" fmla="*/ 877887 w 2573337"/>
              <a:gd name="connsiteY7" fmla="*/ 1910557 h 2287588"/>
              <a:gd name="connsiteX8" fmla="*/ 877887 w 2573337"/>
              <a:gd name="connsiteY8" fmla="*/ 2287588 h 2287588"/>
              <a:gd name="connsiteX9" fmla="*/ 0 w 2573337"/>
              <a:gd name="connsiteY9" fmla="*/ 2287588 h 2287588"/>
              <a:gd name="connsiteX10" fmla="*/ 0 w 2573337"/>
              <a:gd name="connsiteY10" fmla="*/ 1910557 h 2287588"/>
              <a:gd name="connsiteX11" fmla="*/ 440828 w 2573337"/>
              <a:gd name="connsiteY11" fmla="*/ 1473200 h 2287588"/>
              <a:gd name="connsiteX12" fmla="*/ 2133600 w 2573337"/>
              <a:gd name="connsiteY12" fmla="*/ 757238 h 2287588"/>
              <a:gd name="connsiteX13" fmla="*/ 2444750 w 2573337"/>
              <a:gd name="connsiteY13" fmla="*/ 1068388 h 2287588"/>
              <a:gd name="connsiteX14" fmla="*/ 2133600 w 2573337"/>
              <a:gd name="connsiteY14" fmla="*/ 1379538 h 2287588"/>
              <a:gd name="connsiteX15" fmla="*/ 1822450 w 2573337"/>
              <a:gd name="connsiteY15" fmla="*/ 1068388 h 2287588"/>
              <a:gd name="connsiteX16" fmla="*/ 2133600 w 2573337"/>
              <a:gd name="connsiteY16" fmla="*/ 757238 h 2287588"/>
              <a:gd name="connsiteX17" fmla="*/ 438943 w 2573337"/>
              <a:gd name="connsiteY17" fmla="*/ 757238 h 2287588"/>
              <a:gd name="connsiteX18" fmla="*/ 749299 w 2573337"/>
              <a:gd name="connsiteY18" fmla="*/ 1068388 h 2287588"/>
              <a:gd name="connsiteX19" fmla="*/ 438943 w 2573337"/>
              <a:gd name="connsiteY19" fmla="*/ 1379538 h 2287588"/>
              <a:gd name="connsiteX20" fmla="*/ 128587 w 2573337"/>
              <a:gd name="connsiteY20" fmla="*/ 1068388 h 2287588"/>
              <a:gd name="connsiteX21" fmla="*/ 438943 w 2573337"/>
              <a:gd name="connsiteY21" fmla="*/ 757238 h 2287588"/>
              <a:gd name="connsiteX22" fmla="*/ 1288553 w 2573337"/>
              <a:gd name="connsiteY22" fmla="*/ 712788 h 2287588"/>
              <a:gd name="connsiteX23" fmla="*/ 1725612 w 2573337"/>
              <a:gd name="connsiteY23" fmla="*/ 1153594 h 2287588"/>
              <a:gd name="connsiteX24" fmla="*/ 1725612 w 2573337"/>
              <a:gd name="connsiteY24" fmla="*/ 1530351 h 2287588"/>
              <a:gd name="connsiteX25" fmla="*/ 847725 w 2573337"/>
              <a:gd name="connsiteY25" fmla="*/ 1530351 h 2287588"/>
              <a:gd name="connsiteX26" fmla="*/ 847725 w 2573337"/>
              <a:gd name="connsiteY26" fmla="*/ 1153594 h 2287588"/>
              <a:gd name="connsiteX27" fmla="*/ 1288553 w 2573337"/>
              <a:gd name="connsiteY27" fmla="*/ 712788 h 2287588"/>
              <a:gd name="connsiteX28" fmla="*/ 1285875 w 2573337"/>
              <a:gd name="connsiteY28" fmla="*/ 0 h 2287588"/>
              <a:gd name="connsiteX29" fmla="*/ 1597025 w 2573337"/>
              <a:gd name="connsiteY29" fmla="*/ 308769 h 2287588"/>
              <a:gd name="connsiteX30" fmla="*/ 1285875 w 2573337"/>
              <a:gd name="connsiteY30" fmla="*/ 617538 h 2287588"/>
              <a:gd name="connsiteX31" fmla="*/ 974725 w 2573337"/>
              <a:gd name="connsiteY31" fmla="*/ 308769 h 2287588"/>
              <a:gd name="connsiteX32" fmla="*/ 1285875 w 2573337"/>
              <a:gd name="connsiteY32" fmla="*/ 0 h 22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73337" h="2287588">
                <a:moveTo>
                  <a:pt x="2132510" y="1473200"/>
                </a:moveTo>
                <a:cubicBezTo>
                  <a:pt x="2377414" y="1473200"/>
                  <a:pt x="2573337" y="1669257"/>
                  <a:pt x="2573337" y="1910557"/>
                </a:cubicBezTo>
                <a:cubicBezTo>
                  <a:pt x="2573337" y="1910557"/>
                  <a:pt x="2573337" y="1910557"/>
                  <a:pt x="2573337" y="2287588"/>
                </a:cubicBezTo>
                <a:cubicBezTo>
                  <a:pt x="2573337" y="2287588"/>
                  <a:pt x="2573337" y="2287588"/>
                  <a:pt x="1695450" y="2287588"/>
                </a:cubicBezTo>
                <a:cubicBezTo>
                  <a:pt x="1695450" y="2287588"/>
                  <a:pt x="1695450" y="2287588"/>
                  <a:pt x="1695450" y="1910557"/>
                </a:cubicBezTo>
                <a:cubicBezTo>
                  <a:pt x="1695450" y="1669257"/>
                  <a:pt x="1891374" y="1473200"/>
                  <a:pt x="2132510" y="1473200"/>
                </a:cubicBezTo>
                <a:close/>
                <a:moveTo>
                  <a:pt x="440828" y="1473200"/>
                </a:moveTo>
                <a:cubicBezTo>
                  <a:pt x="681964" y="1473200"/>
                  <a:pt x="877887" y="1669257"/>
                  <a:pt x="877887" y="1910557"/>
                </a:cubicBezTo>
                <a:cubicBezTo>
                  <a:pt x="877887" y="1910557"/>
                  <a:pt x="877887" y="1910557"/>
                  <a:pt x="877887" y="2287588"/>
                </a:cubicBezTo>
                <a:cubicBezTo>
                  <a:pt x="877887" y="2287588"/>
                  <a:pt x="877887" y="2287588"/>
                  <a:pt x="0" y="2287588"/>
                </a:cubicBezTo>
                <a:cubicBezTo>
                  <a:pt x="0" y="2287588"/>
                  <a:pt x="0" y="2287588"/>
                  <a:pt x="0" y="1910557"/>
                </a:cubicBezTo>
                <a:cubicBezTo>
                  <a:pt x="0" y="1669257"/>
                  <a:pt x="195923" y="1473200"/>
                  <a:pt x="440828" y="1473200"/>
                </a:cubicBezTo>
                <a:close/>
                <a:moveTo>
                  <a:pt x="2133600" y="757238"/>
                </a:moveTo>
                <a:cubicBezTo>
                  <a:pt x="2305443" y="757238"/>
                  <a:pt x="2444750" y="896545"/>
                  <a:pt x="2444750" y="1068388"/>
                </a:cubicBezTo>
                <a:cubicBezTo>
                  <a:pt x="2444750" y="1240231"/>
                  <a:pt x="2305443" y="1379538"/>
                  <a:pt x="2133600" y="1379538"/>
                </a:cubicBezTo>
                <a:cubicBezTo>
                  <a:pt x="1961757" y="1379538"/>
                  <a:pt x="1822450" y="1240231"/>
                  <a:pt x="1822450" y="1068388"/>
                </a:cubicBezTo>
                <a:cubicBezTo>
                  <a:pt x="1822450" y="896545"/>
                  <a:pt x="1961757" y="757238"/>
                  <a:pt x="2133600" y="757238"/>
                </a:cubicBezTo>
                <a:close/>
                <a:moveTo>
                  <a:pt x="438943" y="757238"/>
                </a:moveTo>
                <a:cubicBezTo>
                  <a:pt x="610348" y="757238"/>
                  <a:pt x="749299" y="896545"/>
                  <a:pt x="749299" y="1068388"/>
                </a:cubicBezTo>
                <a:cubicBezTo>
                  <a:pt x="749299" y="1240231"/>
                  <a:pt x="610348" y="1379538"/>
                  <a:pt x="438943" y="1379538"/>
                </a:cubicBezTo>
                <a:cubicBezTo>
                  <a:pt x="267538" y="1379538"/>
                  <a:pt x="128587" y="1240231"/>
                  <a:pt x="128587" y="1068388"/>
                </a:cubicBezTo>
                <a:cubicBezTo>
                  <a:pt x="128587" y="896545"/>
                  <a:pt x="267538" y="757238"/>
                  <a:pt x="438943" y="757238"/>
                </a:cubicBezTo>
                <a:close/>
                <a:moveTo>
                  <a:pt x="1288553" y="712788"/>
                </a:moveTo>
                <a:cubicBezTo>
                  <a:pt x="1529689" y="712788"/>
                  <a:pt x="1725612" y="912470"/>
                  <a:pt x="1725612" y="1153594"/>
                </a:cubicBezTo>
                <a:lnTo>
                  <a:pt x="1725612" y="1530351"/>
                </a:lnTo>
                <a:cubicBezTo>
                  <a:pt x="1725612" y="1530351"/>
                  <a:pt x="1725612" y="1530351"/>
                  <a:pt x="847725" y="1530351"/>
                </a:cubicBezTo>
                <a:cubicBezTo>
                  <a:pt x="847725" y="1530351"/>
                  <a:pt x="847725" y="1530351"/>
                  <a:pt x="847725" y="1153594"/>
                </a:cubicBezTo>
                <a:cubicBezTo>
                  <a:pt x="847725" y="912470"/>
                  <a:pt x="1043648" y="712788"/>
                  <a:pt x="1288553" y="712788"/>
                </a:cubicBezTo>
                <a:close/>
                <a:moveTo>
                  <a:pt x="1285875" y="0"/>
                </a:moveTo>
                <a:cubicBezTo>
                  <a:pt x="1457718" y="0"/>
                  <a:pt x="1597025" y="138241"/>
                  <a:pt x="1597025" y="308769"/>
                </a:cubicBezTo>
                <a:cubicBezTo>
                  <a:pt x="1597025" y="479297"/>
                  <a:pt x="1457718" y="617538"/>
                  <a:pt x="1285875" y="617538"/>
                </a:cubicBezTo>
                <a:cubicBezTo>
                  <a:pt x="1114032" y="617538"/>
                  <a:pt x="974725" y="479297"/>
                  <a:pt x="974725" y="308769"/>
                </a:cubicBezTo>
                <a:cubicBezTo>
                  <a:pt x="974725" y="138241"/>
                  <a:pt x="1114032" y="0"/>
                  <a:pt x="1285875" y="0"/>
                </a:cubicBezTo>
                <a:close/>
              </a:path>
            </a:pathLst>
          </a:custGeom>
          <a:solidFill>
            <a:srgbClr val="FFF2CC"/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2993543" y="3032610"/>
            <a:ext cx="6339329" cy="1142096"/>
          </a:xfrm>
          <a:custGeom>
            <a:avLst/>
            <a:gdLst>
              <a:gd name="connsiteX0" fmla="*/ 0 w 6178780"/>
              <a:gd name="connsiteY0" fmla="*/ 571047 h 1142096"/>
              <a:gd name="connsiteX1" fmla="*/ 0 w 6178780"/>
              <a:gd name="connsiteY1" fmla="*/ 571048 h 1142096"/>
              <a:gd name="connsiteX2" fmla="*/ 0 w 6178780"/>
              <a:gd name="connsiteY2" fmla="*/ 571048 h 1142096"/>
              <a:gd name="connsiteX3" fmla="*/ 599760 w 6178780"/>
              <a:gd name="connsiteY3" fmla="*/ 119083 h 1142096"/>
              <a:gd name="connsiteX4" fmla="*/ 147796 w 6178780"/>
              <a:gd name="connsiteY4" fmla="*/ 571047 h 1142096"/>
              <a:gd name="connsiteX5" fmla="*/ 599760 w 6178780"/>
              <a:gd name="connsiteY5" fmla="*/ 1023011 h 1142096"/>
              <a:gd name="connsiteX6" fmla="*/ 5579019 w 6178780"/>
              <a:gd name="connsiteY6" fmla="*/ 1023011 h 1142096"/>
              <a:gd name="connsiteX7" fmla="*/ 6030983 w 6178780"/>
              <a:gd name="connsiteY7" fmla="*/ 571047 h 1142096"/>
              <a:gd name="connsiteX8" fmla="*/ 5579019 w 6178780"/>
              <a:gd name="connsiteY8" fmla="*/ 119083 h 1142096"/>
              <a:gd name="connsiteX9" fmla="*/ 571048 w 6178780"/>
              <a:gd name="connsiteY9" fmla="*/ 0 h 1142096"/>
              <a:gd name="connsiteX10" fmla="*/ 5607732 w 6178780"/>
              <a:gd name="connsiteY10" fmla="*/ 0 h 1142096"/>
              <a:gd name="connsiteX11" fmla="*/ 6178780 w 6178780"/>
              <a:gd name="connsiteY11" fmla="*/ 571048 h 1142096"/>
              <a:gd name="connsiteX12" fmla="*/ 6178779 w 6178780"/>
              <a:gd name="connsiteY12" fmla="*/ 571048 h 1142096"/>
              <a:gd name="connsiteX13" fmla="*/ 5607731 w 6178780"/>
              <a:gd name="connsiteY13" fmla="*/ 1142096 h 1142096"/>
              <a:gd name="connsiteX14" fmla="*/ 571048 w 6178780"/>
              <a:gd name="connsiteY14" fmla="*/ 1142095 h 1142096"/>
              <a:gd name="connsiteX15" fmla="*/ 11602 w 6178780"/>
              <a:gd name="connsiteY15" fmla="*/ 686133 h 1142096"/>
              <a:gd name="connsiteX16" fmla="*/ 0 w 6178780"/>
              <a:gd name="connsiteY16" fmla="*/ 571048 h 1142096"/>
              <a:gd name="connsiteX17" fmla="*/ 11602 w 6178780"/>
              <a:gd name="connsiteY17" fmla="*/ 455962 h 1142096"/>
              <a:gd name="connsiteX18" fmla="*/ 571048 w 6178780"/>
              <a:gd name="connsiteY18" fmla="*/ 0 h 114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178780" h="1142096">
                <a:moveTo>
                  <a:pt x="0" y="571047"/>
                </a:moveTo>
                <a:lnTo>
                  <a:pt x="0" y="571048"/>
                </a:lnTo>
                <a:lnTo>
                  <a:pt x="0" y="571048"/>
                </a:lnTo>
                <a:close/>
                <a:moveTo>
                  <a:pt x="599760" y="119083"/>
                </a:moveTo>
                <a:cubicBezTo>
                  <a:pt x="350147" y="119083"/>
                  <a:pt x="147796" y="321434"/>
                  <a:pt x="147796" y="571047"/>
                </a:cubicBezTo>
                <a:cubicBezTo>
                  <a:pt x="147796" y="820660"/>
                  <a:pt x="350147" y="1023011"/>
                  <a:pt x="599760" y="1023011"/>
                </a:cubicBezTo>
                <a:lnTo>
                  <a:pt x="5579019" y="1023011"/>
                </a:lnTo>
                <a:cubicBezTo>
                  <a:pt x="5828632" y="1023011"/>
                  <a:pt x="6030983" y="820660"/>
                  <a:pt x="6030983" y="571047"/>
                </a:cubicBezTo>
                <a:cubicBezTo>
                  <a:pt x="6030983" y="321434"/>
                  <a:pt x="5828632" y="119083"/>
                  <a:pt x="5579019" y="119083"/>
                </a:cubicBezTo>
                <a:close/>
                <a:moveTo>
                  <a:pt x="571048" y="0"/>
                </a:moveTo>
                <a:lnTo>
                  <a:pt x="5607732" y="0"/>
                </a:lnTo>
                <a:cubicBezTo>
                  <a:pt x="5923113" y="0"/>
                  <a:pt x="6178780" y="255667"/>
                  <a:pt x="6178780" y="571048"/>
                </a:cubicBezTo>
                <a:lnTo>
                  <a:pt x="6178779" y="571048"/>
                </a:lnTo>
                <a:cubicBezTo>
                  <a:pt x="6178779" y="886429"/>
                  <a:pt x="5923112" y="1142096"/>
                  <a:pt x="5607731" y="1142096"/>
                </a:cubicBezTo>
                <a:lnTo>
                  <a:pt x="571048" y="1142095"/>
                </a:lnTo>
                <a:cubicBezTo>
                  <a:pt x="295090" y="1142095"/>
                  <a:pt x="64850" y="946350"/>
                  <a:pt x="11602" y="686133"/>
                </a:cubicBezTo>
                <a:lnTo>
                  <a:pt x="0" y="571048"/>
                </a:lnTo>
                <a:lnTo>
                  <a:pt x="11602" y="455962"/>
                </a:lnTo>
                <a:cubicBezTo>
                  <a:pt x="64850" y="195745"/>
                  <a:pt x="295090" y="0"/>
                  <a:pt x="571048" y="0"/>
                </a:cubicBezTo>
                <a:close/>
              </a:path>
            </a:pathLst>
          </a:custGeom>
          <a:solidFill>
            <a:srgbClr val="965F37"/>
          </a:solidFill>
          <a:ln>
            <a:noFill/>
          </a:ln>
          <a:effectLst>
            <a:innerShdw blurRad="1524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4240505" y="2896833"/>
            <a:ext cx="1413650" cy="1413650"/>
            <a:chOff x="4964119" y="3234035"/>
            <a:chExt cx="1413650" cy="1413650"/>
          </a:xfrm>
        </p:grpSpPr>
        <p:grpSp>
          <p:nvGrpSpPr>
            <p:cNvPr id="38" name="组合 37"/>
            <p:cNvGrpSpPr/>
            <p:nvPr/>
          </p:nvGrpSpPr>
          <p:grpSpPr>
            <a:xfrm>
              <a:off x="4964119" y="3234035"/>
              <a:ext cx="1413650" cy="1413650"/>
              <a:chOff x="4964119" y="3962400"/>
              <a:chExt cx="1413650" cy="141365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964119" y="3962400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5197719" y="4193868"/>
                <a:ext cx="946451" cy="950715"/>
              </a:xfrm>
              <a:prstGeom prst="rect">
                <a:avLst/>
              </a:prstGeom>
              <a:effectLst>
                <a:outerShdw blurRad="3048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2" name="文本框 21"/>
            <p:cNvSpPr txBox="1"/>
            <p:nvPr/>
          </p:nvSpPr>
          <p:spPr>
            <a:xfrm>
              <a:off x="5264423" y="3556140"/>
              <a:ext cx="8130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B4734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4400" b="1" dirty="0">
                <a:solidFill>
                  <a:srgbClr val="B4734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5553362" y="3214930"/>
            <a:ext cx="3661713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Freeform 310"/>
          <p:cNvSpPr>
            <a:spLocks noEditPoints="1"/>
          </p:cNvSpPr>
          <p:nvPr/>
        </p:nvSpPr>
        <p:spPr bwMode="auto">
          <a:xfrm>
            <a:off x="3470430" y="3329514"/>
            <a:ext cx="573000" cy="548288"/>
          </a:xfrm>
          <a:custGeom>
            <a:avLst/>
            <a:gdLst>
              <a:gd name="T0" fmla="*/ 135 w 468"/>
              <a:gd name="T1" fmla="*/ 203 h 448"/>
              <a:gd name="T2" fmla="*/ 135 w 468"/>
              <a:gd name="T3" fmla="*/ 204 h 448"/>
              <a:gd name="T4" fmla="*/ 182 w 468"/>
              <a:gd name="T5" fmla="*/ 250 h 448"/>
              <a:gd name="T6" fmla="*/ 198 w 468"/>
              <a:gd name="T7" fmla="*/ 234 h 448"/>
              <a:gd name="T8" fmla="*/ 181 w 468"/>
              <a:gd name="T9" fmla="*/ 216 h 448"/>
              <a:gd name="T10" fmla="*/ 173 w 468"/>
              <a:gd name="T11" fmla="*/ 209 h 448"/>
              <a:gd name="T12" fmla="*/ 213 w 468"/>
              <a:gd name="T13" fmla="*/ 168 h 448"/>
              <a:gd name="T14" fmla="*/ 219 w 468"/>
              <a:gd name="T15" fmla="*/ 168 h 448"/>
              <a:gd name="T16" fmla="*/ 223 w 468"/>
              <a:gd name="T17" fmla="*/ 169 h 448"/>
              <a:gd name="T18" fmla="*/ 231 w 468"/>
              <a:gd name="T19" fmla="*/ 168 h 448"/>
              <a:gd name="T20" fmla="*/ 201 w 468"/>
              <a:gd name="T21" fmla="*/ 138 h 448"/>
              <a:gd name="T22" fmla="*/ 199 w 468"/>
              <a:gd name="T23" fmla="*/ 136 h 448"/>
              <a:gd name="T24" fmla="*/ 174 w 468"/>
              <a:gd name="T25" fmla="*/ 40 h 448"/>
              <a:gd name="T26" fmla="*/ 78 w 468"/>
              <a:gd name="T27" fmla="*/ 14 h 448"/>
              <a:gd name="T28" fmla="*/ 134 w 468"/>
              <a:gd name="T29" fmla="*/ 70 h 448"/>
              <a:gd name="T30" fmla="*/ 120 w 468"/>
              <a:gd name="T31" fmla="*/ 125 h 448"/>
              <a:gd name="T32" fmla="*/ 65 w 468"/>
              <a:gd name="T33" fmla="*/ 140 h 448"/>
              <a:gd name="T34" fmla="*/ 9 w 468"/>
              <a:gd name="T35" fmla="*/ 84 h 448"/>
              <a:gd name="T36" fmla="*/ 34 w 468"/>
              <a:gd name="T37" fmla="*/ 179 h 448"/>
              <a:gd name="T38" fmla="*/ 135 w 468"/>
              <a:gd name="T39" fmla="*/ 203 h 448"/>
              <a:gd name="T40" fmla="*/ 300 w 468"/>
              <a:gd name="T41" fmla="*/ 237 h 448"/>
              <a:gd name="T42" fmla="*/ 299 w 468"/>
              <a:gd name="T43" fmla="*/ 249 h 448"/>
              <a:gd name="T44" fmla="*/ 300 w 468"/>
              <a:gd name="T45" fmla="*/ 255 h 448"/>
              <a:gd name="T46" fmla="*/ 296 w 468"/>
              <a:gd name="T47" fmla="*/ 258 h 448"/>
              <a:gd name="T48" fmla="*/ 267 w 468"/>
              <a:gd name="T49" fmla="*/ 287 h 448"/>
              <a:gd name="T50" fmla="*/ 259 w 468"/>
              <a:gd name="T51" fmla="*/ 295 h 448"/>
              <a:gd name="T52" fmla="*/ 234 w 468"/>
              <a:gd name="T53" fmla="*/ 270 h 448"/>
              <a:gd name="T54" fmla="*/ 218 w 468"/>
              <a:gd name="T55" fmla="*/ 286 h 448"/>
              <a:gd name="T56" fmla="*/ 365 w 468"/>
              <a:gd name="T57" fmla="*/ 434 h 448"/>
              <a:gd name="T58" fmla="*/ 398 w 468"/>
              <a:gd name="T59" fmla="*/ 447 h 448"/>
              <a:gd name="T60" fmla="*/ 431 w 468"/>
              <a:gd name="T61" fmla="*/ 434 h 448"/>
              <a:gd name="T62" fmla="*/ 431 w 468"/>
              <a:gd name="T63" fmla="*/ 368 h 448"/>
              <a:gd name="T64" fmla="*/ 300 w 468"/>
              <a:gd name="T65" fmla="*/ 237 h 448"/>
              <a:gd name="T66" fmla="*/ 414 w 468"/>
              <a:gd name="T67" fmla="*/ 418 h 448"/>
              <a:gd name="T68" fmla="*/ 391 w 468"/>
              <a:gd name="T69" fmla="*/ 425 h 448"/>
              <a:gd name="T70" fmla="*/ 372 w 468"/>
              <a:gd name="T71" fmla="*/ 406 h 448"/>
              <a:gd name="T72" fmla="*/ 378 w 468"/>
              <a:gd name="T73" fmla="*/ 382 h 448"/>
              <a:gd name="T74" fmla="*/ 401 w 468"/>
              <a:gd name="T75" fmla="*/ 376 h 448"/>
              <a:gd name="T76" fmla="*/ 420 w 468"/>
              <a:gd name="T77" fmla="*/ 395 h 448"/>
              <a:gd name="T78" fmla="*/ 414 w 468"/>
              <a:gd name="T79" fmla="*/ 418 h 448"/>
              <a:gd name="T80" fmla="*/ 234 w 468"/>
              <a:gd name="T81" fmla="*/ 254 h 448"/>
              <a:gd name="T82" fmla="*/ 259 w 468"/>
              <a:gd name="T83" fmla="*/ 280 h 448"/>
              <a:gd name="T84" fmla="*/ 288 w 468"/>
              <a:gd name="T85" fmla="*/ 251 h 448"/>
              <a:gd name="T86" fmla="*/ 302 w 468"/>
              <a:gd name="T87" fmla="*/ 211 h 448"/>
              <a:gd name="T88" fmla="*/ 342 w 468"/>
              <a:gd name="T89" fmla="*/ 197 h 448"/>
              <a:gd name="T90" fmla="*/ 468 w 468"/>
              <a:gd name="T91" fmla="*/ 71 h 448"/>
              <a:gd name="T92" fmla="*/ 397 w 468"/>
              <a:gd name="T93" fmla="*/ 0 h 448"/>
              <a:gd name="T94" fmla="*/ 271 w 468"/>
              <a:gd name="T95" fmla="*/ 126 h 448"/>
              <a:gd name="T96" fmla="*/ 257 w 468"/>
              <a:gd name="T97" fmla="*/ 166 h 448"/>
              <a:gd name="T98" fmla="*/ 218 w 468"/>
              <a:gd name="T99" fmla="*/ 180 h 448"/>
              <a:gd name="T100" fmla="*/ 189 w 468"/>
              <a:gd name="T101" fmla="*/ 209 h 448"/>
              <a:gd name="T102" fmla="*/ 214 w 468"/>
              <a:gd name="T103" fmla="*/ 234 h 448"/>
              <a:gd name="T104" fmla="*/ 89 w 468"/>
              <a:gd name="T105" fmla="*/ 359 h 448"/>
              <a:gd name="T106" fmla="*/ 85 w 468"/>
              <a:gd name="T107" fmla="*/ 355 h 448"/>
              <a:gd name="T108" fmla="*/ 61 w 468"/>
              <a:gd name="T109" fmla="*/ 374 h 448"/>
              <a:gd name="T110" fmla="*/ 20 w 468"/>
              <a:gd name="T111" fmla="*/ 438 h 448"/>
              <a:gd name="T112" fmla="*/ 31 w 468"/>
              <a:gd name="T113" fmla="*/ 448 h 448"/>
              <a:gd name="T114" fmla="*/ 94 w 468"/>
              <a:gd name="T115" fmla="*/ 408 h 448"/>
              <a:gd name="T116" fmla="*/ 114 w 468"/>
              <a:gd name="T117" fmla="*/ 384 h 448"/>
              <a:gd name="T118" fmla="*/ 109 w 468"/>
              <a:gd name="T119" fmla="*/ 379 h 448"/>
              <a:gd name="T120" fmla="*/ 234 w 468"/>
              <a:gd name="T121" fmla="*/ 254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8" h="448">
                <a:moveTo>
                  <a:pt x="135" y="203"/>
                </a:moveTo>
                <a:cubicBezTo>
                  <a:pt x="135" y="203"/>
                  <a:pt x="135" y="204"/>
                  <a:pt x="135" y="204"/>
                </a:cubicBezTo>
                <a:cubicBezTo>
                  <a:pt x="182" y="250"/>
                  <a:pt x="182" y="250"/>
                  <a:pt x="182" y="250"/>
                </a:cubicBezTo>
                <a:cubicBezTo>
                  <a:pt x="198" y="234"/>
                  <a:pt x="198" y="234"/>
                  <a:pt x="198" y="234"/>
                </a:cubicBezTo>
                <a:cubicBezTo>
                  <a:pt x="181" y="216"/>
                  <a:pt x="181" y="216"/>
                  <a:pt x="181" y="216"/>
                </a:cubicBezTo>
                <a:cubicBezTo>
                  <a:pt x="173" y="209"/>
                  <a:pt x="173" y="209"/>
                  <a:pt x="173" y="209"/>
                </a:cubicBezTo>
                <a:cubicBezTo>
                  <a:pt x="213" y="168"/>
                  <a:pt x="213" y="168"/>
                  <a:pt x="213" y="168"/>
                </a:cubicBezTo>
                <a:cubicBezTo>
                  <a:pt x="219" y="168"/>
                  <a:pt x="219" y="168"/>
                  <a:pt x="219" y="168"/>
                </a:cubicBezTo>
                <a:cubicBezTo>
                  <a:pt x="220" y="169"/>
                  <a:pt x="221" y="169"/>
                  <a:pt x="223" y="169"/>
                </a:cubicBezTo>
                <a:cubicBezTo>
                  <a:pt x="226" y="169"/>
                  <a:pt x="228" y="168"/>
                  <a:pt x="231" y="168"/>
                </a:cubicBezTo>
                <a:cubicBezTo>
                  <a:pt x="201" y="138"/>
                  <a:pt x="201" y="138"/>
                  <a:pt x="201" y="138"/>
                </a:cubicBezTo>
                <a:cubicBezTo>
                  <a:pt x="200" y="137"/>
                  <a:pt x="200" y="137"/>
                  <a:pt x="199" y="136"/>
                </a:cubicBezTo>
                <a:cubicBezTo>
                  <a:pt x="208" y="103"/>
                  <a:pt x="200" y="66"/>
                  <a:pt x="174" y="40"/>
                </a:cubicBezTo>
                <a:cubicBezTo>
                  <a:pt x="148" y="14"/>
                  <a:pt x="111" y="5"/>
                  <a:pt x="78" y="14"/>
                </a:cubicBezTo>
                <a:cubicBezTo>
                  <a:pt x="134" y="70"/>
                  <a:pt x="134" y="70"/>
                  <a:pt x="134" y="70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65" y="140"/>
                  <a:pt x="65" y="140"/>
                  <a:pt x="65" y="140"/>
                </a:cubicBezTo>
                <a:cubicBezTo>
                  <a:pt x="9" y="84"/>
                  <a:pt x="9" y="84"/>
                  <a:pt x="9" y="84"/>
                </a:cubicBezTo>
                <a:cubicBezTo>
                  <a:pt x="0" y="117"/>
                  <a:pt x="8" y="153"/>
                  <a:pt x="34" y="179"/>
                </a:cubicBezTo>
                <a:cubicBezTo>
                  <a:pt x="62" y="207"/>
                  <a:pt x="101" y="214"/>
                  <a:pt x="135" y="203"/>
                </a:cubicBezTo>
                <a:close/>
                <a:moveTo>
                  <a:pt x="300" y="237"/>
                </a:moveTo>
                <a:cubicBezTo>
                  <a:pt x="299" y="241"/>
                  <a:pt x="299" y="245"/>
                  <a:pt x="299" y="249"/>
                </a:cubicBezTo>
                <a:cubicBezTo>
                  <a:pt x="300" y="255"/>
                  <a:pt x="300" y="255"/>
                  <a:pt x="300" y="255"/>
                </a:cubicBezTo>
                <a:cubicBezTo>
                  <a:pt x="296" y="258"/>
                  <a:pt x="296" y="258"/>
                  <a:pt x="296" y="258"/>
                </a:cubicBezTo>
                <a:cubicBezTo>
                  <a:pt x="267" y="287"/>
                  <a:pt x="267" y="287"/>
                  <a:pt x="267" y="287"/>
                </a:cubicBezTo>
                <a:cubicBezTo>
                  <a:pt x="259" y="295"/>
                  <a:pt x="259" y="295"/>
                  <a:pt x="259" y="295"/>
                </a:cubicBezTo>
                <a:cubicBezTo>
                  <a:pt x="234" y="270"/>
                  <a:pt x="234" y="270"/>
                  <a:pt x="234" y="270"/>
                </a:cubicBezTo>
                <a:cubicBezTo>
                  <a:pt x="218" y="286"/>
                  <a:pt x="218" y="286"/>
                  <a:pt x="218" y="286"/>
                </a:cubicBezTo>
                <a:cubicBezTo>
                  <a:pt x="365" y="434"/>
                  <a:pt x="365" y="434"/>
                  <a:pt x="365" y="434"/>
                </a:cubicBezTo>
                <a:cubicBezTo>
                  <a:pt x="374" y="443"/>
                  <a:pt x="386" y="447"/>
                  <a:pt x="398" y="447"/>
                </a:cubicBezTo>
                <a:cubicBezTo>
                  <a:pt x="410" y="447"/>
                  <a:pt x="422" y="443"/>
                  <a:pt x="431" y="434"/>
                </a:cubicBezTo>
                <a:cubicBezTo>
                  <a:pt x="449" y="415"/>
                  <a:pt x="449" y="386"/>
                  <a:pt x="431" y="368"/>
                </a:cubicBezTo>
                <a:lnTo>
                  <a:pt x="300" y="237"/>
                </a:lnTo>
                <a:close/>
                <a:moveTo>
                  <a:pt x="414" y="418"/>
                </a:moveTo>
                <a:cubicBezTo>
                  <a:pt x="391" y="425"/>
                  <a:pt x="391" y="425"/>
                  <a:pt x="391" y="425"/>
                </a:cubicBezTo>
                <a:cubicBezTo>
                  <a:pt x="372" y="406"/>
                  <a:pt x="372" y="406"/>
                  <a:pt x="372" y="406"/>
                </a:cubicBezTo>
                <a:cubicBezTo>
                  <a:pt x="378" y="382"/>
                  <a:pt x="378" y="382"/>
                  <a:pt x="378" y="382"/>
                </a:cubicBezTo>
                <a:cubicBezTo>
                  <a:pt x="401" y="376"/>
                  <a:pt x="401" y="376"/>
                  <a:pt x="401" y="376"/>
                </a:cubicBezTo>
                <a:cubicBezTo>
                  <a:pt x="420" y="395"/>
                  <a:pt x="420" y="395"/>
                  <a:pt x="420" y="395"/>
                </a:cubicBezTo>
                <a:lnTo>
                  <a:pt x="414" y="418"/>
                </a:lnTo>
                <a:close/>
                <a:moveTo>
                  <a:pt x="234" y="254"/>
                </a:moveTo>
                <a:cubicBezTo>
                  <a:pt x="259" y="280"/>
                  <a:pt x="259" y="280"/>
                  <a:pt x="259" y="280"/>
                </a:cubicBezTo>
                <a:cubicBezTo>
                  <a:pt x="288" y="251"/>
                  <a:pt x="288" y="251"/>
                  <a:pt x="288" y="251"/>
                </a:cubicBezTo>
                <a:cubicBezTo>
                  <a:pt x="287" y="236"/>
                  <a:pt x="291" y="222"/>
                  <a:pt x="302" y="211"/>
                </a:cubicBezTo>
                <a:cubicBezTo>
                  <a:pt x="313" y="200"/>
                  <a:pt x="328" y="196"/>
                  <a:pt x="342" y="197"/>
                </a:cubicBezTo>
                <a:cubicBezTo>
                  <a:pt x="468" y="71"/>
                  <a:pt x="468" y="71"/>
                  <a:pt x="468" y="71"/>
                </a:cubicBezTo>
                <a:cubicBezTo>
                  <a:pt x="397" y="0"/>
                  <a:pt x="397" y="0"/>
                  <a:pt x="397" y="0"/>
                </a:cubicBezTo>
                <a:cubicBezTo>
                  <a:pt x="271" y="126"/>
                  <a:pt x="271" y="126"/>
                  <a:pt x="271" y="126"/>
                </a:cubicBezTo>
                <a:cubicBezTo>
                  <a:pt x="273" y="140"/>
                  <a:pt x="268" y="155"/>
                  <a:pt x="257" y="166"/>
                </a:cubicBezTo>
                <a:cubicBezTo>
                  <a:pt x="246" y="177"/>
                  <a:pt x="232" y="181"/>
                  <a:pt x="218" y="180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214" y="234"/>
                  <a:pt x="214" y="234"/>
                  <a:pt x="214" y="234"/>
                </a:cubicBezTo>
                <a:cubicBezTo>
                  <a:pt x="89" y="359"/>
                  <a:pt x="89" y="359"/>
                  <a:pt x="89" y="359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61" y="374"/>
                  <a:pt x="61" y="374"/>
                  <a:pt x="61" y="374"/>
                </a:cubicBezTo>
                <a:cubicBezTo>
                  <a:pt x="20" y="438"/>
                  <a:pt x="20" y="438"/>
                  <a:pt x="20" y="438"/>
                </a:cubicBezTo>
                <a:cubicBezTo>
                  <a:pt x="31" y="448"/>
                  <a:pt x="31" y="448"/>
                  <a:pt x="31" y="448"/>
                </a:cubicBezTo>
                <a:cubicBezTo>
                  <a:pt x="94" y="408"/>
                  <a:pt x="94" y="408"/>
                  <a:pt x="94" y="408"/>
                </a:cubicBezTo>
                <a:cubicBezTo>
                  <a:pt x="114" y="384"/>
                  <a:pt x="114" y="384"/>
                  <a:pt x="114" y="384"/>
                </a:cubicBezTo>
                <a:cubicBezTo>
                  <a:pt x="109" y="379"/>
                  <a:pt x="109" y="379"/>
                  <a:pt x="109" y="379"/>
                </a:cubicBezTo>
                <a:lnTo>
                  <a:pt x="234" y="254"/>
                </a:lnTo>
                <a:close/>
              </a:path>
            </a:pathLst>
          </a:custGeom>
          <a:solidFill>
            <a:srgbClr val="FFF2CC"/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4095188" y="4533891"/>
            <a:ext cx="6339329" cy="1142096"/>
          </a:xfrm>
          <a:custGeom>
            <a:avLst/>
            <a:gdLst>
              <a:gd name="connsiteX0" fmla="*/ 0 w 6178780"/>
              <a:gd name="connsiteY0" fmla="*/ 571047 h 1142096"/>
              <a:gd name="connsiteX1" fmla="*/ 0 w 6178780"/>
              <a:gd name="connsiteY1" fmla="*/ 571048 h 1142096"/>
              <a:gd name="connsiteX2" fmla="*/ 0 w 6178780"/>
              <a:gd name="connsiteY2" fmla="*/ 571048 h 1142096"/>
              <a:gd name="connsiteX3" fmla="*/ 599760 w 6178780"/>
              <a:gd name="connsiteY3" fmla="*/ 119083 h 1142096"/>
              <a:gd name="connsiteX4" fmla="*/ 147796 w 6178780"/>
              <a:gd name="connsiteY4" fmla="*/ 571047 h 1142096"/>
              <a:gd name="connsiteX5" fmla="*/ 599760 w 6178780"/>
              <a:gd name="connsiteY5" fmla="*/ 1023011 h 1142096"/>
              <a:gd name="connsiteX6" fmla="*/ 5579019 w 6178780"/>
              <a:gd name="connsiteY6" fmla="*/ 1023011 h 1142096"/>
              <a:gd name="connsiteX7" fmla="*/ 6030983 w 6178780"/>
              <a:gd name="connsiteY7" fmla="*/ 571047 h 1142096"/>
              <a:gd name="connsiteX8" fmla="*/ 5579019 w 6178780"/>
              <a:gd name="connsiteY8" fmla="*/ 119083 h 1142096"/>
              <a:gd name="connsiteX9" fmla="*/ 571048 w 6178780"/>
              <a:gd name="connsiteY9" fmla="*/ 0 h 1142096"/>
              <a:gd name="connsiteX10" fmla="*/ 5607732 w 6178780"/>
              <a:gd name="connsiteY10" fmla="*/ 0 h 1142096"/>
              <a:gd name="connsiteX11" fmla="*/ 6178780 w 6178780"/>
              <a:gd name="connsiteY11" fmla="*/ 571048 h 1142096"/>
              <a:gd name="connsiteX12" fmla="*/ 6178779 w 6178780"/>
              <a:gd name="connsiteY12" fmla="*/ 571048 h 1142096"/>
              <a:gd name="connsiteX13" fmla="*/ 5607731 w 6178780"/>
              <a:gd name="connsiteY13" fmla="*/ 1142096 h 1142096"/>
              <a:gd name="connsiteX14" fmla="*/ 571048 w 6178780"/>
              <a:gd name="connsiteY14" fmla="*/ 1142095 h 1142096"/>
              <a:gd name="connsiteX15" fmla="*/ 11602 w 6178780"/>
              <a:gd name="connsiteY15" fmla="*/ 686133 h 1142096"/>
              <a:gd name="connsiteX16" fmla="*/ 0 w 6178780"/>
              <a:gd name="connsiteY16" fmla="*/ 571048 h 1142096"/>
              <a:gd name="connsiteX17" fmla="*/ 11602 w 6178780"/>
              <a:gd name="connsiteY17" fmla="*/ 455962 h 1142096"/>
              <a:gd name="connsiteX18" fmla="*/ 571048 w 6178780"/>
              <a:gd name="connsiteY18" fmla="*/ 0 h 114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178780" h="1142096">
                <a:moveTo>
                  <a:pt x="0" y="571047"/>
                </a:moveTo>
                <a:lnTo>
                  <a:pt x="0" y="571048"/>
                </a:lnTo>
                <a:lnTo>
                  <a:pt x="0" y="571048"/>
                </a:lnTo>
                <a:close/>
                <a:moveTo>
                  <a:pt x="599760" y="119083"/>
                </a:moveTo>
                <a:cubicBezTo>
                  <a:pt x="350147" y="119083"/>
                  <a:pt x="147796" y="321434"/>
                  <a:pt x="147796" y="571047"/>
                </a:cubicBezTo>
                <a:cubicBezTo>
                  <a:pt x="147796" y="820660"/>
                  <a:pt x="350147" y="1023011"/>
                  <a:pt x="599760" y="1023011"/>
                </a:cubicBezTo>
                <a:lnTo>
                  <a:pt x="5579019" y="1023011"/>
                </a:lnTo>
                <a:cubicBezTo>
                  <a:pt x="5828632" y="1023011"/>
                  <a:pt x="6030983" y="820660"/>
                  <a:pt x="6030983" y="571047"/>
                </a:cubicBezTo>
                <a:cubicBezTo>
                  <a:pt x="6030983" y="321434"/>
                  <a:pt x="5828632" y="119083"/>
                  <a:pt x="5579019" y="119083"/>
                </a:cubicBezTo>
                <a:close/>
                <a:moveTo>
                  <a:pt x="571048" y="0"/>
                </a:moveTo>
                <a:lnTo>
                  <a:pt x="5607732" y="0"/>
                </a:lnTo>
                <a:cubicBezTo>
                  <a:pt x="5923113" y="0"/>
                  <a:pt x="6178780" y="255667"/>
                  <a:pt x="6178780" y="571048"/>
                </a:cubicBezTo>
                <a:lnTo>
                  <a:pt x="6178779" y="571048"/>
                </a:lnTo>
                <a:cubicBezTo>
                  <a:pt x="6178779" y="886429"/>
                  <a:pt x="5923112" y="1142096"/>
                  <a:pt x="5607731" y="1142096"/>
                </a:cubicBezTo>
                <a:lnTo>
                  <a:pt x="571048" y="1142095"/>
                </a:lnTo>
                <a:cubicBezTo>
                  <a:pt x="295090" y="1142095"/>
                  <a:pt x="64850" y="946350"/>
                  <a:pt x="11602" y="686133"/>
                </a:cubicBezTo>
                <a:lnTo>
                  <a:pt x="0" y="571048"/>
                </a:lnTo>
                <a:lnTo>
                  <a:pt x="11602" y="455962"/>
                </a:lnTo>
                <a:cubicBezTo>
                  <a:pt x="64850" y="195745"/>
                  <a:pt x="295090" y="0"/>
                  <a:pt x="571048" y="0"/>
                </a:cubicBezTo>
                <a:close/>
              </a:path>
            </a:pathLst>
          </a:custGeom>
          <a:solidFill>
            <a:srgbClr val="965F37"/>
          </a:solidFill>
          <a:ln>
            <a:noFill/>
          </a:ln>
          <a:effectLst>
            <a:innerShdw blurRad="1524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7628762" y="4398114"/>
            <a:ext cx="1413650" cy="1413650"/>
            <a:chOff x="6570019" y="3234035"/>
            <a:chExt cx="1413650" cy="1413650"/>
          </a:xfrm>
        </p:grpSpPr>
        <p:grpSp>
          <p:nvGrpSpPr>
            <p:cNvPr id="39" name="组合 38"/>
            <p:cNvGrpSpPr/>
            <p:nvPr/>
          </p:nvGrpSpPr>
          <p:grpSpPr>
            <a:xfrm>
              <a:off x="6570019" y="3234035"/>
              <a:ext cx="1413650" cy="1413650"/>
              <a:chOff x="6570019" y="3962400"/>
              <a:chExt cx="1413650" cy="141365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570019" y="3962400"/>
                <a:ext cx="1413650" cy="1413650"/>
              </a:xfrm>
              <a:prstGeom prst="ellipse">
                <a:avLst/>
              </a:prstGeom>
              <a:solidFill>
                <a:srgbClr val="FFF2CC">
                  <a:alpha val="33000"/>
                </a:srgbClr>
              </a:solidFill>
              <a:ln w="22225">
                <a:solidFill>
                  <a:srgbClr val="FFF2CC">
                    <a:alpha val="29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6803619" y="4193868"/>
                <a:ext cx="946451" cy="950715"/>
              </a:xfrm>
              <a:prstGeom prst="rect">
                <a:avLst/>
              </a:prstGeom>
              <a:effectLst>
                <a:outerShdw blurRad="3048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870323" y="3556140"/>
              <a:ext cx="8130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6B442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4400" b="1" dirty="0">
                <a:solidFill>
                  <a:srgbClr val="6B442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4240505" y="4716211"/>
            <a:ext cx="3388257" cy="810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任意多边形 73"/>
          <p:cNvSpPr/>
          <p:nvPr/>
        </p:nvSpPr>
        <p:spPr bwMode="auto">
          <a:xfrm>
            <a:off x="9148974" y="4850714"/>
            <a:ext cx="705847" cy="508450"/>
          </a:xfrm>
          <a:custGeom>
            <a:avLst/>
            <a:gdLst>
              <a:gd name="connsiteX0" fmla="*/ 769895 w 1498600"/>
              <a:gd name="connsiteY0" fmla="*/ 582613 h 1079501"/>
              <a:gd name="connsiteX1" fmla="*/ 917146 w 1498600"/>
              <a:gd name="connsiteY1" fmla="*/ 764679 h 1079501"/>
              <a:gd name="connsiteX2" fmla="*/ 1162565 w 1498600"/>
              <a:gd name="connsiteY2" fmla="*/ 764679 h 1079501"/>
              <a:gd name="connsiteX3" fmla="*/ 1162565 w 1498600"/>
              <a:gd name="connsiteY3" fmla="*/ 624337 h 1079501"/>
              <a:gd name="connsiteX4" fmla="*/ 1498600 w 1498600"/>
              <a:gd name="connsiteY4" fmla="*/ 851919 h 1079501"/>
              <a:gd name="connsiteX5" fmla="*/ 1162565 w 1498600"/>
              <a:gd name="connsiteY5" fmla="*/ 1079501 h 1079501"/>
              <a:gd name="connsiteX6" fmla="*/ 1162565 w 1498600"/>
              <a:gd name="connsiteY6" fmla="*/ 935366 h 1079501"/>
              <a:gd name="connsiteX7" fmla="*/ 879389 w 1498600"/>
              <a:gd name="connsiteY7" fmla="*/ 935366 h 1079501"/>
              <a:gd name="connsiteX8" fmla="*/ 811427 w 1498600"/>
              <a:gd name="connsiteY8" fmla="*/ 905021 h 1079501"/>
              <a:gd name="connsiteX9" fmla="*/ 660400 w 1498600"/>
              <a:gd name="connsiteY9" fmla="*/ 719163 h 1079501"/>
              <a:gd name="connsiteX10" fmla="*/ 769895 w 1498600"/>
              <a:gd name="connsiteY10" fmla="*/ 582613 h 1079501"/>
              <a:gd name="connsiteX11" fmla="*/ 86319 w 1498600"/>
              <a:gd name="connsiteY11" fmla="*/ 139700 h 1079501"/>
              <a:gd name="connsiteX12" fmla="*/ 369765 w 1498600"/>
              <a:gd name="connsiteY12" fmla="*/ 139700 h 1079501"/>
              <a:gd name="connsiteX13" fmla="*/ 434012 w 1498600"/>
              <a:gd name="connsiteY13" fmla="*/ 173806 h 1079501"/>
              <a:gd name="connsiteX14" fmla="*/ 588963 w 1498600"/>
              <a:gd name="connsiteY14" fmla="*/ 359492 h 1079501"/>
              <a:gd name="connsiteX15" fmla="*/ 479364 w 1498600"/>
              <a:gd name="connsiteY15" fmla="*/ 492125 h 1079501"/>
              <a:gd name="connsiteX16" fmla="*/ 328193 w 1498600"/>
              <a:gd name="connsiteY16" fmla="*/ 310228 h 1079501"/>
              <a:gd name="connsiteX17" fmla="*/ 86319 w 1498600"/>
              <a:gd name="connsiteY17" fmla="*/ 310228 h 1079501"/>
              <a:gd name="connsiteX18" fmla="*/ 3175 w 1498600"/>
              <a:gd name="connsiteY18" fmla="*/ 226859 h 1079501"/>
              <a:gd name="connsiteX19" fmla="*/ 86319 w 1498600"/>
              <a:gd name="connsiteY19" fmla="*/ 139700 h 1079501"/>
              <a:gd name="connsiteX20" fmla="*/ 1162642 w 1498600"/>
              <a:gd name="connsiteY20" fmla="*/ 0 h 1079501"/>
              <a:gd name="connsiteX21" fmla="*/ 1498600 w 1498600"/>
              <a:gd name="connsiteY21" fmla="*/ 227135 h 1079501"/>
              <a:gd name="connsiteX22" fmla="*/ 1162642 w 1498600"/>
              <a:gd name="connsiteY22" fmla="*/ 454269 h 1079501"/>
              <a:gd name="connsiteX23" fmla="*/ 1162642 w 1498600"/>
              <a:gd name="connsiteY23" fmla="*/ 310417 h 1079501"/>
              <a:gd name="connsiteX24" fmla="*/ 917279 w 1498600"/>
              <a:gd name="connsiteY24" fmla="*/ 310417 h 1079501"/>
              <a:gd name="connsiteX25" fmla="*/ 434103 w 1498600"/>
              <a:gd name="connsiteY25" fmla="*/ 904754 h 1079501"/>
              <a:gd name="connsiteX26" fmla="*/ 369931 w 1498600"/>
              <a:gd name="connsiteY26" fmla="*/ 935038 h 1079501"/>
              <a:gd name="connsiteX27" fmla="*/ 86820 w 1498600"/>
              <a:gd name="connsiteY27" fmla="*/ 935038 h 1079501"/>
              <a:gd name="connsiteX28" fmla="*/ 0 w 1498600"/>
              <a:gd name="connsiteY28" fmla="*/ 851755 h 1079501"/>
              <a:gd name="connsiteX29" fmla="*/ 86820 w 1498600"/>
              <a:gd name="connsiteY29" fmla="*/ 764687 h 1079501"/>
              <a:gd name="connsiteX30" fmla="*/ 328408 w 1498600"/>
              <a:gd name="connsiteY30" fmla="*/ 764687 h 1079501"/>
              <a:gd name="connsiteX31" fmla="*/ 811585 w 1498600"/>
              <a:gd name="connsiteY31" fmla="*/ 174136 h 1079501"/>
              <a:gd name="connsiteX32" fmla="*/ 879531 w 1498600"/>
              <a:gd name="connsiteY32" fmla="*/ 140066 h 1079501"/>
              <a:gd name="connsiteX33" fmla="*/ 1162642 w 1498600"/>
              <a:gd name="connsiteY33" fmla="*/ 140066 h 1079501"/>
              <a:gd name="connsiteX34" fmla="*/ 1162642 w 1498600"/>
              <a:gd name="connsiteY34" fmla="*/ 0 h 107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498600" h="1079501">
                <a:moveTo>
                  <a:pt x="769895" y="582613"/>
                </a:moveTo>
                <a:cubicBezTo>
                  <a:pt x="769895" y="582613"/>
                  <a:pt x="769895" y="582613"/>
                  <a:pt x="917146" y="764679"/>
                </a:cubicBezTo>
                <a:cubicBezTo>
                  <a:pt x="917146" y="764679"/>
                  <a:pt x="917146" y="764679"/>
                  <a:pt x="1162565" y="764679"/>
                </a:cubicBezTo>
                <a:cubicBezTo>
                  <a:pt x="1162565" y="764679"/>
                  <a:pt x="1162565" y="764679"/>
                  <a:pt x="1162565" y="624337"/>
                </a:cubicBezTo>
                <a:cubicBezTo>
                  <a:pt x="1162565" y="624337"/>
                  <a:pt x="1162565" y="624337"/>
                  <a:pt x="1498600" y="851919"/>
                </a:cubicBezTo>
                <a:lnTo>
                  <a:pt x="1162565" y="1079501"/>
                </a:lnTo>
                <a:cubicBezTo>
                  <a:pt x="1162565" y="1079501"/>
                  <a:pt x="1162565" y="1079501"/>
                  <a:pt x="1162565" y="935366"/>
                </a:cubicBezTo>
                <a:cubicBezTo>
                  <a:pt x="1162565" y="935366"/>
                  <a:pt x="1162565" y="935366"/>
                  <a:pt x="879389" y="935366"/>
                </a:cubicBezTo>
                <a:cubicBezTo>
                  <a:pt x="852960" y="935366"/>
                  <a:pt x="830306" y="923987"/>
                  <a:pt x="811427" y="905021"/>
                </a:cubicBezTo>
                <a:cubicBezTo>
                  <a:pt x="811427" y="905021"/>
                  <a:pt x="811427" y="905021"/>
                  <a:pt x="660400" y="719163"/>
                </a:cubicBezTo>
                <a:cubicBezTo>
                  <a:pt x="660400" y="719163"/>
                  <a:pt x="660400" y="719163"/>
                  <a:pt x="769895" y="582613"/>
                </a:cubicBezTo>
                <a:close/>
                <a:moveTo>
                  <a:pt x="86319" y="139700"/>
                </a:moveTo>
                <a:cubicBezTo>
                  <a:pt x="86319" y="139700"/>
                  <a:pt x="86319" y="139700"/>
                  <a:pt x="369765" y="139700"/>
                </a:cubicBezTo>
                <a:cubicBezTo>
                  <a:pt x="396220" y="139700"/>
                  <a:pt x="418895" y="151068"/>
                  <a:pt x="434012" y="173806"/>
                </a:cubicBezTo>
                <a:cubicBezTo>
                  <a:pt x="434012" y="173806"/>
                  <a:pt x="434012" y="173806"/>
                  <a:pt x="588963" y="359492"/>
                </a:cubicBezTo>
                <a:cubicBezTo>
                  <a:pt x="588963" y="359492"/>
                  <a:pt x="588963" y="359492"/>
                  <a:pt x="479364" y="492125"/>
                </a:cubicBezTo>
                <a:cubicBezTo>
                  <a:pt x="479364" y="492125"/>
                  <a:pt x="479364" y="492125"/>
                  <a:pt x="328193" y="310228"/>
                </a:cubicBezTo>
                <a:cubicBezTo>
                  <a:pt x="328193" y="310228"/>
                  <a:pt x="328193" y="310228"/>
                  <a:pt x="86319" y="310228"/>
                </a:cubicBezTo>
                <a:cubicBezTo>
                  <a:pt x="40968" y="310228"/>
                  <a:pt x="3175" y="272333"/>
                  <a:pt x="3175" y="226859"/>
                </a:cubicBezTo>
                <a:cubicBezTo>
                  <a:pt x="3175" y="181385"/>
                  <a:pt x="40968" y="139700"/>
                  <a:pt x="86319" y="139700"/>
                </a:cubicBezTo>
                <a:close/>
                <a:moveTo>
                  <a:pt x="1162642" y="0"/>
                </a:moveTo>
                <a:cubicBezTo>
                  <a:pt x="1162642" y="0"/>
                  <a:pt x="1162642" y="0"/>
                  <a:pt x="1498600" y="227135"/>
                </a:cubicBezTo>
                <a:lnTo>
                  <a:pt x="1162642" y="454269"/>
                </a:lnTo>
                <a:cubicBezTo>
                  <a:pt x="1162642" y="454269"/>
                  <a:pt x="1162642" y="454269"/>
                  <a:pt x="1162642" y="310417"/>
                </a:cubicBezTo>
                <a:cubicBezTo>
                  <a:pt x="1162642" y="310417"/>
                  <a:pt x="1162642" y="310417"/>
                  <a:pt x="917279" y="310417"/>
                </a:cubicBezTo>
                <a:cubicBezTo>
                  <a:pt x="917279" y="310417"/>
                  <a:pt x="917279" y="310417"/>
                  <a:pt x="434103" y="904754"/>
                </a:cubicBezTo>
                <a:cubicBezTo>
                  <a:pt x="419004" y="923681"/>
                  <a:pt x="396355" y="935038"/>
                  <a:pt x="369931" y="935038"/>
                </a:cubicBezTo>
                <a:cubicBezTo>
                  <a:pt x="369931" y="935038"/>
                  <a:pt x="369931" y="935038"/>
                  <a:pt x="86820" y="935038"/>
                </a:cubicBezTo>
                <a:cubicBezTo>
                  <a:pt x="41523" y="935038"/>
                  <a:pt x="0" y="897182"/>
                  <a:pt x="0" y="851755"/>
                </a:cubicBezTo>
                <a:cubicBezTo>
                  <a:pt x="0" y="802543"/>
                  <a:pt x="41523" y="764687"/>
                  <a:pt x="86820" y="764687"/>
                </a:cubicBezTo>
                <a:cubicBezTo>
                  <a:pt x="86820" y="764687"/>
                  <a:pt x="86820" y="764687"/>
                  <a:pt x="328408" y="764687"/>
                </a:cubicBezTo>
                <a:cubicBezTo>
                  <a:pt x="328408" y="764687"/>
                  <a:pt x="328408" y="764687"/>
                  <a:pt x="811585" y="174136"/>
                </a:cubicBezTo>
                <a:cubicBezTo>
                  <a:pt x="830459" y="151423"/>
                  <a:pt x="853108" y="140066"/>
                  <a:pt x="879531" y="140066"/>
                </a:cubicBezTo>
                <a:cubicBezTo>
                  <a:pt x="879531" y="140066"/>
                  <a:pt x="879531" y="140066"/>
                  <a:pt x="1162642" y="140066"/>
                </a:cubicBezTo>
                <a:cubicBezTo>
                  <a:pt x="1162642" y="140066"/>
                  <a:pt x="1162642" y="140066"/>
                  <a:pt x="1162642" y="0"/>
                </a:cubicBezTo>
                <a:close/>
              </a:path>
            </a:pathLst>
          </a:custGeom>
          <a:solidFill>
            <a:srgbClr val="FFF2CC"/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7" name="文本框 116"/>
          <p:cNvSpPr txBox="1"/>
          <p:nvPr/>
        </p:nvSpPr>
        <p:spPr>
          <a:xfrm>
            <a:off x="4687670" y="171442"/>
            <a:ext cx="281666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Excellent team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4373631" y="231785"/>
            <a:ext cx="3444738" cy="587201"/>
            <a:chOff x="4318750" y="290302"/>
            <a:chExt cx="3444738" cy="587201"/>
          </a:xfrm>
        </p:grpSpPr>
        <p:grpSp>
          <p:nvGrpSpPr>
            <p:cNvPr id="119" name="组合 118"/>
            <p:cNvGrpSpPr/>
            <p:nvPr/>
          </p:nvGrpSpPr>
          <p:grpSpPr>
            <a:xfrm rot="5400000">
              <a:off x="4284306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123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/>
          </p:nvGrpSpPr>
          <p:grpSpPr>
            <a:xfrm rot="16200000" flipH="1">
              <a:off x="7210730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121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 flipH="1">
            <a:off x="3528397" y="3477279"/>
            <a:ext cx="1360253" cy="1360253"/>
            <a:chOff x="5857170" y="766035"/>
            <a:chExt cx="1360253" cy="1360253"/>
          </a:xfrm>
        </p:grpSpPr>
        <p:sp>
          <p:nvSpPr>
            <p:cNvPr id="2" name="矩形 1"/>
            <p:cNvSpPr/>
            <p:nvPr/>
          </p:nvSpPr>
          <p:spPr>
            <a:xfrm rot="2700000">
              <a:off x="5857170" y="766035"/>
              <a:ext cx="1360253" cy="1360253"/>
            </a:xfrm>
            <a:prstGeom prst="rect">
              <a:avLst/>
            </a:prstGeom>
            <a:solidFill>
              <a:srgbClr val="FAF0D2"/>
            </a:solidFill>
            <a:ln w="22225">
              <a:solidFill>
                <a:srgbClr val="FFF2CC">
                  <a:alpha val="29000"/>
                </a:srgbClr>
              </a:solidFill>
            </a:ln>
            <a:effectLst>
              <a:outerShdw blurRad="1651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002485" y="914941"/>
              <a:ext cx="1069624" cy="1062442"/>
              <a:chOff x="2624310" y="2465264"/>
              <a:chExt cx="1418537" cy="1409012"/>
            </a:xfrm>
          </p:grpSpPr>
          <p:sp>
            <p:nvSpPr>
              <p:cNvPr id="3" name="直角三角形 2"/>
              <p:cNvSpPr/>
              <p:nvPr/>
            </p:nvSpPr>
            <p:spPr>
              <a:xfrm rot="2700000">
                <a:off x="2633835" y="2465264"/>
                <a:ext cx="1409012" cy="1409012"/>
              </a:xfrm>
              <a:prstGeom prst="rtTriangle">
                <a:avLst/>
              </a:prstGeom>
              <a:gradFill>
                <a:gsLst>
                  <a:gs pos="0">
                    <a:srgbClr val="EFD874">
                      <a:lumMod val="50000"/>
                      <a:lumOff val="50000"/>
                    </a:srgbClr>
                  </a:gs>
                  <a:gs pos="70000">
                    <a:srgbClr val="EFD874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直角三角形 3"/>
              <p:cNvSpPr/>
              <p:nvPr/>
            </p:nvSpPr>
            <p:spPr>
              <a:xfrm rot="18900000" flipH="1">
                <a:off x="2624310" y="2465264"/>
                <a:ext cx="1409012" cy="1409012"/>
              </a:xfrm>
              <a:prstGeom prst="rtTriangle">
                <a:avLst/>
              </a:prstGeom>
              <a:solidFill>
                <a:srgbClr val="EFD8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 flipH="1">
            <a:off x="5040834" y="2367217"/>
            <a:ext cx="1118102" cy="1118102"/>
            <a:chOff x="4543419" y="2236211"/>
            <a:chExt cx="1118102" cy="1118102"/>
          </a:xfrm>
        </p:grpSpPr>
        <p:sp>
          <p:nvSpPr>
            <p:cNvPr id="5" name="矩形 4"/>
            <p:cNvSpPr/>
            <p:nvPr/>
          </p:nvSpPr>
          <p:spPr>
            <a:xfrm rot="2700000">
              <a:off x="4543419" y="2236211"/>
              <a:ext cx="1118102" cy="1118102"/>
            </a:xfrm>
            <a:prstGeom prst="rect">
              <a:avLst/>
            </a:prstGeom>
            <a:solidFill>
              <a:srgbClr val="FAF0D2"/>
            </a:solidFill>
            <a:ln w="22225">
              <a:solidFill>
                <a:srgbClr val="FFF2CC">
                  <a:alpha val="29000"/>
                </a:srgbClr>
              </a:solidFill>
            </a:ln>
            <a:effectLst>
              <a:outerShdw blurRad="1651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662865" y="2358609"/>
              <a:ext cx="879210" cy="873307"/>
              <a:chOff x="5719935" y="2465265"/>
              <a:chExt cx="1418537" cy="1409012"/>
            </a:xfrm>
          </p:grpSpPr>
          <p:sp>
            <p:nvSpPr>
              <p:cNvPr id="6" name="直角三角形 5"/>
              <p:cNvSpPr/>
              <p:nvPr/>
            </p:nvSpPr>
            <p:spPr>
              <a:xfrm rot="2700000">
                <a:off x="5729460" y="2465265"/>
                <a:ext cx="1409012" cy="1409012"/>
              </a:xfrm>
              <a:prstGeom prst="rtTriangle">
                <a:avLst/>
              </a:prstGeom>
              <a:gradFill>
                <a:gsLst>
                  <a:gs pos="0">
                    <a:srgbClr val="6B4427">
                      <a:lumMod val="50000"/>
                      <a:lumOff val="50000"/>
                    </a:srgbClr>
                  </a:gs>
                  <a:gs pos="70000">
                    <a:srgbClr val="6B4427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直角三角形 6"/>
              <p:cNvSpPr/>
              <p:nvPr/>
            </p:nvSpPr>
            <p:spPr>
              <a:xfrm rot="18900000" flipH="1">
                <a:off x="5719935" y="2465265"/>
                <a:ext cx="1409012" cy="1409012"/>
              </a:xfrm>
              <a:prstGeom prst="rtTriangle">
                <a:avLst/>
              </a:prstGeom>
              <a:solidFill>
                <a:srgbClr val="6B44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 flipH="1">
            <a:off x="7256351" y="2442181"/>
            <a:ext cx="1360253" cy="1360253"/>
            <a:chOff x="4819016" y="4532991"/>
            <a:chExt cx="1360253" cy="1360253"/>
          </a:xfrm>
        </p:grpSpPr>
        <p:sp>
          <p:nvSpPr>
            <p:cNvPr id="8" name="矩形 7"/>
            <p:cNvSpPr/>
            <p:nvPr/>
          </p:nvSpPr>
          <p:spPr>
            <a:xfrm rot="2700000">
              <a:off x="4819016" y="4532991"/>
              <a:ext cx="1360253" cy="1360253"/>
            </a:xfrm>
            <a:prstGeom prst="rect">
              <a:avLst/>
            </a:prstGeom>
            <a:solidFill>
              <a:srgbClr val="FAF0D2"/>
            </a:solidFill>
            <a:ln w="22225">
              <a:solidFill>
                <a:srgbClr val="FFF2CC">
                  <a:alpha val="29000"/>
                </a:srgbClr>
              </a:solidFill>
            </a:ln>
            <a:effectLst>
              <a:outerShdw blurRad="1651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964091" y="4681897"/>
              <a:ext cx="1070103" cy="1062442"/>
              <a:chOff x="8633950" y="2465266"/>
              <a:chExt cx="1419172" cy="1409012"/>
            </a:xfrm>
          </p:grpSpPr>
          <p:sp>
            <p:nvSpPr>
              <p:cNvPr id="9" name="直角三角形 8"/>
              <p:cNvSpPr/>
              <p:nvPr/>
            </p:nvSpPr>
            <p:spPr>
              <a:xfrm rot="2700000">
                <a:off x="8644110" y="2465266"/>
                <a:ext cx="1409012" cy="1409012"/>
              </a:xfrm>
              <a:prstGeom prst="rtTriangle">
                <a:avLst/>
              </a:prstGeom>
              <a:gradFill>
                <a:gsLst>
                  <a:gs pos="0">
                    <a:srgbClr val="2D1D11">
                      <a:lumMod val="80000"/>
                      <a:lumOff val="20000"/>
                    </a:srgbClr>
                  </a:gs>
                  <a:gs pos="70000">
                    <a:srgbClr val="2D1D1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直角三角形 9"/>
              <p:cNvSpPr/>
              <p:nvPr/>
            </p:nvSpPr>
            <p:spPr>
              <a:xfrm rot="18900000" flipH="1">
                <a:off x="8633950" y="2465266"/>
                <a:ext cx="1409012" cy="1409012"/>
              </a:xfrm>
              <a:prstGeom prst="rtTriangle">
                <a:avLst/>
              </a:prstGeom>
              <a:solidFill>
                <a:srgbClr val="2D1D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 flipH="1">
            <a:off x="6051831" y="3790029"/>
            <a:ext cx="1118102" cy="1118102"/>
            <a:chOff x="5981198" y="3372016"/>
            <a:chExt cx="1118102" cy="1118102"/>
          </a:xfrm>
        </p:grpSpPr>
        <p:sp>
          <p:nvSpPr>
            <p:cNvPr id="11" name="矩形 10"/>
            <p:cNvSpPr/>
            <p:nvPr/>
          </p:nvSpPr>
          <p:spPr>
            <a:xfrm rot="2700000">
              <a:off x="5981198" y="3372016"/>
              <a:ext cx="1118102" cy="1118102"/>
            </a:xfrm>
            <a:prstGeom prst="rect">
              <a:avLst/>
            </a:prstGeom>
            <a:solidFill>
              <a:srgbClr val="FAF0D2"/>
            </a:solidFill>
            <a:ln w="22225">
              <a:solidFill>
                <a:srgbClr val="FFF2CC">
                  <a:alpha val="29000"/>
                </a:srgbClr>
              </a:solidFill>
            </a:ln>
            <a:effectLst>
              <a:outerShdw blurRad="1651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100644" y="3494414"/>
              <a:ext cx="879210" cy="873307"/>
              <a:chOff x="4080885" y="4991064"/>
              <a:chExt cx="1418537" cy="1409012"/>
            </a:xfrm>
          </p:grpSpPr>
          <p:sp>
            <p:nvSpPr>
              <p:cNvPr id="12" name="直角三角形 11"/>
              <p:cNvSpPr/>
              <p:nvPr/>
            </p:nvSpPr>
            <p:spPr>
              <a:xfrm rot="2700000">
                <a:off x="4090410" y="4991064"/>
                <a:ext cx="1409012" cy="1409012"/>
              </a:xfrm>
              <a:prstGeom prst="rtTriangle">
                <a:avLst/>
              </a:prstGeom>
              <a:gradFill>
                <a:gsLst>
                  <a:gs pos="0">
                    <a:srgbClr val="B47342">
                      <a:lumMod val="50000"/>
                      <a:lumOff val="50000"/>
                    </a:srgbClr>
                  </a:gs>
                  <a:gs pos="70000">
                    <a:srgbClr val="B47342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 rot="18900000" flipH="1">
                <a:off x="4080885" y="4991064"/>
                <a:ext cx="1409012" cy="1409012"/>
              </a:xfrm>
              <a:prstGeom prst="rtTriangle">
                <a:avLst/>
              </a:prstGeom>
              <a:solidFill>
                <a:srgbClr val="B473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 rot="18900000" flipH="1" flipV="1">
            <a:off x="2070629" y="3612324"/>
            <a:ext cx="8163462" cy="213682"/>
          </a:xfrm>
          <a:custGeom>
            <a:avLst/>
            <a:gdLst>
              <a:gd name="connsiteX0" fmla="*/ 0 w 1362276"/>
              <a:gd name="connsiteY0" fmla="*/ 0 h 35658"/>
              <a:gd name="connsiteX1" fmla="*/ 1362276 w 1362276"/>
              <a:gd name="connsiteY1" fmla="*/ 0 h 35658"/>
              <a:gd name="connsiteX2" fmla="*/ 1362276 w 1362276"/>
              <a:gd name="connsiteY2" fmla="*/ 35658 h 35658"/>
              <a:gd name="connsiteX3" fmla="*/ 0 w 1362276"/>
              <a:gd name="connsiteY3" fmla="*/ 35658 h 3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2276" h="35658">
                <a:moveTo>
                  <a:pt x="0" y="0"/>
                </a:moveTo>
                <a:lnTo>
                  <a:pt x="1362276" y="0"/>
                </a:lnTo>
                <a:lnTo>
                  <a:pt x="1362276" y="35658"/>
                </a:lnTo>
                <a:lnTo>
                  <a:pt x="0" y="35658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3500000" flipH="1" flipV="1">
            <a:off x="2861649" y="2865936"/>
            <a:ext cx="3240983" cy="163725"/>
          </a:xfrm>
          <a:custGeom>
            <a:avLst/>
            <a:gdLst>
              <a:gd name="connsiteX0" fmla="*/ 0 w 4229899"/>
              <a:gd name="connsiteY0" fmla="*/ 213682 h 213682"/>
              <a:gd name="connsiteX1" fmla="*/ 4229899 w 4229899"/>
              <a:gd name="connsiteY1" fmla="*/ 213682 h 213682"/>
              <a:gd name="connsiteX2" fmla="*/ 4229899 w 4229899"/>
              <a:gd name="connsiteY2" fmla="*/ 0 h 213682"/>
              <a:gd name="connsiteX3" fmla="*/ 0 w 4229899"/>
              <a:gd name="connsiteY3" fmla="*/ 0 h 21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9899" h="213682">
                <a:moveTo>
                  <a:pt x="0" y="213682"/>
                </a:moveTo>
                <a:lnTo>
                  <a:pt x="4229899" y="213682"/>
                </a:lnTo>
                <a:lnTo>
                  <a:pt x="4229899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3500000">
            <a:off x="6089369" y="4218792"/>
            <a:ext cx="3240983" cy="163725"/>
          </a:xfrm>
          <a:custGeom>
            <a:avLst/>
            <a:gdLst>
              <a:gd name="connsiteX0" fmla="*/ 0 w 4229899"/>
              <a:gd name="connsiteY0" fmla="*/ 213682 h 213682"/>
              <a:gd name="connsiteX1" fmla="*/ 4229899 w 4229899"/>
              <a:gd name="connsiteY1" fmla="*/ 213682 h 213682"/>
              <a:gd name="connsiteX2" fmla="*/ 4229899 w 4229899"/>
              <a:gd name="connsiteY2" fmla="*/ 0 h 213682"/>
              <a:gd name="connsiteX3" fmla="*/ 0 w 4229899"/>
              <a:gd name="connsiteY3" fmla="*/ 0 h 21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9899" h="213682">
                <a:moveTo>
                  <a:pt x="0" y="213682"/>
                </a:moveTo>
                <a:lnTo>
                  <a:pt x="4229899" y="213682"/>
                </a:lnTo>
                <a:lnTo>
                  <a:pt x="42298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8" name="矩形 37"/>
          <p:cNvSpPr/>
          <p:nvPr/>
        </p:nvSpPr>
        <p:spPr>
          <a:xfrm>
            <a:off x="8986544" y="1549335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9839" y="4553383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490007" y="4931815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255025" y="1465283"/>
            <a:ext cx="2510131" cy="117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 bwMode="auto">
          <a:xfrm>
            <a:off x="6460125" y="4161135"/>
            <a:ext cx="295610" cy="375890"/>
          </a:xfrm>
          <a:custGeom>
            <a:avLst/>
            <a:gdLst>
              <a:gd name="connsiteX0" fmla="*/ 615950 w 1508126"/>
              <a:gd name="connsiteY0" fmla="*/ 1301750 h 1917700"/>
              <a:gd name="connsiteX1" fmla="*/ 755650 w 1508126"/>
              <a:gd name="connsiteY1" fmla="*/ 1301750 h 1917700"/>
              <a:gd name="connsiteX2" fmla="*/ 755650 w 1508126"/>
              <a:gd name="connsiteY2" fmla="*/ 1917700 h 1917700"/>
              <a:gd name="connsiteX3" fmla="*/ 615950 w 1508126"/>
              <a:gd name="connsiteY3" fmla="*/ 1917700 h 1917700"/>
              <a:gd name="connsiteX4" fmla="*/ 615950 w 1508126"/>
              <a:gd name="connsiteY4" fmla="*/ 684213 h 1917700"/>
              <a:gd name="connsiteX5" fmla="*/ 755650 w 1508126"/>
              <a:gd name="connsiteY5" fmla="*/ 684213 h 1917700"/>
              <a:gd name="connsiteX6" fmla="*/ 755650 w 1508126"/>
              <a:gd name="connsiteY6" fmla="*/ 890588 h 1917700"/>
              <a:gd name="connsiteX7" fmla="*/ 1439863 w 1508126"/>
              <a:gd name="connsiteY7" fmla="*/ 890588 h 1917700"/>
              <a:gd name="connsiteX8" fmla="*/ 1439863 w 1508126"/>
              <a:gd name="connsiteY8" fmla="*/ 1235076 h 1917700"/>
              <a:gd name="connsiteX9" fmla="*/ 755650 w 1508126"/>
              <a:gd name="connsiteY9" fmla="*/ 1235076 h 1917700"/>
              <a:gd name="connsiteX10" fmla="*/ 615950 w 1508126"/>
              <a:gd name="connsiteY10" fmla="*/ 1235076 h 1917700"/>
              <a:gd name="connsiteX11" fmla="*/ 204788 w 1508126"/>
              <a:gd name="connsiteY11" fmla="*/ 1235076 h 1917700"/>
              <a:gd name="connsiteX12" fmla="*/ 0 w 1508126"/>
              <a:gd name="connsiteY12" fmla="*/ 1060451 h 1917700"/>
              <a:gd name="connsiteX13" fmla="*/ 204788 w 1508126"/>
              <a:gd name="connsiteY13" fmla="*/ 890588 h 1917700"/>
              <a:gd name="connsiteX14" fmla="*/ 615950 w 1508126"/>
              <a:gd name="connsiteY14" fmla="*/ 890588 h 1917700"/>
              <a:gd name="connsiteX15" fmla="*/ 615950 w 1508126"/>
              <a:gd name="connsiteY15" fmla="*/ 0 h 1917700"/>
              <a:gd name="connsiteX16" fmla="*/ 755650 w 1508126"/>
              <a:gd name="connsiteY16" fmla="*/ 0 h 1917700"/>
              <a:gd name="connsiteX17" fmla="*/ 755650 w 1508126"/>
              <a:gd name="connsiteY17" fmla="*/ 276225 h 1917700"/>
              <a:gd name="connsiteX18" fmla="*/ 1303338 w 1508126"/>
              <a:gd name="connsiteY18" fmla="*/ 276225 h 1917700"/>
              <a:gd name="connsiteX19" fmla="*/ 1508126 w 1508126"/>
              <a:gd name="connsiteY19" fmla="*/ 446088 h 1917700"/>
              <a:gd name="connsiteX20" fmla="*/ 1303338 w 1508126"/>
              <a:gd name="connsiteY20" fmla="*/ 615950 h 1917700"/>
              <a:gd name="connsiteX21" fmla="*/ 755650 w 1508126"/>
              <a:gd name="connsiteY21" fmla="*/ 615950 h 1917700"/>
              <a:gd name="connsiteX22" fmla="*/ 615950 w 1508126"/>
              <a:gd name="connsiteY22" fmla="*/ 615950 h 1917700"/>
              <a:gd name="connsiteX23" fmla="*/ 68263 w 1508126"/>
              <a:gd name="connsiteY23" fmla="*/ 615950 h 1917700"/>
              <a:gd name="connsiteX24" fmla="*/ 68263 w 1508126"/>
              <a:gd name="connsiteY24" fmla="*/ 276225 h 1917700"/>
              <a:gd name="connsiteX25" fmla="*/ 615950 w 1508126"/>
              <a:gd name="connsiteY25" fmla="*/ 276225 h 191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08126" h="1917700">
                <a:moveTo>
                  <a:pt x="615950" y="1301750"/>
                </a:moveTo>
                <a:lnTo>
                  <a:pt x="755650" y="1301750"/>
                </a:lnTo>
                <a:lnTo>
                  <a:pt x="755650" y="1917700"/>
                </a:lnTo>
                <a:lnTo>
                  <a:pt x="615950" y="1917700"/>
                </a:lnTo>
                <a:close/>
                <a:moveTo>
                  <a:pt x="615950" y="684213"/>
                </a:moveTo>
                <a:lnTo>
                  <a:pt x="755650" y="684213"/>
                </a:lnTo>
                <a:lnTo>
                  <a:pt x="755650" y="890588"/>
                </a:lnTo>
                <a:lnTo>
                  <a:pt x="1439863" y="890588"/>
                </a:lnTo>
                <a:lnTo>
                  <a:pt x="1439863" y="1235076"/>
                </a:lnTo>
                <a:lnTo>
                  <a:pt x="755650" y="1235076"/>
                </a:lnTo>
                <a:lnTo>
                  <a:pt x="615950" y="1235076"/>
                </a:lnTo>
                <a:lnTo>
                  <a:pt x="204788" y="1235076"/>
                </a:lnTo>
                <a:lnTo>
                  <a:pt x="0" y="1060451"/>
                </a:lnTo>
                <a:lnTo>
                  <a:pt x="204788" y="890588"/>
                </a:lnTo>
                <a:lnTo>
                  <a:pt x="615950" y="890588"/>
                </a:lnTo>
                <a:close/>
                <a:moveTo>
                  <a:pt x="615950" y="0"/>
                </a:moveTo>
                <a:lnTo>
                  <a:pt x="755650" y="0"/>
                </a:lnTo>
                <a:lnTo>
                  <a:pt x="755650" y="276225"/>
                </a:lnTo>
                <a:lnTo>
                  <a:pt x="1303338" y="276225"/>
                </a:lnTo>
                <a:lnTo>
                  <a:pt x="1508126" y="446088"/>
                </a:lnTo>
                <a:lnTo>
                  <a:pt x="1303338" y="615950"/>
                </a:lnTo>
                <a:lnTo>
                  <a:pt x="755650" y="615950"/>
                </a:lnTo>
                <a:lnTo>
                  <a:pt x="615950" y="615950"/>
                </a:lnTo>
                <a:lnTo>
                  <a:pt x="68263" y="615950"/>
                </a:lnTo>
                <a:lnTo>
                  <a:pt x="68263" y="276225"/>
                </a:lnTo>
                <a:lnTo>
                  <a:pt x="615950" y="276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43" name="任意多边形 42"/>
          <p:cNvSpPr/>
          <p:nvPr/>
        </p:nvSpPr>
        <p:spPr bwMode="auto">
          <a:xfrm>
            <a:off x="4003022" y="3906508"/>
            <a:ext cx="418184" cy="509253"/>
          </a:xfrm>
          <a:custGeom>
            <a:avLst/>
            <a:gdLst>
              <a:gd name="connsiteX0" fmla="*/ 73955 w 2300871"/>
              <a:gd name="connsiteY0" fmla="*/ 1743075 h 2801937"/>
              <a:gd name="connsiteX1" fmla="*/ 1875082 w 2300871"/>
              <a:gd name="connsiteY1" fmla="*/ 1743075 h 2801937"/>
              <a:gd name="connsiteX2" fmla="*/ 1988123 w 2300871"/>
              <a:gd name="connsiteY2" fmla="*/ 1810903 h 2801937"/>
              <a:gd name="connsiteX3" fmla="*/ 2289567 w 2300871"/>
              <a:gd name="connsiteY3" fmla="*/ 2734110 h 2801937"/>
              <a:gd name="connsiteX4" fmla="*/ 2217974 w 2300871"/>
              <a:gd name="connsiteY4" fmla="*/ 2801937 h 2801937"/>
              <a:gd name="connsiteX5" fmla="*/ 416847 w 2300871"/>
              <a:gd name="connsiteY5" fmla="*/ 2801937 h 2801937"/>
              <a:gd name="connsiteX6" fmla="*/ 303806 w 2300871"/>
              <a:gd name="connsiteY6" fmla="*/ 2734110 h 2801937"/>
              <a:gd name="connsiteX7" fmla="*/ 2362 w 2300871"/>
              <a:gd name="connsiteY7" fmla="*/ 1810903 h 2801937"/>
              <a:gd name="connsiteX8" fmla="*/ 73955 w 2300871"/>
              <a:gd name="connsiteY8" fmla="*/ 1743075 h 2801937"/>
              <a:gd name="connsiteX9" fmla="*/ 1686617 w 2300871"/>
              <a:gd name="connsiteY9" fmla="*/ 1167403 h 2801937"/>
              <a:gd name="connsiteX10" fmla="*/ 2161439 w 2300871"/>
              <a:gd name="connsiteY10" fmla="*/ 1167403 h 2801937"/>
              <a:gd name="connsiteX11" fmla="*/ 2300871 w 2300871"/>
              <a:gd name="connsiteY11" fmla="*/ 1370785 h 2801937"/>
              <a:gd name="connsiteX12" fmla="*/ 2300871 w 2300871"/>
              <a:gd name="connsiteY12" fmla="*/ 2478087 h 2801937"/>
              <a:gd name="connsiteX13" fmla="*/ 2070997 w 2300871"/>
              <a:gd name="connsiteY13" fmla="*/ 1781316 h 2801937"/>
              <a:gd name="connsiteX14" fmla="*/ 1991860 w 2300871"/>
              <a:gd name="connsiteY14" fmla="*/ 1687157 h 2801937"/>
              <a:gd name="connsiteX15" fmla="*/ 1875038 w 2300871"/>
              <a:gd name="connsiteY15" fmla="*/ 1653260 h 2801937"/>
              <a:gd name="connsiteX16" fmla="*/ 314908 w 2300871"/>
              <a:gd name="connsiteY16" fmla="*/ 1653260 h 2801937"/>
              <a:gd name="connsiteX17" fmla="*/ 314908 w 2300871"/>
              <a:gd name="connsiteY17" fmla="*/ 1551569 h 2801937"/>
              <a:gd name="connsiteX18" fmla="*/ 405350 w 2300871"/>
              <a:gd name="connsiteY18" fmla="*/ 1461177 h 2801937"/>
              <a:gd name="connsiteX19" fmla="*/ 597540 w 2300871"/>
              <a:gd name="connsiteY19" fmla="*/ 1461177 h 2801937"/>
              <a:gd name="connsiteX20" fmla="*/ 597540 w 2300871"/>
              <a:gd name="connsiteY20" fmla="*/ 1464944 h 2801937"/>
              <a:gd name="connsiteX21" fmla="*/ 612614 w 2300871"/>
              <a:gd name="connsiteY21" fmla="*/ 1592999 h 2801937"/>
              <a:gd name="connsiteX22" fmla="*/ 676677 w 2300871"/>
              <a:gd name="connsiteY22" fmla="*/ 1461177 h 2801937"/>
              <a:gd name="connsiteX23" fmla="*/ 1494427 w 2300871"/>
              <a:gd name="connsiteY23" fmla="*/ 1461177 h 2801937"/>
              <a:gd name="connsiteX24" fmla="*/ 1686617 w 2300871"/>
              <a:gd name="connsiteY24" fmla="*/ 1167403 h 2801937"/>
              <a:gd name="connsiteX25" fmla="*/ 1901393 w 2300871"/>
              <a:gd name="connsiteY25" fmla="*/ 0 h 2801937"/>
              <a:gd name="connsiteX26" fmla="*/ 2270708 w 2300871"/>
              <a:gd name="connsiteY26" fmla="*/ 542041 h 2801937"/>
              <a:gd name="connsiteX27" fmla="*/ 1901393 w 2300871"/>
              <a:gd name="connsiteY27" fmla="*/ 1102904 h 2801937"/>
              <a:gd name="connsiteX28" fmla="*/ 1901393 w 2300871"/>
              <a:gd name="connsiteY28" fmla="*/ 779184 h 2801937"/>
              <a:gd name="connsiteX29" fmla="*/ 676622 w 2300871"/>
              <a:gd name="connsiteY29" fmla="*/ 1460500 h 2801937"/>
              <a:gd name="connsiteX30" fmla="*/ 597483 w 2300871"/>
              <a:gd name="connsiteY30" fmla="*/ 1460500 h 2801937"/>
              <a:gd name="connsiteX31" fmla="*/ 1901393 w 2300871"/>
              <a:gd name="connsiteY31" fmla="*/ 304898 h 2801937"/>
              <a:gd name="connsiteX32" fmla="*/ 1901393 w 2300871"/>
              <a:gd name="connsiteY32" fmla="*/ 0 h 280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300871" h="2801937">
                <a:moveTo>
                  <a:pt x="73955" y="1743075"/>
                </a:moveTo>
                <a:cubicBezTo>
                  <a:pt x="73955" y="1743075"/>
                  <a:pt x="73955" y="1743075"/>
                  <a:pt x="1875082" y="1743075"/>
                </a:cubicBezTo>
                <a:cubicBezTo>
                  <a:pt x="1924066" y="1743075"/>
                  <a:pt x="1973051" y="1773221"/>
                  <a:pt x="1988123" y="1810903"/>
                </a:cubicBezTo>
                <a:lnTo>
                  <a:pt x="2289567" y="2734110"/>
                </a:lnTo>
                <a:cubicBezTo>
                  <a:pt x="2300871" y="2771792"/>
                  <a:pt x="2270727" y="2801937"/>
                  <a:pt x="2217974" y="2801937"/>
                </a:cubicBezTo>
                <a:cubicBezTo>
                  <a:pt x="2217974" y="2801937"/>
                  <a:pt x="2217974" y="2801937"/>
                  <a:pt x="416847" y="2801937"/>
                </a:cubicBezTo>
                <a:cubicBezTo>
                  <a:pt x="367863" y="2801937"/>
                  <a:pt x="315110" y="2771792"/>
                  <a:pt x="303806" y="2734110"/>
                </a:cubicBezTo>
                <a:cubicBezTo>
                  <a:pt x="303806" y="2734110"/>
                  <a:pt x="303806" y="2734110"/>
                  <a:pt x="2362" y="1810903"/>
                </a:cubicBezTo>
                <a:cubicBezTo>
                  <a:pt x="-8942" y="1773221"/>
                  <a:pt x="21202" y="1743075"/>
                  <a:pt x="73955" y="1743075"/>
                </a:cubicBezTo>
                <a:close/>
                <a:moveTo>
                  <a:pt x="1686617" y="1167403"/>
                </a:moveTo>
                <a:cubicBezTo>
                  <a:pt x="1686617" y="1167403"/>
                  <a:pt x="1686617" y="1167403"/>
                  <a:pt x="2161439" y="1167403"/>
                </a:cubicBezTo>
                <a:cubicBezTo>
                  <a:pt x="2289566" y="1167403"/>
                  <a:pt x="2300871" y="1370785"/>
                  <a:pt x="2300871" y="1370785"/>
                </a:cubicBezTo>
                <a:cubicBezTo>
                  <a:pt x="2300871" y="1370785"/>
                  <a:pt x="2300871" y="1370785"/>
                  <a:pt x="2300871" y="2478087"/>
                </a:cubicBezTo>
                <a:cubicBezTo>
                  <a:pt x="2300871" y="2478087"/>
                  <a:pt x="2300871" y="2478087"/>
                  <a:pt x="2070997" y="1781316"/>
                </a:cubicBezTo>
                <a:cubicBezTo>
                  <a:pt x="2055923" y="1736120"/>
                  <a:pt x="2025775" y="1705989"/>
                  <a:pt x="1991860" y="1687157"/>
                </a:cubicBezTo>
                <a:cubicBezTo>
                  <a:pt x="1957944" y="1664559"/>
                  <a:pt x="1916491" y="1653260"/>
                  <a:pt x="1875038" y="1653260"/>
                </a:cubicBezTo>
                <a:cubicBezTo>
                  <a:pt x="1875038" y="1653260"/>
                  <a:pt x="1875038" y="1653260"/>
                  <a:pt x="314908" y="1653260"/>
                </a:cubicBezTo>
                <a:cubicBezTo>
                  <a:pt x="314908" y="1653260"/>
                  <a:pt x="314908" y="1653260"/>
                  <a:pt x="314908" y="1551569"/>
                </a:cubicBezTo>
                <a:cubicBezTo>
                  <a:pt x="314908" y="1502607"/>
                  <a:pt x="356361" y="1461177"/>
                  <a:pt x="405350" y="1461177"/>
                </a:cubicBezTo>
                <a:cubicBezTo>
                  <a:pt x="405350" y="1461177"/>
                  <a:pt x="405350" y="1461177"/>
                  <a:pt x="597540" y="1461177"/>
                </a:cubicBezTo>
                <a:cubicBezTo>
                  <a:pt x="597540" y="1461177"/>
                  <a:pt x="597540" y="1464944"/>
                  <a:pt x="597540" y="1464944"/>
                </a:cubicBezTo>
                <a:cubicBezTo>
                  <a:pt x="593772" y="1495074"/>
                  <a:pt x="601309" y="1623130"/>
                  <a:pt x="612614" y="1592999"/>
                </a:cubicBezTo>
                <a:cubicBezTo>
                  <a:pt x="631456" y="1547803"/>
                  <a:pt x="654067" y="1502607"/>
                  <a:pt x="676677" y="1461177"/>
                </a:cubicBezTo>
                <a:cubicBezTo>
                  <a:pt x="676677" y="1461177"/>
                  <a:pt x="676677" y="1461177"/>
                  <a:pt x="1494427" y="1461177"/>
                </a:cubicBezTo>
                <a:cubicBezTo>
                  <a:pt x="1524574" y="1329356"/>
                  <a:pt x="1584869" y="1163637"/>
                  <a:pt x="1686617" y="1167403"/>
                </a:cubicBezTo>
                <a:close/>
                <a:moveTo>
                  <a:pt x="1901393" y="0"/>
                </a:moveTo>
                <a:cubicBezTo>
                  <a:pt x="1901393" y="0"/>
                  <a:pt x="1901393" y="0"/>
                  <a:pt x="2270708" y="542041"/>
                </a:cubicBezTo>
                <a:cubicBezTo>
                  <a:pt x="2270708" y="542041"/>
                  <a:pt x="2270708" y="542041"/>
                  <a:pt x="1901393" y="1102904"/>
                </a:cubicBezTo>
                <a:cubicBezTo>
                  <a:pt x="1901393" y="1102904"/>
                  <a:pt x="1901393" y="1102904"/>
                  <a:pt x="1901393" y="779184"/>
                </a:cubicBezTo>
                <a:cubicBezTo>
                  <a:pt x="1901393" y="779184"/>
                  <a:pt x="1143919" y="560862"/>
                  <a:pt x="676622" y="1460500"/>
                </a:cubicBezTo>
                <a:cubicBezTo>
                  <a:pt x="676622" y="1460500"/>
                  <a:pt x="676622" y="1460500"/>
                  <a:pt x="597483" y="1460500"/>
                </a:cubicBezTo>
                <a:cubicBezTo>
                  <a:pt x="744455" y="169388"/>
                  <a:pt x="1901393" y="304898"/>
                  <a:pt x="1901393" y="304898"/>
                </a:cubicBezTo>
                <a:cubicBezTo>
                  <a:pt x="1901393" y="304898"/>
                  <a:pt x="1901393" y="304898"/>
                  <a:pt x="1901393" y="0"/>
                </a:cubicBezTo>
                <a:close/>
              </a:path>
            </a:pathLst>
          </a:custGeom>
          <a:solidFill>
            <a:srgbClr val="6B44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44" name="任意多边形 43"/>
          <p:cNvSpPr/>
          <p:nvPr/>
        </p:nvSpPr>
        <p:spPr bwMode="auto">
          <a:xfrm>
            <a:off x="5434290" y="2743494"/>
            <a:ext cx="337814" cy="408608"/>
          </a:xfrm>
          <a:custGeom>
            <a:avLst/>
            <a:gdLst>
              <a:gd name="connsiteX0" fmla="*/ 35999 w 1129443"/>
              <a:gd name="connsiteY0" fmla="*/ 848604 h 1366129"/>
              <a:gd name="connsiteX1" fmla="*/ 592180 w 1129443"/>
              <a:gd name="connsiteY1" fmla="*/ 848604 h 1366129"/>
              <a:gd name="connsiteX2" fmla="*/ 614881 w 1129443"/>
              <a:gd name="connsiteY2" fmla="*/ 863714 h 1366129"/>
              <a:gd name="connsiteX3" fmla="*/ 637583 w 1129443"/>
              <a:gd name="connsiteY3" fmla="*/ 848604 h 1366129"/>
              <a:gd name="connsiteX4" fmla="*/ 921348 w 1129443"/>
              <a:gd name="connsiteY4" fmla="*/ 848604 h 1366129"/>
              <a:gd name="connsiteX5" fmla="*/ 978101 w 1129443"/>
              <a:gd name="connsiteY5" fmla="*/ 878825 h 1366129"/>
              <a:gd name="connsiteX6" fmla="*/ 1125660 w 1129443"/>
              <a:gd name="connsiteY6" fmla="*/ 1332131 h 1366129"/>
              <a:gd name="connsiteX7" fmla="*/ 1091608 w 1129443"/>
              <a:gd name="connsiteY7" fmla="*/ 1366129 h 1366129"/>
              <a:gd name="connsiteX8" fmla="*/ 206259 w 1129443"/>
              <a:gd name="connsiteY8" fmla="*/ 1366129 h 1366129"/>
              <a:gd name="connsiteX9" fmla="*/ 149506 w 1129443"/>
              <a:gd name="connsiteY9" fmla="*/ 1332131 h 1366129"/>
              <a:gd name="connsiteX10" fmla="*/ 1947 w 1129443"/>
              <a:gd name="connsiteY10" fmla="*/ 878825 h 1366129"/>
              <a:gd name="connsiteX11" fmla="*/ 35999 w 1129443"/>
              <a:gd name="connsiteY11" fmla="*/ 848604 h 1366129"/>
              <a:gd name="connsiteX12" fmla="*/ 198001 w 1129443"/>
              <a:gd name="connsiteY12" fmla="*/ 708904 h 1366129"/>
              <a:gd name="connsiteX13" fmla="*/ 383739 w 1129443"/>
              <a:gd name="connsiteY13" fmla="*/ 708904 h 1366129"/>
              <a:gd name="connsiteX14" fmla="*/ 527780 w 1129443"/>
              <a:gd name="connsiteY14" fmla="*/ 802567 h 1366129"/>
              <a:gd name="connsiteX15" fmla="*/ 156305 w 1129443"/>
              <a:gd name="connsiteY15" fmla="*/ 802567 h 1366129"/>
              <a:gd name="connsiteX16" fmla="*/ 156305 w 1129443"/>
              <a:gd name="connsiteY16" fmla="*/ 753862 h 1366129"/>
              <a:gd name="connsiteX17" fmla="*/ 198001 w 1129443"/>
              <a:gd name="connsiteY17" fmla="*/ 708904 h 1366129"/>
              <a:gd name="connsiteX18" fmla="*/ 830895 w 1129443"/>
              <a:gd name="connsiteY18" fmla="*/ 565046 h 1366129"/>
              <a:gd name="connsiteX19" fmla="*/ 1061419 w 1129443"/>
              <a:gd name="connsiteY19" fmla="*/ 565046 h 1366129"/>
              <a:gd name="connsiteX20" fmla="*/ 1129443 w 1129443"/>
              <a:gd name="connsiteY20" fmla="*/ 663285 h 1366129"/>
              <a:gd name="connsiteX21" fmla="*/ 1129443 w 1129443"/>
              <a:gd name="connsiteY21" fmla="*/ 1207380 h 1366129"/>
              <a:gd name="connsiteX22" fmla="*/ 1019849 w 1129443"/>
              <a:gd name="connsiteY22" fmla="*/ 867321 h 1366129"/>
              <a:gd name="connsiteX23" fmla="*/ 978279 w 1129443"/>
              <a:gd name="connsiteY23" fmla="*/ 818201 h 1366129"/>
              <a:gd name="connsiteX24" fmla="*/ 921593 w 1129443"/>
              <a:gd name="connsiteY24" fmla="*/ 803087 h 1366129"/>
              <a:gd name="connsiteX25" fmla="*/ 702405 w 1129443"/>
              <a:gd name="connsiteY25" fmla="*/ 803087 h 1366129"/>
              <a:gd name="connsiteX26" fmla="*/ 989617 w 1129443"/>
              <a:gd name="connsiteY26" fmla="*/ 610387 h 1366129"/>
              <a:gd name="connsiteX27" fmla="*/ 770429 w 1129443"/>
              <a:gd name="connsiteY27" fmla="*/ 610387 h 1366129"/>
              <a:gd name="connsiteX28" fmla="*/ 830895 w 1129443"/>
              <a:gd name="connsiteY28" fmla="*/ 565046 h 1366129"/>
              <a:gd name="connsiteX29" fmla="*/ 142580 w 1129443"/>
              <a:gd name="connsiteY29" fmla="*/ 7 h 1366129"/>
              <a:gd name="connsiteX30" fmla="*/ 160556 w 1129443"/>
              <a:gd name="connsiteY30" fmla="*/ 1484 h 1366129"/>
              <a:gd name="connsiteX31" fmla="*/ 732003 w 1129443"/>
              <a:gd name="connsiteY31" fmla="*/ 640205 h 1366129"/>
              <a:gd name="connsiteX32" fmla="*/ 883380 w 1129443"/>
              <a:gd name="connsiteY32" fmla="*/ 640205 h 1366129"/>
              <a:gd name="connsiteX33" fmla="*/ 614686 w 1129443"/>
              <a:gd name="connsiteY33" fmla="*/ 821617 h 1366129"/>
              <a:gd name="connsiteX34" fmla="*/ 338424 w 1129443"/>
              <a:gd name="connsiteY34" fmla="*/ 640205 h 1366129"/>
              <a:gd name="connsiteX35" fmla="*/ 497369 w 1129443"/>
              <a:gd name="connsiteY35" fmla="*/ 640205 h 1366129"/>
              <a:gd name="connsiteX36" fmla="*/ 100005 w 1129443"/>
              <a:gd name="connsiteY36" fmla="*/ 9042 h 1366129"/>
              <a:gd name="connsiteX37" fmla="*/ 142580 w 1129443"/>
              <a:gd name="connsiteY37" fmla="*/ 7 h 1366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129443" h="1366129">
                <a:moveTo>
                  <a:pt x="35999" y="848604"/>
                </a:moveTo>
                <a:cubicBezTo>
                  <a:pt x="35999" y="848604"/>
                  <a:pt x="35999" y="848604"/>
                  <a:pt x="592180" y="848604"/>
                </a:cubicBezTo>
                <a:lnTo>
                  <a:pt x="614881" y="863714"/>
                </a:lnTo>
                <a:cubicBezTo>
                  <a:pt x="614881" y="863714"/>
                  <a:pt x="614881" y="863714"/>
                  <a:pt x="637583" y="848604"/>
                </a:cubicBezTo>
                <a:cubicBezTo>
                  <a:pt x="637583" y="848604"/>
                  <a:pt x="637583" y="848604"/>
                  <a:pt x="921348" y="848604"/>
                </a:cubicBezTo>
                <a:cubicBezTo>
                  <a:pt x="947833" y="848604"/>
                  <a:pt x="970534" y="863714"/>
                  <a:pt x="978101" y="878825"/>
                </a:cubicBezTo>
                <a:cubicBezTo>
                  <a:pt x="978101" y="878825"/>
                  <a:pt x="978101" y="878825"/>
                  <a:pt x="1125660" y="1332131"/>
                </a:cubicBezTo>
                <a:cubicBezTo>
                  <a:pt x="1129443" y="1351019"/>
                  <a:pt x="1114309" y="1366129"/>
                  <a:pt x="1091608" y="1366129"/>
                </a:cubicBezTo>
                <a:cubicBezTo>
                  <a:pt x="1091608" y="1366129"/>
                  <a:pt x="1091608" y="1366129"/>
                  <a:pt x="206259" y="1366129"/>
                </a:cubicBezTo>
                <a:cubicBezTo>
                  <a:pt x="179774" y="1366129"/>
                  <a:pt x="157073" y="1351019"/>
                  <a:pt x="149506" y="1332131"/>
                </a:cubicBezTo>
                <a:cubicBezTo>
                  <a:pt x="149506" y="1332131"/>
                  <a:pt x="149506" y="1332131"/>
                  <a:pt x="1947" y="878825"/>
                </a:cubicBezTo>
                <a:cubicBezTo>
                  <a:pt x="-5620" y="863714"/>
                  <a:pt x="9514" y="848604"/>
                  <a:pt x="35999" y="848604"/>
                </a:cubicBezTo>
                <a:close/>
                <a:moveTo>
                  <a:pt x="198001" y="708904"/>
                </a:moveTo>
                <a:lnTo>
                  <a:pt x="383739" y="708904"/>
                </a:lnTo>
                <a:cubicBezTo>
                  <a:pt x="383739" y="708904"/>
                  <a:pt x="383739" y="708904"/>
                  <a:pt x="527780" y="802567"/>
                </a:cubicBezTo>
                <a:cubicBezTo>
                  <a:pt x="527780" y="802567"/>
                  <a:pt x="527780" y="802567"/>
                  <a:pt x="156305" y="802567"/>
                </a:cubicBezTo>
                <a:cubicBezTo>
                  <a:pt x="156305" y="802567"/>
                  <a:pt x="156305" y="802567"/>
                  <a:pt x="156305" y="753862"/>
                </a:cubicBezTo>
                <a:cubicBezTo>
                  <a:pt x="156305" y="727637"/>
                  <a:pt x="175258" y="708904"/>
                  <a:pt x="198001" y="708904"/>
                </a:cubicBezTo>
                <a:close/>
                <a:moveTo>
                  <a:pt x="830895" y="565046"/>
                </a:moveTo>
                <a:cubicBezTo>
                  <a:pt x="830895" y="565046"/>
                  <a:pt x="830895" y="565046"/>
                  <a:pt x="1061419" y="565046"/>
                </a:cubicBezTo>
                <a:cubicBezTo>
                  <a:pt x="1125664" y="565046"/>
                  <a:pt x="1129443" y="663285"/>
                  <a:pt x="1129443" y="663285"/>
                </a:cubicBezTo>
                <a:cubicBezTo>
                  <a:pt x="1129443" y="663285"/>
                  <a:pt x="1129443" y="663285"/>
                  <a:pt x="1129443" y="1207380"/>
                </a:cubicBezTo>
                <a:cubicBezTo>
                  <a:pt x="1129443" y="1207380"/>
                  <a:pt x="1129443" y="1207380"/>
                  <a:pt x="1019849" y="867321"/>
                </a:cubicBezTo>
                <a:cubicBezTo>
                  <a:pt x="1012291" y="844650"/>
                  <a:pt x="997175" y="829536"/>
                  <a:pt x="978279" y="818201"/>
                </a:cubicBezTo>
                <a:cubicBezTo>
                  <a:pt x="963163" y="810644"/>
                  <a:pt x="944267" y="803087"/>
                  <a:pt x="921593" y="803087"/>
                </a:cubicBezTo>
                <a:cubicBezTo>
                  <a:pt x="921593" y="803087"/>
                  <a:pt x="921593" y="803087"/>
                  <a:pt x="702405" y="803087"/>
                </a:cubicBezTo>
                <a:lnTo>
                  <a:pt x="989617" y="610387"/>
                </a:lnTo>
                <a:cubicBezTo>
                  <a:pt x="989617" y="610387"/>
                  <a:pt x="989617" y="610387"/>
                  <a:pt x="770429" y="610387"/>
                </a:cubicBezTo>
                <a:cubicBezTo>
                  <a:pt x="785545" y="580159"/>
                  <a:pt x="804441" y="561267"/>
                  <a:pt x="830895" y="565046"/>
                </a:cubicBezTo>
                <a:close/>
                <a:moveTo>
                  <a:pt x="142580" y="7"/>
                </a:moveTo>
                <a:cubicBezTo>
                  <a:pt x="150149" y="66"/>
                  <a:pt x="156771" y="539"/>
                  <a:pt x="160556" y="1484"/>
                </a:cubicBezTo>
                <a:cubicBezTo>
                  <a:pt x="800123" y="73292"/>
                  <a:pt x="732003" y="640205"/>
                  <a:pt x="732003" y="640205"/>
                </a:cubicBezTo>
                <a:cubicBezTo>
                  <a:pt x="883380" y="640205"/>
                  <a:pt x="883380" y="640205"/>
                  <a:pt x="883380" y="640205"/>
                </a:cubicBezTo>
                <a:cubicBezTo>
                  <a:pt x="614686" y="821617"/>
                  <a:pt x="614686" y="821617"/>
                  <a:pt x="614686" y="821617"/>
                </a:cubicBezTo>
                <a:cubicBezTo>
                  <a:pt x="338424" y="640205"/>
                  <a:pt x="338424" y="640205"/>
                  <a:pt x="338424" y="640205"/>
                </a:cubicBezTo>
                <a:cubicBezTo>
                  <a:pt x="497369" y="640205"/>
                  <a:pt x="497369" y="640205"/>
                  <a:pt x="497369" y="640205"/>
                </a:cubicBezTo>
                <a:cubicBezTo>
                  <a:pt x="497369" y="640205"/>
                  <a:pt x="614686" y="235807"/>
                  <a:pt x="100005" y="9042"/>
                </a:cubicBezTo>
                <a:cubicBezTo>
                  <a:pt x="88652" y="3373"/>
                  <a:pt x="119873" y="-170"/>
                  <a:pt x="142580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45" name="Freeform 286"/>
          <p:cNvSpPr/>
          <p:nvPr/>
        </p:nvSpPr>
        <p:spPr bwMode="auto">
          <a:xfrm>
            <a:off x="7717413" y="2849980"/>
            <a:ext cx="445790" cy="544653"/>
          </a:xfrm>
          <a:custGeom>
            <a:avLst/>
            <a:gdLst>
              <a:gd name="T0" fmla="*/ 294 w 308"/>
              <a:gd name="T1" fmla="*/ 162 h 377"/>
              <a:gd name="T2" fmla="*/ 274 w 308"/>
              <a:gd name="T3" fmla="*/ 155 h 377"/>
              <a:gd name="T4" fmla="*/ 266 w 308"/>
              <a:gd name="T5" fmla="*/ 157 h 377"/>
              <a:gd name="T6" fmla="*/ 266 w 308"/>
              <a:gd name="T7" fmla="*/ 155 h 377"/>
              <a:gd name="T8" fmla="*/ 266 w 308"/>
              <a:gd name="T9" fmla="*/ 155 h 377"/>
              <a:gd name="T10" fmla="*/ 266 w 308"/>
              <a:gd name="T11" fmla="*/ 155 h 377"/>
              <a:gd name="T12" fmla="*/ 267 w 308"/>
              <a:gd name="T13" fmla="*/ 147 h 377"/>
              <a:gd name="T14" fmla="*/ 241 w 308"/>
              <a:gd name="T15" fmla="*/ 119 h 377"/>
              <a:gd name="T16" fmla="*/ 232 w 308"/>
              <a:gd name="T17" fmla="*/ 118 h 377"/>
              <a:gd name="T18" fmla="*/ 210 w 308"/>
              <a:gd name="T19" fmla="*/ 137 h 377"/>
              <a:gd name="T20" fmla="*/ 210 w 308"/>
              <a:gd name="T21" fmla="*/ 137 h 377"/>
              <a:gd name="T22" fmla="*/ 210 w 308"/>
              <a:gd name="T23" fmla="*/ 121 h 377"/>
              <a:gd name="T24" fmla="*/ 210 w 308"/>
              <a:gd name="T25" fmla="*/ 121 h 377"/>
              <a:gd name="T26" fmla="*/ 210 w 308"/>
              <a:gd name="T27" fmla="*/ 121 h 377"/>
              <a:gd name="T28" fmla="*/ 185 w 308"/>
              <a:gd name="T29" fmla="*/ 101 h 377"/>
              <a:gd name="T30" fmla="*/ 179 w 308"/>
              <a:gd name="T31" fmla="*/ 101 h 377"/>
              <a:gd name="T32" fmla="*/ 152 w 308"/>
              <a:gd name="T33" fmla="*/ 126 h 377"/>
              <a:gd name="T34" fmla="*/ 152 w 308"/>
              <a:gd name="T35" fmla="*/ 128 h 377"/>
              <a:gd name="T36" fmla="*/ 149 w 308"/>
              <a:gd name="T37" fmla="*/ 133 h 377"/>
              <a:gd name="T38" fmla="*/ 149 w 308"/>
              <a:gd name="T39" fmla="*/ 29 h 377"/>
              <a:gd name="T40" fmla="*/ 149 w 308"/>
              <a:gd name="T41" fmla="*/ 28 h 377"/>
              <a:gd name="T42" fmla="*/ 149 w 308"/>
              <a:gd name="T43" fmla="*/ 28 h 377"/>
              <a:gd name="T44" fmla="*/ 120 w 308"/>
              <a:gd name="T45" fmla="*/ 0 h 377"/>
              <a:gd name="T46" fmla="*/ 119 w 308"/>
              <a:gd name="T47" fmla="*/ 0 h 377"/>
              <a:gd name="T48" fmla="*/ 99 w 308"/>
              <a:gd name="T49" fmla="*/ 10 h 377"/>
              <a:gd name="T50" fmla="*/ 91 w 308"/>
              <a:gd name="T51" fmla="*/ 30 h 377"/>
              <a:gd name="T52" fmla="*/ 92 w 308"/>
              <a:gd name="T53" fmla="*/ 162 h 377"/>
              <a:gd name="T54" fmla="*/ 89 w 308"/>
              <a:gd name="T55" fmla="*/ 221 h 377"/>
              <a:gd name="T56" fmla="*/ 87 w 308"/>
              <a:gd name="T57" fmla="*/ 220 h 377"/>
              <a:gd name="T58" fmla="*/ 48 w 308"/>
              <a:gd name="T59" fmla="*/ 189 h 377"/>
              <a:gd name="T60" fmla="*/ 29 w 308"/>
              <a:gd name="T61" fmla="*/ 182 h 377"/>
              <a:gd name="T62" fmla="*/ 7 w 308"/>
              <a:gd name="T63" fmla="*/ 193 h 377"/>
              <a:gd name="T64" fmla="*/ 0 w 308"/>
              <a:gd name="T65" fmla="*/ 214 h 377"/>
              <a:gd name="T66" fmla="*/ 10 w 308"/>
              <a:gd name="T67" fmla="*/ 233 h 377"/>
              <a:gd name="T68" fmla="*/ 78 w 308"/>
              <a:gd name="T69" fmla="*/ 291 h 377"/>
              <a:gd name="T70" fmla="*/ 120 w 308"/>
              <a:gd name="T71" fmla="*/ 339 h 377"/>
              <a:gd name="T72" fmla="*/ 120 w 308"/>
              <a:gd name="T73" fmla="*/ 369 h 377"/>
              <a:gd name="T74" fmla="*/ 120 w 308"/>
              <a:gd name="T75" fmla="*/ 377 h 377"/>
              <a:gd name="T76" fmla="*/ 257 w 308"/>
              <a:gd name="T77" fmla="*/ 377 h 377"/>
              <a:gd name="T78" fmla="*/ 257 w 308"/>
              <a:gd name="T79" fmla="*/ 369 h 377"/>
              <a:gd name="T80" fmla="*/ 257 w 308"/>
              <a:gd name="T81" fmla="*/ 337 h 377"/>
              <a:gd name="T82" fmla="*/ 298 w 308"/>
              <a:gd name="T83" fmla="*/ 211 h 377"/>
              <a:gd name="T84" fmla="*/ 298 w 308"/>
              <a:gd name="T85" fmla="*/ 211 h 377"/>
              <a:gd name="T86" fmla="*/ 298 w 308"/>
              <a:gd name="T87" fmla="*/ 210 h 377"/>
              <a:gd name="T88" fmla="*/ 299 w 308"/>
              <a:gd name="T89" fmla="*/ 206 h 377"/>
              <a:gd name="T90" fmla="*/ 294 w 308"/>
              <a:gd name="T91" fmla="*/ 16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377">
                <a:moveTo>
                  <a:pt x="294" y="162"/>
                </a:moveTo>
                <a:cubicBezTo>
                  <a:pt x="288" y="158"/>
                  <a:pt x="281" y="155"/>
                  <a:pt x="274" y="155"/>
                </a:cubicBezTo>
                <a:cubicBezTo>
                  <a:pt x="272" y="155"/>
                  <a:pt x="269" y="155"/>
                  <a:pt x="266" y="157"/>
                </a:cubicBezTo>
                <a:cubicBezTo>
                  <a:pt x="266" y="156"/>
                  <a:pt x="266" y="156"/>
                  <a:pt x="266" y="155"/>
                </a:cubicBezTo>
                <a:cubicBezTo>
                  <a:pt x="266" y="155"/>
                  <a:pt x="266" y="155"/>
                  <a:pt x="266" y="155"/>
                </a:cubicBezTo>
                <a:cubicBezTo>
                  <a:pt x="266" y="155"/>
                  <a:pt x="266" y="155"/>
                  <a:pt x="266" y="155"/>
                </a:cubicBezTo>
                <a:cubicBezTo>
                  <a:pt x="267" y="147"/>
                  <a:pt x="267" y="147"/>
                  <a:pt x="267" y="147"/>
                </a:cubicBezTo>
                <a:cubicBezTo>
                  <a:pt x="269" y="140"/>
                  <a:pt x="268" y="124"/>
                  <a:pt x="241" y="119"/>
                </a:cubicBezTo>
                <a:cubicBezTo>
                  <a:pt x="237" y="118"/>
                  <a:pt x="235" y="118"/>
                  <a:pt x="232" y="118"/>
                </a:cubicBezTo>
                <a:cubicBezTo>
                  <a:pt x="220" y="118"/>
                  <a:pt x="213" y="125"/>
                  <a:pt x="210" y="137"/>
                </a:cubicBezTo>
                <a:cubicBezTo>
                  <a:pt x="210" y="137"/>
                  <a:pt x="210" y="137"/>
                  <a:pt x="210" y="137"/>
                </a:cubicBezTo>
                <a:cubicBezTo>
                  <a:pt x="210" y="121"/>
                  <a:pt x="210" y="121"/>
                  <a:pt x="210" y="121"/>
                </a:cubicBezTo>
                <a:cubicBezTo>
                  <a:pt x="210" y="121"/>
                  <a:pt x="210" y="121"/>
                  <a:pt x="210" y="121"/>
                </a:cubicBezTo>
                <a:cubicBezTo>
                  <a:pt x="210" y="121"/>
                  <a:pt x="210" y="121"/>
                  <a:pt x="210" y="121"/>
                </a:cubicBezTo>
                <a:cubicBezTo>
                  <a:pt x="209" y="114"/>
                  <a:pt x="205" y="101"/>
                  <a:pt x="185" y="101"/>
                </a:cubicBezTo>
                <a:cubicBezTo>
                  <a:pt x="183" y="101"/>
                  <a:pt x="181" y="101"/>
                  <a:pt x="179" y="101"/>
                </a:cubicBezTo>
                <a:cubicBezTo>
                  <a:pt x="154" y="103"/>
                  <a:pt x="151" y="117"/>
                  <a:pt x="152" y="126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51" y="131"/>
                  <a:pt x="150" y="132"/>
                  <a:pt x="149" y="133"/>
                </a:cubicBezTo>
                <a:cubicBezTo>
                  <a:pt x="149" y="98"/>
                  <a:pt x="149" y="32"/>
                  <a:pt x="149" y="29"/>
                </a:cubicBezTo>
                <a:cubicBezTo>
                  <a:pt x="149" y="28"/>
                  <a:pt x="149" y="28"/>
                  <a:pt x="149" y="28"/>
                </a:cubicBezTo>
                <a:cubicBezTo>
                  <a:pt x="149" y="28"/>
                  <a:pt x="149" y="28"/>
                  <a:pt x="149" y="28"/>
                </a:cubicBezTo>
                <a:cubicBezTo>
                  <a:pt x="148" y="13"/>
                  <a:pt x="136" y="0"/>
                  <a:pt x="120" y="0"/>
                </a:cubicBezTo>
                <a:cubicBezTo>
                  <a:pt x="120" y="0"/>
                  <a:pt x="119" y="0"/>
                  <a:pt x="119" y="0"/>
                </a:cubicBezTo>
                <a:cubicBezTo>
                  <a:pt x="111" y="1"/>
                  <a:pt x="104" y="4"/>
                  <a:pt x="99" y="10"/>
                </a:cubicBezTo>
                <a:cubicBezTo>
                  <a:pt x="94" y="15"/>
                  <a:pt x="91" y="23"/>
                  <a:pt x="91" y="30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195"/>
                  <a:pt x="91" y="215"/>
                  <a:pt x="89" y="221"/>
                </a:cubicBezTo>
                <a:cubicBezTo>
                  <a:pt x="88" y="221"/>
                  <a:pt x="88" y="220"/>
                  <a:pt x="87" y="220"/>
                </a:cubicBezTo>
                <a:cubicBezTo>
                  <a:pt x="48" y="189"/>
                  <a:pt x="48" y="189"/>
                  <a:pt x="48" y="189"/>
                </a:cubicBezTo>
                <a:cubicBezTo>
                  <a:pt x="43" y="185"/>
                  <a:pt x="36" y="182"/>
                  <a:pt x="29" y="182"/>
                </a:cubicBezTo>
                <a:cubicBezTo>
                  <a:pt x="21" y="182"/>
                  <a:pt x="13" y="186"/>
                  <a:pt x="7" y="193"/>
                </a:cubicBezTo>
                <a:cubicBezTo>
                  <a:pt x="2" y="198"/>
                  <a:pt x="0" y="206"/>
                  <a:pt x="0" y="214"/>
                </a:cubicBezTo>
                <a:cubicBezTo>
                  <a:pt x="1" y="221"/>
                  <a:pt x="5" y="228"/>
                  <a:pt x="10" y="233"/>
                </a:cubicBezTo>
                <a:cubicBezTo>
                  <a:pt x="78" y="291"/>
                  <a:pt x="78" y="291"/>
                  <a:pt x="78" y="291"/>
                </a:cubicBezTo>
                <a:cubicBezTo>
                  <a:pt x="94" y="319"/>
                  <a:pt x="112" y="334"/>
                  <a:pt x="120" y="339"/>
                </a:cubicBezTo>
                <a:cubicBezTo>
                  <a:pt x="120" y="369"/>
                  <a:pt x="120" y="369"/>
                  <a:pt x="120" y="369"/>
                </a:cubicBezTo>
                <a:cubicBezTo>
                  <a:pt x="120" y="377"/>
                  <a:pt x="120" y="377"/>
                  <a:pt x="120" y="377"/>
                </a:cubicBezTo>
                <a:cubicBezTo>
                  <a:pt x="257" y="377"/>
                  <a:pt x="257" y="377"/>
                  <a:pt x="257" y="377"/>
                </a:cubicBezTo>
                <a:cubicBezTo>
                  <a:pt x="257" y="369"/>
                  <a:pt x="257" y="369"/>
                  <a:pt x="257" y="369"/>
                </a:cubicBezTo>
                <a:cubicBezTo>
                  <a:pt x="257" y="337"/>
                  <a:pt x="257" y="337"/>
                  <a:pt x="257" y="337"/>
                </a:cubicBezTo>
                <a:cubicBezTo>
                  <a:pt x="298" y="211"/>
                  <a:pt x="298" y="211"/>
                  <a:pt x="298" y="211"/>
                </a:cubicBezTo>
                <a:cubicBezTo>
                  <a:pt x="298" y="211"/>
                  <a:pt x="298" y="211"/>
                  <a:pt x="298" y="211"/>
                </a:cubicBezTo>
                <a:cubicBezTo>
                  <a:pt x="298" y="210"/>
                  <a:pt x="298" y="210"/>
                  <a:pt x="298" y="210"/>
                </a:cubicBezTo>
                <a:cubicBezTo>
                  <a:pt x="299" y="206"/>
                  <a:pt x="299" y="206"/>
                  <a:pt x="299" y="206"/>
                </a:cubicBezTo>
                <a:cubicBezTo>
                  <a:pt x="304" y="186"/>
                  <a:pt x="308" y="171"/>
                  <a:pt x="294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4687670" y="171442"/>
            <a:ext cx="281666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Excellent team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373631" y="231785"/>
            <a:ext cx="3444738" cy="587201"/>
            <a:chOff x="4318750" y="290302"/>
            <a:chExt cx="3444738" cy="587201"/>
          </a:xfrm>
        </p:grpSpPr>
        <p:grpSp>
          <p:nvGrpSpPr>
            <p:cNvPr id="48" name="组合 47"/>
            <p:cNvGrpSpPr/>
            <p:nvPr/>
          </p:nvGrpSpPr>
          <p:grpSpPr>
            <a:xfrm rot="5400000">
              <a:off x="4284306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52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 rot="16200000" flipH="1">
              <a:off x="7210730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50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70699" y="3531278"/>
            <a:ext cx="5450601" cy="389907"/>
          </a:xfrm>
          <a:custGeom>
            <a:avLst/>
            <a:gdLst>
              <a:gd name="connsiteX0" fmla="*/ 2547061 w 5450601"/>
              <a:gd name="connsiteY0" fmla="*/ 378161 h 389907"/>
              <a:gd name="connsiteX1" fmla="*/ 2597863 w 5450601"/>
              <a:gd name="connsiteY1" fmla="*/ 389907 h 389907"/>
              <a:gd name="connsiteX2" fmla="*/ 2551317 w 5450601"/>
              <a:gd name="connsiteY2" fmla="*/ 380008 h 389907"/>
              <a:gd name="connsiteX3" fmla="*/ 2969248 w 5450601"/>
              <a:gd name="connsiteY3" fmla="*/ 375824 h 389907"/>
              <a:gd name="connsiteX4" fmla="*/ 2965014 w 5450601"/>
              <a:gd name="connsiteY4" fmla="*/ 377510 h 389907"/>
              <a:gd name="connsiteX5" fmla="*/ 2918538 w 5450601"/>
              <a:gd name="connsiteY5" fmla="*/ 385145 h 389907"/>
              <a:gd name="connsiteX6" fmla="*/ 3297375 w 5450601"/>
              <a:gd name="connsiteY6" fmla="*/ 329047 h 389907"/>
              <a:gd name="connsiteX7" fmla="*/ 3297441 w 5450601"/>
              <a:gd name="connsiteY7" fmla="*/ 331616 h 389907"/>
              <a:gd name="connsiteX8" fmla="*/ 3297375 w 5450601"/>
              <a:gd name="connsiteY8" fmla="*/ 335125 h 389907"/>
              <a:gd name="connsiteX9" fmla="*/ 3297375 w 5450601"/>
              <a:gd name="connsiteY9" fmla="*/ 332240 h 389907"/>
              <a:gd name="connsiteX10" fmla="*/ 2224425 w 5450601"/>
              <a:gd name="connsiteY10" fmla="*/ 288135 h 389907"/>
              <a:gd name="connsiteX11" fmla="*/ 2223498 w 5450601"/>
              <a:gd name="connsiteY11" fmla="*/ 293395 h 389907"/>
              <a:gd name="connsiteX12" fmla="*/ 2222207 w 5450601"/>
              <a:gd name="connsiteY12" fmla="*/ 308786 h 389907"/>
              <a:gd name="connsiteX13" fmla="*/ 2218450 w 5450601"/>
              <a:gd name="connsiteY13" fmla="*/ 331963 h 389907"/>
              <a:gd name="connsiteX14" fmla="*/ 2224085 w 5450601"/>
              <a:gd name="connsiteY14" fmla="*/ 288988 h 389907"/>
              <a:gd name="connsiteX15" fmla="*/ 2977868 w 5450601"/>
              <a:gd name="connsiteY15" fmla="*/ 248768 h 389907"/>
              <a:gd name="connsiteX16" fmla="*/ 2962746 w 5450601"/>
              <a:gd name="connsiteY16" fmla="*/ 253961 h 389907"/>
              <a:gd name="connsiteX17" fmla="*/ 2913775 w 5450601"/>
              <a:gd name="connsiteY17" fmla="*/ 251065 h 389907"/>
              <a:gd name="connsiteX18" fmla="*/ 2936907 w 5450601"/>
              <a:gd name="connsiteY18" fmla="*/ 253479 h 389907"/>
              <a:gd name="connsiteX19" fmla="*/ 2535897 w 5450601"/>
              <a:gd name="connsiteY19" fmla="*/ 248441 h 389907"/>
              <a:gd name="connsiteX20" fmla="*/ 2579490 w 5450601"/>
              <a:gd name="connsiteY20" fmla="*/ 253479 h 389907"/>
              <a:gd name="connsiteX21" fmla="*/ 2602625 w 5450601"/>
              <a:gd name="connsiteY21" fmla="*/ 251065 h 389907"/>
              <a:gd name="connsiteX22" fmla="*/ 2555411 w 5450601"/>
              <a:gd name="connsiteY22" fmla="*/ 253479 h 389907"/>
              <a:gd name="connsiteX23" fmla="*/ 0 w 5450601"/>
              <a:gd name="connsiteY23" fmla="*/ 232471 h 389907"/>
              <a:gd name="connsiteX24" fmla="*/ 16587 w 5450601"/>
              <a:gd name="connsiteY24" fmla="*/ 249058 h 389907"/>
              <a:gd name="connsiteX25" fmla="*/ 13894 w 5450601"/>
              <a:gd name="connsiteY25" fmla="*/ 247760 h 389907"/>
              <a:gd name="connsiteX26" fmla="*/ 3207824 w 5450601"/>
              <a:gd name="connsiteY26" fmla="*/ 189394 h 389907"/>
              <a:gd name="connsiteX27" fmla="*/ 3248614 w 5450601"/>
              <a:gd name="connsiteY27" fmla="*/ 196609 h 389907"/>
              <a:gd name="connsiteX28" fmla="*/ 3297375 w 5450601"/>
              <a:gd name="connsiteY28" fmla="*/ 312039 h 389907"/>
              <a:gd name="connsiteX29" fmla="*/ 3297375 w 5450601"/>
              <a:gd name="connsiteY29" fmla="*/ 325386 h 389907"/>
              <a:gd name="connsiteX30" fmla="*/ 3297375 w 5450601"/>
              <a:gd name="connsiteY30" fmla="*/ 329047 h 389907"/>
              <a:gd name="connsiteX31" fmla="*/ 3297199 w 5450601"/>
              <a:gd name="connsiteY31" fmla="*/ 322199 h 389907"/>
              <a:gd name="connsiteX32" fmla="*/ 3252365 w 5450601"/>
              <a:gd name="connsiteY32" fmla="*/ 235086 h 389907"/>
              <a:gd name="connsiteX33" fmla="*/ 3124836 w 5450601"/>
              <a:gd name="connsiteY33" fmla="*/ 273563 h 389907"/>
              <a:gd name="connsiteX34" fmla="*/ 3027313 w 5450601"/>
              <a:gd name="connsiteY34" fmla="*/ 358211 h 389907"/>
              <a:gd name="connsiteX35" fmla="*/ 2999651 w 5450601"/>
              <a:gd name="connsiteY35" fmla="*/ 370235 h 389907"/>
              <a:gd name="connsiteX36" fmla="*/ 2969248 w 5450601"/>
              <a:gd name="connsiteY36" fmla="*/ 375824 h 389907"/>
              <a:gd name="connsiteX37" fmla="*/ 2997775 w 5450601"/>
              <a:gd name="connsiteY37" fmla="*/ 364464 h 389907"/>
              <a:gd name="connsiteX38" fmla="*/ 3023562 w 5450601"/>
              <a:gd name="connsiteY38" fmla="*/ 346668 h 389907"/>
              <a:gd name="connsiteX39" fmla="*/ 3113583 w 5450601"/>
              <a:gd name="connsiteY39" fmla="*/ 254324 h 389907"/>
              <a:gd name="connsiteX40" fmla="*/ 3207824 w 5450601"/>
              <a:gd name="connsiteY40" fmla="*/ 189394 h 389907"/>
              <a:gd name="connsiteX41" fmla="*/ 2311895 w 5450601"/>
              <a:gd name="connsiteY41" fmla="*/ 187104 h 389907"/>
              <a:gd name="connsiteX42" fmla="*/ 2406278 w 5450601"/>
              <a:gd name="connsiteY42" fmla="*/ 250842 h 389907"/>
              <a:gd name="connsiteX43" fmla="*/ 2492679 w 5450601"/>
              <a:gd name="connsiteY43" fmla="*/ 347415 h 389907"/>
              <a:gd name="connsiteX44" fmla="*/ 2518506 w 5450601"/>
              <a:gd name="connsiteY44" fmla="*/ 365764 h 389907"/>
              <a:gd name="connsiteX45" fmla="*/ 2547061 w 5450601"/>
              <a:gd name="connsiteY45" fmla="*/ 378161 h 389907"/>
              <a:gd name="connsiteX46" fmla="*/ 2518506 w 5450601"/>
              <a:gd name="connsiteY46" fmla="*/ 371558 h 389907"/>
              <a:gd name="connsiteX47" fmla="*/ 2492679 w 5450601"/>
              <a:gd name="connsiteY47" fmla="*/ 359004 h 389907"/>
              <a:gd name="connsiteX48" fmla="*/ 2395009 w 5450601"/>
              <a:gd name="connsiteY48" fmla="*/ 270157 h 389907"/>
              <a:gd name="connsiteX49" fmla="*/ 2263529 w 5450601"/>
              <a:gd name="connsiteY49" fmla="*/ 231527 h 389907"/>
              <a:gd name="connsiteX50" fmla="*/ 2237468 w 5450601"/>
              <a:gd name="connsiteY50" fmla="*/ 255369 h 389907"/>
              <a:gd name="connsiteX51" fmla="*/ 2224425 w 5450601"/>
              <a:gd name="connsiteY51" fmla="*/ 288135 h 389907"/>
              <a:gd name="connsiteX52" fmla="*/ 2229720 w 5450601"/>
              <a:gd name="connsiteY52" fmla="*/ 258085 h 389907"/>
              <a:gd name="connsiteX53" fmla="*/ 2271042 w 5450601"/>
              <a:gd name="connsiteY53" fmla="*/ 192898 h 389907"/>
              <a:gd name="connsiteX54" fmla="*/ 2311895 w 5450601"/>
              <a:gd name="connsiteY54" fmla="*/ 187104 h 389907"/>
              <a:gd name="connsiteX55" fmla="*/ 3477338 w 5450601"/>
              <a:gd name="connsiteY55" fmla="*/ 169245 h 389907"/>
              <a:gd name="connsiteX56" fmla="*/ 5450601 w 5450601"/>
              <a:gd name="connsiteY56" fmla="*/ 185120 h 389907"/>
              <a:gd name="connsiteX57" fmla="*/ 3477338 w 5450601"/>
              <a:gd name="connsiteY57" fmla="*/ 220045 h 389907"/>
              <a:gd name="connsiteX58" fmla="*/ 68975 w 5450601"/>
              <a:gd name="connsiteY58" fmla="*/ 166070 h 389907"/>
              <a:gd name="connsiteX59" fmla="*/ 2039063 w 5450601"/>
              <a:gd name="connsiteY59" fmla="*/ 172420 h 389907"/>
              <a:gd name="connsiteX60" fmla="*/ 2039063 w 5450601"/>
              <a:gd name="connsiteY60" fmla="*/ 220045 h 389907"/>
              <a:gd name="connsiteX61" fmla="*/ 2154958 w 5450601"/>
              <a:gd name="connsiteY61" fmla="*/ 42710 h 389907"/>
              <a:gd name="connsiteX62" fmla="*/ 2260330 w 5450601"/>
              <a:gd name="connsiteY62" fmla="*/ 65348 h 389907"/>
              <a:gd name="connsiteX63" fmla="*/ 2331832 w 5450601"/>
              <a:gd name="connsiteY63" fmla="*/ 115439 h 389907"/>
              <a:gd name="connsiteX64" fmla="*/ 2456019 w 5450601"/>
              <a:gd name="connsiteY64" fmla="*/ 227180 h 389907"/>
              <a:gd name="connsiteX65" fmla="*/ 2591497 w 5450601"/>
              <a:gd name="connsiteY65" fmla="*/ 327363 h 389907"/>
              <a:gd name="connsiteX66" fmla="*/ 2744563 w 5450601"/>
              <a:gd name="connsiteY66" fmla="*/ 327363 h 389907"/>
              <a:gd name="connsiteX67" fmla="*/ 2756722 w 5450601"/>
              <a:gd name="connsiteY67" fmla="*/ 309652 h 389907"/>
              <a:gd name="connsiteX68" fmla="*/ 2752737 w 5450601"/>
              <a:gd name="connsiteY68" fmla="*/ 304058 h 389907"/>
              <a:gd name="connsiteX69" fmla="*/ 2726450 w 5450601"/>
              <a:gd name="connsiteY69" fmla="*/ 211422 h 389907"/>
              <a:gd name="connsiteX70" fmla="*/ 2730205 w 5450601"/>
              <a:gd name="connsiteY70" fmla="*/ 211422 h 389907"/>
              <a:gd name="connsiteX71" fmla="*/ 2748981 w 5450601"/>
              <a:gd name="connsiteY71" fmla="*/ 226861 h 389907"/>
              <a:gd name="connsiteX72" fmla="*/ 2748981 w 5450601"/>
              <a:gd name="connsiteY72" fmla="*/ 265460 h 389907"/>
              <a:gd name="connsiteX73" fmla="*/ 2752737 w 5450601"/>
              <a:gd name="connsiteY73" fmla="*/ 292478 h 389907"/>
              <a:gd name="connsiteX74" fmla="*/ 2760525 w 5450601"/>
              <a:gd name="connsiteY74" fmla="*/ 304111 h 389907"/>
              <a:gd name="connsiteX75" fmla="*/ 2768370 w 5450601"/>
              <a:gd name="connsiteY75" fmla="*/ 292684 h 389907"/>
              <a:gd name="connsiteX76" fmla="*/ 2772134 w 5450601"/>
              <a:gd name="connsiteY76" fmla="*/ 269565 h 389907"/>
              <a:gd name="connsiteX77" fmla="*/ 2772134 w 5450601"/>
              <a:gd name="connsiteY77" fmla="*/ 227180 h 389907"/>
              <a:gd name="connsiteX78" fmla="*/ 2787187 w 5450601"/>
              <a:gd name="connsiteY78" fmla="*/ 215621 h 389907"/>
              <a:gd name="connsiteX79" fmla="*/ 2794713 w 5450601"/>
              <a:gd name="connsiteY79" fmla="*/ 215621 h 389907"/>
              <a:gd name="connsiteX80" fmla="*/ 2764607 w 5450601"/>
              <a:gd name="connsiteY80" fmla="*/ 308097 h 389907"/>
              <a:gd name="connsiteX81" fmla="*/ 2763866 w 5450601"/>
              <a:gd name="connsiteY81" fmla="*/ 309101 h 389907"/>
              <a:gd name="connsiteX82" fmla="*/ 2775253 w 5450601"/>
              <a:gd name="connsiteY82" fmla="*/ 326108 h 389907"/>
              <a:gd name="connsiteX83" fmla="*/ 2925476 w 5450601"/>
              <a:gd name="connsiteY83" fmla="*/ 327217 h 389907"/>
              <a:gd name="connsiteX84" fmla="*/ 3064419 w 5450601"/>
              <a:gd name="connsiteY84" fmla="*/ 226861 h 389907"/>
              <a:gd name="connsiteX85" fmla="*/ 3188340 w 5450601"/>
              <a:gd name="connsiteY85" fmla="*/ 118787 h 389907"/>
              <a:gd name="connsiteX86" fmla="*/ 3259689 w 5450601"/>
              <a:gd name="connsiteY86" fmla="*/ 68609 h 389907"/>
              <a:gd name="connsiteX87" fmla="*/ 3402387 w 5450601"/>
              <a:gd name="connsiteY87" fmla="*/ 64749 h 389907"/>
              <a:gd name="connsiteX88" fmla="*/ 3436184 w 5450601"/>
              <a:gd name="connsiteY88" fmla="*/ 215282 h 389907"/>
              <a:gd name="connsiteX89" fmla="*/ 3357324 w 5450601"/>
              <a:gd name="connsiteY89" fmla="*/ 288619 h 389907"/>
              <a:gd name="connsiteX90" fmla="*/ 3421163 w 5450601"/>
              <a:gd name="connsiteY90" fmla="*/ 226861 h 389907"/>
              <a:gd name="connsiteX91" fmla="*/ 3406142 w 5450601"/>
              <a:gd name="connsiteY91" fmla="*/ 114927 h 389907"/>
              <a:gd name="connsiteX92" fmla="*/ 3255934 w 5450601"/>
              <a:gd name="connsiteY92" fmla="*/ 114927 h 389907"/>
              <a:gd name="connsiteX93" fmla="*/ 3184585 w 5450601"/>
              <a:gd name="connsiteY93" fmla="*/ 161245 h 389907"/>
              <a:gd name="connsiteX94" fmla="*/ 3056908 w 5450601"/>
              <a:gd name="connsiteY94" fmla="*/ 269319 h 389907"/>
              <a:gd name="connsiteX95" fmla="*/ 2929231 w 5450601"/>
              <a:gd name="connsiteY95" fmla="*/ 358095 h 389907"/>
              <a:gd name="connsiteX96" fmla="*/ 2776493 w 5450601"/>
              <a:gd name="connsiteY96" fmla="*/ 337409 h 389907"/>
              <a:gd name="connsiteX97" fmla="*/ 2760030 w 5450601"/>
              <a:gd name="connsiteY97" fmla="*/ 314296 h 389907"/>
              <a:gd name="connsiteX98" fmla="*/ 2740962 w 5450601"/>
              <a:gd name="connsiteY98" fmla="*/ 340119 h 389907"/>
              <a:gd name="connsiteX99" fmla="*/ 2591497 w 5450601"/>
              <a:gd name="connsiteY99" fmla="*/ 358188 h 389907"/>
              <a:gd name="connsiteX100" fmla="*/ 2459783 w 5450601"/>
              <a:gd name="connsiteY100" fmla="*/ 269565 h 389907"/>
              <a:gd name="connsiteX101" fmla="*/ 2335595 w 5450601"/>
              <a:gd name="connsiteY101" fmla="*/ 161677 h 389907"/>
              <a:gd name="connsiteX102" fmla="*/ 2264093 w 5450601"/>
              <a:gd name="connsiteY102" fmla="*/ 111586 h 389907"/>
              <a:gd name="connsiteX103" fmla="*/ 2113562 w 5450601"/>
              <a:gd name="connsiteY103" fmla="*/ 111586 h 389907"/>
              <a:gd name="connsiteX104" fmla="*/ 2098509 w 5450601"/>
              <a:gd name="connsiteY104" fmla="*/ 223327 h 389907"/>
              <a:gd name="connsiteX105" fmla="*/ 2158722 w 5450601"/>
              <a:gd name="connsiteY105" fmla="*/ 284978 h 389907"/>
              <a:gd name="connsiteX106" fmla="*/ 2079693 w 5450601"/>
              <a:gd name="connsiteY106" fmla="*/ 211768 h 389907"/>
              <a:gd name="connsiteX107" fmla="*/ 2117326 w 5450601"/>
              <a:gd name="connsiteY107" fmla="*/ 57641 h 389907"/>
              <a:gd name="connsiteX108" fmla="*/ 2154958 w 5450601"/>
              <a:gd name="connsiteY108" fmla="*/ 42710 h 389907"/>
              <a:gd name="connsiteX109" fmla="*/ 3071987 w 5450601"/>
              <a:gd name="connsiteY109" fmla="*/ 68 h 389907"/>
              <a:gd name="connsiteX110" fmla="*/ 3105890 w 5450601"/>
              <a:gd name="connsiteY110" fmla="*/ 127497 h 389907"/>
              <a:gd name="connsiteX111" fmla="*/ 2991468 w 5450601"/>
              <a:gd name="connsiteY111" fmla="*/ 247204 h 389907"/>
              <a:gd name="connsiteX112" fmla="*/ 2977868 w 5450601"/>
              <a:gd name="connsiteY112" fmla="*/ 248768 h 389907"/>
              <a:gd name="connsiteX113" fmla="*/ 3009126 w 5450601"/>
              <a:gd name="connsiteY113" fmla="*/ 238033 h 389907"/>
              <a:gd name="connsiteX114" fmla="*/ 3056919 w 5450601"/>
              <a:gd name="connsiteY114" fmla="*/ 193143 h 389907"/>
              <a:gd name="connsiteX115" fmla="*/ 3090822 w 5450601"/>
              <a:gd name="connsiteY115" fmla="*/ 115913 h 389907"/>
              <a:gd name="connsiteX116" fmla="*/ 3071987 w 5450601"/>
              <a:gd name="connsiteY116" fmla="*/ 38683 h 389907"/>
              <a:gd name="connsiteX117" fmla="*/ 3041852 w 5450601"/>
              <a:gd name="connsiteY117" fmla="*/ 50268 h 389907"/>
              <a:gd name="connsiteX118" fmla="*/ 3034318 w 5450601"/>
              <a:gd name="connsiteY118" fmla="*/ 135220 h 389907"/>
              <a:gd name="connsiteX119" fmla="*/ 3019250 w 5450601"/>
              <a:gd name="connsiteY119" fmla="*/ 46406 h 389907"/>
              <a:gd name="connsiteX120" fmla="*/ 3071987 w 5450601"/>
              <a:gd name="connsiteY120" fmla="*/ 68 h 389907"/>
              <a:gd name="connsiteX121" fmla="*/ 2447762 w 5450601"/>
              <a:gd name="connsiteY121" fmla="*/ 68 h 389907"/>
              <a:gd name="connsiteX122" fmla="*/ 2500642 w 5450601"/>
              <a:gd name="connsiteY122" fmla="*/ 46406 h 389907"/>
              <a:gd name="connsiteX123" fmla="*/ 2485533 w 5450601"/>
              <a:gd name="connsiteY123" fmla="*/ 135220 h 389907"/>
              <a:gd name="connsiteX124" fmla="*/ 2477979 w 5450601"/>
              <a:gd name="connsiteY124" fmla="*/ 50268 h 389907"/>
              <a:gd name="connsiteX125" fmla="*/ 2447762 w 5450601"/>
              <a:gd name="connsiteY125" fmla="*/ 38683 h 389907"/>
              <a:gd name="connsiteX126" fmla="*/ 2428876 w 5450601"/>
              <a:gd name="connsiteY126" fmla="*/ 115913 h 389907"/>
              <a:gd name="connsiteX127" fmla="*/ 2462870 w 5450601"/>
              <a:gd name="connsiteY127" fmla="*/ 189281 h 389907"/>
              <a:gd name="connsiteX128" fmla="*/ 2533648 w 5450601"/>
              <a:gd name="connsiteY128" fmla="*/ 247860 h 389907"/>
              <a:gd name="connsiteX129" fmla="*/ 2535897 w 5450601"/>
              <a:gd name="connsiteY129" fmla="*/ 248441 h 389907"/>
              <a:gd name="connsiteX130" fmla="*/ 2525193 w 5450601"/>
              <a:gd name="connsiteY130" fmla="*/ 247204 h 389907"/>
              <a:gd name="connsiteX131" fmla="*/ 2413767 w 5450601"/>
              <a:gd name="connsiteY131" fmla="*/ 127497 h 389907"/>
              <a:gd name="connsiteX132" fmla="*/ 2447762 w 5450601"/>
              <a:gd name="connsiteY132" fmla="*/ 68 h 38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450601" h="389907">
                <a:moveTo>
                  <a:pt x="2547061" y="378161"/>
                </a:moveTo>
                <a:lnTo>
                  <a:pt x="2597863" y="389907"/>
                </a:lnTo>
                <a:cubicBezTo>
                  <a:pt x="2580019" y="387976"/>
                  <a:pt x="2564524" y="384354"/>
                  <a:pt x="2551317" y="380008"/>
                </a:cubicBezTo>
                <a:close/>
                <a:moveTo>
                  <a:pt x="2969248" y="375824"/>
                </a:moveTo>
                <a:lnTo>
                  <a:pt x="2965014" y="377510"/>
                </a:lnTo>
                <a:cubicBezTo>
                  <a:pt x="2951827" y="381298"/>
                  <a:pt x="2936355" y="384183"/>
                  <a:pt x="2918538" y="385145"/>
                </a:cubicBezTo>
                <a:close/>
                <a:moveTo>
                  <a:pt x="3297375" y="329047"/>
                </a:moveTo>
                <a:lnTo>
                  <a:pt x="3297441" y="331616"/>
                </a:lnTo>
                <a:cubicBezTo>
                  <a:pt x="3297434" y="333863"/>
                  <a:pt x="3297375" y="335125"/>
                  <a:pt x="3297375" y="335125"/>
                </a:cubicBezTo>
                <a:cubicBezTo>
                  <a:pt x="3297375" y="335125"/>
                  <a:pt x="3297375" y="335125"/>
                  <a:pt x="3297375" y="332240"/>
                </a:cubicBezTo>
                <a:close/>
                <a:moveTo>
                  <a:pt x="2224425" y="288135"/>
                </a:moveTo>
                <a:lnTo>
                  <a:pt x="2223498" y="293395"/>
                </a:lnTo>
                <a:cubicBezTo>
                  <a:pt x="2222441" y="302750"/>
                  <a:pt x="2222207" y="308786"/>
                  <a:pt x="2222207" y="308786"/>
                </a:cubicBezTo>
                <a:cubicBezTo>
                  <a:pt x="2218450" y="331963"/>
                  <a:pt x="2218450" y="331963"/>
                  <a:pt x="2218450" y="331963"/>
                </a:cubicBezTo>
                <a:cubicBezTo>
                  <a:pt x="2218450" y="331963"/>
                  <a:pt x="2218450" y="311683"/>
                  <a:pt x="2224085" y="288988"/>
                </a:cubicBezTo>
                <a:close/>
                <a:moveTo>
                  <a:pt x="2977868" y="248768"/>
                </a:moveTo>
                <a:lnTo>
                  <a:pt x="2962746" y="253961"/>
                </a:lnTo>
                <a:cubicBezTo>
                  <a:pt x="2934493" y="257823"/>
                  <a:pt x="2913775" y="251065"/>
                  <a:pt x="2913775" y="251065"/>
                </a:cubicBezTo>
                <a:cubicBezTo>
                  <a:pt x="2913775" y="251065"/>
                  <a:pt x="2922722" y="252996"/>
                  <a:pt x="2936907" y="253479"/>
                </a:cubicBezTo>
                <a:close/>
                <a:moveTo>
                  <a:pt x="2535897" y="248441"/>
                </a:moveTo>
                <a:lnTo>
                  <a:pt x="2579490" y="253479"/>
                </a:lnTo>
                <a:cubicBezTo>
                  <a:pt x="2593654" y="252996"/>
                  <a:pt x="2602625" y="251065"/>
                  <a:pt x="2602625" y="251065"/>
                </a:cubicBezTo>
                <a:cubicBezTo>
                  <a:pt x="2602625" y="251065"/>
                  <a:pt x="2582795" y="257823"/>
                  <a:pt x="2555411" y="253479"/>
                </a:cubicBezTo>
                <a:close/>
                <a:moveTo>
                  <a:pt x="0" y="232471"/>
                </a:moveTo>
                <a:lnTo>
                  <a:pt x="16587" y="249058"/>
                </a:lnTo>
                <a:lnTo>
                  <a:pt x="13894" y="247760"/>
                </a:lnTo>
                <a:close/>
                <a:moveTo>
                  <a:pt x="3207824" y="189394"/>
                </a:moveTo>
                <a:cubicBezTo>
                  <a:pt x="3232673" y="186990"/>
                  <a:pt x="3248614" y="196609"/>
                  <a:pt x="3248614" y="196609"/>
                </a:cubicBezTo>
                <a:cubicBezTo>
                  <a:pt x="3289874" y="215847"/>
                  <a:pt x="3297375" y="312039"/>
                  <a:pt x="3297375" y="312039"/>
                </a:cubicBezTo>
                <a:cubicBezTo>
                  <a:pt x="3297375" y="317811"/>
                  <a:pt x="3297375" y="322139"/>
                  <a:pt x="3297375" y="325386"/>
                </a:cubicBezTo>
                <a:lnTo>
                  <a:pt x="3297375" y="329047"/>
                </a:lnTo>
                <a:lnTo>
                  <a:pt x="3297199" y="322199"/>
                </a:lnTo>
                <a:cubicBezTo>
                  <a:pt x="3295969" y="298572"/>
                  <a:pt x="3288936" y="249515"/>
                  <a:pt x="3252365" y="235086"/>
                </a:cubicBezTo>
                <a:cubicBezTo>
                  <a:pt x="3252365" y="235086"/>
                  <a:pt x="3184849" y="208152"/>
                  <a:pt x="3124836" y="273563"/>
                </a:cubicBezTo>
                <a:cubicBezTo>
                  <a:pt x="3124836" y="273563"/>
                  <a:pt x="3053569" y="346668"/>
                  <a:pt x="3027313" y="358211"/>
                </a:cubicBezTo>
                <a:cubicBezTo>
                  <a:pt x="3027313" y="358211"/>
                  <a:pt x="3017936" y="363983"/>
                  <a:pt x="2999651" y="370235"/>
                </a:cubicBezTo>
                <a:lnTo>
                  <a:pt x="2969248" y="375824"/>
                </a:lnTo>
                <a:lnTo>
                  <a:pt x="2997775" y="364464"/>
                </a:lnTo>
                <a:cubicBezTo>
                  <a:pt x="3015123" y="355326"/>
                  <a:pt x="3023562" y="346668"/>
                  <a:pt x="3023562" y="346668"/>
                </a:cubicBezTo>
                <a:cubicBezTo>
                  <a:pt x="3061071" y="315887"/>
                  <a:pt x="3113583" y="254324"/>
                  <a:pt x="3113583" y="254324"/>
                </a:cubicBezTo>
                <a:cubicBezTo>
                  <a:pt x="3149216" y="206228"/>
                  <a:pt x="3182974" y="191799"/>
                  <a:pt x="3207824" y="189394"/>
                </a:cubicBezTo>
                <a:close/>
                <a:moveTo>
                  <a:pt x="2311895" y="187104"/>
                </a:moveTo>
                <a:cubicBezTo>
                  <a:pt x="2336782" y="190001"/>
                  <a:pt x="2370591" y="204487"/>
                  <a:pt x="2406278" y="250842"/>
                </a:cubicBezTo>
                <a:cubicBezTo>
                  <a:pt x="2406278" y="250842"/>
                  <a:pt x="2455114" y="316512"/>
                  <a:pt x="2492679" y="347415"/>
                </a:cubicBezTo>
                <a:cubicBezTo>
                  <a:pt x="2492679" y="347415"/>
                  <a:pt x="2501132" y="356107"/>
                  <a:pt x="2518506" y="365764"/>
                </a:cubicBezTo>
                <a:lnTo>
                  <a:pt x="2547061" y="378161"/>
                </a:lnTo>
                <a:lnTo>
                  <a:pt x="2518506" y="371558"/>
                </a:lnTo>
                <a:cubicBezTo>
                  <a:pt x="2501132" y="364798"/>
                  <a:pt x="2492679" y="359004"/>
                  <a:pt x="2492679" y="359004"/>
                </a:cubicBezTo>
                <a:cubicBezTo>
                  <a:pt x="2462627" y="347415"/>
                  <a:pt x="2395009" y="270157"/>
                  <a:pt x="2395009" y="270157"/>
                </a:cubicBezTo>
                <a:cubicBezTo>
                  <a:pt x="2334904" y="204487"/>
                  <a:pt x="2263529" y="231527"/>
                  <a:pt x="2263529" y="231527"/>
                </a:cubicBezTo>
                <a:cubicBezTo>
                  <a:pt x="2252259" y="236356"/>
                  <a:pt x="2243807" y="245048"/>
                  <a:pt x="2237468" y="255369"/>
                </a:cubicBezTo>
                <a:lnTo>
                  <a:pt x="2224425" y="288135"/>
                </a:lnTo>
                <a:lnTo>
                  <a:pt x="2229720" y="258085"/>
                </a:lnTo>
                <a:cubicBezTo>
                  <a:pt x="2236294" y="231527"/>
                  <a:pt x="2248503" y="202555"/>
                  <a:pt x="2271042" y="192898"/>
                </a:cubicBezTo>
                <a:cubicBezTo>
                  <a:pt x="2271042" y="192898"/>
                  <a:pt x="2287008" y="184206"/>
                  <a:pt x="2311895" y="187104"/>
                </a:cubicBezTo>
                <a:close/>
                <a:moveTo>
                  <a:pt x="3477338" y="169245"/>
                </a:moveTo>
                <a:lnTo>
                  <a:pt x="5450601" y="185120"/>
                </a:lnTo>
                <a:lnTo>
                  <a:pt x="3477338" y="220045"/>
                </a:lnTo>
                <a:close/>
                <a:moveTo>
                  <a:pt x="68975" y="166070"/>
                </a:moveTo>
                <a:lnTo>
                  <a:pt x="2039063" y="172420"/>
                </a:lnTo>
                <a:lnTo>
                  <a:pt x="2039063" y="220045"/>
                </a:lnTo>
                <a:close/>
                <a:moveTo>
                  <a:pt x="2154958" y="42710"/>
                </a:moveTo>
                <a:cubicBezTo>
                  <a:pt x="2179420" y="38376"/>
                  <a:pt x="2215171" y="40302"/>
                  <a:pt x="2260330" y="65348"/>
                </a:cubicBezTo>
                <a:cubicBezTo>
                  <a:pt x="2260330" y="65348"/>
                  <a:pt x="2290436" y="84614"/>
                  <a:pt x="2331832" y="115439"/>
                </a:cubicBezTo>
                <a:cubicBezTo>
                  <a:pt x="2369464" y="146264"/>
                  <a:pt x="2418387" y="196355"/>
                  <a:pt x="2456019" y="227180"/>
                </a:cubicBezTo>
                <a:cubicBezTo>
                  <a:pt x="2456019" y="227180"/>
                  <a:pt x="2542574" y="304244"/>
                  <a:pt x="2591497" y="327363"/>
                </a:cubicBezTo>
                <a:cubicBezTo>
                  <a:pt x="2591497" y="327363"/>
                  <a:pt x="2683697" y="389314"/>
                  <a:pt x="2744563" y="327363"/>
                </a:cubicBezTo>
                <a:lnTo>
                  <a:pt x="2756722" y="309652"/>
                </a:lnTo>
                <a:lnTo>
                  <a:pt x="2752737" y="304058"/>
                </a:lnTo>
                <a:cubicBezTo>
                  <a:pt x="2752737" y="304058"/>
                  <a:pt x="2733961" y="265460"/>
                  <a:pt x="2726450" y="211422"/>
                </a:cubicBezTo>
                <a:cubicBezTo>
                  <a:pt x="2730205" y="211422"/>
                  <a:pt x="2730205" y="211422"/>
                  <a:pt x="2730205" y="211422"/>
                </a:cubicBezTo>
                <a:cubicBezTo>
                  <a:pt x="2741471" y="215282"/>
                  <a:pt x="2745226" y="219142"/>
                  <a:pt x="2748981" y="226861"/>
                </a:cubicBezTo>
                <a:cubicBezTo>
                  <a:pt x="2752737" y="234581"/>
                  <a:pt x="2748981" y="257740"/>
                  <a:pt x="2748981" y="265460"/>
                </a:cubicBezTo>
                <a:cubicBezTo>
                  <a:pt x="2745226" y="277039"/>
                  <a:pt x="2752737" y="292478"/>
                  <a:pt x="2752737" y="292478"/>
                </a:cubicBezTo>
                <a:lnTo>
                  <a:pt x="2760525" y="304111"/>
                </a:lnTo>
                <a:lnTo>
                  <a:pt x="2768370" y="292684"/>
                </a:lnTo>
                <a:cubicBezTo>
                  <a:pt x="2768370" y="292684"/>
                  <a:pt x="2772134" y="281125"/>
                  <a:pt x="2772134" y="269565"/>
                </a:cubicBezTo>
                <a:cubicBezTo>
                  <a:pt x="2772134" y="261859"/>
                  <a:pt x="2764607" y="234887"/>
                  <a:pt x="2772134" y="227180"/>
                </a:cubicBezTo>
                <a:cubicBezTo>
                  <a:pt x="2772134" y="223327"/>
                  <a:pt x="2779660" y="219474"/>
                  <a:pt x="2787187" y="215621"/>
                </a:cubicBezTo>
                <a:cubicBezTo>
                  <a:pt x="2787187" y="215621"/>
                  <a:pt x="2787187" y="215621"/>
                  <a:pt x="2794713" y="215621"/>
                </a:cubicBezTo>
                <a:cubicBezTo>
                  <a:pt x="2787187" y="265712"/>
                  <a:pt x="2764607" y="308097"/>
                  <a:pt x="2764607" y="308097"/>
                </a:cubicBezTo>
                <a:lnTo>
                  <a:pt x="2763866" y="309101"/>
                </a:lnTo>
                <a:lnTo>
                  <a:pt x="2775253" y="326108"/>
                </a:lnTo>
                <a:cubicBezTo>
                  <a:pt x="2833473" y="386320"/>
                  <a:pt x="2925476" y="327217"/>
                  <a:pt x="2925476" y="327217"/>
                </a:cubicBezTo>
                <a:cubicBezTo>
                  <a:pt x="2978049" y="304058"/>
                  <a:pt x="3064419" y="226861"/>
                  <a:pt x="3064419" y="226861"/>
                </a:cubicBezTo>
                <a:cubicBezTo>
                  <a:pt x="3101971" y="195983"/>
                  <a:pt x="3147033" y="149665"/>
                  <a:pt x="3188340" y="118787"/>
                </a:cubicBezTo>
                <a:cubicBezTo>
                  <a:pt x="3229647" y="87908"/>
                  <a:pt x="3259689" y="68609"/>
                  <a:pt x="3259689" y="68609"/>
                </a:cubicBezTo>
                <a:cubicBezTo>
                  <a:pt x="3349814" y="18432"/>
                  <a:pt x="3402387" y="64749"/>
                  <a:pt x="3402387" y="64749"/>
                </a:cubicBezTo>
                <a:cubicBezTo>
                  <a:pt x="3466225" y="111067"/>
                  <a:pt x="3436184" y="215282"/>
                  <a:pt x="3436184" y="215282"/>
                </a:cubicBezTo>
                <a:cubicBezTo>
                  <a:pt x="3413652" y="300198"/>
                  <a:pt x="3357324" y="288619"/>
                  <a:pt x="3357324" y="288619"/>
                </a:cubicBezTo>
                <a:cubicBezTo>
                  <a:pt x="3357324" y="288619"/>
                  <a:pt x="3394876" y="288619"/>
                  <a:pt x="3421163" y="226861"/>
                </a:cubicBezTo>
                <a:cubicBezTo>
                  <a:pt x="3421163" y="226861"/>
                  <a:pt x="3443694" y="165104"/>
                  <a:pt x="3406142" y="114927"/>
                </a:cubicBezTo>
                <a:cubicBezTo>
                  <a:pt x="3406142" y="114927"/>
                  <a:pt x="3364835" y="57030"/>
                  <a:pt x="3255934" y="114927"/>
                </a:cubicBezTo>
                <a:cubicBezTo>
                  <a:pt x="3255934" y="114927"/>
                  <a:pt x="3222137" y="130366"/>
                  <a:pt x="3184585" y="161245"/>
                </a:cubicBezTo>
                <a:cubicBezTo>
                  <a:pt x="3143278" y="192123"/>
                  <a:pt x="3094460" y="238441"/>
                  <a:pt x="3056908" y="269319"/>
                </a:cubicBezTo>
                <a:cubicBezTo>
                  <a:pt x="3056908" y="269319"/>
                  <a:pt x="2978049" y="334936"/>
                  <a:pt x="2929231" y="358095"/>
                </a:cubicBezTo>
                <a:cubicBezTo>
                  <a:pt x="2929231" y="358095"/>
                  <a:pt x="2837229" y="399467"/>
                  <a:pt x="2776493" y="337409"/>
                </a:cubicBezTo>
                <a:lnTo>
                  <a:pt x="2760030" y="314296"/>
                </a:lnTo>
                <a:lnTo>
                  <a:pt x="2740962" y="340119"/>
                </a:lnTo>
                <a:cubicBezTo>
                  <a:pt x="2680816" y="399489"/>
                  <a:pt x="2591497" y="358188"/>
                  <a:pt x="2591497" y="358188"/>
                </a:cubicBezTo>
                <a:cubicBezTo>
                  <a:pt x="2538811" y="335069"/>
                  <a:pt x="2459783" y="269565"/>
                  <a:pt x="2459783" y="269565"/>
                </a:cubicBezTo>
                <a:cubicBezTo>
                  <a:pt x="2425913" y="238740"/>
                  <a:pt x="2376991" y="192502"/>
                  <a:pt x="2335595" y="161677"/>
                </a:cubicBezTo>
                <a:cubicBezTo>
                  <a:pt x="2294199" y="130851"/>
                  <a:pt x="2264093" y="111586"/>
                  <a:pt x="2264093" y="111586"/>
                </a:cubicBezTo>
                <a:cubicBezTo>
                  <a:pt x="2154958" y="53788"/>
                  <a:pt x="2113562" y="111586"/>
                  <a:pt x="2113562" y="111586"/>
                </a:cubicBezTo>
                <a:cubicBezTo>
                  <a:pt x="2075930" y="157824"/>
                  <a:pt x="2098509" y="223327"/>
                  <a:pt x="2098509" y="223327"/>
                </a:cubicBezTo>
                <a:cubicBezTo>
                  <a:pt x="2121089" y="281125"/>
                  <a:pt x="2158722" y="284978"/>
                  <a:pt x="2158722" y="284978"/>
                </a:cubicBezTo>
                <a:cubicBezTo>
                  <a:pt x="2158722" y="284978"/>
                  <a:pt x="2102273" y="296538"/>
                  <a:pt x="2079693" y="211768"/>
                </a:cubicBezTo>
                <a:cubicBezTo>
                  <a:pt x="2079693" y="211768"/>
                  <a:pt x="2053350" y="107732"/>
                  <a:pt x="2117326" y="57641"/>
                </a:cubicBezTo>
                <a:cubicBezTo>
                  <a:pt x="2117326" y="57641"/>
                  <a:pt x="2130497" y="47045"/>
                  <a:pt x="2154958" y="42710"/>
                </a:cubicBezTo>
                <a:close/>
                <a:moveTo>
                  <a:pt x="3071987" y="68"/>
                </a:moveTo>
                <a:cubicBezTo>
                  <a:pt x="3136025" y="19376"/>
                  <a:pt x="3105890" y="127497"/>
                  <a:pt x="3105890" y="127497"/>
                </a:cubicBezTo>
                <a:cubicBezTo>
                  <a:pt x="3081405" y="204727"/>
                  <a:pt x="3033376" y="235619"/>
                  <a:pt x="2991468" y="247204"/>
                </a:cubicBezTo>
                <a:lnTo>
                  <a:pt x="2977868" y="248768"/>
                </a:lnTo>
                <a:lnTo>
                  <a:pt x="3009126" y="238033"/>
                </a:lnTo>
                <a:cubicBezTo>
                  <a:pt x="3025371" y="228620"/>
                  <a:pt x="3041852" y="214381"/>
                  <a:pt x="3056919" y="193143"/>
                </a:cubicBezTo>
                <a:cubicBezTo>
                  <a:pt x="3068220" y="173835"/>
                  <a:pt x="3079521" y="150666"/>
                  <a:pt x="3090822" y="115913"/>
                </a:cubicBezTo>
                <a:cubicBezTo>
                  <a:pt x="3090822" y="115913"/>
                  <a:pt x="3105890" y="54129"/>
                  <a:pt x="3071987" y="38683"/>
                </a:cubicBezTo>
                <a:cubicBezTo>
                  <a:pt x="3071987" y="38683"/>
                  <a:pt x="3049385" y="34822"/>
                  <a:pt x="3041852" y="50268"/>
                </a:cubicBezTo>
                <a:cubicBezTo>
                  <a:pt x="3034318" y="65714"/>
                  <a:pt x="3026784" y="96605"/>
                  <a:pt x="3034318" y="135220"/>
                </a:cubicBezTo>
                <a:cubicBezTo>
                  <a:pt x="3019250" y="88882"/>
                  <a:pt x="3015483" y="73436"/>
                  <a:pt x="3019250" y="46406"/>
                </a:cubicBezTo>
                <a:cubicBezTo>
                  <a:pt x="3026784" y="-3793"/>
                  <a:pt x="3071987" y="68"/>
                  <a:pt x="3071987" y="68"/>
                </a:cubicBezTo>
                <a:close/>
                <a:moveTo>
                  <a:pt x="2447762" y="68"/>
                </a:moveTo>
                <a:cubicBezTo>
                  <a:pt x="2447762" y="68"/>
                  <a:pt x="2493088" y="-3793"/>
                  <a:pt x="2500642" y="46406"/>
                </a:cubicBezTo>
                <a:cubicBezTo>
                  <a:pt x="2500642" y="73436"/>
                  <a:pt x="2500642" y="88882"/>
                  <a:pt x="2485533" y="135220"/>
                </a:cubicBezTo>
                <a:cubicBezTo>
                  <a:pt x="2493088" y="96605"/>
                  <a:pt x="2485533" y="65714"/>
                  <a:pt x="2477979" y="50268"/>
                </a:cubicBezTo>
                <a:cubicBezTo>
                  <a:pt x="2470425" y="34822"/>
                  <a:pt x="2447762" y="38683"/>
                  <a:pt x="2447762" y="38683"/>
                </a:cubicBezTo>
                <a:cubicBezTo>
                  <a:pt x="2413767" y="50268"/>
                  <a:pt x="2428876" y="115913"/>
                  <a:pt x="2428876" y="115913"/>
                </a:cubicBezTo>
                <a:cubicBezTo>
                  <a:pt x="2436430" y="150666"/>
                  <a:pt x="2447762" y="173835"/>
                  <a:pt x="2462870" y="189281"/>
                </a:cubicBezTo>
                <a:cubicBezTo>
                  <a:pt x="2485533" y="222586"/>
                  <a:pt x="2510852" y="239602"/>
                  <a:pt x="2533648" y="247860"/>
                </a:cubicBezTo>
                <a:lnTo>
                  <a:pt x="2535897" y="248441"/>
                </a:lnTo>
                <a:lnTo>
                  <a:pt x="2525193" y="247204"/>
                </a:lnTo>
                <a:cubicBezTo>
                  <a:pt x="2483645" y="235619"/>
                  <a:pt x="2436430" y="204727"/>
                  <a:pt x="2413767" y="127497"/>
                </a:cubicBezTo>
                <a:cubicBezTo>
                  <a:pt x="2413767" y="127497"/>
                  <a:pt x="2383550" y="19376"/>
                  <a:pt x="2447762" y="68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762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b="1" dirty="0">
              <a:solidFill>
                <a:schemeClr val="bg1"/>
              </a:solidFill>
              <a:latin typeface="Kunstler Script" panose="030304020206070D0D06" pitchFamily="66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4045" y="3921125"/>
            <a:ext cx="588454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Major achievements</a:t>
            </a:r>
            <a:endParaRPr lang="zh-CN" altLang="en-US" sz="6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26000" y="889000"/>
            <a:ext cx="2540000" cy="2540000"/>
            <a:chOff x="4826000" y="2159000"/>
            <a:chExt cx="2540000" cy="25400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826000" y="2159000"/>
              <a:ext cx="2540000" cy="2540000"/>
              <a:chOff x="5025192" y="2358192"/>
              <a:chExt cx="2141616" cy="21416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025192" y="2358192"/>
                <a:ext cx="2141616" cy="2141616"/>
                <a:chOff x="7290624" y="3926464"/>
                <a:chExt cx="1816258" cy="1816258"/>
              </a:xfrm>
              <a:solidFill>
                <a:srgbClr val="FFF2CC">
                  <a:alpha val="20000"/>
                </a:srgbClr>
              </a:solidFill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 rot="12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 rot="24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36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4800000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204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92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 rot="180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 rot="16800000" flipH="1">
                  <a:off x="7290624" y="4697480"/>
                  <a:ext cx="1816258" cy="27422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" name="同心圆 10"/>
              <p:cNvSpPr/>
              <p:nvPr/>
            </p:nvSpPr>
            <p:spPr>
              <a:xfrm>
                <a:off x="5169461" y="2502461"/>
                <a:ext cx="1853078" cy="1853078"/>
              </a:xfrm>
              <a:prstGeom prst="donut">
                <a:avLst>
                  <a:gd name="adj" fmla="val 7558"/>
                </a:avLst>
              </a:prstGeom>
              <a:solidFill>
                <a:srgbClr val="FFF2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5305278" y="2638278"/>
                <a:ext cx="1581445" cy="1581445"/>
              </a:xfrm>
              <a:prstGeom prst="donut">
                <a:avLst>
                  <a:gd name="adj" fmla="val 6805"/>
                </a:avLst>
              </a:prstGeom>
              <a:solidFill>
                <a:srgbClr val="FFF2CC">
                  <a:alpha val="8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618947" y="2705725"/>
              <a:ext cx="954107" cy="1445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6000" b="1">
                  <a:solidFill>
                    <a:schemeClr val="accent4">
                      <a:lumMod val="20000"/>
                      <a:lumOff val="80000"/>
                    </a:schemeClr>
                  </a:solidFill>
                  <a:effectLst>
                    <a:outerShdw dist="508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8800" dirty="0" smtClean="0"/>
                <a:t>2</a:t>
              </a:r>
              <a:endParaRPr lang="en-US" altLang="zh-CN" sz="88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flipV="1">
            <a:off x="2206560" y="301260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2206560" y="2380164"/>
            <a:ext cx="731161" cy="630312"/>
          </a:xfrm>
          <a:prstGeom prst="triangle">
            <a:avLst/>
          </a:prstGeom>
          <a:solidFill>
            <a:srgbClr val="B47342">
              <a:alpha val="20000"/>
            </a:srgbClr>
          </a:solidFill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2571197" y="2378726"/>
            <a:ext cx="1459240" cy="1257965"/>
          </a:xfrm>
          <a:prstGeom prst="triangle">
            <a:avLst/>
          </a:prstGeom>
          <a:solidFill>
            <a:srgbClr val="B4734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762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1454868" y="4260775"/>
            <a:ext cx="1459240" cy="1257965"/>
          </a:xfrm>
          <a:prstGeom prst="triangle">
            <a:avLst/>
          </a:prstGeom>
          <a:solidFill>
            <a:srgbClr val="D6AD8E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762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V="1">
            <a:off x="1817367" y="3644320"/>
            <a:ext cx="731161" cy="630312"/>
          </a:xfrm>
          <a:prstGeom prst="triangle">
            <a:avLst/>
          </a:prstGeom>
          <a:solidFill>
            <a:srgbClr val="D6AD8E">
              <a:alpha val="20000"/>
            </a:srgbClr>
          </a:solidFill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V="1">
            <a:off x="1090230" y="3644320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V="1">
            <a:off x="723765" y="4280908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723765" y="3646782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1656706" y="3636691"/>
            <a:ext cx="8878588" cy="0"/>
          </a:xfrm>
          <a:prstGeom prst="straightConnector1">
            <a:avLst/>
          </a:prstGeom>
          <a:ln>
            <a:solidFill>
              <a:srgbClr val="FFF2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/>
          <p:cNvSpPr/>
          <p:nvPr/>
        </p:nvSpPr>
        <p:spPr>
          <a:xfrm>
            <a:off x="2572140" y="174078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flipV="1">
            <a:off x="1840979" y="238327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5376049" y="3631793"/>
            <a:ext cx="1459240" cy="1257965"/>
          </a:xfrm>
          <a:prstGeom prst="triangle">
            <a:avLst/>
          </a:prstGeom>
          <a:solidFill>
            <a:srgbClr val="6B4427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762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6104070" y="3644320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flipV="1">
            <a:off x="6835231" y="489738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6468766" y="4899848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flipV="1">
            <a:off x="6834346" y="489738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6467880" y="4899848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flipV="1">
            <a:off x="6102300" y="4905014"/>
            <a:ext cx="731161" cy="630312"/>
          </a:xfrm>
          <a:prstGeom prst="triangle">
            <a:avLst/>
          </a:prstGeom>
          <a:solidFill>
            <a:srgbClr val="6B4427">
              <a:alpha val="20000"/>
            </a:srgbClr>
          </a:solidFill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flipV="1">
            <a:off x="7136390" y="301260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7136390" y="2380164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V="1">
            <a:off x="7501027" y="2378726"/>
            <a:ext cx="1459240" cy="1257965"/>
          </a:xfrm>
          <a:prstGeom prst="triangle">
            <a:avLst/>
          </a:prstGeom>
          <a:solidFill>
            <a:srgbClr val="2D1D1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762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8959325" y="1748414"/>
            <a:ext cx="731161" cy="630312"/>
          </a:xfrm>
          <a:prstGeom prst="triangle">
            <a:avLst/>
          </a:prstGeom>
          <a:solidFill>
            <a:srgbClr val="2D1D11">
              <a:alpha val="20000"/>
            </a:srgbClr>
          </a:solidFill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flipV="1">
            <a:off x="6770810" y="2383276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6394854" y="2380164"/>
            <a:ext cx="731161" cy="630312"/>
          </a:xfrm>
          <a:prstGeom prst="triangle">
            <a:avLst/>
          </a:prstGeom>
          <a:noFill/>
          <a:ln>
            <a:solidFill>
              <a:srgbClr val="FAF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852980" y="2690006"/>
            <a:ext cx="755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zh-CN" altLang="en-US" sz="2000" dirty="0">
              <a:solidFill>
                <a:schemeClr val="bg1"/>
              </a:solidFill>
              <a:effectLst>
                <a:outerShdw blurRad="76200" dist="38100" dir="2700000" algn="tl" rotWithShape="0">
                  <a:prstClr val="black">
                    <a:alpha val="7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09912" y="2690006"/>
            <a:ext cx="755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zh-CN" altLang="en-US" sz="2000" dirty="0">
              <a:solidFill>
                <a:schemeClr val="bg1"/>
              </a:solidFill>
              <a:effectLst>
                <a:outerShdw blurRad="76200" dist="38100" dir="2700000" algn="tl" rotWithShape="0">
                  <a:prstClr val="black">
                    <a:alpha val="7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06820" y="4846801"/>
            <a:ext cx="755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endParaRPr lang="zh-CN" altLang="en-US" sz="2000" dirty="0">
              <a:solidFill>
                <a:schemeClr val="bg1"/>
              </a:solidFill>
              <a:effectLst>
                <a:outerShdw blurRad="76200" dist="38100" dir="2700000" algn="tl" rotWithShape="0">
                  <a:prstClr val="black">
                    <a:alpha val="7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28001" y="4217819"/>
            <a:ext cx="755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zh-CN" altLang="en-US" sz="2000" dirty="0">
              <a:solidFill>
                <a:schemeClr val="bg1"/>
              </a:solidFill>
              <a:effectLst>
                <a:outerShdw blurRad="76200" dist="38100" dir="2700000" algn="tl" rotWithShape="0">
                  <a:prstClr val="black">
                    <a:alpha val="7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29109" y="2599283"/>
            <a:ext cx="11849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D6AD8E"/>
                </a:solidFill>
                <a:effectLst/>
              </a:rPr>
              <a:t>Add title</a:t>
            </a:r>
            <a:endParaRPr lang="zh-CN" altLang="en-US" b="1" dirty="0">
              <a:solidFill>
                <a:srgbClr val="D6AD8E"/>
              </a:solidFill>
              <a:effectLst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29109" y="2968616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82613" y="2573610"/>
            <a:ext cx="11849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2D1D11"/>
                </a:solidFill>
                <a:effectLst/>
              </a:rPr>
              <a:t>Add title</a:t>
            </a:r>
            <a:endParaRPr lang="zh-CN" altLang="en-US" b="1" dirty="0">
              <a:solidFill>
                <a:srgbClr val="2D1D11"/>
              </a:solidFill>
              <a:effectLst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882613" y="2942943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250894" y="4012974"/>
            <a:ext cx="11849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6B4427"/>
                </a:solidFill>
                <a:effectLst/>
              </a:rPr>
              <a:t>Add title</a:t>
            </a:r>
            <a:endParaRPr lang="zh-CN" altLang="en-US" b="1" dirty="0">
              <a:solidFill>
                <a:srgbClr val="6B4427"/>
              </a:solidFill>
              <a:effectLst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250894" y="4382307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611181" y="4032983"/>
            <a:ext cx="11849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D6AD8E"/>
                </a:solidFill>
                <a:effectLst/>
              </a:rPr>
              <a:t>Add title</a:t>
            </a:r>
            <a:endParaRPr lang="zh-CN" altLang="en-US" b="1" dirty="0">
              <a:solidFill>
                <a:srgbClr val="D6AD8E"/>
              </a:solidFill>
              <a:effectLst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611181" y="4402316"/>
            <a:ext cx="268632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 text, click here to modify or copy directly.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687670" y="171442"/>
            <a:ext cx="281666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Excellent team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373631" y="231785"/>
            <a:ext cx="3444738" cy="587201"/>
            <a:chOff x="4318750" y="290302"/>
            <a:chExt cx="3444738" cy="587201"/>
          </a:xfrm>
        </p:grpSpPr>
        <p:grpSp>
          <p:nvGrpSpPr>
            <p:cNvPr id="64" name="组合 63"/>
            <p:cNvGrpSpPr/>
            <p:nvPr/>
          </p:nvGrpSpPr>
          <p:grpSpPr>
            <a:xfrm rot="5400000">
              <a:off x="4284306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68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6200000" flipH="1">
              <a:off x="7210730" y="324746"/>
              <a:ext cx="587201" cy="518314"/>
              <a:chOff x="4351338" y="500063"/>
              <a:chExt cx="3640138" cy="3213100"/>
            </a:xfrm>
            <a:solidFill>
              <a:srgbClr val="FFF2CC"/>
            </a:solidFill>
            <a:effectLst>
              <a:outerShdw blurRad="152400" sx="102000" sy="102000" algn="ctr" rotWithShape="0">
                <a:prstClr val="black">
                  <a:alpha val="60000"/>
                </a:prstClr>
              </a:outerShdw>
            </a:effectLst>
          </p:grpSpPr>
          <p:sp>
            <p:nvSpPr>
              <p:cNvPr id="66" name="Freeform 5"/>
              <p:cNvSpPr/>
              <p:nvPr/>
            </p:nvSpPr>
            <p:spPr bwMode="auto">
              <a:xfrm>
                <a:off x="5969000" y="500063"/>
                <a:ext cx="387350" cy="665163"/>
              </a:xfrm>
              <a:custGeom>
                <a:avLst/>
                <a:gdLst>
                  <a:gd name="T0" fmla="*/ 49 w 103"/>
                  <a:gd name="T1" fmla="*/ 9 h 177"/>
                  <a:gd name="T2" fmla="*/ 49 w 103"/>
                  <a:gd name="T3" fmla="*/ 0 h 177"/>
                  <a:gd name="T4" fmla="*/ 49 w 103"/>
                  <a:gd name="T5" fmla="*/ 6 h 177"/>
                  <a:gd name="T6" fmla="*/ 48 w 103"/>
                  <a:gd name="T7" fmla="*/ 0 h 177"/>
                  <a:gd name="T8" fmla="*/ 48 w 103"/>
                  <a:gd name="T9" fmla="*/ 9 h 177"/>
                  <a:gd name="T10" fmla="*/ 1 w 103"/>
                  <a:gd name="T11" fmla="*/ 135 h 177"/>
                  <a:gd name="T12" fmla="*/ 51 w 103"/>
                  <a:gd name="T13" fmla="*/ 177 h 177"/>
                  <a:gd name="T14" fmla="*/ 51 w 103"/>
                  <a:gd name="T15" fmla="*/ 177 h 177"/>
                  <a:gd name="T16" fmla="*/ 102 w 103"/>
                  <a:gd name="T17" fmla="*/ 134 h 177"/>
                  <a:gd name="T18" fmla="*/ 49 w 103"/>
                  <a:gd name="T19" fmla="*/ 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77">
                    <a:moveTo>
                      <a:pt x="49" y="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2"/>
                      <a:pt x="49" y="4"/>
                      <a:pt x="49" y="6"/>
                    </a:cubicBezTo>
                    <a:cubicBezTo>
                      <a:pt x="48" y="4"/>
                      <a:pt x="48" y="2"/>
                      <a:pt x="48" y="0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2" y="41"/>
                      <a:pt x="0" y="92"/>
                      <a:pt x="1" y="135"/>
                    </a:cubicBezTo>
                    <a:cubicBezTo>
                      <a:pt x="1" y="152"/>
                      <a:pt x="8" y="177"/>
                      <a:pt x="51" y="177"/>
                    </a:cubicBezTo>
                    <a:cubicBezTo>
                      <a:pt x="51" y="177"/>
                      <a:pt x="51" y="177"/>
                      <a:pt x="51" y="177"/>
                    </a:cubicBezTo>
                    <a:cubicBezTo>
                      <a:pt x="96" y="177"/>
                      <a:pt x="103" y="151"/>
                      <a:pt x="102" y="134"/>
                    </a:cubicBezTo>
                    <a:cubicBezTo>
                      <a:pt x="102" y="90"/>
                      <a:pt x="57" y="41"/>
                      <a:pt x="4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7"/>
              <p:cNvSpPr>
                <a:spLocks noEditPoints="1"/>
              </p:cNvSpPr>
              <p:nvPr/>
            </p:nvSpPr>
            <p:spPr bwMode="auto">
              <a:xfrm>
                <a:off x="4351338" y="1058863"/>
                <a:ext cx="3640138" cy="2654300"/>
              </a:xfrm>
              <a:custGeom>
                <a:avLst/>
                <a:gdLst>
                  <a:gd name="T0" fmla="*/ 876 w 968"/>
                  <a:gd name="T1" fmla="*/ 16 h 706"/>
                  <a:gd name="T2" fmla="*/ 893 w 968"/>
                  <a:gd name="T3" fmla="*/ 56 h 706"/>
                  <a:gd name="T4" fmla="*/ 830 w 968"/>
                  <a:gd name="T5" fmla="*/ 90 h 706"/>
                  <a:gd name="T6" fmla="*/ 604 w 968"/>
                  <a:gd name="T7" fmla="*/ 2 h 706"/>
                  <a:gd name="T8" fmla="*/ 485 w 968"/>
                  <a:gd name="T9" fmla="*/ 121 h 706"/>
                  <a:gd name="T10" fmla="*/ 362 w 968"/>
                  <a:gd name="T11" fmla="*/ 7 h 706"/>
                  <a:gd name="T12" fmla="*/ 139 w 968"/>
                  <a:gd name="T13" fmla="*/ 102 h 706"/>
                  <a:gd name="T14" fmla="*/ 75 w 968"/>
                  <a:gd name="T15" fmla="*/ 70 h 706"/>
                  <a:gd name="T16" fmla="*/ 91 w 968"/>
                  <a:gd name="T17" fmla="*/ 29 h 706"/>
                  <a:gd name="T18" fmla="*/ 1 w 968"/>
                  <a:gd name="T19" fmla="*/ 93 h 706"/>
                  <a:gd name="T20" fmla="*/ 58 w 968"/>
                  <a:gd name="T21" fmla="*/ 155 h 706"/>
                  <a:gd name="T22" fmla="*/ 125 w 968"/>
                  <a:gd name="T23" fmla="*/ 146 h 706"/>
                  <a:gd name="T24" fmla="*/ 120 w 968"/>
                  <a:gd name="T25" fmla="*/ 235 h 706"/>
                  <a:gd name="T26" fmla="*/ 239 w 968"/>
                  <a:gd name="T27" fmla="*/ 184 h 706"/>
                  <a:gd name="T28" fmla="*/ 276 w 968"/>
                  <a:gd name="T29" fmla="*/ 108 h 706"/>
                  <a:gd name="T30" fmla="*/ 335 w 968"/>
                  <a:gd name="T31" fmla="*/ 190 h 706"/>
                  <a:gd name="T32" fmla="*/ 386 w 968"/>
                  <a:gd name="T33" fmla="*/ 136 h 706"/>
                  <a:gd name="T34" fmla="*/ 333 w 968"/>
                  <a:gd name="T35" fmla="*/ 123 h 706"/>
                  <a:gd name="T36" fmla="*/ 374 w 968"/>
                  <a:gd name="T37" fmla="*/ 74 h 706"/>
                  <a:gd name="T38" fmla="*/ 435 w 968"/>
                  <a:gd name="T39" fmla="*/ 134 h 706"/>
                  <a:gd name="T40" fmla="*/ 346 w 968"/>
                  <a:gd name="T41" fmla="*/ 255 h 706"/>
                  <a:gd name="T42" fmla="*/ 311 w 968"/>
                  <a:gd name="T43" fmla="*/ 214 h 706"/>
                  <a:gd name="T44" fmla="*/ 267 w 968"/>
                  <a:gd name="T45" fmla="*/ 265 h 706"/>
                  <a:gd name="T46" fmla="*/ 402 w 968"/>
                  <a:gd name="T47" fmla="*/ 307 h 706"/>
                  <a:gd name="T48" fmla="*/ 448 w 968"/>
                  <a:gd name="T49" fmla="*/ 303 h 706"/>
                  <a:gd name="T50" fmla="*/ 381 w 968"/>
                  <a:gd name="T51" fmla="*/ 383 h 706"/>
                  <a:gd name="T52" fmla="*/ 346 w 968"/>
                  <a:gd name="T53" fmla="*/ 465 h 706"/>
                  <a:gd name="T54" fmla="*/ 455 w 968"/>
                  <a:gd name="T55" fmla="*/ 428 h 706"/>
                  <a:gd name="T56" fmla="*/ 416 w 968"/>
                  <a:gd name="T57" fmla="*/ 512 h 706"/>
                  <a:gd name="T58" fmla="*/ 477 w 968"/>
                  <a:gd name="T59" fmla="*/ 626 h 706"/>
                  <a:gd name="T60" fmla="*/ 493 w 968"/>
                  <a:gd name="T61" fmla="*/ 700 h 706"/>
                  <a:gd name="T62" fmla="*/ 493 w 968"/>
                  <a:gd name="T63" fmla="*/ 705 h 706"/>
                  <a:gd name="T64" fmla="*/ 493 w 968"/>
                  <a:gd name="T65" fmla="*/ 702 h 706"/>
                  <a:gd name="T66" fmla="*/ 494 w 968"/>
                  <a:gd name="T67" fmla="*/ 706 h 706"/>
                  <a:gd name="T68" fmla="*/ 494 w 968"/>
                  <a:gd name="T69" fmla="*/ 699 h 706"/>
                  <a:gd name="T70" fmla="*/ 507 w 968"/>
                  <a:gd name="T71" fmla="*/ 624 h 706"/>
                  <a:gd name="T72" fmla="*/ 565 w 968"/>
                  <a:gd name="T73" fmla="*/ 508 h 706"/>
                  <a:gd name="T74" fmla="*/ 524 w 968"/>
                  <a:gd name="T75" fmla="*/ 425 h 706"/>
                  <a:gd name="T76" fmla="*/ 633 w 968"/>
                  <a:gd name="T77" fmla="*/ 459 h 706"/>
                  <a:gd name="T78" fmla="*/ 596 w 968"/>
                  <a:gd name="T79" fmla="*/ 378 h 706"/>
                  <a:gd name="T80" fmla="*/ 527 w 968"/>
                  <a:gd name="T81" fmla="*/ 300 h 706"/>
                  <a:gd name="T82" fmla="*/ 573 w 968"/>
                  <a:gd name="T83" fmla="*/ 303 h 706"/>
                  <a:gd name="T84" fmla="*/ 706 w 968"/>
                  <a:gd name="T85" fmla="*/ 256 h 706"/>
                  <a:gd name="T86" fmla="*/ 661 w 968"/>
                  <a:gd name="T87" fmla="*/ 207 h 706"/>
                  <a:gd name="T88" fmla="*/ 627 w 968"/>
                  <a:gd name="T89" fmla="*/ 250 h 706"/>
                  <a:gd name="T90" fmla="*/ 535 w 968"/>
                  <a:gd name="T91" fmla="*/ 131 h 706"/>
                  <a:gd name="T92" fmla="*/ 594 w 968"/>
                  <a:gd name="T93" fmla="*/ 70 h 706"/>
                  <a:gd name="T94" fmla="*/ 637 w 968"/>
                  <a:gd name="T95" fmla="*/ 117 h 706"/>
                  <a:gd name="T96" fmla="*/ 584 w 968"/>
                  <a:gd name="T97" fmla="*/ 131 h 706"/>
                  <a:gd name="T98" fmla="*/ 636 w 968"/>
                  <a:gd name="T99" fmla="*/ 184 h 706"/>
                  <a:gd name="T100" fmla="*/ 693 w 968"/>
                  <a:gd name="T101" fmla="*/ 100 h 706"/>
                  <a:gd name="T102" fmla="*/ 733 w 968"/>
                  <a:gd name="T103" fmla="*/ 175 h 706"/>
                  <a:gd name="T104" fmla="*/ 852 w 968"/>
                  <a:gd name="T105" fmla="*/ 222 h 706"/>
                  <a:gd name="T106" fmla="*/ 846 w 968"/>
                  <a:gd name="T107" fmla="*/ 133 h 706"/>
                  <a:gd name="T108" fmla="*/ 912 w 968"/>
                  <a:gd name="T109" fmla="*/ 140 h 706"/>
                  <a:gd name="T110" fmla="*/ 968 w 968"/>
                  <a:gd name="T111" fmla="*/ 76 h 706"/>
                  <a:gd name="T112" fmla="*/ 876 w 968"/>
                  <a:gd name="T113" fmla="*/ 16 h 706"/>
                  <a:gd name="T114" fmla="*/ 491 w 968"/>
                  <a:gd name="T115" fmla="*/ 517 h 706"/>
                  <a:gd name="T116" fmla="*/ 491 w 968"/>
                  <a:gd name="T117" fmla="*/ 517 h 706"/>
                  <a:gd name="T118" fmla="*/ 486 w 968"/>
                  <a:gd name="T119" fmla="*/ 194 h 706"/>
                  <a:gd name="T120" fmla="*/ 491 w 968"/>
                  <a:gd name="T121" fmla="*/ 51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8" h="706">
                    <a:moveTo>
                      <a:pt x="876" y="16"/>
                    </a:moveTo>
                    <a:cubicBezTo>
                      <a:pt x="876" y="16"/>
                      <a:pt x="892" y="33"/>
                      <a:pt x="893" y="56"/>
                    </a:cubicBezTo>
                    <a:cubicBezTo>
                      <a:pt x="893" y="79"/>
                      <a:pt x="860" y="90"/>
                      <a:pt x="830" y="90"/>
                    </a:cubicBezTo>
                    <a:cubicBezTo>
                      <a:pt x="756" y="91"/>
                      <a:pt x="732" y="0"/>
                      <a:pt x="604" y="2"/>
                    </a:cubicBezTo>
                    <a:cubicBezTo>
                      <a:pt x="515" y="3"/>
                      <a:pt x="491" y="72"/>
                      <a:pt x="485" y="121"/>
                    </a:cubicBezTo>
                    <a:cubicBezTo>
                      <a:pt x="476" y="72"/>
                      <a:pt x="450" y="6"/>
                      <a:pt x="362" y="7"/>
                    </a:cubicBezTo>
                    <a:cubicBezTo>
                      <a:pt x="235" y="9"/>
                      <a:pt x="212" y="101"/>
                      <a:pt x="139" y="102"/>
                    </a:cubicBezTo>
                    <a:cubicBezTo>
                      <a:pt x="109" y="102"/>
                      <a:pt x="75" y="93"/>
                      <a:pt x="75" y="70"/>
                    </a:cubicBezTo>
                    <a:cubicBezTo>
                      <a:pt x="75" y="47"/>
                      <a:pt x="91" y="29"/>
                      <a:pt x="91" y="29"/>
                    </a:cubicBezTo>
                    <a:cubicBezTo>
                      <a:pt x="68" y="38"/>
                      <a:pt x="0" y="44"/>
                      <a:pt x="1" y="93"/>
                    </a:cubicBezTo>
                    <a:cubicBezTo>
                      <a:pt x="2" y="141"/>
                      <a:pt x="22" y="155"/>
                      <a:pt x="58" y="155"/>
                    </a:cubicBezTo>
                    <a:cubicBezTo>
                      <a:pt x="94" y="154"/>
                      <a:pt x="125" y="146"/>
                      <a:pt x="125" y="146"/>
                    </a:cubicBezTo>
                    <a:cubicBezTo>
                      <a:pt x="66" y="194"/>
                      <a:pt x="120" y="235"/>
                      <a:pt x="120" y="235"/>
                    </a:cubicBezTo>
                    <a:cubicBezTo>
                      <a:pt x="162" y="180"/>
                      <a:pt x="220" y="245"/>
                      <a:pt x="239" y="184"/>
                    </a:cubicBezTo>
                    <a:cubicBezTo>
                      <a:pt x="257" y="123"/>
                      <a:pt x="276" y="108"/>
                      <a:pt x="276" y="108"/>
                    </a:cubicBezTo>
                    <a:cubicBezTo>
                      <a:pt x="276" y="108"/>
                      <a:pt x="269" y="191"/>
                      <a:pt x="335" y="190"/>
                    </a:cubicBezTo>
                    <a:cubicBezTo>
                      <a:pt x="402" y="189"/>
                      <a:pt x="394" y="119"/>
                      <a:pt x="386" y="136"/>
                    </a:cubicBezTo>
                    <a:cubicBezTo>
                      <a:pt x="378" y="153"/>
                      <a:pt x="334" y="160"/>
                      <a:pt x="333" y="123"/>
                    </a:cubicBezTo>
                    <a:cubicBezTo>
                      <a:pt x="332" y="86"/>
                      <a:pt x="345" y="75"/>
                      <a:pt x="374" y="74"/>
                    </a:cubicBezTo>
                    <a:cubicBezTo>
                      <a:pt x="403" y="74"/>
                      <a:pt x="435" y="105"/>
                      <a:pt x="435" y="134"/>
                    </a:cubicBezTo>
                    <a:cubicBezTo>
                      <a:pt x="437" y="208"/>
                      <a:pt x="387" y="255"/>
                      <a:pt x="346" y="255"/>
                    </a:cubicBezTo>
                    <a:cubicBezTo>
                      <a:pt x="307" y="256"/>
                      <a:pt x="311" y="214"/>
                      <a:pt x="311" y="214"/>
                    </a:cubicBezTo>
                    <a:cubicBezTo>
                      <a:pt x="311" y="214"/>
                      <a:pt x="267" y="225"/>
                      <a:pt x="267" y="265"/>
                    </a:cubicBezTo>
                    <a:cubicBezTo>
                      <a:pt x="269" y="343"/>
                      <a:pt x="375" y="349"/>
                      <a:pt x="402" y="307"/>
                    </a:cubicBezTo>
                    <a:cubicBezTo>
                      <a:pt x="429" y="266"/>
                      <a:pt x="460" y="285"/>
                      <a:pt x="448" y="303"/>
                    </a:cubicBezTo>
                    <a:cubicBezTo>
                      <a:pt x="435" y="322"/>
                      <a:pt x="379" y="318"/>
                      <a:pt x="381" y="383"/>
                    </a:cubicBezTo>
                    <a:cubicBezTo>
                      <a:pt x="383" y="448"/>
                      <a:pt x="346" y="465"/>
                      <a:pt x="346" y="465"/>
                    </a:cubicBezTo>
                    <a:cubicBezTo>
                      <a:pt x="391" y="486"/>
                      <a:pt x="435" y="449"/>
                      <a:pt x="455" y="428"/>
                    </a:cubicBezTo>
                    <a:cubicBezTo>
                      <a:pt x="440" y="447"/>
                      <a:pt x="416" y="482"/>
                      <a:pt x="416" y="512"/>
                    </a:cubicBezTo>
                    <a:cubicBezTo>
                      <a:pt x="417" y="555"/>
                      <a:pt x="455" y="583"/>
                      <a:pt x="477" y="626"/>
                    </a:cubicBezTo>
                    <a:cubicBezTo>
                      <a:pt x="486" y="643"/>
                      <a:pt x="491" y="672"/>
                      <a:pt x="493" y="700"/>
                    </a:cubicBezTo>
                    <a:cubicBezTo>
                      <a:pt x="493" y="705"/>
                      <a:pt x="493" y="705"/>
                      <a:pt x="493" y="705"/>
                    </a:cubicBezTo>
                    <a:cubicBezTo>
                      <a:pt x="493" y="704"/>
                      <a:pt x="493" y="703"/>
                      <a:pt x="493" y="702"/>
                    </a:cubicBezTo>
                    <a:cubicBezTo>
                      <a:pt x="494" y="704"/>
                      <a:pt x="494" y="705"/>
                      <a:pt x="494" y="706"/>
                    </a:cubicBezTo>
                    <a:cubicBezTo>
                      <a:pt x="494" y="699"/>
                      <a:pt x="494" y="699"/>
                      <a:pt x="494" y="699"/>
                    </a:cubicBezTo>
                    <a:cubicBezTo>
                      <a:pt x="495" y="670"/>
                      <a:pt x="499" y="642"/>
                      <a:pt x="507" y="624"/>
                    </a:cubicBezTo>
                    <a:cubicBezTo>
                      <a:pt x="529" y="580"/>
                      <a:pt x="566" y="551"/>
                      <a:pt x="565" y="508"/>
                    </a:cubicBezTo>
                    <a:cubicBezTo>
                      <a:pt x="565" y="478"/>
                      <a:pt x="539" y="444"/>
                      <a:pt x="524" y="425"/>
                    </a:cubicBezTo>
                    <a:cubicBezTo>
                      <a:pt x="545" y="446"/>
                      <a:pt x="589" y="482"/>
                      <a:pt x="633" y="459"/>
                    </a:cubicBezTo>
                    <a:cubicBezTo>
                      <a:pt x="633" y="459"/>
                      <a:pt x="596" y="443"/>
                      <a:pt x="596" y="378"/>
                    </a:cubicBezTo>
                    <a:cubicBezTo>
                      <a:pt x="597" y="313"/>
                      <a:pt x="540" y="318"/>
                      <a:pt x="527" y="300"/>
                    </a:cubicBezTo>
                    <a:cubicBezTo>
                      <a:pt x="515" y="282"/>
                      <a:pt x="545" y="262"/>
                      <a:pt x="573" y="303"/>
                    </a:cubicBezTo>
                    <a:cubicBezTo>
                      <a:pt x="601" y="344"/>
                      <a:pt x="708" y="335"/>
                      <a:pt x="706" y="256"/>
                    </a:cubicBezTo>
                    <a:cubicBezTo>
                      <a:pt x="706" y="216"/>
                      <a:pt x="661" y="207"/>
                      <a:pt x="661" y="207"/>
                    </a:cubicBezTo>
                    <a:cubicBezTo>
                      <a:pt x="661" y="207"/>
                      <a:pt x="666" y="249"/>
                      <a:pt x="627" y="250"/>
                    </a:cubicBezTo>
                    <a:cubicBezTo>
                      <a:pt x="586" y="250"/>
                      <a:pt x="536" y="205"/>
                      <a:pt x="535" y="131"/>
                    </a:cubicBezTo>
                    <a:cubicBezTo>
                      <a:pt x="534" y="102"/>
                      <a:pt x="565" y="70"/>
                      <a:pt x="594" y="70"/>
                    </a:cubicBezTo>
                    <a:cubicBezTo>
                      <a:pt x="623" y="69"/>
                      <a:pt x="636" y="80"/>
                      <a:pt x="637" y="117"/>
                    </a:cubicBezTo>
                    <a:cubicBezTo>
                      <a:pt x="637" y="153"/>
                      <a:pt x="593" y="148"/>
                      <a:pt x="584" y="131"/>
                    </a:cubicBezTo>
                    <a:cubicBezTo>
                      <a:pt x="576" y="114"/>
                      <a:pt x="570" y="185"/>
                      <a:pt x="636" y="184"/>
                    </a:cubicBezTo>
                    <a:cubicBezTo>
                      <a:pt x="703" y="183"/>
                      <a:pt x="693" y="100"/>
                      <a:pt x="693" y="100"/>
                    </a:cubicBezTo>
                    <a:cubicBezTo>
                      <a:pt x="693" y="100"/>
                      <a:pt x="713" y="115"/>
                      <a:pt x="733" y="175"/>
                    </a:cubicBezTo>
                    <a:cubicBezTo>
                      <a:pt x="753" y="235"/>
                      <a:pt x="809" y="169"/>
                      <a:pt x="852" y="222"/>
                    </a:cubicBezTo>
                    <a:cubicBezTo>
                      <a:pt x="852" y="222"/>
                      <a:pt x="906" y="180"/>
                      <a:pt x="846" y="133"/>
                    </a:cubicBezTo>
                    <a:cubicBezTo>
                      <a:pt x="846" y="133"/>
                      <a:pt x="876" y="141"/>
                      <a:pt x="912" y="140"/>
                    </a:cubicBezTo>
                    <a:cubicBezTo>
                      <a:pt x="948" y="140"/>
                      <a:pt x="968" y="124"/>
                      <a:pt x="968" y="76"/>
                    </a:cubicBezTo>
                    <a:cubicBezTo>
                      <a:pt x="967" y="28"/>
                      <a:pt x="899" y="24"/>
                      <a:pt x="876" y="16"/>
                    </a:cubicBezTo>
                    <a:close/>
                    <a:moveTo>
                      <a:pt x="491" y="517"/>
                    </a:moveTo>
                    <a:cubicBezTo>
                      <a:pt x="491" y="517"/>
                      <a:pt x="491" y="517"/>
                      <a:pt x="491" y="517"/>
                    </a:cubicBezTo>
                    <a:cubicBezTo>
                      <a:pt x="456" y="421"/>
                      <a:pt x="478" y="259"/>
                      <a:pt x="486" y="194"/>
                    </a:cubicBezTo>
                    <a:cubicBezTo>
                      <a:pt x="496" y="260"/>
                      <a:pt x="522" y="420"/>
                      <a:pt x="491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82700" y="1676400"/>
            <a:ext cx="2260600" cy="4455319"/>
          </a:xfrm>
          <a:prstGeom prst="roundRect">
            <a:avLst>
              <a:gd name="adj" fmla="val 0"/>
            </a:avLst>
          </a:prstGeom>
          <a:solidFill>
            <a:srgbClr val="FFF2CC">
              <a:alpha val="10000"/>
            </a:srgbClr>
          </a:solidFill>
          <a:ln w="22225">
            <a:solidFill>
              <a:srgbClr val="FFF2CC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3835400" y="1676400"/>
            <a:ext cx="2260600" cy="4455319"/>
          </a:xfrm>
          <a:prstGeom prst="roundRect">
            <a:avLst>
              <a:gd name="adj" fmla="val 0"/>
            </a:avLst>
          </a:prstGeom>
          <a:solidFill>
            <a:srgbClr val="EFD874">
              <a:alpha val="40000"/>
            </a:srgbClr>
          </a:solidFill>
          <a:ln w="22225">
            <a:solidFill>
              <a:srgbClr val="FFF2CC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388100" y="1676400"/>
            <a:ext cx="2260600" cy="4455319"/>
          </a:xfrm>
          <a:prstGeom prst="roundRect">
            <a:avLst>
              <a:gd name="adj" fmla="val 0"/>
            </a:avLst>
          </a:prstGeom>
          <a:solidFill>
            <a:srgbClr val="FFF2CC">
              <a:alpha val="10000"/>
            </a:srgbClr>
          </a:solidFill>
          <a:ln w="22225">
            <a:solidFill>
              <a:srgbClr val="FFF2CC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8940800" y="1676400"/>
            <a:ext cx="2260600" cy="4455319"/>
          </a:xfrm>
          <a:prstGeom prst="roundRect">
            <a:avLst>
              <a:gd name="adj" fmla="val 0"/>
            </a:avLst>
          </a:prstGeom>
          <a:solidFill>
            <a:srgbClr val="EFD874">
              <a:alpha val="40000"/>
            </a:srgbClr>
          </a:solidFill>
          <a:ln w="22225">
            <a:solidFill>
              <a:srgbClr val="FFF2CC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678940" y="1998980"/>
            <a:ext cx="1468120" cy="14681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215900" sx="105000" sy="105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231640" y="1998980"/>
            <a:ext cx="1468120" cy="14681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215900" sx="105000" sy="105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784340" y="1998980"/>
            <a:ext cx="1468120" cy="14681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215900" sx="105000" sy="105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9337040" y="1998980"/>
            <a:ext cx="1468120" cy="1468120"/>
          </a:xfrm>
          <a:prstGeom prst="ellipse">
            <a:avLst/>
          </a:prstGeom>
          <a:gradFill>
            <a:gsLst>
              <a:gs pos="60000">
                <a:srgbClr val="F3E9CA"/>
              </a:gs>
              <a:gs pos="0">
                <a:srgbClr val="D7B64D"/>
              </a:gs>
            </a:gsLst>
            <a:lin ang="8100000" scaled="1"/>
          </a:gradFill>
          <a:ln w="25400" cap="flat">
            <a:gradFill flip="none" rotWithShape="1">
              <a:gsLst>
                <a:gs pos="0">
                  <a:srgbClr val="F3E9CA"/>
                </a:gs>
                <a:gs pos="100000">
                  <a:srgbClr val="D7B64D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215900" sx="105000" sy="105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00"/>
          <p:cNvSpPr>
            <a:spLocks noEditPoints="1"/>
          </p:cNvSpPr>
          <p:nvPr/>
        </p:nvSpPr>
        <p:spPr bwMode="auto">
          <a:xfrm>
            <a:off x="4704767" y="2472562"/>
            <a:ext cx="521867" cy="520956"/>
          </a:xfrm>
          <a:custGeom>
            <a:avLst/>
            <a:gdLst>
              <a:gd name="T0" fmla="*/ 442 w 482"/>
              <a:gd name="T1" fmla="*/ 120 h 482"/>
              <a:gd name="T2" fmla="*/ 362 w 482"/>
              <a:gd name="T3" fmla="*/ 120 h 482"/>
              <a:gd name="T4" fmla="*/ 362 w 482"/>
              <a:gd name="T5" fmla="*/ 120 h 482"/>
              <a:gd name="T6" fmla="*/ 241 w 482"/>
              <a:gd name="T7" fmla="*/ 0 h 482"/>
              <a:gd name="T8" fmla="*/ 121 w 482"/>
              <a:gd name="T9" fmla="*/ 120 h 482"/>
              <a:gd name="T10" fmla="*/ 121 w 482"/>
              <a:gd name="T11" fmla="*/ 120 h 482"/>
              <a:gd name="T12" fmla="*/ 40 w 482"/>
              <a:gd name="T13" fmla="*/ 120 h 482"/>
              <a:gd name="T14" fmla="*/ 0 w 482"/>
              <a:gd name="T15" fmla="*/ 120 h 482"/>
              <a:gd name="T16" fmla="*/ 0 w 482"/>
              <a:gd name="T17" fmla="*/ 160 h 482"/>
              <a:gd name="T18" fmla="*/ 0 w 482"/>
              <a:gd name="T19" fmla="*/ 161 h 482"/>
              <a:gd name="T20" fmla="*/ 0 w 482"/>
              <a:gd name="T21" fmla="*/ 442 h 482"/>
              <a:gd name="T22" fmla="*/ 40 w 482"/>
              <a:gd name="T23" fmla="*/ 482 h 482"/>
              <a:gd name="T24" fmla="*/ 442 w 482"/>
              <a:gd name="T25" fmla="*/ 482 h 482"/>
              <a:gd name="T26" fmla="*/ 482 w 482"/>
              <a:gd name="T27" fmla="*/ 442 h 482"/>
              <a:gd name="T28" fmla="*/ 482 w 482"/>
              <a:gd name="T29" fmla="*/ 402 h 482"/>
              <a:gd name="T30" fmla="*/ 0 w 482"/>
              <a:gd name="T31" fmla="*/ 402 h 482"/>
              <a:gd name="T32" fmla="*/ 0 w 482"/>
              <a:gd name="T33" fmla="*/ 382 h 482"/>
              <a:gd name="T34" fmla="*/ 482 w 482"/>
              <a:gd name="T35" fmla="*/ 382 h 482"/>
              <a:gd name="T36" fmla="*/ 482 w 482"/>
              <a:gd name="T37" fmla="*/ 181 h 482"/>
              <a:gd name="T38" fmla="*/ 482 w 482"/>
              <a:gd name="T39" fmla="*/ 161 h 482"/>
              <a:gd name="T40" fmla="*/ 482 w 482"/>
              <a:gd name="T41" fmla="*/ 120 h 482"/>
              <a:gd name="T42" fmla="*/ 442 w 482"/>
              <a:gd name="T43" fmla="*/ 120 h 482"/>
              <a:gd name="T44" fmla="*/ 321 w 482"/>
              <a:gd name="T45" fmla="*/ 120 h 482"/>
              <a:gd name="T46" fmla="*/ 161 w 482"/>
              <a:gd name="T47" fmla="*/ 120 h 482"/>
              <a:gd name="T48" fmla="*/ 161 w 482"/>
              <a:gd name="T49" fmla="*/ 120 h 482"/>
              <a:gd name="T50" fmla="*/ 241 w 482"/>
              <a:gd name="T51" fmla="*/ 40 h 482"/>
              <a:gd name="T52" fmla="*/ 321 w 482"/>
              <a:gd name="T53" fmla="*/ 12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2" h="482">
                <a:moveTo>
                  <a:pt x="442" y="120"/>
                </a:moveTo>
                <a:cubicBezTo>
                  <a:pt x="362" y="120"/>
                  <a:pt x="362" y="120"/>
                  <a:pt x="362" y="120"/>
                </a:cubicBezTo>
                <a:cubicBezTo>
                  <a:pt x="362" y="120"/>
                  <a:pt x="362" y="120"/>
                  <a:pt x="362" y="120"/>
                </a:cubicBezTo>
                <a:cubicBezTo>
                  <a:pt x="362" y="54"/>
                  <a:pt x="308" y="0"/>
                  <a:pt x="241" y="0"/>
                </a:cubicBezTo>
                <a:cubicBezTo>
                  <a:pt x="175" y="0"/>
                  <a:pt x="121" y="54"/>
                  <a:pt x="121" y="120"/>
                </a:cubicBezTo>
                <a:cubicBezTo>
                  <a:pt x="121" y="120"/>
                  <a:pt x="121" y="120"/>
                  <a:pt x="12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1"/>
                  <a:pt x="0" y="161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64"/>
                  <a:pt x="18" y="482"/>
                  <a:pt x="40" y="482"/>
                </a:cubicBezTo>
                <a:cubicBezTo>
                  <a:pt x="442" y="482"/>
                  <a:pt x="442" y="482"/>
                  <a:pt x="442" y="482"/>
                </a:cubicBezTo>
                <a:cubicBezTo>
                  <a:pt x="464" y="482"/>
                  <a:pt x="482" y="464"/>
                  <a:pt x="482" y="442"/>
                </a:cubicBezTo>
                <a:cubicBezTo>
                  <a:pt x="482" y="402"/>
                  <a:pt x="482" y="402"/>
                  <a:pt x="482" y="402"/>
                </a:cubicBezTo>
                <a:cubicBezTo>
                  <a:pt x="0" y="402"/>
                  <a:pt x="0" y="402"/>
                  <a:pt x="0" y="402"/>
                </a:cubicBezTo>
                <a:cubicBezTo>
                  <a:pt x="0" y="382"/>
                  <a:pt x="0" y="382"/>
                  <a:pt x="0" y="382"/>
                </a:cubicBezTo>
                <a:cubicBezTo>
                  <a:pt x="482" y="382"/>
                  <a:pt x="482" y="382"/>
                  <a:pt x="482" y="382"/>
                </a:cubicBezTo>
                <a:cubicBezTo>
                  <a:pt x="482" y="181"/>
                  <a:pt x="482" y="181"/>
                  <a:pt x="482" y="181"/>
                </a:cubicBezTo>
                <a:cubicBezTo>
                  <a:pt x="482" y="161"/>
                  <a:pt x="482" y="161"/>
                  <a:pt x="482" y="161"/>
                </a:cubicBezTo>
                <a:cubicBezTo>
                  <a:pt x="482" y="120"/>
                  <a:pt x="482" y="120"/>
                  <a:pt x="482" y="120"/>
                </a:cubicBezTo>
                <a:lnTo>
                  <a:pt x="442" y="120"/>
                </a:lnTo>
                <a:close/>
                <a:moveTo>
                  <a:pt x="321" y="120"/>
                </a:moveTo>
                <a:cubicBezTo>
                  <a:pt x="161" y="120"/>
                  <a:pt x="161" y="120"/>
                  <a:pt x="161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76"/>
                  <a:pt x="197" y="40"/>
                  <a:pt x="241" y="40"/>
                </a:cubicBezTo>
                <a:cubicBezTo>
                  <a:pt x="285" y="40"/>
                  <a:pt x="321" y="76"/>
                  <a:pt x="321" y="120"/>
                </a:cubicBezTo>
                <a:close/>
              </a:path>
            </a:pathLst>
          </a:custGeom>
          <a:solidFill>
            <a:srgbClr val="B473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7230648" y="2397649"/>
            <a:ext cx="575505" cy="670782"/>
          </a:xfrm>
          <a:custGeom>
            <a:avLst/>
            <a:gdLst>
              <a:gd name="connsiteX0" fmla="*/ 1606550 w 2138362"/>
              <a:gd name="connsiteY0" fmla="*/ 0 h 2492375"/>
              <a:gd name="connsiteX1" fmla="*/ 1689100 w 2138362"/>
              <a:gd name="connsiteY1" fmla="*/ 28575 h 2492375"/>
              <a:gd name="connsiteX2" fmla="*/ 1538288 w 2138362"/>
              <a:gd name="connsiteY2" fmla="*/ 425450 h 2492375"/>
              <a:gd name="connsiteX3" fmla="*/ 1448203 w 2138362"/>
              <a:gd name="connsiteY3" fmla="*/ 425450 h 2492375"/>
              <a:gd name="connsiteX4" fmla="*/ 1240778 w 2138362"/>
              <a:gd name="connsiteY4" fmla="*/ 986419 h 2492375"/>
              <a:gd name="connsiteX5" fmla="*/ 1067295 w 2138362"/>
              <a:gd name="connsiteY5" fmla="*/ 1091836 h 2492375"/>
              <a:gd name="connsiteX6" fmla="*/ 1165351 w 2138362"/>
              <a:gd name="connsiteY6" fmla="*/ 1306435 h 2492375"/>
              <a:gd name="connsiteX7" fmla="*/ 1376547 w 2138362"/>
              <a:gd name="connsiteY7" fmla="*/ 1208547 h 2492375"/>
              <a:gd name="connsiteX8" fmla="*/ 1319976 w 2138362"/>
              <a:gd name="connsiteY8" fmla="*/ 1016538 h 2492375"/>
              <a:gd name="connsiteX9" fmla="*/ 1538716 w 2138362"/>
              <a:gd name="connsiteY9" fmla="*/ 425450 h 2492375"/>
              <a:gd name="connsiteX10" fmla="*/ 2138362 w 2138362"/>
              <a:gd name="connsiteY10" fmla="*/ 425450 h 2492375"/>
              <a:gd name="connsiteX11" fmla="*/ 1180436 w 2138362"/>
              <a:gd name="connsiteY11" fmla="*/ 1573742 h 2492375"/>
              <a:gd name="connsiteX12" fmla="*/ 1180436 w 2138362"/>
              <a:gd name="connsiteY12" fmla="*/ 2304131 h 2492375"/>
              <a:gd name="connsiteX13" fmla="*/ 1723512 w 2138362"/>
              <a:gd name="connsiteY13" fmla="*/ 2304131 h 2492375"/>
              <a:gd name="connsiteX14" fmla="*/ 1723512 w 2138362"/>
              <a:gd name="connsiteY14" fmla="*/ 2492375 h 2492375"/>
              <a:gd name="connsiteX15" fmla="*/ 441249 w 2138362"/>
              <a:gd name="connsiteY15" fmla="*/ 2492375 h 2492375"/>
              <a:gd name="connsiteX16" fmla="*/ 441249 w 2138362"/>
              <a:gd name="connsiteY16" fmla="*/ 2304131 h 2492375"/>
              <a:gd name="connsiteX17" fmla="*/ 976782 w 2138362"/>
              <a:gd name="connsiteY17" fmla="*/ 2304131 h 2492375"/>
              <a:gd name="connsiteX18" fmla="*/ 976782 w 2138362"/>
              <a:gd name="connsiteY18" fmla="*/ 1566212 h 2492375"/>
              <a:gd name="connsiteX19" fmla="*/ 0 w 2138362"/>
              <a:gd name="connsiteY19" fmla="*/ 425450 h 2492375"/>
              <a:gd name="connsiteX20" fmla="*/ 1316632 w 2138362"/>
              <a:gd name="connsiteY20" fmla="*/ 425450 h 2492375"/>
              <a:gd name="connsiteX21" fmla="*/ 1447800 w 2138362"/>
              <a:gd name="connsiteY21" fmla="*/ 425450 h 249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38362" h="2492375">
                <a:moveTo>
                  <a:pt x="1606550" y="0"/>
                </a:moveTo>
                <a:lnTo>
                  <a:pt x="1689100" y="28575"/>
                </a:lnTo>
                <a:lnTo>
                  <a:pt x="1538288" y="425450"/>
                </a:lnTo>
                <a:lnTo>
                  <a:pt x="1448203" y="425450"/>
                </a:lnTo>
                <a:cubicBezTo>
                  <a:pt x="1448203" y="425450"/>
                  <a:pt x="1448203" y="425450"/>
                  <a:pt x="1240778" y="986419"/>
                </a:cubicBezTo>
                <a:cubicBezTo>
                  <a:pt x="1165351" y="978889"/>
                  <a:pt x="1093695" y="1020303"/>
                  <a:pt x="1067295" y="1091836"/>
                </a:cubicBezTo>
                <a:cubicBezTo>
                  <a:pt x="1037124" y="1178428"/>
                  <a:pt x="1078609" y="1272551"/>
                  <a:pt x="1165351" y="1306435"/>
                </a:cubicBezTo>
                <a:cubicBezTo>
                  <a:pt x="1252092" y="1336554"/>
                  <a:pt x="1346376" y="1295140"/>
                  <a:pt x="1376547" y="1208547"/>
                </a:cubicBezTo>
                <a:cubicBezTo>
                  <a:pt x="1406718" y="1137015"/>
                  <a:pt x="1380318" y="1057952"/>
                  <a:pt x="1319976" y="1016538"/>
                </a:cubicBezTo>
                <a:cubicBezTo>
                  <a:pt x="1319976" y="1016538"/>
                  <a:pt x="1319976" y="1016538"/>
                  <a:pt x="1538716" y="425450"/>
                </a:cubicBezTo>
                <a:cubicBezTo>
                  <a:pt x="1538716" y="425450"/>
                  <a:pt x="1538716" y="425450"/>
                  <a:pt x="2138362" y="425450"/>
                </a:cubicBezTo>
                <a:cubicBezTo>
                  <a:pt x="2138362" y="425450"/>
                  <a:pt x="2138362" y="425450"/>
                  <a:pt x="1180436" y="1573742"/>
                </a:cubicBezTo>
                <a:cubicBezTo>
                  <a:pt x="1180436" y="1573742"/>
                  <a:pt x="1180436" y="1573742"/>
                  <a:pt x="1180436" y="2304131"/>
                </a:cubicBezTo>
                <a:cubicBezTo>
                  <a:pt x="1180436" y="2304131"/>
                  <a:pt x="1180436" y="2304131"/>
                  <a:pt x="1723512" y="2304131"/>
                </a:cubicBezTo>
                <a:cubicBezTo>
                  <a:pt x="1896995" y="2304131"/>
                  <a:pt x="1896995" y="2492375"/>
                  <a:pt x="1723512" y="2492375"/>
                </a:cubicBezTo>
                <a:cubicBezTo>
                  <a:pt x="1723512" y="2492375"/>
                  <a:pt x="1723512" y="2492375"/>
                  <a:pt x="441249" y="2492375"/>
                </a:cubicBezTo>
                <a:cubicBezTo>
                  <a:pt x="267767" y="2492375"/>
                  <a:pt x="267767" y="2304131"/>
                  <a:pt x="441249" y="2304131"/>
                </a:cubicBezTo>
                <a:cubicBezTo>
                  <a:pt x="441249" y="2304131"/>
                  <a:pt x="441249" y="2304131"/>
                  <a:pt x="976782" y="2304131"/>
                </a:cubicBezTo>
                <a:cubicBezTo>
                  <a:pt x="976782" y="2304131"/>
                  <a:pt x="976782" y="2304131"/>
                  <a:pt x="976782" y="1566212"/>
                </a:cubicBezTo>
                <a:cubicBezTo>
                  <a:pt x="976782" y="1566212"/>
                  <a:pt x="976782" y="1566212"/>
                  <a:pt x="0" y="425450"/>
                </a:cubicBezTo>
                <a:cubicBezTo>
                  <a:pt x="0" y="425450"/>
                  <a:pt x="0" y="425450"/>
                  <a:pt x="1316632" y="425450"/>
                </a:cubicBezTo>
                <a:lnTo>
                  <a:pt x="1447800" y="425450"/>
                </a:lnTo>
                <a:close/>
              </a:path>
            </a:pathLst>
          </a:custGeom>
          <a:solidFill>
            <a:srgbClr val="6B44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0" name="Freeform 294"/>
          <p:cNvSpPr>
            <a:spLocks noEditPoints="1"/>
          </p:cNvSpPr>
          <p:nvPr/>
        </p:nvSpPr>
        <p:spPr bwMode="auto">
          <a:xfrm>
            <a:off x="2086087" y="2403094"/>
            <a:ext cx="653827" cy="659892"/>
          </a:xfrm>
          <a:custGeom>
            <a:avLst/>
            <a:gdLst>
              <a:gd name="T0" fmla="*/ 235 w 453"/>
              <a:gd name="T1" fmla="*/ 38 h 458"/>
              <a:gd name="T2" fmla="*/ 235 w 453"/>
              <a:gd name="T3" fmla="*/ 0 h 458"/>
              <a:gd name="T4" fmla="*/ 209 w 453"/>
              <a:gd name="T5" fmla="*/ 0 h 458"/>
              <a:gd name="T6" fmla="*/ 209 w 453"/>
              <a:gd name="T7" fmla="*/ 38 h 458"/>
              <a:gd name="T8" fmla="*/ 0 w 453"/>
              <a:gd name="T9" fmla="*/ 38 h 458"/>
              <a:gd name="T10" fmla="*/ 0 w 453"/>
              <a:gd name="T11" fmla="*/ 105 h 458"/>
              <a:gd name="T12" fmla="*/ 23 w 453"/>
              <a:gd name="T13" fmla="*/ 105 h 458"/>
              <a:gd name="T14" fmla="*/ 23 w 453"/>
              <a:gd name="T15" fmla="*/ 358 h 458"/>
              <a:gd name="T16" fmla="*/ 183 w 453"/>
              <a:gd name="T17" fmla="*/ 358 h 458"/>
              <a:gd name="T18" fmla="*/ 85 w 453"/>
              <a:gd name="T19" fmla="*/ 438 h 458"/>
              <a:gd name="T20" fmla="*/ 102 w 453"/>
              <a:gd name="T21" fmla="*/ 458 h 458"/>
              <a:gd name="T22" fmla="*/ 224 w 453"/>
              <a:gd name="T23" fmla="*/ 358 h 458"/>
              <a:gd name="T24" fmla="*/ 225 w 453"/>
              <a:gd name="T25" fmla="*/ 358 h 458"/>
              <a:gd name="T26" fmla="*/ 347 w 453"/>
              <a:gd name="T27" fmla="*/ 458 h 458"/>
              <a:gd name="T28" fmla="*/ 363 w 453"/>
              <a:gd name="T29" fmla="*/ 438 h 458"/>
              <a:gd name="T30" fmla="*/ 266 w 453"/>
              <a:gd name="T31" fmla="*/ 358 h 458"/>
              <a:gd name="T32" fmla="*/ 425 w 453"/>
              <a:gd name="T33" fmla="*/ 358 h 458"/>
              <a:gd name="T34" fmla="*/ 425 w 453"/>
              <a:gd name="T35" fmla="*/ 105 h 458"/>
              <a:gd name="T36" fmla="*/ 453 w 453"/>
              <a:gd name="T37" fmla="*/ 105 h 458"/>
              <a:gd name="T38" fmla="*/ 453 w 453"/>
              <a:gd name="T39" fmla="*/ 38 h 458"/>
              <a:gd name="T40" fmla="*/ 235 w 453"/>
              <a:gd name="T41" fmla="*/ 38 h 458"/>
              <a:gd name="T42" fmla="*/ 399 w 453"/>
              <a:gd name="T43" fmla="*/ 332 h 458"/>
              <a:gd name="T44" fmla="*/ 49 w 453"/>
              <a:gd name="T45" fmla="*/ 332 h 458"/>
              <a:gd name="T46" fmla="*/ 49 w 453"/>
              <a:gd name="T47" fmla="*/ 105 h 458"/>
              <a:gd name="T48" fmla="*/ 399 w 453"/>
              <a:gd name="T49" fmla="*/ 105 h 458"/>
              <a:gd name="T50" fmla="*/ 399 w 453"/>
              <a:gd name="T51" fmla="*/ 332 h 458"/>
              <a:gd name="T52" fmla="*/ 134 w 453"/>
              <a:gd name="T53" fmla="*/ 274 h 458"/>
              <a:gd name="T54" fmla="*/ 134 w 453"/>
              <a:gd name="T55" fmla="*/ 206 h 458"/>
              <a:gd name="T56" fmla="*/ 202 w 453"/>
              <a:gd name="T57" fmla="*/ 206 h 458"/>
              <a:gd name="T58" fmla="*/ 134 w 453"/>
              <a:gd name="T59" fmla="*/ 139 h 458"/>
              <a:gd name="T60" fmla="*/ 66 w 453"/>
              <a:gd name="T61" fmla="*/ 206 h 458"/>
              <a:gd name="T62" fmla="*/ 134 w 453"/>
              <a:gd name="T63" fmla="*/ 274 h 458"/>
              <a:gd name="T64" fmla="*/ 153 w 453"/>
              <a:gd name="T65" fmla="*/ 292 h 458"/>
              <a:gd name="T66" fmla="*/ 221 w 453"/>
              <a:gd name="T67" fmla="*/ 225 h 458"/>
              <a:gd name="T68" fmla="*/ 153 w 453"/>
              <a:gd name="T69" fmla="*/ 225 h 458"/>
              <a:gd name="T70" fmla="*/ 153 w 453"/>
              <a:gd name="T71" fmla="*/ 292 h 458"/>
              <a:gd name="T72" fmla="*/ 360 w 453"/>
              <a:gd name="T73" fmla="*/ 153 h 458"/>
              <a:gd name="T74" fmla="*/ 273 w 453"/>
              <a:gd name="T75" fmla="*/ 153 h 458"/>
              <a:gd name="T76" fmla="*/ 273 w 453"/>
              <a:gd name="T77" fmla="*/ 179 h 458"/>
              <a:gd name="T78" fmla="*/ 360 w 453"/>
              <a:gd name="T79" fmla="*/ 179 h 458"/>
              <a:gd name="T80" fmla="*/ 360 w 453"/>
              <a:gd name="T81" fmla="*/ 153 h 458"/>
              <a:gd name="T82" fmla="*/ 360 w 453"/>
              <a:gd name="T83" fmla="*/ 201 h 458"/>
              <a:gd name="T84" fmla="*/ 273 w 453"/>
              <a:gd name="T85" fmla="*/ 201 h 458"/>
              <a:gd name="T86" fmla="*/ 273 w 453"/>
              <a:gd name="T87" fmla="*/ 227 h 458"/>
              <a:gd name="T88" fmla="*/ 360 w 453"/>
              <a:gd name="T89" fmla="*/ 227 h 458"/>
              <a:gd name="T90" fmla="*/ 360 w 453"/>
              <a:gd name="T91" fmla="*/ 201 h 458"/>
              <a:gd name="T92" fmla="*/ 360 w 453"/>
              <a:gd name="T93" fmla="*/ 249 h 458"/>
              <a:gd name="T94" fmla="*/ 273 w 453"/>
              <a:gd name="T95" fmla="*/ 249 h 458"/>
              <a:gd name="T96" fmla="*/ 273 w 453"/>
              <a:gd name="T97" fmla="*/ 275 h 458"/>
              <a:gd name="T98" fmla="*/ 360 w 453"/>
              <a:gd name="T99" fmla="*/ 275 h 458"/>
              <a:gd name="T100" fmla="*/ 360 w 453"/>
              <a:gd name="T101" fmla="*/ 24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53" h="458">
                <a:moveTo>
                  <a:pt x="235" y="38"/>
                </a:moveTo>
                <a:cubicBezTo>
                  <a:pt x="235" y="0"/>
                  <a:pt x="235" y="0"/>
                  <a:pt x="23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05"/>
                  <a:pt x="0" y="105"/>
                  <a:pt x="0" y="105"/>
                </a:cubicBezTo>
                <a:cubicBezTo>
                  <a:pt x="23" y="105"/>
                  <a:pt x="23" y="105"/>
                  <a:pt x="23" y="105"/>
                </a:cubicBezTo>
                <a:cubicBezTo>
                  <a:pt x="23" y="358"/>
                  <a:pt x="23" y="358"/>
                  <a:pt x="23" y="358"/>
                </a:cubicBezTo>
                <a:cubicBezTo>
                  <a:pt x="183" y="358"/>
                  <a:pt x="183" y="358"/>
                  <a:pt x="183" y="358"/>
                </a:cubicBezTo>
                <a:cubicBezTo>
                  <a:pt x="85" y="438"/>
                  <a:pt x="85" y="438"/>
                  <a:pt x="85" y="438"/>
                </a:cubicBezTo>
                <a:cubicBezTo>
                  <a:pt x="102" y="458"/>
                  <a:pt x="102" y="458"/>
                  <a:pt x="102" y="458"/>
                </a:cubicBezTo>
                <a:cubicBezTo>
                  <a:pt x="224" y="358"/>
                  <a:pt x="224" y="358"/>
                  <a:pt x="224" y="358"/>
                </a:cubicBezTo>
                <a:cubicBezTo>
                  <a:pt x="225" y="358"/>
                  <a:pt x="225" y="358"/>
                  <a:pt x="225" y="358"/>
                </a:cubicBezTo>
                <a:cubicBezTo>
                  <a:pt x="347" y="458"/>
                  <a:pt x="347" y="458"/>
                  <a:pt x="347" y="458"/>
                </a:cubicBezTo>
                <a:cubicBezTo>
                  <a:pt x="363" y="438"/>
                  <a:pt x="363" y="438"/>
                  <a:pt x="363" y="438"/>
                </a:cubicBezTo>
                <a:cubicBezTo>
                  <a:pt x="266" y="358"/>
                  <a:pt x="266" y="358"/>
                  <a:pt x="266" y="358"/>
                </a:cubicBezTo>
                <a:cubicBezTo>
                  <a:pt x="425" y="358"/>
                  <a:pt x="425" y="358"/>
                  <a:pt x="425" y="358"/>
                </a:cubicBezTo>
                <a:cubicBezTo>
                  <a:pt x="425" y="105"/>
                  <a:pt x="425" y="105"/>
                  <a:pt x="425" y="105"/>
                </a:cubicBezTo>
                <a:cubicBezTo>
                  <a:pt x="453" y="105"/>
                  <a:pt x="453" y="105"/>
                  <a:pt x="453" y="105"/>
                </a:cubicBezTo>
                <a:cubicBezTo>
                  <a:pt x="453" y="38"/>
                  <a:pt x="453" y="38"/>
                  <a:pt x="453" y="38"/>
                </a:cubicBezTo>
                <a:lnTo>
                  <a:pt x="235" y="38"/>
                </a:lnTo>
                <a:close/>
                <a:moveTo>
                  <a:pt x="399" y="332"/>
                </a:moveTo>
                <a:cubicBezTo>
                  <a:pt x="49" y="332"/>
                  <a:pt x="49" y="332"/>
                  <a:pt x="49" y="332"/>
                </a:cubicBezTo>
                <a:cubicBezTo>
                  <a:pt x="49" y="105"/>
                  <a:pt x="49" y="105"/>
                  <a:pt x="49" y="105"/>
                </a:cubicBezTo>
                <a:cubicBezTo>
                  <a:pt x="399" y="105"/>
                  <a:pt x="399" y="105"/>
                  <a:pt x="399" y="105"/>
                </a:cubicBezTo>
                <a:lnTo>
                  <a:pt x="399" y="332"/>
                </a:lnTo>
                <a:close/>
                <a:moveTo>
                  <a:pt x="134" y="274"/>
                </a:moveTo>
                <a:cubicBezTo>
                  <a:pt x="134" y="206"/>
                  <a:pt x="134" y="206"/>
                  <a:pt x="134" y="206"/>
                </a:cubicBezTo>
                <a:cubicBezTo>
                  <a:pt x="202" y="206"/>
                  <a:pt x="202" y="206"/>
                  <a:pt x="202" y="206"/>
                </a:cubicBezTo>
                <a:cubicBezTo>
                  <a:pt x="202" y="169"/>
                  <a:pt x="171" y="139"/>
                  <a:pt x="134" y="139"/>
                </a:cubicBezTo>
                <a:cubicBezTo>
                  <a:pt x="97" y="139"/>
                  <a:pt x="66" y="169"/>
                  <a:pt x="66" y="206"/>
                </a:cubicBezTo>
                <a:cubicBezTo>
                  <a:pt x="66" y="244"/>
                  <a:pt x="97" y="274"/>
                  <a:pt x="134" y="274"/>
                </a:cubicBezTo>
                <a:close/>
                <a:moveTo>
                  <a:pt x="153" y="292"/>
                </a:moveTo>
                <a:cubicBezTo>
                  <a:pt x="190" y="292"/>
                  <a:pt x="221" y="262"/>
                  <a:pt x="221" y="225"/>
                </a:cubicBezTo>
                <a:cubicBezTo>
                  <a:pt x="153" y="225"/>
                  <a:pt x="153" y="225"/>
                  <a:pt x="153" y="225"/>
                </a:cubicBezTo>
                <a:lnTo>
                  <a:pt x="153" y="292"/>
                </a:lnTo>
                <a:close/>
                <a:moveTo>
                  <a:pt x="360" y="153"/>
                </a:moveTo>
                <a:cubicBezTo>
                  <a:pt x="273" y="153"/>
                  <a:pt x="273" y="153"/>
                  <a:pt x="273" y="153"/>
                </a:cubicBezTo>
                <a:cubicBezTo>
                  <a:pt x="273" y="179"/>
                  <a:pt x="273" y="179"/>
                  <a:pt x="273" y="179"/>
                </a:cubicBezTo>
                <a:cubicBezTo>
                  <a:pt x="360" y="179"/>
                  <a:pt x="360" y="179"/>
                  <a:pt x="360" y="179"/>
                </a:cubicBezTo>
                <a:lnTo>
                  <a:pt x="360" y="153"/>
                </a:lnTo>
                <a:close/>
                <a:moveTo>
                  <a:pt x="360" y="201"/>
                </a:moveTo>
                <a:cubicBezTo>
                  <a:pt x="273" y="201"/>
                  <a:pt x="273" y="201"/>
                  <a:pt x="273" y="201"/>
                </a:cubicBezTo>
                <a:cubicBezTo>
                  <a:pt x="273" y="227"/>
                  <a:pt x="273" y="227"/>
                  <a:pt x="273" y="227"/>
                </a:cubicBezTo>
                <a:cubicBezTo>
                  <a:pt x="360" y="227"/>
                  <a:pt x="360" y="227"/>
                  <a:pt x="360" y="227"/>
                </a:cubicBezTo>
                <a:lnTo>
                  <a:pt x="360" y="201"/>
                </a:lnTo>
                <a:close/>
                <a:moveTo>
                  <a:pt x="360" y="249"/>
                </a:moveTo>
                <a:cubicBezTo>
                  <a:pt x="273" y="249"/>
                  <a:pt x="273" y="249"/>
                  <a:pt x="273" y="249"/>
                </a:cubicBezTo>
                <a:cubicBezTo>
                  <a:pt x="273" y="275"/>
                  <a:pt x="273" y="275"/>
                  <a:pt x="273" y="275"/>
                </a:cubicBezTo>
                <a:cubicBezTo>
                  <a:pt x="360" y="275"/>
                  <a:pt x="360" y="275"/>
                  <a:pt x="360" y="275"/>
                </a:cubicBezTo>
                <a:lnTo>
                  <a:pt x="360" y="249"/>
                </a:lnTo>
                <a:close/>
              </a:path>
            </a:pathLst>
          </a:custGeom>
          <a:solidFill>
            <a:srgbClr val="D6AD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92"/>
          <p:cNvSpPr>
            <a:spLocks noEditPoints="1"/>
          </p:cNvSpPr>
          <p:nvPr/>
        </p:nvSpPr>
        <p:spPr bwMode="auto">
          <a:xfrm>
            <a:off x="9780795" y="2460267"/>
            <a:ext cx="580611" cy="545547"/>
          </a:xfrm>
          <a:custGeom>
            <a:avLst/>
            <a:gdLst>
              <a:gd name="T0" fmla="*/ 362 w 536"/>
              <a:gd name="T1" fmla="*/ 243 h 504"/>
              <a:gd name="T2" fmla="*/ 402 w 536"/>
              <a:gd name="T3" fmla="*/ 231 h 504"/>
              <a:gd name="T4" fmla="*/ 520 w 536"/>
              <a:gd name="T5" fmla="*/ 21 h 504"/>
              <a:gd name="T6" fmla="*/ 449 w 536"/>
              <a:gd name="T7" fmla="*/ 21 h 504"/>
              <a:gd name="T8" fmla="*/ 415 w 536"/>
              <a:gd name="T9" fmla="*/ 21 h 504"/>
              <a:gd name="T10" fmla="*/ 415 w 536"/>
              <a:gd name="T11" fmla="*/ 0 h 504"/>
              <a:gd name="T12" fmla="*/ 121 w 536"/>
              <a:gd name="T13" fmla="*/ 0 h 504"/>
              <a:gd name="T14" fmla="*/ 121 w 536"/>
              <a:gd name="T15" fmla="*/ 21 h 504"/>
              <a:gd name="T16" fmla="*/ 87 w 536"/>
              <a:gd name="T17" fmla="*/ 21 h 504"/>
              <a:gd name="T18" fmla="*/ 17 w 536"/>
              <a:gd name="T19" fmla="*/ 21 h 504"/>
              <a:gd name="T20" fmla="*/ 134 w 536"/>
              <a:gd name="T21" fmla="*/ 231 h 504"/>
              <a:gd name="T22" fmla="*/ 174 w 536"/>
              <a:gd name="T23" fmla="*/ 243 h 504"/>
              <a:gd name="T24" fmla="*/ 247 w 536"/>
              <a:gd name="T25" fmla="*/ 291 h 504"/>
              <a:gd name="T26" fmla="*/ 247 w 536"/>
              <a:gd name="T27" fmla="*/ 442 h 504"/>
              <a:gd name="T28" fmla="*/ 121 w 536"/>
              <a:gd name="T29" fmla="*/ 504 h 504"/>
              <a:gd name="T30" fmla="*/ 415 w 536"/>
              <a:gd name="T31" fmla="*/ 504 h 504"/>
              <a:gd name="T32" fmla="*/ 289 w 536"/>
              <a:gd name="T33" fmla="*/ 442 h 504"/>
              <a:gd name="T34" fmla="*/ 289 w 536"/>
              <a:gd name="T35" fmla="*/ 291 h 504"/>
              <a:gd name="T36" fmla="*/ 362 w 536"/>
              <a:gd name="T37" fmla="*/ 243 h 504"/>
              <a:gd name="T38" fmla="*/ 415 w 536"/>
              <a:gd name="T39" fmla="*/ 90 h 504"/>
              <a:gd name="T40" fmla="*/ 415 w 536"/>
              <a:gd name="T41" fmla="*/ 42 h 504"/>
              <a:gd name="T42" fmla="*/ 449 w 536"/>
              <a:gd name="T43" fmla="*/ 42 h 504"/>
              <a:gd name="T44" fmla="*/ 499 w 536"/>
              <a:gd name="T45" fmla="*/ 42 h 504"/>
              <a:gd name="T46" fmla="*/ 396 w 536"/>
              <a:gd name="T47" fmla="*/ 211 h 504"/>
              <a:gd name="T48" fmla="*/ 381 w 536"/>
              <a:gd name="T49" fmla="*/ 215 h 504"/>
              <a:gd name="T50" fmla="*/ 415 w 536"/>
              <a:gd name="T51" fmla="*/ 90 h 504"/>
              <a:gd name="T52" fmla="*/ 141 w 536"/>
              <a:gd name="T53" fmla="*/ 211 h 504"/>
              <a:gd name="T54" fmla="*/ 37 w 536"/>
              <a:gd name="T55" fmla="*/ 42 h 504"/>
              <a:gd name="T56" fmla="*/ 87 w 536"/>
              <a:gd name="T57" fmla="*/ 42 h 504"/>
              <a:gd name="T58" fmla="*/ 121 w 536"/>
              <a:gd name="T59" fmla="*/ 42 h 504"/>
              <a:gd name="T60" fmla="*/ 121 w 536"/>
              <a:gd name="T61" fmla="*/ 90 h 504"/>
              <a:gd name="T62" fmla="*/ 155 w 536"/>
              <a:gd name="T63" fmla="*/ 215 h 504"/>
              <a:gd name="T64" fmla="*/ 141 w 536"/>
              <a:gd name="T65" fmla="*/ 211 h 504"/>
              <a:gd name="T66" fmla="*/ 268 w 536"/>
              <a:gd name="T67" fmla="*/ 186 h 504"/>
              <a:gd name="T68" fmla="*/ 203 w 536"/>
              <a:gd name="T69" fmla="*/ 231 h 504"/>
              <a:gd name="T70" fmla="*/ 226 w 536"/>
              <a:gd name="T71" fmla="*/ 155 h 504"/>
              <a:gd name="T72" fmla="*/ 163 w 536"/>
              <a:gd name="T73" fmla="*/ 107 h 504"/>
              <a:gd name="T74" fmla="*/ 242 w 536"/>
              <a:gd name="T75" fmla="*/ 106 h 504"/>
              <a:gd name="T76" fmla="*/ 268 w 536"/>
              <a:gd name="T77" fmla="*/ 31 h 504"/>
              <a:gd name="T78" fmla="*/ 294 w 536"/>
              <a:gd name="T79" fmla="*/ 106 h 504"/>
              <a:gd name="T80" fmla="*/ 373 w 536"/>
              <a:gd name="T81" fmla="*/ 107 h 504"/>
              <a:gd name="T82" fmla="*/ 310 w 536"/>
              <a:gd name="T83" fmla="*/ 155 h 504"/>
              <a:gd name="T84" fmla="*/ 333 w 536"/>
              <a:gd name="T85" fmla="*/ 231 h 504"/>
              <a:gd name="T86" fmla="*/ 268 w 536"/>
              <a:gd name="T87" fmla="*/ 186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6" h="504">
                <a:moveTo>
                  <a:pt x="362" y="243"/>
                </a:moveTo>
                <a:cubicBezTo>
                  <a:pt x="372" y="240"/>
                  <a:pt x="385" y="236"/>
                  <a:pt x="402" y="231"/>
                </a:cubicBezTo>
                <a:cubicBezTo>
                  <a:pt x="536" y="188"/>
                  <a:pt x="520" y="21"/>
                  <a:pt x="520" y="21"/>
                </a:cubicBezTo>
                <a:cubicBezTo>
                  <a:pt x="449" y="21"/>
                  <a:pt x="449" y="21"/>
                  <a:pt x="449" y="21"/>
                </a:cubicBezTo>
                <a:cubicBezTo>
                  <a:pt x="415" y="21"/>
                  <a:pt x="415" y="21"/>
                  <a:pt x="415" y="21"/>
                </a:cubicBezTo>
                <a:cubicBezTo>
                  <a:pt x="415" y="0"/>
                  <a:pt x="415" y="0"/>
                  <a:pt x="415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21"/>
                  <a:pt x="121" y="21"/>
                  <a:pt x="121" y="21"/>
                </a:cubicBezTo>
                <a:cubicBezTo>
                  <a:pt x="87" y="21"/>
                  <a:pt x="87" y="21"/>
                  <a:pt x="8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0" y="188"/>
                  <a:pt x="134" y="231"/>
                </a:cubicBezTo>
                <a:cubicBezTo>
                  <a:pt x="151" y="236"/>
                  <a:pt x="164" y="240"/>
                  <a:pt x="174" y="243"/>
                </a:cubicBezTo>
                <a:cubicBezTo>
                  <a:pt x="195" y="268"/>
                  <a:pt x="220" y="285"/>
                  <a:pt x="247" y="291"/>
                </a:cubicBezTo>
                <a:cubicBezTo>
                  <a:pt x="247" y="442"/>
                  <a:pt x="247" y="442"/>
                  <a:pt x="247" y="442"/>
                </a:cubicBezTo>
                <a:cubicBezTo>
                  <a:pt x="176" y="446"/>
                  <a:pt x="121" y="472"/>
                  <a:pt x="121" y="504"/>
                </a:cubicBezTo>
                <a:cubicBezTo>
                  <a:pt x="415" y="504"/>
                  <a:pt x="415" y="504"/>
                  <a:pt x="415" y="504"/>
                </a:cubicBezTo>
                <a:cubicBezTo>
                  <a:pt x="415" y="472"/>
                  <a:pt x="360" y="446"/>
                  <a:pt x="289" y="442"/>
                </a:cubicBezTo>
                <a:cubicBezTo>
                  <a:pt x="289" y="291"/>
                  <a:pt x="289" y="291"/>
                  <a:pt x="289" y="291"/>
                </a:cubicBezTo>
                <a:cubicBezTo>
                  <a:pt x="317" y="285"/>
                  <a:pt x="342" y="268"/>
                  <a:pt x="362" y="243"/>
                </a:cubicBezTo>
                <a:moveTo>
                  <a:pt x="415" y="90"/>
                </a:moveTo>
                <a:cubicBezTo>
                  <a:pt x="415" y="42"/>
                  <a:pt x="415" y="42"/>
                  <a:pt x="415" y="42"/>
                </a:cubicBezTo>
                <a:cubicBezTo>
                  <a:pt x="449" y="42"/>
                  <a:pt x="449" y="42"/>
                  <a:pt x="449" y="42"/>
                </a:cubicBezTo>
                <a:cubicBezTo>
                  <a:pt x="499" y="42"/>
                  <a:pt x="499" y="42"/>
                  <a:pt x="499" y="42"/>
                </a:cubicBezTo>
                <a:cubicBezTo>
                  <a:pt x="499" y="84"/>
                  <a:pt x="488" y="181"/>
                  <a:pt x="396" y="211"/>
                </a:cubicBezTo>
                <a:cubicBezTo>
                  <a:pt x="390" y="213"/>
                  <a:pt x="386" y="214"/>
                  <a:pt x="381" y="215"/>
                </a:cubicBezTo>
                <a:cubicBezTo>
                  <a:pt x="402" y="179"/>
                  <a:pt x="415" y="134"/>
                  <a:pt x="415" y="90"/>
                </a:cubicBezTo>
                <a:close/>
                <a:moveTo>
                  <a:pt x="141" y="211"/>
                </a:moveTo>
                <a:cubicBezTo>
                  <a:pt x="48" y="182"/>
                  <a:pt x="37" y="84"/>
                  <a:pt x="3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1" y="90"/>
                  <a:pt x="121" y="90"/>
                  <a:pt x="121" y="90"/>
                </a:cubicBezTo>
                <a:cubicBezTo>
                  <a:pt x="121" y="134"/>
                  <a:pt x="134" y="179"/>
                  <a:pt x="155" y="215"/>
                </a:cubicBezTo>
                <a:cubicBezTo>
                  <a:pt x="151" y="214"/>
                  <a:pt x="146" y="213"/>
                  <a:pt x="141" y="211"/>
                </a:cubicBezTo>
                <a:moveTo>
                  <a:pt x="268" y="186"/>
                </a:moveTo>
                <a:cubicBezTo>
                  <a:pt x="203" y="231"/>
                  <a:pt x="203" y="231"/>
                  <a:pt x="203" y="231"/>
                </a:cubicBezTo>
                <a:cubicBezTo>
                  <a:pt x="226" y="155"/>
                  <a:pt x="226" y="155"/>
                  <a:pt x="226" y="155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242" y="106"/>
                  <a:pt x="242" y="106"/>
                  <a:pt x="242" y="106"/>
                </a:cubicBezTo>
                <a:cubicBezTo>
                  <a:pt x="268" y="31"/>
                  <a:pt x="268" y="31"/>
                  <a:pt x="268" y="31"/>
                </a:cubicBezTo>
                <a:cubicBezTo>
                  <a:pt x="294" y="106"/>
                  <a:pt x="294" y="106"/>
                  <a:pt x="294" y="106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310" y="155"/>
                  <a:pt x="310" y="155"/>
                  <a:pt x="310" y="155"/>
                </a:cubicBezTo>
                <a:cubicBezTo>
                  <a:pt x="333" y="231"/>
                  <a:pt x="333" y="231"/>
                  <a:pt x="333" y="231"/>
                </a:cubicBezTo>
                <a:lnTo>
                  <a:pt x="268" y="186"/>
                </a:lnTo>
                <a:close/>
              </a:path>
            </a:pathLst>
          </a:custGeom>
          <a:solidFill>
            <a:srgbClr val="2D1D1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基于演示设计 6"/>
          <p:cNvSpPr txBox="1"/>
          <p:nvPr/>
        </p:nvSpPr>
        <p:spPr>
          <a:xfrm>
            <a:off x="1616899" y="4034686"/>
            <a:ext cx="1592202" cy="15297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8" name="基于演示设计 6"/>
          <p:cNvSpPr txBox="1"/>
          <p:nvPr/>
        </p:nvSpPr>
        <p:spPr>
          <a:xfrm>
            <a:off x="4169599" y="4034686"/>
            <a:ext cx="1592202" cy="15297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39" name="基于演示设计 6"/>
          <p:cNvSpPr txBox="1"/>
          <p:nvPr/>
        </p:nvSpPr>
        <p:spPr>
          <a:xfrm>
            <a:off x="6722299" y="4034686"/>
            <a:ext cx="1592202" cy="15297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40" name="基于演示设计 6"/>
          <p:cNvSpPr txBox="1"/>
          <p:nvPr/>
        </p:nvSpPr>
        <p:spPr>
          <a:xfrm>
            <a:off x="9274999" y="4034686"/>
            <a:ext cx="1592202" cy="15297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Sample text, click here to modify or copy directly.</a:t>
            </a:r>
            <a:endParaRPr lang="zh-CN" altLang="en-US" sz="1800" dirty="0"/>
          </a:p>
        </p:txBody>
      </p:sp>
      <p:sp>
        <p:nvSpPr>
          <p:cNvPr id="41" name="文本框 40"/>
          <p:cNvSpPr txBox="1"/>
          <p:nvPr/>
        </p:nvSpPr>
        <p:spPr>
          <a:xfrm>
            <a:off x="4385848" y="171442"/>
            <a:ext cx="342030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4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dist="508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 rot="5400000">
            <a:off x="3738312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47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16200000" flipH="1">
            <a:off x="7866487" y="266230"/>
            <a:ext cx="587201" cy="518314"/>
            <a:chOff x="4351338" y="500063"/>
            <a:chExt cx="3640138" cy="3213100"/>
          </a:xfrm>
          <a:solidFill>
            <a:srgbClr val="FFF2CC"/>
          </a:solidFill>
          <a:effectLst>
            <a:outerShdw blurRad="152400" sx="102000" sy="102000" algn="ctr" rotWithShape="0">
              <a:prstClr val="black">
                <a:alpha val="60000"/>
              </a:prstClr>
            </a:outerShdw>
          </a:effectLst>
        </p:grpSpPr>
        <p:sp>
          <p:nvSpPr>
            <p:cNvPr id="45" name="Freeform 5"/>
            <p:cNvSpPr/>
            <p:nvPr/>
          </p:nvSpPr>
          <p:spPr bwMode="auto">
            <a:xfrm>
              <a:off x="5969000" y="500063"/>
              <a:ext cx="387350" cy="665163"/>
            </a:xfrm>
            <a:custGeom>
              <a:avLst/>
              <a:gdLst>
                <a:gd name="T0" fmla="*/ 49 w 103"/>
                <a:gd name="T1" fmla="*/ 9 h 177"/>
                <a:gd name="T2" fmla="*/ 49 w 103"/>
                <a:gd name="T3" fmla="*/ 0 h 177"/>
                <a:gd name="T4" fmla="*/ 49 w 103"/>
                <a:gd name="T5" fmla="*/ 6 h 177"/>
                <a:gd name="T6" fmla="*/ 48 w 103"/>
                <a:gd name="T7" fmla="*/ 0 h 177"/>
                <a:gd name="T8" fmla="*/ 48 w 103"/>
                <a:gd name="T9" fmla="*/ 9 h 177"/>
                <a:gd name="T10" fmla="*/ 1 w 103"/>
                <a:gd name="T11" fmla="*/ 135 h 177"/>
                <a:gd name="T12" fmla="*/ 51 w 103"/>
                <a:gd name="T13" fmla="*/ 177 h 177"/>
                <a:gd name="T14" fmla="*/ 51 w 103"/>
                <a:gd name="T15" fmla="*/ 177 h 177"/>
                <a:gd name="T16" fmla="*/ 102 w 103"/>
                <a:gd name="T17" fmla="*/ 134 h 177"/>
                <a:gd name="T18" fmla="*/ 49 w 103"/>
                <a:gd name="T19" fmla="*/ 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77">
                  <a:moveTo>
                    <a:pt x="49" y="9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2"/>
                    <a:pt x="49" y="4"/>
                    <a:pt x="49" y="6"/>
                  </a:cubicBezTo>
                  <a:cubicBezTo>
                    <a:pt x="48" y="4"/>
                    <a:pt x="48" y="2"/>
                    <a:pt x="48" y="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2" y="41"/>
                    <a:pt x="0" y="92"/>
                    <a:pt x="1" y="135"/>
                  </a:cubicBezTo>
                  <a:cubicBezTo>
                    <a:pt x="1" y="152"/>
                    <a:pt x="8" y="177"/>
                    <a:pt x="51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96" y="177"/>
                    <a:pt x="103" y="151"/>
                    <a:pt x="102" y="134"/>
                  </a:cubicBezTo>
                  <a:cubicBezTo>
                    <a:pt x="102" y="90"/>
                    <a:pt x="57" y="41"/>
                    <a:pt x="4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"/>
            <p:cNvSpPr>
              <a:spLocks noEditPoints="1"/>
            </p:cNvSpPr>
            <p:nvPr/>
          </p:nvSpPr>
          <p:spPr bwMode="auto">
            <a:xfrm>
              <a:off x="4351338" y="1058863"/>
              <a:ext cx="3640138" cy="2654300"/>
            </a:xfrm>
            <a:custGeom>
              <a:avLst/>
              <a:gdLst>
                <a:gd name="T0" fmla="*/ 876 w 968"/>
                <a:gd name="T1" fmla="*/ 16 h 706"/>
                <a:gd name="T2" fmla="*/ 893 w 968"/>
                <a:gd name="T3" fmla="*/ 56 h 706"/>
                <a:gd name="T4" fmla="*/ 830 w 968"/>
                <a:gd name="T5" fmla="*/ 90 h 706"/>
                <a:gd name="T6" fmla="*/ 604 w 968"/>
                <a:gd name="T7" fmla="*/ 2 h 706"/>
                <a:gd name="T8" fmla="*/ 485 w 968"/>
                <a:gd name="T9" fmla="*/ 121 h 706"/>
                <a:gd name="T10" fmla="*/ 362 w 968"/>
                <a:gd name="T11" fmla="*/ 7 h 706"/>
                <a:gd name="T12" fmla="*/ 139 w 968"/>
                <a:gd name="T13" fmla="*/ 102 h 706"/>
                <a:gd name="T14" fmla="*/ 75 w 968"/>
                <a:gd name="T15" fmla="*/ 70 h 706"/>
                <a:gd name="T16" fmla="*/ 91 w 968"/>
                <a:gd name="T17" fmla="*/ 29 h 706"/>
                <a:gd name="T18" fmla="*/ 1 w 968"/>
                <a:gd name="T19" fmla="*/ 93 h 706"/>
                <a:gd name="T20" fmla="*/ 58 w 968"/>
                <a:gd name="T21" fmla="*/ 155 h 706"/>
                <a:gd name="T22" fmla="*/ 125 w 968"/>
                <a:gd name="T23" fmla="*/ 146 h 706"/>
                <a:gd name="T24" fmla="*/ 120 w 968"/>
                <a:gd name="T25" fmla="*/ 235 h 706"/>
                <a:gd name="T26" fmla="*/ 239 w 968"/>
                <a:gd name="T27" fmla="*/ 184 h 706"/>
                <a:gd name="T28" fmla="*/ 276 w 968"/>
                <a:gd name="T29" fmla="*/ 108 h 706"/>
                <a:gd name="T30" fmla="*/ 335 w 968"/>
                <a:gd name="T31" fmla="*/ 190 h 706"/>
                <a:gd name="T32" fmla="*/ 386 w 968"/>
                <a:gd name="T33" fmla="*/ 136 h 706"/>
                <a:gd name="T34" fmla="*/ 333 w 968"/>
                <a:gd name="T35" fmla="*/ 123 h 706"/>
                <a:gd name="T36" fmla="*/ 374 w 968"/>
                <a:gd name="T37" fmla="*/ 74 h 706"/>
                <a:gd name="T38" fmla="*/ 435 w 968"/>
                <a:gd name="T39" fmla="*/ 134 h 706"/>
                <a:gd name="T40" fmla="*/ 346 w 968"/>
                <a:gd name="T41" fmla="*/ 255 h 706"/>
                <a:gd name="T42" fmla="*/ 311 w 968"/>
                <a:gd name="T43" fmla="*/ 214 h 706"/>
                <a:gd name="T44" fmla="*/ 267 w 968"/>
                <a:gd name="T45" fmla="*/ 265 h 706"/>
                <a:gd name="T46" fmla="*/ 402 w 968"/>
                <a:gd name="T47" fmla="*/ 307 h 706"/>
                <a:gd name="T48" fmla="*/ 448 w 968"/>
                <a:gd name="T49" fmla="*/ 303 h 706"/>
                <a:gd name="T50" fmla="*/ 381 w 968"/>
                <a:gd name="T51" fmla="*/ 383 h 706"/>
                <a:gd name="T52" fmla="*/ 346 w 968"/>
                <a:gd name="T53" fmla="*/ 465 h 706"/>
                <a:gd name="T54" fmla="*/ 455 w 968"/>
                <a:gd name="T55" fmla="*/ 428 h 706"/>
                <a:gd name="T56" fmla="*/ 416 w 968"/>
                <a:gd name="T57" fmla="*/ 512 h 706"/>
                <a:gd name="T58" fmla="*/ 477 w 968"/>
                <a:gd name="T59" fmla="*/ 626 h 706"/>
                <a:gd name="T60" fmla="*/ 493 w 968"/>
                <a:gd name="T61" fmla="*/ 700 h 706"/>
                <a:gd name="T62" fmla="*/ 493 w 968"/>
                <a:gd name="T63" fmla="*/ 705 h 706"/>
                <a:gd name="T64" fmla="*/ 493 w 968"/>
                <a:gd name="T65" fmla="*/ 702 h 706"/>
                <a:gd name="T66" fmla="*/ 494 w 968"/>
                <a:gd name="T67" fmla="*/ 706 h 706"/>
                <a:gd name="T68" fmla="*/ 494 w 968"/>
                <a:gd name="T69" fmla="*/ 699 h 706"/>
                <a:gd name="T70" fmla="*/ 507 w 968"/>
                <a:gd name="T71" fmla="*/ 624 h 706"/>
                <a:gd name="T72" fmla="*/ 565 w 968"/>
                <a:gd name="T73" fmla="*/ 508 h 706"/>
                <a:gd name="T74" fmla="*/ 524 w 968"/>
                <a:gd name="T75" fmla="*/ 425 h 706"/>
                <a:gd name="T76" fmla="*/ 633 w 968"/>
                <a:gd name="T77" fmla="*/ 459 h 706"/>
                <a:gd name="T78" fmla="*/ 596 w 968"/>
                <a:gd name="T79" fmla="*/ 378 h 706"/>
                <a:gd name="T80" fmla="*/ 527 w 968"/>
                <a:gd name="T81" fmla="*/ 300 h 706"/>
                <a:gd name="T82" fmla="*/ 573 w 968"/>
                <a:gd name="T83" fmla="*/ 303 h 706"/>
                <a:gd name="T84" fmla="*/ 706 w 968"/>
                <a:gd name="T85" fmla="*/ 256 h 706"/>
                <a:gd name="T86" fmla="*/ 661 w 968"/>
                <a:gd name="T87" fmla="*/ 207 h 706"/>
                <a:gd name="T88" fmla="*/ 627 w 968"/>
                <a:gd name="T89" fmla="*/ 250 h 706"/>
                <a:gd name="T90" fmla="*/ 535 w 968"/>
                <a:gd name="T91" fmla="*/ 131 h 706"/>
                <a:gd name="T92" fmla="*/ 594 w 968"/>
                <a:gd name="T93" fmla="*/ 70 h 706"/>
                <a:gd name="T94" fmla="*/ 637 w 968"/>
                <a:gd name="T95" fmla="*/ 117 h 706"/>
                <a:gd name="T96" fmla="*/ 584 w 968"/>
                <a:gd name="T97" fmla="*/ 131 h 706"/>
                <a:gd name="T98" fmla="*/ 636 w 968"/>
                <a:gd name="T99" fmla="*/ 184 h 706"/>
                <a:gd name="T100" fmla="*/ 693 w 968"/>
                <a:gd name="T101" fmla="*/ 100 h 706"/>
                <a:gd name="T102" fmla="*/ 733 w 968"/>
                <a:gd name="T103" fmla="*/ 175 h 706"/>
                <a:gd name="T104" fmla="*/ 852 w 968"/>
                <a:gd name="T105" fmla="*/ 222 h 706"/>
                <a:gd name="T106" fmla="*/ 846 w 968"/>
                <a:gd name="T107" fmla="*/ 133 h 706"/>
                <a:gd name="T108" fmla="*/ 912 w 968"/>
                <a:gd name="T109" fmla="*/ 140 h 706"/>
                <a:gd name="T110" fmla="*/ 968 w 968"/>
                <a:gd name="T111" fmla="*/ 76 h 706"/>
                <a:gd name="T112" fmla="*/ 876 w 968"/>
                <a:gd name="T113" fmla="*/ 16 h 706"/>
                <a:gd name="T114" fmla="*/ 491 w 968"/>
                <a:gd name="T115" fmla="*/ 517 h 706"/>
                <a:gd name="T116" fmla="*/ 491 w 968"/>
                <a:gd name="T117" fmla="*/ 517 h 706"/>
                <a:gd name="T118" fmla="*/ 486 w 968"/>
                <a:gd name="T119" fmla="*/ 194 h 706"/>
                <a:gd name="T120" fmla="*/ 491 w 968"/>
                <a:gd name="T121" fmla="*/ 51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8" h="706">
                  <a:moveTo>
                    <a:pt x="876" y="16"/>
                  </a:moveTo>
                  <a:cubicBezTo>
                    <a:pt x="876" y="16"/>
                    <a:pt x="892" y="33"/>
                    <a:pt x="893" y="56"/>
                  </a:cubicBezTo>
                  <a:cubicBezTo>
                    <a:pt x="893" y="79"/>
                    <a:pt x="860" y="90"/>
                    <a:pt x="830" y="90"/>
                  </a:cubicBezTo>
                  <a:cubicBezTo>
                    <a:pt x="756" y="91"/>
                    <a:pt x="732" y="0"/>
                    <a:pt x="604" y="2"/>
                  </a:cubicBezTo>
                  <a:cubicBezTo>
                    <a:pt x="515" y="3"/>
                    <a:pt x="491" y="72"/>
                    <a:pt x="485" y="121"/>
                  </a:cubicBezTo>
                  <a:cubicBezTo>
                    <a:pt x="476" y="72"/>
                    <a:pt x="450" y="6"/>
                    <a:pt x="362" y="7"/>
                  </a:cubicBezTo>
                  <a:cubicBezTo>
                    <a:pt x="235" y="9"/>
                    <a:pt x="212" y="101"/>
                    <a:pt x="139" y="102"/>
                  </a:cubicBezTo>
                  <a:cubicBezTo>
                    <a:pt x="109" y="102"/>
                    <a:pt x="75" y="93"/>
                    <a:pt x="75" y="70"/>
                  </a:cubicBezTo>
                  <a:cubicBezTo>
                    <a:pt x="75" y="47"/>
                    <a:pt x="91" y="29"/>
                    <a:pt x="91" y="29"/>
                  </a:cubicBezTo>
                  <a:cubicBezTo>
                    <a:pt x="68" y="38"/>
                    <a:pt x="0" y="44"/>
                    <a:pt x="1" y="93"/>
                  </a:cubicBezTo>
                  <a:cubicBezTo>
                    <a:pt x="2" y="141"/>
                    <a:pt x="22" y="155"/>
                    <a:pt x="58" y="155"/>
                  </a:cubicBezTo>
                  <a:cubicBezTo>
                    <a:pt x="94" y="154"/>
                    <a:pt x="125" y="146"/>
                    <a:pt x="125" y="146"/>
                  </a:cubicBezTo>
                  <a:cubicBezTo>
                    <a:pt x="66" y="194"/>
                    <a:pt x="120" y="235"/>
                    <a:pt x="120" y="235"/>
                  </a:cubicBezTo>
                  <a:cubicBezTo>
                    <a:pt x="162" y="180"/>
                    <a:pt x="220" y="245"/>
                    <a:pt x="239" y="184"/>
                  </a:cubicBezTo>
                  <a:cubicBezTo>
                    <a:pt x="257" y="123"/>
                    <a:pt x="276" y="108"/>
                    <a:pt x="276" y="108"/>
                  </a:cubicBezTo>
                  <a:cubicBezTo>
                    <a:pt x="276" y="108"/>
                    <a:pt x="269" y="191"/>
                    <a:pt x="335" y="190"/>
                  </a:cubicBezTo>
                  <a:cubicBezTo>
                    <a:pt x="402" y="189"/>
                    <a:pt x="394" y="119"/>
                    <a:pt x="386" y="136"/>
                  </a:cubicBezTo>
                  <a:cubicBezTo>
                    <a:pt x="378" y="153"/>
                    <a:pt x="334" y="160"/>
                    <a:pt x="333" y="123"/>
                  </a:cubicBezTo>
                  <a:cubicBezTo>
                    <a:pt x="332" y="86"/>
                    <a:pt x="345" y="75"/>
                    <a:pt x="374" y="74"/>
                  </a:cubicBezTo>
                  <a:cubicBezTo>
                    <a:pt x="403" y="74"/>
                    <a:pt x="435" y="105"/>
                    <a:pt x="435" y="134"/>
                  </a:cubicBezTo>
                  <a:cubicBezTo>
                    <a:pt x="437" y="208"/>
                    <a:pt x="387" y="255"/>
                    <a:pt x="346" y="255"/>
                  </a:cubicBezTo>
                  <a:cubicBezTo>
                    <a:pt x="307" y="256"/>
                    <a:pt x="311" y="214"/>
                    <a:pt x="311" y="214"/>
                  </a:cubicBezTo>
                  <a:cubicBezTo>
                    <a:pt x="311" y="214"/>
                    <a:pt x="267" y="225"/>
                    <a:pt x="267" y="265"/>
                  </a:cubicBezTo>
                  <a:cubicBezTo>
                    <a:pt x="269" y="343"/>
                    <a:pt x="375" y="349"/>
                    <a:pt x="402" y="307"/>
                  </a:cubicBezTo>
                  <a:cubicBezTo>
                    <a:pt x="429" y="266"/>
                    <a:pt x="460" y="285"/>
                    <a:pt x="448" y="303"/>
                  </a:cubicBezTo>
                  <a:cubicBezTo>
                    <a:pt x="435" y="322"/>
                    <a:pt x="379" y="318"/>
                    <a:pt x="381" y="383"/>
                  </a:cubicBezTo>
                  <a:cubicBezTo>
                    <a:pt x="383" y="448"/>
                    <a:pt x="346" y="465"/>
                    <a:pt x="346" y="465"/>
                  </a:cubicBezTo>
                  <a:cubicBezTo>
                    <a:pt x="391" y="486"/>
                    <a:pt x="435" y="449"/>
                    <a:pt x="455" y="428"/>
                  </a:cubicBezTo>
                  <a:cubicBezTo>
                    <a:pt x="440" y="447"/>
                    <a:pt x="416" y="482"/>
                    <a:pt x="416" y="512"/>
                  </a:cubicBezTo>
                  <a:cubicBezTo>
                    <a:pt x="417" y="555"/>
                    <a:pt x="455" y="583"/>
                    <a:pt x="477" y="626"/>
                  </a:cubicBezTo>
                  <a:cubicBezTo>
                    <a:pt x="486" y="643"/>
                    <a:pt x="491" y="672"/>
                    <a:pt x="493" y="700"/>
                  </a:cubicBezTo>
                  <a:cubicBezTo>
                    <a:pt x="493" y="705"/>
                    <a:pt x="493" y="705"/>
                    <a:pt x="493" y="705"/>
                  </a:cubicBezTo>
                  <a:cubicBezTo>
                    <a:pt x="493" y="704"/>
                    <a:pt x="493" y="703"/>
                    <a:pt x="493" y="702"/>
                  </a:cubicBezTo>
                  <a:cubicBezTo>
                    <a:pt x="494" y="704"/>
                    <a:pt x="494" y="705"/>
                    <a:pt x="494" y="706"/>
                  </a:cubicBezTo>
                  <a:cubicBezTo>
                    <a:pt x="494" y="699"/>
                    <a:pt x="494" y="699"/>
                    <a:pt x="494" y="699"/>
                  </a:cubicBezTo>
                  <a:cubicBezTo>
                    <a:pt x="495" y="670"/>
                    <a:pt x="499" y="642"/>
                    <a:pt x="507" y="624"/>
                  </a:cubicBezTo>
                  <a:cubicBezTo>
                    <a:pt x="529" y="580"/>
                    <a:pt x="566" y="551"/>
                    <a:pt x="565" y="508"/>
                  </a:cubicBezTo>
                  <a:cubicBezTo>
                    <a:pt x="565" y="478"/>
                    <a:pt x="539" y="444"/>
                    <a:pt x="524" y="425"/>
                  </a:cubicBezTo>
                  <a:cubicBezTo>
                    <a:pt x="545" y="446"/>
                    <a:pt x="589" y="482"/>
                    <a:pt x="633" y="459"/>
                  </a:cubicBezTo>
                  <a:cubicBezTo>
                    <a:pt x="633" y="459"/>
                    <a:pt x="596" y="443"/>
                    <a:pt x="596" y="378"/>
                  </a:cubicBezTo>
                  <a:cubicBezTo>
                    <a:pt x="597" y="313"/>
                    <a:pt x="540" y="318"/>
                    <a:pt x="527" y="300"/>
                  </a:cubicBezTo>
                  <a:cubicBezTo>
                    <a:pt x="515" y="282"/>
                    <a:pt x="545" y="262"/>
                    <a:pt x="573" y="303"/>
                  </a:cubicBezTo>
                  <a:cubicBezTo>
                    <a:pt x="601" y="344"/>
                    <a:pt x="708" y="335"/>
                    <a:pt x="706" y="256"/>
                  </a:cubicBezTo>
                  <a:cubicBezTo>
                    <a:pt x="706" y="216"/>
                    <a:pt x="661" y="207"/>
                    <a:pt x="661" y="207"/>
                  </a:cubicBezTo>
                  <a:cubicBezTo>
                    <a:pt x="661" y="207"/>
                    <a:pt x="666" y="249"/>
                    <a:pt x="627" y="250"/>
                  </a:cubicBezTo>
                  <a:cubicBezTo>
                    <a:pt x="586" y="250"/>
                    <a:pt x="536" y="205"/>
                    <a:pt x="535" y="131"/>
                  </a:cubicBezTo>
                  <a:cubicBezTo>
                    <a:pt x="534" y="102"/>
                    <a:pt x="565" y="70"/>
                    <a:pt x="594" y="70"/>
                  </a:cubicBezTo>
                  <a:cubicBezTo>
                    <a:pt x="623" y="69"/>
                    <a:pt x="636" y="80"/>
                    <a:pt x="637" y="117"/>
                  </a:cubicBezTo>
                  <a:cubicBezTo>
                    <a:pt x="637" y="153"/>
                    <a:pt x="593" y="148"/>
                    <a:pt x="584" y="131"/>
                  </a:cubicBezTo>
                  <a:cubicBezTo>
                    <a:pt x="576" y="114"/>
                    <a:pt x="570" y="185"/>
                    <a:pt x="636" y="184"/>
                  </a:cubicBezTo>
                  <a:cubicBezTo>
                    <a:pt x="703" y="183"/>
                    <a:pt x="693" y="100"/>
                    <a:pt x="693" y="100"/>
                  </a:cubicBezTo>
                  <a:cubicBezTo>
                    <a:pt x="693" y="100"/>
                    <a:pt x="713" y="115"/>
                    <a:pt x="733" y="175"/>
                  </a:cubicBezTo>
                  <a:cubicBezTo>
                    <a:pt x="753" y="235"/>
                    <a:pt x="809" y="169"/>
                    <a:pt x="852" y="222"/>
                  </a:cubicBezTo>
                  <a:cubicBezTo>
                    <a:pt x="852" y="222"/>
                    <a:pt x="906" y="180"/>
                    <a:pt x="846" y="133"/>
                  </a:cubicBezTo>
                  <a:cubicBezTo>
                    <a:pt x="846" y="133"/>
                    <a:pt x="876" y="141"/>
                    <a:pt x="912" y="140"/>
                  </a:cubicBezTo>
                  <a:cubicBezTo>
                    <a:pt x="948" y="140"/>
                    <a:pt x="968" y="124"/>
                    <a:pt x="968" y="76"/>
                  </a:cubicBezTo>
                  <a:cubicBezTo>
                    <a:pt x="967" y="28"/>
                    <a:pt x="899" y="24"/>
                    <a:pt x="876" y="16"/>
                  </a:cubicBezTo>
                  <a:close/>
                  <a:moveTo>
                    <a:pt x="491" y="517"/>
                  </a:moveTo>
                  <a:cubicBezTo>
                    <a:pt x="491" y="517"/>
                    <a:pt x="491" y="517"/>
                    <a:pt x="491" y="517"/>
                  </a:cubicBezTo>
                  <a:cubicBezTo>
                    <a:pt x="456" y="421"/>
                    <a:pt x="478" y="259"/>
                    <a:pt x="486" y="194"/>
                  </a:cubicBezTo>
                  <a:cubicBezTo>
                    <a:pt x="496" y="260"/>
                    <a:pt x="522" y="420"/>
                    <a:pt x="491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4019</Words>
  <Application>WPS 演示</Application>
  <PresentationFormat>自定义</PresentationFormat>
  <Paragraphs>312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华文宋体</vt:lpstr>
      <vt:lpstr>微软雅黑</vt:lpstr>
      <vt:lpstr>Kunstler Script</vt:lpstr>
      <vt:lpstr>造字工房悦圆（非商用）常规体</vt:lpstr>
      <vt:lpstr>Calibri</vt:lpstr>
      <vt:lpstr>Arial Unicode MS</vt:lpstr>
      <vt:lpstr>Calibri Light</vt:lpstr>
      <vt:lpstr>方正姚体</vt:lpstr>
      <vt:lpstr>Arial</vt:lpstr>
      <vt:lpstr>Wingdings</vt:lpstr>
      <vt:lpstr>www.freeppt7.com-Best PPT templates for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年会</dc:title>
  <dc:creator>第一PPT</dc:creator>
  <cp:keywords>www.1ppt.com</cp:keywords>
  <cp:lastModifiedBy>kwl6163com</cp:lastModifiedBy>
  <cp:revision>97</cp:revision>
  <dcterms:created xsi:type="dcterms:W3CDTF">2015-12-25T11:22:00Z</dcterms:created>
  <dcterms:modified xsi:type="dcterms:W3CDTF">2018-05-12T14:43:30Z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