
<file path=[Content_Types].xml><?xml version="1.0" encoding="utf-8"?>
<Types xmlns="http://schemas.openxmlformats.org/package/2006/content-types"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 rotWithShape="1">
          <a:blip r:embed="rId2"/>
          <a:srcRect l="1656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60000">
                <a:schemeClr val="tx1"/>
              </a:gs>
            </a:gsLst>
            <a:lin ang="2700000" scaled="1"/>
            <a:tileRect/>
          </a:gradFill>
          <a:ln>
            <a:noFill/>
          </a:ln>
        </p:spPr>
      </p:pic>
      <p:sp>
        <p:nvSpPr>
          <p:cNvPr id="5" name="矩形 7"/>
          <p:cNvSpPr/>
          <p:nvPr userDrawn="1"/>
        </p:nvSpPr>
        <p:spPr>
          <a:xfrm>
            <a:off x="7235825" y="4508500"/>
            <a:ext cx="1223963" cy="720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11"/>
          <p:cNvSpPr/>
          <p:nvPr userDrawn="1"/>
        </p:nvSpPr>
        <p:spPr>
          <a:xfrm>
            <a:off x="6443663" y="4868863"/>
            <a:ext cx="1223962" cy="7207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cxnSp>
        <p:nvCxnSpPr>
          <p:cNvPr id="7" name="直接连接符 13"/>
          <p:cNvCxnSpPr/>
          <p:nvPr userDrawn="1"/>
        </p:nvCxnSpPr>
        <p:spPr>
          <a:xfrm>
            <a:off x="7235825" y="4508500"/>
            <a:ext cx="19081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srgbClr val="00B0F0">
                <a:alpha val="40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15"/>
          <p:cNvCxnSpPr>
            <a:endCxn id="8" idx="1"/>
          </p:cNvCxnSpPr>
          <p:nvPr userDrawn="1"/>
        </p:nvCxnSpPr>
        <p:spPr>
          <a:xfrm>
            <a:off x="7235825" y="4508500"/>
            <a:ext cx="0" cy="36036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srgbClr val="00B0F0">
                <a:alpha val="40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17"/>
          <p:cNvCxnSpPr/>
          <p:nvPr userDrawn="1"/>
        </p:nvCxnSpPr>
        <p:spPr>
          <a:xfrm flipH="1">
            <a:off x="6443663" y="4868863"/>
            <a:ext cx="79216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5400000" algn="t" rotWithShape="0">
              <a:srgbClr val="00B0F0">
                <a:alpha val="40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19"/>
          <p:cNvCxnSpPr>
            <a:endCxn id="12" idx="1"/>
          </p:cNvCxnSpPr>
          <p:nvPr userDrawn="1"/>
        </p:nvCxnSpPr>
        <p:spPr>
          <a:xfrm>
            <a:off x="6443663" y="4868863"/>
            <a:ext cx="0" cy="36036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algn="l" rotWithShape="0">
              <a:srgbClr val="00B0F0">
                <a:alpha val="40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21"/>
          <p:cNvCxnSpPr>
            <a:stCxn id="12" idx="1"/>
          </p:cNvCxnSpPr>
          <p:nvPr userDrawn="1"/>
        </p:nvCxnSpPr>
        <p:spPr>
          <a:xfrm flipH="1">
            <a:off x="0" y="5187950"/>
            <a:ext cx="6444208" cy="0"/>
          </a:xfrm>
          <a:prstGeom prst="line">
            <a:avLst/>
          </a:prstGeom>
          <a:ln>
            <a:gradFill flip="none" rotWithShape="1">
              <a:gsLst>
                <a:gs pos="0">
                  <a:schemeClr val="tx1">
                    <a:lumMod val="50000"/>
                    <a:lumOff val="50000"/>
                  </a:schemeClr>
                </a:gs>
                <a:gs pos="100000">
                  <a:schemeClr val="accent1">
                    <a:tint val="44500"/>
                    <a:satMod val="160000"/>
                    <a:alpha val="0"/>
                  </a:schemeClr>
                </a:gs>
              </a:gsLst>
              <a:lin ang="0" scaled="1"/>
              <a:tileRect/>
            </a:gradFill>
          </a:ln>
          <a:effectLst>
            <a:outerShdw blurRad="50800" dist="38100" dir="5400000" algn="t" rotWithShape="0">
              <a:srgbClr val="00B0F0">
                <a:alpha val="40000"/>
              </a:srgb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34508" y="4689140"/>
            <a:ext cx="7825924" cy="4917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45704" y="5229200"/>
            <a:ext cx="7772400" cy="941413"/>
          </a:xfrm>
        </p:spPr>
        <p:txBody>
          <a:bodyPr/>
          <a:lstStyle>
            <a:lvl1pPr>
              <a:defRPr b="1" cap="none" spc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B2017-BDB8-466D-A9EF-3B70F186609E}" type="datetimeFigureOut">
              <a:rPr lang="zh-CN" altLang="en-US"/>
            </a:fld>
            <a:endParaRPr lang="zh-CN" altLang="en-US"/>
          </a:p>
        </p:txBody>
      </p:sp>
      <p:sp>
        <p:nvSpPr>
          <p:cNvPr id="1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D5FAB-68B7-4B86-96E6-FF813ACC3DF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02547-BB8F-42A0-89B1-AD4456FBA9A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25C4E-69B8-4380-BCCD-F93A7553F07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4E5A6-9E7C-49C6-873F-CF2BE6F158E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2CDFA-03F1-453A-B79F-79607A4FA4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B74D7-FF7B-4CB8-AE83-18BD02E191C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CAD81-3D19-4D33-8EB0-C7B9A84CE3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C369E-0BDC-4B8D-BDB2-A849C8D7EB4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FC4B6-6F0F-4D8D-8527-BC1B682AA65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C5404-9B0F-47FD-ADDA-C0D2A0219E54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423E6-5C5C-4D02-B107-32FE7B0F2BD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47BA-0B15-45BC-9ABC-BD8A8A5F3585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8B129-B4FD-4301-92F0-E4DECC4C699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A3E1A-9E83-4666-A4F7-7C45AB92E46C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330EA-FC1A-4F12-94C2-040B18B531F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EBD6C-97ED-4D22-B371-E2FC6FEB4FD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19C3F-D4CA-462E-A0EA-8FC3E39A44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6AA49-3E9A-4D1B-9493-D0F901FCA4F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267C7-2332-4A8D-A3A2-2BFAC72655F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2C72B-538E-4AA2-9E9A-DC3603B4796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AE35A-4152-4379-AF05-743B344851A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GIF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7"/>
          <p:cNvPicPr>
            <a:picLocks noChangeAspect="1"/>
          </p:cNvPicPr>
          <p:nvPr userDrawn="1"/>
        </p:nvPicPr>
        <p:blipFill>
          <a:blip r:embed="rId12"/>
          <a:srcRect b="28081"/>
          <a:stretch>
            <a:fillRect/>
          </a:stretch>
        </p:blipFill>
        <p:spPr bwMode="auto">
          <a:xfrm>
            <a:off x="0" y="2749550"/>
            <a:ext cx="9144000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>
          <a:xfrm>
            <a:off x="0" y="0"/>
            <a:ext cx="9144000" cy="6859544"/>
          </a:xfrm>
          <a:prstGeom prst="rect">
            <a:avLst/>
          </a:prstGeom>
          <a:gradFill flip="none" rotWithShape="1">
            <a:gsLst>
              <a:gs pos="75000">
                <a:schemeClr val="tx1">
                  <a:alpha val="50000"/>
                </a:schemeClr>
              </a:gs>
              <a:gs pos="44000">
                <a:schemeClr val="tx1"/>
              </a:gs>
              <a:gs pos="100000">
                <a:schemeClr val="tx1">
                  <a:alpha val="9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3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3B09CF-39A5-4D1F-BF54-935DC05DB7F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476533D-8721-40C4-9A61-97D3CEED8A6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anose="020B0806030902050204" pitchFamily="34" charset="0"/>
          <a:ea typeface="微软雅黑" panose="020B0503020204020204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anose="020B0806030902050204" pitchFamily="34" charset="0"/>
          <a:ea typeface="微软雅黑" panose="020B0503020204020204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anose="020B0806030902050204" pitchFamily="34" charset="0"/>
          <a:ea typeface="微软雅黑" panose="020B0503020204020204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anose="020B0806030902050204" pitchFamily="34" charset="0"/>
          <a:ea typeface="微软雅黑" panose="020B0503020204020204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anose="020B0806030902050204" pitchFamily="34" charset="0"/>
          <a:ea typeface="微软雅黑" panose="020B0503020204020204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anose="020B0806030902050204" pitchFamily="34" charset="0"/>
          <a:ea typeface="微软雅黑" panose="020B0503020204020204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anose="020B0806030902050204" pitchFamily="34" charset="0"/>
          <a:ea typeface="微软雅黑" panose="020B0503020204020204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Impact" panose="020B080603090205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3"/>
        </a:buBlip>
        <a:defRPr sz="24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1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b="1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b="1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00" b="1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hyperlink" Target="https://www.freeppt7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smtClean="0"/>
              <a:t>Thanksgiving Mother's Day PPT template</a:t>
            </a:r>
            <a:endParaRPr dirty="0" smtClean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36220" y="4808855"/>
            <a:ext cx="6386195" cy="4921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sz="1800" b="0" dirty="0" smtClean="0">
                <a:solidFill>
                  <a:schemeClr val="bg1">
                    <a:lumMod val="8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www.freeppt7.com-Best PPT templates for download</a:t>
            </a:r>
            <a:endParaRPr sz="1800" b="0" dirty="0" smtClean="0">
              <a:solidFill>
                <a:schemeClr val="bg1">
                  <a:lumMod val="8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00192" y="151290"/>
            <a:ext cx="72008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endParaRPr lang="en-US" altLang="zh-CN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260" y="1129665"/>
            <a:ext cx="4678680" cy="107823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270" y="3538220"/>
            <a:ext cx="9144000" cy="3321050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0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0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1600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1600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freeppt7.com-Best PPT templates for download">
  <a:themeElements>
    <a:clrScheme name="自定义 4">
      <a:dk1>
        <a:sysClr val="windowText" lastClr="000000"/>
      </a:dk1>
      <a:lt1>
        <a:sysClr val="window" lastClr="FFFFFF"/>
      </a:lt1>
      <a:dk2>
        <a:srgbClr val="FFFFFF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940</Words>
  <Application>WPS 演示</Application>
  <PresentationFormat>全屏显示(4:3)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5" baseType="lpstr">
      <vt:lpstr>Arial</vt:lpstr>
      <vt:lpstr>宋体</vt:lpstr>
      <vt:lpstr>Wingdings</vt:lpstr>
      <vt:lpstr>Impact</vt:lpstr>
      <vt:lpstr>微软雅黑</vt:lpstr>
      <vt:lpstr>Calibri</vt:lpstr>
      <vt:lpstr>华文细黑</vt:lpstr>
      <vt:lpstr>Arial</vt:lpstr>
      <vt:lpstr>Times New Roman</vt:lpstr>
      <vt:lpstr>Arial Unicode MS</vt:lpstr>
      <vt:lpstr>Wingdings</vt:lpstr>
      <vt:lpstr>www.freeppt7.com-Best PPT templates for download</vt:lpstr>
      <vt:lpstr>感恩母亲节PPT模板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果因PPT工作室</dc:creator>
  <cp:keywords>XS-普屏 4：3;SC-深蓝色;BG-浅色;DH-静态</cp:keywords>
  <dc:subject>TP-人文风俗</dc:subject>
  <cp:category>UDi-主题模板</cp:category>
  <cp:lastModifiedBy>kwl6163com</cp:lastModifiedBy>
  <cp:revision>12</cp:revision>
  <dcterms:created xsi:type="dcterms:W3CDTF">2012-05-11T17:34:00Z</dcterms:created>
  <dcterms:modified xsi:type="dcterms:W3CDTF">2018-05-13T12:51:11Z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