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9" r:id="rId5"/>
    <p:sldId id="258" r:id="rId6"/>
    <p:sldId id="262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FFCC66"/>
    <a:srgbClr val="990099"/>
    <a:srgbClr val="CC0099"/>
    <a:srgbClr val="FE9202"/>
    <a:srgbClr val="6C1A00"/>
    <a:srgbClr val="00AACC"/>
    <a:srgbClr val="5EEC3C"/>
    <a:srgbClr val="1D3A00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78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5FDCE-77A7-4D98-B3C4-490AB8CB8209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1B6B0-90FB-4040-A29A-D5D3B956DC8A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3029865"/>
            <a:ext cx="8246070" cy="106893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4098800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7" y="2326215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805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33814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13635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33814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13635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  <a:endParaRPr lang="en-US" sz="140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  <a:endParaRPr lang="en-US" sz="140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www.freeppt7.com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28470"/>
            <a:ext cx="8246071" cy="763525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02815"/>
            <a:ext cx="8246071" cy="2748688"/>
          </a:xfrm>
        </p:spPr>
        <p:txBody>
          <a:bodyPr/>
          <a:lstStyle/>
          <a:p>
            <a:r>
              <a:rPr lang="en-US" dirty="0"/>
              <a:t>Make Effective Presentations</a:t>
            </a:r>
            <a:endParaRPr lang="en-US" dirty="0"/>
          </a:p>
          <a:p>
            <a:r>
              <a:rPr lang="en-US" dirty="0"/>
              <a:t>Using Awesome Backgrounds</a:t>
            </a:r>
            <a:endParaRPr lang="en-US" dirty="0"/>
          </a:p>
          <a:p>
            <a:r>
              <a:rPr lang="en-US" dirty="0"/>
              <a:t>Engage your Audience</a:t>
            </a:r>
            <a:endParaRPr lang="en-US" dirty="0"/>
          </a:p>
          <a:p>
            <a:r>
              <a:rPr lang="en-US" dirty="0"/>
              <a:t>Capture Audience Attention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7" cy="763525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4132" y="1350110"/>
            <a:ext cx="6260906" cy="3359510"/>
          </a:xfrm>
        </p:spPr>
        <p:txBody>
          <a:bodyPr/>
          <a:lstStyle/>
          <a:p>
            <a:r>
              <a:rPr lang="en-US" dirty="0"/>
              <a:t>Make Effective Presentations</a:t>
            </a:r>
            <a:endParaRPr lang="en-US" dirty="0"/>
          </a:p>
          <a:p>
            <a:r>
              <a:rPr lang="en-US" dirty="0"/>
              <a:t>Using Awesome Backgrounds</a:t>
            </a:r>
            <a:endParaRPr lang="en-US" dirty="0"/>
          </a:p>
          <a:p>
            <a:r>
              <a:rPr lang="en-US" dirty="0"/>
              <a:t>Engage your Audience</a:t>
            </a:r>
            <a:endParaRPr lang="en-US" dirty="0"/>
          </a:p>
          <a:p>
            <a:r>
              <a:rPr lang="en-US" dirty="0"/>
              <a:t>Capture Audience Attention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1670" y="128470"/>
            <a:ext cx="7940660" cy="763525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6880" y="1655520"/>
            <a:ext cx="4040188" cy="479822"/>
          </a:xfrm>
        </p:spPr>
        <p:txBody>
          <a:bodyPr/>
          <a:lstStyle/>
          <a:p>
            <a:r>
              <a:rPr lang="en-US" dirty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6880" y="2127917"/>
            <a:ext cx="4040188" cy="2276294"/>
          </a:xfrm>
        </p:spPr>
        <p:txBody>
          <a:bodyPr/>
          <a:lstStyle/>
          <a:p>
            <a:r>
              <a:rPr lang="en-US" dirty="0"/>
              <a:t>Feature 1</a:t>
            </a:r>
            <a:endParaRPr lang="en-US" dirty="0"/>
          </a:p>
          <a:p>
            <a:r>
              <a:rPr lang="en-US" dirty="0"/>
              <a:t>Feature 2</a:t>
            </a:r>
            <a:endParaRPr lang="en-US" dirty="0"/>
          </a:p>
          <a:p>
            <a:r>
              <a:rPr lang="en-US" dirty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1" y="1655520"/>
            <a:ext cx="4041775" cy="479822"/>
          </a:xfrm>
        </p:spPr>
        <p:txBody>
          <a:bodyPr/>
          <a:lstStyle/>
          <a:p>
            <a:r>
              <a:rPr lang="en-US" dirty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1" y="2127917"/>
            <a:ext cx="4041775" cy="2276294"/>
          </a:xfrm>
        </p:spPr>
        <p:txBody>
          <a:bodyPr/>
          <a:lstStyle/>
          <a:p>
            <a:r>
              <a:rPr lang="en-US" dirty="0"/>
              <a:t>Feature 1</a:t>
            </a:r>
            <a:endParaRPr lang="en-US" dirty="0"/>
          </a:p>
          <a:p>
            <a:r>
              <a:rPr lang="en-US" dirty="0"/>
              <a:t>Feature 2</a:t>
            </a:r>
            <a:endParaRPr lang="en-US" dirty="0"/>
          </a:p>
          <a:p>
            <a:r>
              <a:rPr lang="en-US" dirty="0"/>
              <a:t>Feature 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5" y="109220"/>
            <a:ext cx="3496945" cy="80581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182626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</Words>
  <Application>WPS 演示</Application>
  <PresentationFormat>On-screen Show (16:9)</PresentationFormat>
  <Paragraphs>42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等线</vt:lpstr>
      <vt:lpstr>Arial</vt:lpstr>
      <vt:lpstr>Wingdings</vt:lpstr>
      <vt:lpstr>www.freeppt7.com-Best PPT templates for free download</vt:lpstr>
      <vt:lpstr>Click to edit  Master title style</vt:lpstr>
      <vt:lpstr>Slide Title</vt:lpstr>
      <vt:lpstr>Slide Title</vt:lpstr>
      <vt:lpstr>Slide Title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kwl6163com</cp:lastModifiedBy>
  <cp:revision>121</cp:revision>
  <dcterms:created xsi:type="dcterms:W3CDTF">2013-08-21T19:17:00Z</dcterms:created>
  <dcterms:modified xsi:type="dcterms:W3CDTF">2018-05-15T07:33:33Z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