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59" r:id="rId5"/>
    <p:sldId id="258" r:id="rId6"/>
    <p:sldId id="260" r:id="rId7"/>
    <p:sldId id="262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202"/>
    <a:srgbClr val="007033"/>
    <a:srgbClr val="6C1A00"/>
    <a:srgbClr val="00AACC"/>
    <a:srgbClr val="5EEC3C"/>
    <a:srgbClr val="1D3A00"/>
    <a:srgbClr val="003296"/>
    <a:srgbClr val="E39A39"/>
    <a:srgbClr val="FFC901"/>
    <a:srgbClr val="FEA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78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A672D-E19E-4750-BD39-511A8C39D90F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62D2C-18AC-4A82-9799-A75FF521313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07080" y="2562686"/>
            <a:ext cx="7787954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80" y="4098800"/>
            <a:ext cx="7787955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8246070" cy="610821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44700"/>
            <a:ext cx="8246070" cy="3817623"/>
          </a:xfrm>
        </p:spPr>
        <p:txBody>
          <a:bodyPr/>
          <a:lstStyle>
            <a:lvl1pPr algn="r">
              <a:defRPr sz="2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tx1"/>
                </a:solidFill>
              </a:defRPr>
            </a:lvl2pPr>
            <a:lvl3pPr algn="r">
              <a:defRPr>
                <a:solidFill>
                  <a:schemeClr val="tx1"/>
                </a:solidFill>
              </a:defRPr>
            </a:lvl3pPr>
            <a:lvl4pPr algn="r">
              <a:defRPr>
                <a:solidFill>
                  <a:schemeClr val="tx1"/>
                </a:solidFill>
              </a:defRPr>
            </a:lvl4pPr>
            <a:lvl5pPr algn="r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835" y="281174"/>
            <a:ext cx="610820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E9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835" y="1044700"/>
            <a:ext cx="6108200" cy="366376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8470"/>
            <a:ext cx="7940659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946648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419045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946648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419045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  <a:endParaRPr lang="en-US" sz="140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  <a:endParaRPr lang="en-US" sz="140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hyperlink" Target="https://www.freeppt7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4" name="副标题 3"/>
          <p:cNvSpPr/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  <a:endParaRPr lang="en-US"/>
          </a:p>
          <a:p>
            <a:r>
              <a:rPr lang="en-US"/>
              <a:t>Using Awesome Backgrounds</a:t>
            </a:r>
            <a:endParaRPr lang="en-US"/>
          </a:p>
          <a:p>
            <a:r>
              <a:rPr lang="en-US"/>
              <a:t>Engage your Audience</a:t>
            </a:r>
            <a:endParaRPr lang="en-US"/>
          </a:p>
          <a:p>
            <a:r>
              <a:rPr lang="en-US"/>
              <a:t>Capture Audience Attention</a:t>
            </a:r>
            <a:endParaRPr lang="en-US"/>
          </a:p>
          <a:p>
            <a:endParaRPr lang="en-US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  <a:endParaRPr lang="en-US"/>
          </a:p>
          <a:p>
            <a:r>
              <a:rPr lang="en-US"/>
              <a:t>Using Awesome Backgrounds</a:t>
            </a:r>
            <a:endParaRPr lang="en-US"/>
          </a:p>
          <a:p>
            <a:r>
              <a:rPr lang="en-US"/>
              <a:t>Engage your Audience</a:t>
            </a:r>
            <a:endParaRPr lang="en-US"/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  <a:endParaRPr lang="en-US"/>
          </a:p>
          <a:p>
            <a:r>
              <a:rPr lang="en-US"/>
              <a:t>Feature 2</a:t>
            </a:r>
            <a:endParaRPr lang="en-US"/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  <a:endParaRPr lang="en-US"/>
          </a:p>
          <a:p>
            <a:r>
              <a:rPr lang="en-US"/>
              <a:t>Feature 2</a:t>
            </a:r>
            <a:endParaRPr lang="en-US"/>
          </a:p>
          <a:p>
            <a:r>
              <a:rPr lang="en-US"/>
              <a:t>Feature 3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890" y="135255"/>
            <a:ext cx="5626735" cy="129667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182626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 dirty="0">
                <a:solidFill>
                  <a:srgbClr val="005397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Can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Unlimited number of commercial demonstrations for your personal/company, business.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masters.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Can not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Used for any form of online payment download.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After collecting the free resources we released, we will burn the discs for sale.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691</Words>
  <Application>WPS 演示</Application>
  <PresentationFormat>On-screen Show (16:9)</PresentationFormat>
  <Paragraphs>40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微软雅黑</vt:lpstr>
      <vt:lpstr>Arial Unicode MS</vt:lpstr>
      <vt:lpstr>等线</vt:lpstr>
      <vt:lpstr>Arial</vt:lpstr>
      <vt:lpstr>Wingdings</vt:lpstr>
      <vt:lpstr>www.freeppt7.com-Best PPT templates for free download</vt:lpstr>
      <vt:lpstr>Click to edit  Master title style</vt:lpstr>
      <vt:lpstr>Slide Title</vt:lpstr>
      <vt:lpstr>Slide Title</vt:lpstr>
      <vt:lpstr>Slide Title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3</cp:revision>
  <dcterms:created xsi:type="dcterms:W3CDTF">2017-07-23T18:00:00Z</dcterms:created>
  <dcterms:modified xsi:type="dcterms:W3CDTF">2018-05-15T07:04:26Z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