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ink/ink10.xml" ContentType="application/inkml+xml"/>
  <Override PartName="/ppt/ink/ink1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8" r:id="rId3"/>
    <p:sldId id="265" r:id="rId4"/>
    <p:sldId id="259" r:id="rId5"/>
    <p:sldId id="264" r:id="rId6"/>
    <p:sldId id="263" r:id="rId7"/>
    <p:sldId id="262" r:id="rId9"/>
    <p:sldId id="266" r:id="rId10"/>
    <p:sldId id="267" r:id="rId11"/>
    <p:sldId id="270" r:id="rId12"/>
    <p:sldId id="271" r:id="rId13"/>
    <p:sldId id="27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art" id="{5BCBC7D9-5EB1-4D86-A42A-D01608B8E588}">
          <p14:sldIdLst>
            <p14:sldId id="258"/>
            <p14:sldId id="265"/>
            <p14:sldId id="259"/>
            <p14:sldId id="264"/>
            <p14:sldId id="263"/>
            <p14:sldId id="262"/>
            <p14:sldId id="266"/>
            <p14:sldId id="267"/>
            <p14:sldId id="270"/>
            <p14:sldId id="271"/>
            <p14:sldId id="27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8C9B"/>
    <a:srgbClr val="E5DCC0"/>
    <a:srgbClr val="B9D05A"/>
    <a:srgbClr val="545D4C"/>
    <a:srgbClr val="F5B12C"/>
    <a:srgbClr val="FFFFFF"/>
    <a:srgbClr val="9DC368"/>
    <a:srgbClr val="87D365"/>
    <a:srgbClr val="EF6759"/>
    <a:srgbClr val="E9CE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11:58:32"/>
    </inkml:context>
    <inkml:brush xml:id="br0">
      <inkml:brushProperty name="width" value="0.1" units="cm"/>
      <inkml:brushProperty name="height" value="0.1" units="cm"/>
      <inkml:brushProperty name="color" value="#ffffff"/>
    </inkml:brush>
  </inkml:definitions>
  <inkml:trace contextRef="#ctx0" brushRef="#br0">1 5,'141'-2,"-4"0,26 7,-34 13,-79-9,-1-3,2-1,610-2,-341-6,3464 3,-3755-1,0-2,0-1,23-7,-31 6,13-2</inkml:trace>
</inkml:ink>
</file>

<file path=ppt/ink/ink10.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12:58:59"/>
    </inkml:context>
    <inkml:brush xml:id="br0">
      <inkml:brushProperty name="width" value="0.1" units="cm"/>
      <inkml:brushProperty name="height" value="0.1" units="cm"/>
      <inkml:brushProperty name="color" value="#b9d05a"/>
    </inkml:brush>
    <inkml:brush xml:id="br1">
      <inkml:brushProperty name="width" value="0.35" units="cm"/>
      <inkml:brushProperty name="height" value="0.35" units="cm"/>
      <inkml:brushProperty name="color" value="#b9d05a"/>
    </inkml:brush>
    <inkml:brush xml:id="br2">
      <inkml:brushProperty name="width" value="0.2" units="cm"/>
      <inkml:brushProperty name="height" value="0.2" units="cm"/>
      <inkml:brushProperty name="color" value="#b9d05a"/>
    </inkml:brush>
    <inkml:brush xml:id="br3">
      <inkml:brushProperty name="width" value="0.05" units="cm"/>
      <inkml:brushProperty name="height" value="0.05" units="cm"/>
      <inkml:brushProperty name="color" value="#b9d05a"/>
    </inkml:brush>
  </inkml:definitions>
  <inkml:trace contextRef="#ctx0" brushRef="#br0">2501 7984</inkml:trace>
  <inkml:trace contextRef="#ctx0" brushRef="#br0">1694 9193</inkml:trace>
  <inkml:trace contextRef="#ctx0" brushRef="#br1">2702 8870</inkml:trace>
  <inkml:trace contextRef="#ctx0" brushRef="#br1">404 7217</inkml:trace>
  <inkml:trace contextRef="#ctx0" brushRef="#br1">3145 3145</inkml:trace>
  <inkml:trace contextRef="#ctx0" brushRef="#br2">3427 5847</inkml:trace>
  <inkml:trace contextRef="#ctx0" brushRef="#br2">3387 8386</inkml:trace>
  <inkml:trace contextRef="#ctx0" brushRef="#br2">968 11168</inkml:trace>
  <inkml:trace contextRef="#ctx0" brushRef="#br2">2016 12499</inkml:trace>
  <inkml:trace contextRef="#ctx0" brushRef="#br2">3106 10321</inkml:trace>
  <inkml:trace contextRef="#ctx0" brushRef="#br2">4838 7418</inkml:trace>
  <inkml:trace contextRef="#ctx0" brushRef="#br2">3226 14313</inkml:trace>
  <inkml:trace contextRef="#ctx0" brushRef="#br2">4475 11330</inkml:trace>
  <inkml:trace contextRef="#ctx0" brushRef="#br2">5161 3589</inkml:trace>
  <inkml:trace contextRef="#ctx0" brushRef="#br3">1573 3266</inkml:trace>
  <inkml:trace contextRef="#ctx0" brushRef="#br3">1854 968</inkml:trace>
  <inkml:trace contextRef="#ctx0" brushRef="#br3">1048 2702</inkml:trace>
  <inkml:trace contextRef="#ctx0" brushRef="#br0">1734 7056</inkml:trace>
  <inkml:trace contextRef="#ctx0" brushRef="#br0">1129 2580</inkml:trace>
  <inkml:trace contextRef="#ctx0" brushRef="#br0">646 0</inkml:trace>
  <inkml:trace contextRef="#ctx0" brushRef="#br0">282 4799</inkml:trace>
  <inkml:trace contextRef="#ctx0" brushRef="#br0">6491 11330</inkml:trace>
  <inkml:trace contextRef="#ctx0" brushRef="#br0">6371 14032</inkml:trace>
  <inkml:trace contextRef="#ctx0" brushRef="#br0">3508 12861</inkml:trace>
  <inkml:trace contextRef="#ctx0" brushRef="#br0">847 8265</inkml:trace>
  <inkml:trace contextRef="#ctx0" brushRef="#br0">0 10120</inkml:trace>
</inkml:ink>
</file>

<file path=ppt/ink/ink1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13:00:32"/>
    </inkml:context>
    <inkml:brush xml:id="br0">
      <inkml:brushProperty name="width" value="0.025" units="cm"/>
      <inkml:brushProperty name="height" value="0.025" units="cm"/>
      <inkml:brushProperty name="color" value="#ffffff"/>
    </inkml:brush>
  </inkml:definitions>
  <inkml:trace contextRef="#ctx0" brushRef="#br0">2218 162,'39'-2,"1"3,-1 1,0 2,0 2,0 2,-1 1,4 3,25 15,-1 3,-1 3,20 16,-2-2,41 16,-91-51,1-2,1-1,-1-2,2-1,6 0,31 5,46 1,-84-10</inkml:trace>
  <inkml:trace contextRef="#ctx0" brushRef="#br0">1855 443,'77'0,"-13"-2,0 3,0 2,0 3,0 4,10 4,45 15,-45-13,-2 3,0 3,-2 4,24 13,56 27,-58-28,-71-30,0 0,1-2,0 0,0-2,0-1,0 0,1-2,0 0,12-1</inkml:trace>
  <inkml:trace contextRef="#ctx0" brushRef="#br0">1452 686,'42'3,"0"2,-1 1,1 3,-1 1,-1 2,5 4,-2-2,1-1,1-1,0-3,0-2,8-1,-2-2,1 3,0 2,-3-1,0-1,19-2,-30-3,-1 2,0 1,29 8,149 19,-132-17,-25-5,0 2,37 14,72 20,-124-34</inkml:trace>
  <inkml:trace contextRef="#ctx0" brushRef="#br0">1089 968,'30'-1,"0"1,0 2,-1 2,1 0,-1 2,0 1,0 1,-1 2,0 0,10 7,4 1,0-2,1-1,1-3,0-1,0-3,15 0,84 3,-93-10,0 3,-1 2,6 4,23 9,-38-8,1-2,0-1,0-3,17 0,-21-4,-13-2,1 2,0 0,0 2,-1 1,0 1,8 3,23 9,0-2,1-2,21 0,191 27,-70-5,-164-32</inkml:trace>
  <inkml:trace contextRef="#ctx0" brushRef="#br0">726 1210,'3'0,"115"1,2 5,-80-2,0 1,0 3,-1 1,34 13,-39-10,-2-1,0 1,20 12,-24-11,0-1,1-1,0-1,30 5,124 17,-21-4,9 2,-88-17,0 3,60 22,-85-22,0-2,39 2,-32-5,2-2,2-4,-1-3,28-3,-36 0,-25 1</inkml:trace>
  <inkml:trace contextRef="#ctx0" brushRef="#br0">444 1370,'23'0,"7"-1,0 1,1 1,-1 1,0 2,-1 2,1 0,18 8,-8-1,0-2,1-1,0-2,0-2,2-1,-16 0,0 1,-1 1,1 2,-2 0,16 9,-8-3,1-3,33 9,183 45,-158-42,2-4,0-4,6-4,-49-4,0 3,30 10,49 10,-95-25</inkml:trace>
  <inkml:trace contextRef="#ctx0" brushRef="#br0">82 1693,'29'1,"1"1,-1 2,0 1,0 1,21 8,36 15,16 12,-17-7,18 2,-74-27,1-2,0-1,0-1,0-2,19 0,10 1,0 2,-1 3,39 11,-33-6,2-3,53 2,85 8,-108-9,41-3,-79-8,0 3,0 2,17 6,-41-5</inkml:trace>
  <inkml:trace contextRef="#ctx0" brushRef="#br0">1 1975,'12'1,"-1"1,1 0,-1 1,1 0,9 4,3 1,132 42,-60-18,97 20,-119-36,-37-7,0-2,1-1,-1-2,1-2,120-2,-123-1</inkml:trace>
  <inkml:trace contextRef="#ctx0" brushRef="#br0">2419 81,'-3'0,"0"1,0 0,0-1,0 1,0 1,0-1,1 0,-1 1,0-1,1 1,-1 0,1 0,-1 0,1 0,-2 2,-33 41,29-34,-203 241,197-238,0 0,0-1,-2-1,1-1,-1 0,-1 0,-8 2,-37 17,-31 9,76-32,-95 35,53-21,2 2,1 2,-22 15,-244 141,294-164,1 1,2 1,0 1,0 2,2 0,1 2,1 0,1 2,1 0,1 1,2 1,0 0,2 2,-23 38,-11 12,8-14,-7 19,28-51,-1-1,-2-1,-2-1,-17 27,9-12,-2-1,-29 28,43-52,0-2,-2 0,0-1,-1-2,-1 0,-9 4,-45 25,43-22</inkml:trace>
  <inkml:trace contextRef="#ctx0" brushRef="#br0">2943 0,'2'0,"-1"1,1-1,-1 0,1 1,-1-1,0 1,1 0,-1 0,0-1,0 1,0 0,1 0,-1 0,0 0,0 0,0 0,0 0,-1 1,1-1,0 0,0 0,-1 1,1-1,-1 0,1 1,-1-1,1 1,-1-1,0 1,0-1,0 1,0 0,1 50,-4-26,-1-1,-1 1,-1-1,-2 0,0 0,-2-1,4-9,-1-1,0-1,-1 1,0-1,-1-1,-1 0,0 0,-1-1,0 0,-10 7,-114 79,-4-6,-4-6,-81 32,158-82,-23 18,26-14,-30 11,-7 5,3 3,-66 54,-17 11,155-106,2 0,0 2,1 1,0 1,2 1,-11 16,-21 32,-23 47,25-38,-19 19,-105 108,147-179,-2-1,-1-2,-17 10,-6 6,23-17</inkml:trace>
  <inkml:trace contextRef="#ctx0" brushRef="#br0">3670 81,'-1'8,"0"1,-1 0,0-1,-1 0,0 1,0-1,-1 0,-2 4,-2 5,-12 23,-2-1,-1 0,-2-2,-2-1,-1-1,-1-1,-3-2,0-1,-2-1,-1-2,-1-1,-37 19,3-2,17-10,-1-2,-45 19,-9 0,-12 14,40-21,-1-3,-48 14,-239 92,335-132,1 1,-25 16,-30 16,53-30,1 2,2 0,0 3,1 0,1 2,1 1,1 2,-2 4,-40 53,3 2,-8 22,-1 18,40-65,-18 22,-13 15,4 3,-18 46,65-115</inkml:trace>
  <inkml:trace contextRef="#ctx0" brushRef="#br0">3830 483,'-1'6,"-1"0,0-1,0 1,0-1,-1 1,0-1,0 0,0 0,-1 0,0 0,0-1,0 1,0-1,-1 0,-2 1,-12 15,-42 52,14-17,-32 29,-165 132,162-145,30-31,-1-3,-1-2,-40 17,-28 18,66-35,-51 31,-13 16,5 10,-13 20,61-54,31-29,2 1,2 2,1 1,-8 12,13-13,-2-1,-12 9,-41 48,62-64</inkml:trace>
</inkml:ink>
</file>

<file path=ppt/ink/ink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08:23:41"/>
    </inkml:context>
    <inkml:brush xml:id="br0">
      <inkml:brushProperty name="width" value="0.025" units="cm"/>
      <inkml:brushProperty name="height" value="0.025" units="cm"/>
      <inkml:brushProperty name="color" value="#ffffff"/>
    </inkml:brush>
  </inkml:definitions>
  <inkml:trace contextRef="#ctx0" brushRef="#br0">2218 162,'39'-2,"1"3,-1 1,0 2,0 2,0 2,-1 1,4 3,25 15,-1 3,-1 3,20 16,-2-2,41 16,-91-51,1-2,1-1,-1-2,2-1,6 0,31 5,46 1,-84-10</inkml:trace>
  <inkml:trace contextRef="#ctx0" brushRef="#br0">1855 443,'77'0,"-13"-2,0 3,0 2,0 3,0 4,10 4,45 15,-45-13,-2 3,0 3,-2 4,24 13,56 27,-58-28,-71-30,0 0,1-2,0 0,0-2,0-1,0 0,1-2,0 0,12-1</inkml:trace>
  <inkml:trace contextRef="#ctx0" brushRef="#br0">1452 686,'42'3,"0"2,-1 1,1 3,-1 1,-1 2,5 4,-2-2,1-1,1-1,0-3,0-2,8-1,-2-2,1 3,0 2,-3-1,0-1,19-2,-30-3,-1 2,0 1,29 8,149 19,-132-17,-25-5,0 2,37 14,72 20,-124-34</inkml:trace>
  <inkml:trace contextRef="#ctx0" brushRef="#br0">1089 968,'30'-1,"0"1,0 2,-1 2,1 0,-1 2,0 1,0 1,-1 2,0 0,10 7,4 1,0-2,1-1,1-3,0-1,0-3,15 0,84 3,-93-10,0 3,-1 2,6 4,23 9,-38-8,1-2,0-1,0-3,17 0,-21-4,-13-2,1 2,0 0,0 2,-1 1,0 1,8 3,23 9,0-2,1-2,21 0,191 27,-70-5,-164-32</inkml:trace>
  <inkml:trace contextRef="#ctx0" brushRef="#br0">726 1210,'3'0,"115"1,2 5,-80-2,0 1,0 3,-1 1,34 13,-39-10,-2-1,0 1,20 12,-24-11,0-1,1-1,0-1,30 5,124 17,-21-4,9 2,-88-17,0 3,60 22,-85-22,0-2,39 2,-32-5,2-2,2-4,-1-3,28-3,-36 0,-25 1</inkml:trace>
  <inkml:trace contextRef="#ctx0" brushRef="#br0">444 1370,'23'0,"7"-1,0 1,1 1,-1 1,0 2,-1 2,1 0,18 8,-8-1,0-2,1-1,0-2,0-2,2-1,-16 0,0 1,-1 1,1 2,-2 0,16 9,-8-3,1-3,33 9,183 45,-158-42,2-4,0-4,6-4,-49-4,0 3,30 10,49 10,-95-25</inkml:trace>
  <inkml:trace contextRef="#ctx0" brushRef="#br0">82 1693,'29'1,"1"1,-1 2,0 1,0 1,21 8,36 15,16 12,-17-7,18 2,-74-27,1-2,0-1,0-1,0-2,19 0,10 1,0 2,-1 3,39 11,-33-6,2-3,53 2,85 8,-108-9,41-3,-79-8,0 3,0 2,17 6,-41-5</inkml:trace>
  <inkml:trace contextRef="#ctx0" brushRef="#br0">1 1975,'12'1,"-1"1,1 0,-1 1,1 0,9 4,3 1,132 42,-60-18,97 20,-119-36,-37-7,0-2,1-1,-1-2,1-2,120-2,-123-1</inkml:trace>
  <inkml:trace contextRef="#ctx0" brushRef="#br0">2419 81,'-3'0,"0"1,0 0,0-1,0 1,0 1,0-1,1 0,-1 1,0-1,1 1,-1 0,1 0,-1 0,1 0,-2 2,-33 41,29-34,-203 241,197-238,0 0,0-1,-2-1,1-1,-1 0,-1 0,-8 2,-37 17,-31 9,76-32,-95 35,53-21,2 2,1 2,-22 15,-244 141,294-164,1 1,2 1,0 1,0 2,2 0,1 2,1 0,1 2,1 0,1 1,2 1,0 0,2 2,-23 38,-11 12,8-14,-7 19,28-51,-1-1,-2-1,-2-1,-17 27,9-12,-2-1,-29 28,43-52,0-2,-2 0,0-1,-1-2,-1 0,-9 4,-45 25,43-22</inkml:trace>
  <inkml:trace contextRef="#ctx0" brushRef="#br0">2943 0,'2'0,"-1"1,1-1,-1 0,1 1,-1-1,0 1,1 0,-1 0,0-1,0 1,0 0,1 0,-1 0,0 0,0 0,0 0,0 0,-1 1,1-1,0 0,0 0,-1 1,1-1,-1 0,1 1,-1-1,1 1,-1-1,0 1,0-1,0 1,0 0,1 50,-4-26,-1-1,-1 1,-1-1,-2 0,0 0,-2-1,4-9,-1-1,0-1,-1 1,0-1,-1-1,-1 0,0 0,-1-1,0 0,-10 7,-114 79,-4-6,-4-6,-81 32,158-82,-23 18,26-14,-30 11,-7 5,3 3,-66 54,-17 11,155-106,2 0,0 2,1 1,0 1,2 1,-11 16,-21 32,-23 47,25-38,-19 19,-105 108,147-179,-2-1,-1-2,-17 10,-6 6,23-17</inkml:trace>
  <inkml:trace contextRef="#ctx0" brushRef="#br0">3670 81,'-1'8,"0"1,-1 0,0-1,-1 0,0 1,0-1,-1 0,-2 4,-2 5,-12 23,-2-1,-1 0,-2-2,-2-1,-1-1,-1-1,-3-2,0-1,-2-1,-1-2,-1-1,-37 19,3-2,17-10,-1-2,-45 19,-9 0,-12 14,40-21,-1-3,-48 14,-239 92,335-132,1 1,-25 16,-30 16,53-30,1 2,2 0,0 3,1 0,1 2,1 1,1 2,-2 4,-40 53,3 2,-8 22,-1 18,40-65,-18 22,-13 15,4 3,-18 46,65-115</inkml:trace>
  <inkml:trace contextRef="#ctx0" brushRef="#br0">3830 483,'-1'6,"-1"0,0-1,0 1,0-1,-1 1,0-1,0 0,0 0,-1 0,0 0,0-1,0 1,0-1,-1 0,-2 1,-12 15,-42 52,14-17,-32 29,-165 132,162-145,30-31,-1-3,-1-2,-40 17,-28 18,66-35,-51 31,-13 16,5 10,-13 20,61-54,31-29,2 1,2 2,1 1,-8 12,13-13,-2-1,-12 9,-41 48,62-64</inkml:trace>
</inkml:ink>
</file>

<file path=ppt/ink/ink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08:25:02"/>
    </inkml:context>
    <inkml:brush xml:id="br0">
      <inkml:brushProperty name="width" value="0.025" units="cm"/>
      <inkml:brushProperty name="height" value="0.025" units="cm"/>
      <inkml:brushProperty name="color" value="#ffffff"/>
    </inkml:brush>
  </inkml:definitions>
  <inkml:trace contextRef="#ctx0" brushRef="#br0">1333 67,'51'1,"-1"2,0 2,1 2,-37-4</inkml:trace>
  <inkml:trace contextRef="#ctx0" brushRef="#br0">1016 146,'36'1,"0"1,-1 2,31 8,29 11,38 17,-123-37,15 3,0 0,1-2,0-1,0-1,14-1,-26-1</inkml:trace>
  <inkml:trace contextRef="#ctx0" brushRef="#br0">857 252,'56'1,"-1"2,0 2,30 8,70 10,-72-5,-39-8,0-1,0-3,8-1,-39-4</inkml:trace>
  <inkml:trace contextRef="#ctx0" brushRef="#br0">606 305,'33'2,"-1"2,0 1,0 1,19 7,32 7,-38-12,105 21,81 3,-122-23,53 14,-147-20</inkml:trace>
  <inkml:trace contextRef="#ctx0" brushRef="#br0">487 424,'49'3,"-1"2,0 1,22 8,-11-2,57 3,-71-12,156 5,-176-6,1 1,-1 1,0 1,-1 1,6 2,4 2,0-3,10 1,22 5,-47-8,-1-2,1 0,-1-1,12 0,-19-2</inkml:trace>
  <inkml:trace contextRef="#ctx0" brushRef="#br0">341 490,'66'4,"0"2,-1 3,13 6,3 0,307 65,-155-47,-184-22,-32-7,1 0,-1-2,16 2,-20-4</inkml:trace>
  <inkml:trace contextRef="#ctx0" brushRef="#br0">222 583,'26'2,"0"0,0 2,-1 0,1 2,-1 1,-1 1,18 8,236 76,-223-79,0-1,1-4,1-1,-1-4,36-2,-62-1,3-1,0 2,-1 1,16 4,-35-3</inkml:trace>
  <inkml:trace contextRef="#ctx0" brushRef="#br0">143 702,'18'0,"0"0,0 1,0 0,0 2,0 0,0 1,-1 1,1 1,8 4,17 9,1-2,1-2,1-2,0-2,0-2,1-2,0-2,0-2,3-2,25 0,62 10,-126-10</inkml:trace>
  <inkml:trace contextRef="#ctx0" brushRef="#br0">90 808,'94'-2,"-9"1,26 4,-84 2,0 1,-1 1,0 2,-1 0,25 13,-31-13,19 7,-2 1,1-2,1-1,0-2,26 4,-52-14</inkml:trace>
  <inkml:trace contextRef="#ctx0" brushRef="#br0">10 887,'47'3,"-1"2,-1 2,1 2,20 7,-22-4,0-2,1-2,0-3,36 1,-21-5,-48 2</inkml:trace>
  <inkml:trace contextRef="#ctx0" brushRef="#br0">37 1046,'41'2,"0"2,16 4,-18-2,1-2,27-1,29-5,-2 0,55 6,-103 9,-15-3,-19-8</inkml:trace>
  <inkml:trace contextRef="#ctx0" brushRef="#br0">328 1178,'142'8,"-93"-3,26-4,-64-1</inkml:trace>
  <inkml:trace contextRef="#ctx0" brushRef="#br0">1148 94,'-2'12,"0"-1,-1 1,-1-1,0 0,0 0,-1 0,-1-1,0 0,0 0,-1 0,0 0,0-1,-1-1,-1 1,-4 3,3-6,0-1,0 0,0 0,0-1,0-1,-1 0,-6 1,-49 18,-81 57,-94 69,203-120,-31 29,3-3,2-9,-3-3,-66 32,86-49,32-16,2-1</inkml:trace>
  <inkml:trace contextRef="#ctx0" brushRef="#br0">1505 1,'-8'15,"-1"0,0 0,-2-1,1 0,-2-1,-12 11,-83 66,30-28,49-41,-1 0,-1-2,0-1,-3-1,-67 41,9 0,29-19,-47 38,80-51,1 0,-20 27,39-44,-9 7,-1-1,0 0,-1-1,-1-1,0-2,-13 6,4-2,-13 11,1 2,-30 27,37-27,-1-2,-2-2,-33 17,42-25,17-8</inkml:trace>
  <inkml:trace contextRef="#ctx0" brushRef="#br0">1638 186,'-36'39,"28"-30,1 0,-2 0,1-1,-1 0,0-1,-1 0,0 0,-4 1,-55 26,14-8,-33 23,-37 11,111-52,-24 12,2 3,-2 2,26-16,0 1,1 0,0 0,1 1,0 1,1 0,-7 10,1-1,-1 0,0-1,-2 0,-1-2,0 0,-16 11,-32 20,-34 17,43-33,0-3,-14 3,-75 39,119-53,20-13</inkml:trace>
  <inkml:trace contextRef="#ctx0" brushRef="#br0">1717 371,'-10'1,"0"0,0 1,1-1,-1 2,1 0,-1 0,1 0,0 1,0 1,0-1,1 1,-6 5,-17 13,1 2,-18 20,5-5,16-16,-1-1,-1-1,-1-2,-1-1,0-1,-2-2,0-1,-16 4,21-7,0 1,1 2,0 1,-14 11,5-3,11-7,0 1,1 1,0 1,-16 19,-64 105,90-127,0-1,-1-1,0 0,-1-1,-1 0,0-2,-1 0,0-1,-1 0,-17 5,-51 23,75-32</inkml:trace>
</inkml:ink>
</file>

<file path=ppt/ink/ink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08:27:17"/>
    </inkml:context>
    <inkml:brush xml:id="br0">
      <inkml:brushProperty name="width" value="0.025" units="cm"/>
      <inkml:brushProperty name="height" value="0.025" units="cm"/>
      <inkml:brushProperty name="color" value="#5a6d4c"/>
    </inkml:brush>
  </inkml:definitions>
  <inkml:trace contextRef="#ctx0" brushRef="#br0">27 1284,'8'0,"82"0,75 10,-123-7,-1-1,27-4,-40-1,-1 3,1 0,-1 1,1 2,-1 1,0 1,4 2,-15-3,0-1,0 0,0-2,0 1,1-2,-1-1,4 0,-3 0,-1 0,1 1,0 1,0 1,-1 0,12 4,-11-1</inkml:trace>
  <inkml:trace contextRef="#ctx0" brushRef="#br0">424 1429,'52'0,"-9"-1,0 1,-1 3,1 1,30 8,-40-6,-20-4</inkml:trace>
  <inkml:trace contextRef="#ctx0" brushRef="#br0">1363 54,'280'13,"-269"-13</inkml:trace>
  <inkml:trace contextRef="#ctx0" brushRef="#br0">1099 133,'57'-1,"-10"0,-1 1,0 2,0 2,0 3,0 1,0 2,-9 1,2-2,-1-2,1-2,36 1,-62-6</inkml:trace>
  <inkml:trace contextRef="#ctx0" brushRef="#br0">887 278,'678'0,"-663"2,1-1,-1 2,0 0,0 1,0 1,13 5,-10-4,0 0,1 0,16 1,-24-6</inkml:trace>
  <inkml:trace contextRef="#ctx0" brushRef="#br0">702 371,'152'14,"-89"-15,1 3,0 3,0 3,46 12,45 7,-74-15,-30-6,1-2,-1-3,32-4,13 1,-85 2</inkml:trace>
  <inkml:trace contextRef="#ctx0" brushRef="#br0">504 517,'193'-14,"-142"14,12-1,1 3,-1 3,32 8,87 12,-137-17,1-2,0-2,0-2,25-3,90 5,-22 19,-125-21</inkml:trace>
  <inkml:trace contextRef="#ctx0" brushRef="#br0">371 596,'18'1,"0"1,-1 1,0 1,0 0,16 7,47 10,78 3,-133-20,14 3,0-1,0-2,17-1,109 4,-118-3,195 9,-138 0,-59-6,1-3,29 0,-23 1,-38-2</inkml:trace>
  <inkml:trace contextRef="#ctx0" brushRef="#br0">212 728,'152'-2,"-1"0,6 7,-74 8,-61-8,-1-2,1 0,16 0,-20-2,0 1,0 0,0 2,1 0,0 0,0 0,0-1,11-1,3 1,-1 0,0 3,9 2,-12-1,0-2,1-1,30 0,-47-4</inkml:trace>
  <inkml:trace contextRef="#ctx0" brushRef="#br0">80 874,'54'2,"-1"3,7 3,45 4,162 0,-225-10,0 2,16 4,-16-2,0-2,19-1,133-3,-183 0</inkml:trace>
  <inkml:trace contextRef="#ctx0" brushRef="#br0">14 980,'101'-2,"-3"1,12 4,-87 0,0 1,0 1,7 3,-11-3,0 0,0-1,1-1,-1-1,8-1,68 2,63 10,-41-2,-62-6,48 2,-91-7</inkml:trace>
  <inkml:trace contextRef="#ctx0" brushRef="#br0">1 1112,'35'0,"-1"2,1 2,-1 1,4 2,8 0,1-3,1-1,-1-3,27-3,30 0,-81 3,2-1,1 2,0 0,0 2,-1 0,24 8,-11 1,0-2,1-1,0-2,1-2,-1-1,6-2,-34-2</inkml:trace>
  <inkml:trace contextRef="#ctx0" brushRef="#br0">1231 80,'-1'7,"-1"-1,-1 1,1-1,-1 0,-1 0,1 0,-1-1,0 1,-3 4,-3 4,-7 12,-43 58,53-76,-1 0,0-1,0 0,0 0,-1-1,0 0,0-1,-8 4,-25 12,1 2,-23 17,12-9,-2-2,-6 0,15-8,1 1,1 3,-30 22,58-34,1 1,0 1,1 0,1 1,0 1,1-1,-6 14,3-6,-2 0,-1 0,-7 6,9-13,-1-1,0 0,-1-1,-1 0,-1-2,0 0,0-1,-3 0,-68 44,79-50</inkml:trace>
  <inkml:trace contextRef="#ctx0" brushRef="#br0">1549 1,'-3'2,"0"1,0-1,0 1,0 0,1 0,-1 0,1 0,0 0,0 0,0 1,0-1,-1 4,-3 4,-24 36,-11 18,-42 48,64-92,-2-1,0 0,-1-2,-12 7,-34 29,25-22,-2-1,-1-3,0-2,-48 19,72-35,0 1,1 1,1 1,0 0,0 2,2 0,0 1,0 1,2 1,0 0,1 1,-10 17,11-13,-2 0,0-1,-2-1,0 0,-1-2,-1 0,-1-1,-1-1,-9 5,-37 26,15-10,-24 11,55-37,-10 6,0 2,1 0,1 2,-2 4,-12 2,36-23</inkml:trace>
  <inkml:trace contextRef="#ctx0" brushRef="#br0">1760 120,'0'5,"-1"0,0-1,0 1,-1 0,1-1,-1 1,0-1,0 1,-1-1,0 0,1 0,-1 0,0 0,-1-1,1 1,-1-1,-2 2,-7 7,-2-2,1 1,-1-2,-4 2,-22 11,2 2,0 2,2 2,1 1,-31 32,41-32,1-2,-1 0,-16 12,-51 35,-62 54,116-92,14-15,0 2,2 1,-7 10,-153 176,167-194,0-2,-1 0,0-1,-1-1,-1 0,1-1,-2-1,-14 4,-55 33,-39 26,117-67</inkml:trace>
  <inkml:trace contextRef="#ctx0" brushRef="#br0">1906 318,'-19'20,"-1"-1,-1-1,0 0,-2-2,0-1,-4 1,-7 4,-1 1,2 1,1 2,1 2,2 0,-25 28,30-30,-2-2,0-1,-2-1,0-2,-22 11,4-1,-26 20,-32 41,84-71,2 2,0 0,1 1,-12 21,14-20,-1-1,0-1,-2 0,0-1,-3 1,-67 50,-85 52,50-49,58-34,-23 10,65-38,12-6</inkml:trace>
</inkml:ink>
</file>

<file path=ppt/ink/ink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08:29:24"/>
    </inkml:context>
    <inkml:brush xml:id="br0">
      <inkml:brushProperty name="width" value="0.025" units="cm"/>
      <inkml:brushProperty name="height" value="0.025" units="cm"/>
      <inkml:brushProperty name="color" value="#ffffff"/>
    </inkml:brush>
  </inkml:definitions>
  <inkml:trace contextRef="#ctx0" brushRef="#br0">187 105,'-2'0,"0"1,0 0,1-1,-1 1,0 0,1 0,-1 0,0 0,1 0,0 0,-1 0,1 1,-1-1,1 0,0 1,0-1,0 1,0-1,0 1,0 0,0 0,1-1,-1 2,-17 47,15-40,1-6,1 0,-1-1,-1 1,1 0,0-1,-1 0,0 0,1 0,-1 0,-1 0,1 0,-22 25,22-22</inkml:trace>
  <inkml:trace contextRef="#ctx0" brushRef="#br0">508 0,'-97'114,"76"-93,-16 16,1 2,1 1,-2 8,8-5,12-15,-1-2,-2 0,-19 19,0-1,25-28,0-1,-1 0,0-1,-4 2,14-12</inkml:trace>
  <inkml:trace contextRef="#ctx0" brushRef="#br0">740 8,'-2'0,"0"1,0 0,1 0,-1 0,1 0,-1 0,1 0,-1 0,1 1,-1-1,1 0,0 1,0-1,0 1,0-1,0 1,0 0,0 0,-21 41,17-32,-12 18,-1-1,-1-1,-2-1,0 0,-2-2,-1 0,0-2,-26 17,-13 8,44-34,-1 1,1 1,1 0,1 2,0 0,1 1,-1 4,-86 135,48-69,51-83</inkml:trace>
  <inkml:trace contextRef="#ctx0" brushRef="#br0">822 127,'-2'9,"0"1,-1-2,0 1,0 0,-1 0,0-1,-1 0,0 0,0 0,-9 18,-120 207,128-219,-2 0,0 0,-1-1,0 0,-1-1,0 0,-1-1,0 0,-1 0,0-1,-1-1,0 0,-8 3,-2 3,1 1,0 1,1 0,1 2,1 0,0 2,-91 123,105-138</inkml:trace>
  <inkml:trace contextRef="#ctx0" brushRef="#br0">1031 180,'-2'9,"0"0,-1 0,0 0,-1 0,0 0,0-1,-1 1,0-1,0 0,-4 3,-16 29,-8 20,-22 29,37-65,-1 0,-1-2,-1 0,-10 6,9-9,2 2,0 0,1 1,1 0,1 3,-41 59,-4-3,-59 61,58-64,58-71</inkml:trace>
  <inkml:trace contextRef="#ctx0" brushRef="#br0">1165 262,'-2'12,"-1"-1,0 1,-1-1,0 0,-1 0,-1-1,1 1,-2-1,-4 7,-11 20,-3 7,-2-2,-2-1,-1-1,-2-1,-36 33,43-45,2 1,0 1,-13 26,-37 47,31-47,-19 36,-9 13,-2-29,69-71</inkml:trace>
  <inkml:trace contextRef="#ctx0" brushRef="#br0">1188 605,'-11'13,"1"0,0 0,1 1,-2 5,-11 16,-26 27,30-40,1 1,1 1,-3 6,-82 125,80-121,-1-1,-7 7,16-23,-1 0,-1-1,0-1,-17 13,16-14,1-1,1 2,0 0,-8 12,8-7,-1 1,0 1,1 1,-4 12,14-25</inkml:trace>
  <inkml:trace contextRef="#ctx0" brushRef="#br0">1277 822,'-2'2,"-1"0,0 0,1 1,-1-1,1 0,0 1,0 0,0 0,0-1,0 1,1 0,-1 1,1-1,0 0,0 0,0 0,0 3,-4 6,-23 38,-2 0,-2-3,-19 23,-19 26,31-35,30-44,-1-1,0 0,-1-1,-1 0,0 0,-1-2,-1 1,-7 5,-31 14,38-26,1 2,0-1,0 2,1-1,0 2,1-1,-2 4,9-9</inkml:trace>
  <inkml:trace contextRef="#ctx0" brushRef="#br0">1449 897,'-1'6,"-1"0,-1 0,1 0,-1 0,0 0,0 0,-1-1,0 1,-2 2,-5 8,-99 158,-11 1,56-90,-4-4,-17 12,-32 45,114-133</inkml:trace>
  <inkml:trace contextRef="#ctx0" brushRef="#br0">1584 1031,'-2'5,"-1"-1,1 0,-1 1,0-1,0 0,0 0,0-1,-1 1,-3 2,-7 10,-60 94,47-66,-2-2,-19 20,-88 114,98-137,-2-3,-2-1,-41 26,61-45,17-12</inkml:trace>
  <inkml:trace contextRef="#ctx0" brushRef="#br0">1703 1151,'-1'5,"-1"0,0-1,0 1,0 0,0-1,-1 1,0-1,0 1,0-1,-2 1,-9 16,-7 12,-2 0,-1-2,-22 22,-14 18,-143 181,177-210,22-37</inkml:trace>
  <inkml:trace contextRef="#ctx0" brushRef="#br0">1755 1338,'-3'0,"0"1,-1 0,1 0,0 0,0 0,0 1,0-1,0 1,0 0,0 0,0 0,1 0,-1 0,1 0,0 1,-1 0,1-1,0 1,1 0,-1 0,0 1,-31 65,33-69,-9 24,0-1,-2 0,0 0,-13 18,19-34</inkml:trace>
  <inkml:trace contextRef="#ctx0" brushRef="#br0">643 45,'2'0,"0"1,1-1,-1 1,0 0,1 0,-1 0,0 0,0 0,0 0,1 1,-1-1,-1 0,1 1,0 0,0 0,-1-1,1 1,-1 0,1 0,-1 0,1 1,28 58,-12-25,39 66,1 12,-15-35,3-1,17 19,102 130,-18-47,-54-70,-51-56,-30-36,1 0,1-1,0 0,2-1,-1-1,2-1,0 0,1-1,0-1,6 3,14 8,15 6,-44-26</inkml:trace>
  <inkml:trace contextRef="#ctx0" brushRef="#br0">381 15,'2'3,"0"-1,0 1,0 0,0 0,-1 0,1 0,-1 0,0 0,0 0,0 1,0-1,-1 0,1 2,3 10,20 36,2-2,2 0,2-2,2-2,34 37,-20-20,-39-50,1-1,0 0,0 0,1-1,1 0,0 0,0-1,4 2,9 8,-2 1,0 0,-1 2,-2 1,0 0,-1 1,10 21,29 38,-32-50,-2 1,11 24,-11-13,2-1,2 0,1-2,30 33,-34-49,3 2,-1 2,-2 1,1 3,9 18,3-2,10 8,-18-29,-22-24,0 1,-1-1,0 1,0 1,0-1,0 1,0 2,-2-2</inkml:trace>
  <inkml:trace contextRef="#ctx0" brushRef="#br0">105 127,'4'3,"0"1,0-1,0 1,-1 0,0 0,1 0,-1 0,0 1,-1-1,2 3,0 0,15 23,1-2,1-1,2 0,1-1,0-2,2 0,7 3,17 22,-10-7,-17-18,-1 1,-1 1,-2 0,-1 2,0 0,8 23,-10-22,143 227,-92-137,-45-76,2-1,2-1,14 16,-15-29,2-2,1 0,1-2,16 10,60 52,-80-64,-20-18,-1-1,1 1,-1 0,1 1,-1-1,0 1,-1 0,1 0,-1 0,0 0,0 1,-1-1,1 1,-1 0,0 3,9 26,1 0,8 13,-14-37,-4-5</inkml:trace>
  <inkml:trace contextRef="#ctx0" brushRef="#br0">38 463,'3'1,"0"-1,1 1,-1 0,1 0,-1 0,0 0,0 1,1-1,-1 1,0 0,-1 0,1 0,0 0,0 0,-1 0,1 1,-1 0,0-1,1 3,41 65,-22-31,165 231,-54-77,-80-113,130 175,26 10,-190-246,1-1,0 0,2-1,0-2,0 0,9 3,-15-9,-12-7,1 0,-1 1,0-1,0 1,0 0,0-1,0 2,-1-1,0 0,1 1,-1 0,0 0,-1 0,1 0,-1 0,0 0,0 1,1 1,-1 1</inkml:trace>
</inkml:ink>
</file>

<file path=ppt/ink/ink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11:18:11"/>
    </inkml:context>
    <inkml:brush xml:id="br0">
      <inkml:brushProperty name="width" value="0.1" units="cm"/>
      <inkml:brushProperty name="height" value="0.1" units="cm"/>
      <inkml:brushProperty name="color" value="#ffffff"/>
    </inkml:brush>
  </inkml:definitions>
  <inkml:trace contextRef="#ctx0" brushRef="#br0">1 5,'141'-2,"-4"0,26 7,-34 13,-79-9,-1-3,2-1,610-2,-341-6,3464 3,-3755-1,0-2,0-1,23-7,-31 6,13-2</inkml:trace>
</inkml:ink>
</file>

<file path=ppt/ink/ink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09:12:00"/>
    </inkml:context>
    <inkml:brush xml:id="br0">
      <inkml:brushProperty name="width" value="0.025" units="cm"/>
      <inkml:brushProperty name="height" value="0.025" units="cm"/>
      <inkml:brushProperty name="color" value="#b9d05a"/>
    </inkml:brush>
  </inkml:definitions>
  <inkml:trace contextRef="#ctx0" brushRef="#br0">2218 162,'39'-2,"1"3,-1 1,0 2,0 2,0 2,-1 1,4 3,25 15,-1 3,-1 3,20 16,-2-2,41 16,-91-51,1-2,1-1,-1-2,2-1,6 0,31 5,46 1,-84-10</inkml:trace>
  <inkml:trace contextRef="#ctx0" brushRef="#br0">1855 443,'77'0,"-13"-2,0 3,0 2,0 3,0 4,10 4,45 15,-45-13,-2 3,0 3,-2 4,24 13,56 27,-58-28,-71-30,0 0,1-2,0 0,0-2,0-1,0 0,1-2,0 0,12-1</inkml:trace>
  <inkml:trace contextRef="#ctx0" brushRef="#br0">1452 686,'42'3,"0"2,-1 1,1 3,-1 1,-1 2,5 4,-2-2,1-1,1-1,0-3,0-2,8-1,-2-2,1 3,0 2,-3-1,0-1,19-2,-30-3,-1 2,0 1,29 8,149 19,-132-17,-25-5,0 2,37 14,72 20,-124-34</inkml:trace>
  <inkml:trace contextRef="#ctx0" brushRef="#br0">1089 968,'30'-1,"0"1,0 2,-1 2,1 0,-1 2,0 1,0 1,-1 2,0 0,10 7,4 1,0-2,1-1,1-3,0-1,0-3,15 0,84 3,-93-10,0 3,-1 2,6 4,23 9,-38-8,1-2,0-1,0-3,17 0,-21-4,-13-2,1 2,0 0,0 2,-1 1,0 1,8 3,23 9,0-2,1-2,21 0,191 27,-70-5,-164-32</inkml:trace>
  <inkml:trace contextRef="#ctx0" brushRef="#br0">726 1210,'3'0,"115"1,2 5,-80-2,0 1,0 3,-1 1,34 13,-39-10,-2-1,0 1,20 12,-24-11,0-1,1-1,0-1,30 5,124 17,-21-4,9 2,-88-17,0 3,60 22,-85-22,0-2,39 2,-32-5,2-2,2-4,-1-3,28-3,-36 0,-25 1</inkml:trace>
  <inkml:trace contextRef="#ctx0" brushRef="#br0">444 1370,'23'0,"7"-1,0 1,1 1,-1 1,0 2,-1 2,1 0,18 8,-8-1,0-2,1-1,0-2,0-2,2-1,-16 0,0 1,-1 1,1 2,-2 0,16 9,-8-3,1-3,33 9,183 45,-158-42,2-4,0-4,6-4,-49-4,0 3,30 10,49 10,-95-25</inkml:trace>
  <inkml:trace contextRef="#ctx0" brushRef="#br0">82 1693,'29'1,"1"1,-1 2,0 1,0 1,21 8,36 15,16 12,-17-7,18 2,-74-27,1-2,0-1,0-1,0-2,19 0,10 1,0 2,-1 3,39 11,-33-6,2-3,53 2,85 8,-108-9,41-3,-79-8,0 3,0 2,17 6,-41-5</inkml:trace>
  <inkml:trace contextRef="#ctx0" brushRef="#br0">1 1975,'12'1,"-1"1,1 0,-1 1,1 0,9 4,3 1,132 42,-60-18,97 20,-119-36,-37-7,0-2,1-1,-1-2,1-2,120-2,-123-1</inkml:trace>
  <inkml:trace contextRef="#ctx0" brushRef="#br0">2419 81,'-3'0,"0"1,0 0,0-1,0 1,0 1,0-1,1 0,-1 1,0-1,1 1,-1 0,1 0,-1 0,1 0,-2 2,-33 41,29-34,-203 241,197-238,0 0,0-1,-2-1,1-1,-1 0,-1 0,-8 2,-37 17,-31 9,76-32,-95 35,53-21,2 2,1 2,-22 15,-244 141,294-164,1 1,2 1,0 1,0 2,2 0,1 2,1 0,1 2,1 0,1 1,2 1,0 0,2 2,-23 38,-11 12,8-14,-7 19,28-51,-1-1,-2-1,-2-1,-17 27,9-12,-2-1,-29 28,43-52,0-2,-2 0,0-1,-1-2,-1 0,-9 4,-45 25,43-22</inkml:trace>
  <inkml:trace contextRef="#ctx0" brushRef="#br0">2943 0,'2'0,"-1"1,1-1,-1 0,1 1,-1-1,0 1,1 0,-1 0,0-1,0 1,0 0,1 0,-1 0,0 0,0 0,0 0,0 0,-1 1,1-1,0 0,0 0,-1 1,1-1,-1 0,1 1,-1-1,1 1,-1-1,0 1,0-1,0 1,0 0,1 50,-4-26,-1-1,-1 1,-1-1,-2 0,0 0,-2-1,4-9,-1-1,0-1,-1 1,0-1,-1-1,-1 0,0 0,-1-1,0 0,-10 7,-114 79,-4-6,-4-6,-81 32,158-82,-23 18,26-14,-30 11,-7 5,3 3,-66 54,-17 11,155-106,2 0,0 2,1 1,0 1,2 1,-11 16,-21 32,-23 47,25-38,-19 19,-105 108,147-179,-2-1,-1-2,-17 10,-6 6,23-17</inkml:trace>
  <inkml:trace contextRef="#ctx0" brushRef="#br0">3670 81,'-1'8,"0"1,-1 0,0-1,-1 0,0 1,0-1,-1 0,-2 4,-2 5,-12 23,-2-1,-1 0,-2-2,-2-1,-1-1,-1-1,-3-2,0-1,-2-1,-1-2,-1-1,-37 19,3-2,17-10,-1-2,-45 19,-9 0,-12 14,40-21,-1-3,-48 14,-239 92,335-132,1 1,-25 16,-30 16,53-30,1 2,2 0,0 3,1 0,1 2,1 1,1 2,-2 4,-40 53,3 2,-8 22,-1 18,40-65,-18 22,-13 15,4 3,-18 46,65-115</inkml:trace>
  <inkml:trace contextRef="#ctx0" brushRef="#br0">3830 483,'-1'6,"-1"0,0-1,0 1,0-1,-1 1,0-1,0 0,0 0,-1 0,0 0,0-1,0 1,0-1,-1 0,-2 1,-12 15,-42 52,14-17,-32 29,-165 132,162-145,30-31,-1-3,-1-2,-40 17,-28 18,66-35,-51 31,-13 16,5 10,-13 20,61-54,31-29,2 1,2 2,1 1,-8 12,13-13,-2-1,-12 9,-41 48,62-64</inkml:trace>
</inkml:ink>
</file>

<file path=ppt/ink/ink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09:52:27"/>
    </inkml:context>
    <inkml:brush xml:id="br0">
      <inkml:brushProperty name="width" value="0.1" units="cm"/>
      <inkml:brushProperty name="height" value="0.1" units="cm"/>
      <inkml:brushProperty name="color" value="#e5dcc0"/>
    </inkml:brush>
    <inkml:brush xml:id="br1">
      <inkml:brushProperty name="width" value="0.35" units="cm"/>
      <inkml:brushProperty name="height" value="0.35" units="cm"/>
      <inkml:brushProperty name="color" value="#e5dcc0"/>
    </inkml:brush>
    <inkml:brush xml:id="br2">
      <inkml:brushProperty name="width" value="0.2" units="cm"/>
      <inkml:brushProperty name="height" value="0.2" units="cm"/>
      <inkml:brushProperty name="color" value="#e5dcc0"/>
    </inkml:brush>
    <inkml:brush xml:id="br3">
      <inkml:brushProperty name="width" value="0.025" units="cm"/>
      <inkml:brushProperty name="height" value="0.025" units="cm"/>
      <inkml:brushProperty name="color" value="#e5dcc0"/>
    </inkml:brush>
  </inkml:definitions>
  <inkml:trace contextRef="#ctx0" brushRef="#br0">2057 1534,'7'0,"2"0</inkml:trace>
  <inkml:trace contextRef="#ctx0" brushRef="#br0">1493 929</inkml:trace>
  <inkml:trace contextRef="#ctx0" brushRef="#br0">2622 1049</inkml:trace>
  <inkml:trace contextRef="#ctx0" brushRef="#br1">2338 1695</inkml:trace>
  <inkml:trace contextRef="#ctx0" brushRef="#br1">1855 203</inkml:trace>
  <inkml:trace contextRef="#ctx0" brushRef="#br0">364 1090</inkml:trace>
  <inkml:trace contextRef="#ctx0" brushRef="#br0">364 525</inkml:trace>
  <inkml:trace contextRef="#ctx0" brushRef="#br2">1 2259</inkml:trace>
  <inkml:trace contextRef="#ctx0" brushRef="#br2">969 1453</inkml:trace>
  <inkml:trace contextRef="#ctx0" brushRef="#br2">3830 446</inkml:trace>
  <inkml:trace contextRef="#ctx0" brushRef="#br2">3509 3631</inkml:trace>
  <inkml:trace contextRef="#ctx0" brushRef="#br2">1130 4074</inkml:trace>
  <inkml:trace contextRef="#ctx0" brushRef="#br3">2338 1</inkml:trace>
  <inkml:trace contextRef="#ctx0" brushRef="#br3">4959 2178</inkml:trace>
  <inkml:trace contextRef="#ctx0" brushRef="#br3">3065 3792</inkml:trace>
  <inkml:trace contextRef="#ctx0" brushRef="#br3">1733 3349</inkml:trace>
  <inkml:trace contextRef="#ctx0" brushRef="#br0">3146 365</inkml:trace>
  <inkml:trace contextRef="#ctx0" brushRef="#br0">5726 324</inkml:trace>
  <inkml:trace contextRef="#ctx0" brushRef="#br0">4114 5566</inkml:trace>
  <inkml:trace contextRef="#ctx0" brushRef="#br0">5927 6815</inkml:trace>
  <inkml:trace contextRef="#ctx0" brushRef="#br0">6049 4839</inkml:trace>
  <inkml:trace contextRef="#ctx0" brushRef="#br0">4839 6573</inkml:trace>
  <inkml:trace contextRef="#ctx0" brushRef="#br0">2742 5404</inkml:trace>
  <inkml:trace contextRef="#ctx0" brushRef="#br0">9395 9194</inkml:trace>
</inkml:ink>
</file>

<file path=ppt/ink/ink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18-02-06T12:16:12"/>
    </inkml:context>
    <inkml:brush xml:id="br0">
      <inkml:brushProperty name="width" value="0.1" units="cm"/>
      <inkml:brushProperty name="height" value="0.1" units="cm"/>
      <inkml:brushProperty name="color" value="#ffffff"/>
    </inkml:brush>
  </inkml:definitions>
  <inkml:trace contextRef="#ctx0" brushRef="#br0">1 5,'141'-2,"-4"0,26 7,-34 13,-79-9,-1-3,2-1,610-2,-341-6,3464 3,-3755-1,0-2,0-1,23-7,-31 6,13-2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A8E57F-7A6A-4483-A4AC-EB2C793CFB8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FF535E-3537-4FE6-A4F1-150FB4A8D76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FF535E-3537-4FE6-A4F1-150FB4A8D76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48742" y="243040"/>
            <a:ext cx="4930588" cy="549275"/>
          </a:xfrm>
          <a:prstGeom prst="rect">
            <a:avLst/>
          </a:prstGeom>
        </p:spPr>
        <p:txBody>
          <a:bodyPr>
            <a:normAutofit/>
          </a:bodyPr>
          <a:lstStyle>
            <a:lvl1pPr>
              <a:defRPr sz="3200" b="1"/>
            </a:lvl1pPr>
          </a:lstStyle>
          <a:p>
            <a:r>
              <a:rPr lang="zh-CN" altLang="en-US" dirty="0" smtClean="0"/>
              <a:t>单击此处添加标题</a:t>
            </a:r>
            <a:endParaRPr lang="zh-CN" altLang="en-US" dirty="0"/>
          </a:p>
        </p:txBody>
      </p:sp>
      <p:cxnSp>
        <p:nvCxnSpPr>
          <p:cNvPr id="9" name="直接连接符 8"/>
          <p:cNvCxnSpPr/>
          <p:nvPr userDrawn="1"/>
        </p:nvCxnSpPr>
        <p:spPr>
          <a:xfrm>
            <a:off x="437642" y="805833"/>
            <a:ext cx="1822619"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15" name="文本占位符 14"/>
          <p:cNvSpPr>
            <a:spLocks noGrp="1"/>
          </p:cNvSpPr>
          <p:nvPr>
            <p:ph type="body" sz="quarter" idx="13" hasCustomPrompt="1"/>
          </p:nvPr>
        </p:nvSpPr>
        <p:spPr>
          <a:xfrm>
            <a:off x="348742" y="846994"/>
            <a:ext cx="3428813" cy="416112"/>
          </a:xfrm>
          <a:prstGeom prst="rect">
            <a:avLst/>
          </a:prstGeom>
        </p:spPr>
        <p:txBody>
          <a:bodyPr>
            <a:normAutofit/>
          </a:bodyPr>
          <a:lstStyle>
            <a:lvl1pPr marL="0" indent="0">
              <a:buNone/>
              <a:defRPr sz="1800">
                <a:latin typeface="+mj-lt"/>
              </a:defRPr>
            </a:lvl1pPr>
          </a:lstStyle>
          <a:p>
            <a:r>
              <a:rPr lang="en-US" altLang="zh-CN"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rPr>
              <a:t>CLICK HERE TO ADD YOUR TITLE</a:t>
            </a:r>
            <a:endParaRPr lang="zh-CN" altLang="zh-CN"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hyperlink" Target="https://www.freeppt7.com/" TargetMode="Externa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customXml" Target="../ink/ink1.xml"/><Relationship Id="rId2" Type="http://schemas.microsoft.com/office/2007/relationships/hdphoto" Target="../media/hdphoto1.wdp"/><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customXml" Target="../ink/ink5.xml"/><Relationship Id="rId6" Type="http://schemas.openxmlformats.org/officeDocument/2006/relationships/image" Target="../media/image8.png"/><Relationship Id="rId5" Type="http://schemas.openxmlformats.org/officeDocument/2006/relationships/customXml" Target="../ink/ink4.xml"/><Relationship Id="rId4" Type="http://schemas.openxmlformats.org/officeDocument/2006/relationships/image" Target="../media/image7.png"/><Relationship Id="rId3" Type="http://schemas.openxmlformats.org/officeDocument/2006/relationships/customXml" Target="../ink/ink3.xml"/><Relationship Id="rId2" Type="http://schemas.openxmlformats.org/officeDocument/2006/relationships/image" Target="../media/image6.png"/><Relationship Id="rId15" Type="http://schemas.openxmlformats.org/officeDocument/2006/relationships/slideLayout" Target="../slideLayouts/slideLayout1.xml"/><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customXml" Target="../ink/ink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customXml" Target="../ink/ink6.xml"/></Relationships>
</file>

<file path=ppt/slides/_rels/slide5.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2.png"/><Relationship Id="rId2" Type="http://schemas.microsoft.com/office/2007/relationships/hdphoto" Target="../media/hdphoto2.wdp"/><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customXml" Target="../ink/ink8.xml"/><Relationship Id="rId3" Type="http://schemas.openxmlformats.org/officeDocument/2006/relationships/image" Target="../media/image26.png"/><Relationship Id="rId2" Type="http://schemas.openxmlformats.org/officeDocument/2006/relationships/customXml" Target="../ink/ink7.xml"/><Relationship Id="rId1" Type="http://schemas.openxmlformats.org/officeDocument/2006/relationships/image" Target="../media/image2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customXml" Target="../ink/ink9.xml"/></Relationships>
</file>

<file path=ppt/slides/_rels/slide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33.png"/><Relationship Id="rId7" Type="http://schemas.openxmlformats.org/officeDocument/2006/relationships/image" Target="../media/image15.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6.png"/><Relationship Id="rId3" Type="http://schemas.openxmlformats.org/officeDocument/2006/relationships/customXml" Target="../ink/ink11.xml"/><Relationship Id="rId2" Type="http://schemas.openxmlformats.org/officeDocument/2006/relationships/image" Target="../media/image30.png"/><Relationship Id="rId11" Type="http://schemas.openxmlformats.org/officeDocument/2006/relationships/slideLayout" Target="../slideLayouts/slideLayout1.xml"/><Relationship Id="rId10" Type="http://schemas.openxmlformats.org/officeDocument/2006/relationships/image" Target="../media/image34.png"/><Relationship Id="rId1" Type="http://schemas.openxmlformats.org/officeDocument/2006/relationships/customXml" Target="../ink/ink10.xml"/></Relationships>
</file>

<file path=ppt/slides/_rels/slide9.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24.pn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1" Type="http://schemas.openxmlformats.org/officeDocument/2006/relationships/slideLayout" Target="../slideLayouts/slideLayout1.xml"/><Relationship Id="rId10" Type="http://schemas.openxmlformats.org/officeDocument/2006/relationships/image" Target="../media/image43.png"/><Relationship Id="rId1"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bg1"/>
          </a:solidFill>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6188" y="2036763"/>
            <a:ext cx="4772025" cy="3800475"/>
          </a:xfrm>
          <a:prstGeom prst="rect">
            <a:avLst/>
          </a:prstGeom>
        </p:spPr>
      </p:pic>
      <p:sp>
        <p:nvSpPr>
          <p:cNvPr id="6" name="文本框 5"/>
          <p:cNvSpPr txBox="1"/>
          <p:nvPr/>
        </p:nvSpPr>
        <p:spPr>
          <a:xfrm>
            <a:off x="7746710" y="3229114"/>
            <a:ext cx="4338320" cy="707886"/>
          </a:xfrm>
          <a:prstGeom prst="rect">
            <a:avLst/>
          </a:prstGeom>
          <a:noFill/>
        </p:spPr>
        <p:txBody>
          <a:bodyPr wrap="square" rtlCol="0">
            <a:spAutoFit/>
          </a:bodyPr>
          <a:lstStyle/>
          <a:p>
            <a:pPr algn="dist"/>
            <a:r>
              <a:rPr lang="en-US" altLang="zh-CN" sz="4000">
                <a:solidFill>
                  <a:srgbClr val="545D4C"/>
                </a:solidFill>
                <a:latin typeface="Bauhaus 93" panose="04030905020B02020C02" pitchFamily="82" charset="0"/>
              </a:rPr>
              <a:t>where did you go</a:t>
            </a:r>
            <a:endParaRPr lang="zh-CN" altLang="en-US" sz="4000">
              <a:solidFill>
                <a:srgbClr val="545D4C"/>
              </a:solidFill>
              <a:latin typeface="Bauhaus 93" panose="04030905020B02020C02" pitchFamily="82" charset="0"/>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295757">
            <a:off x="10806113" y="5762584"/>
            <a:ext cx="916994" cy="10827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a:solidFill>
            <a:schemeClr val="bg1"/>
          </a:solidFill>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950131" y="2051277"/>
            <a:ext cx="4772025" cy="3800475"/>
          </a:xfrm>
          <a:prstGeom prst="rect">
            <a:avLst/>
          </a:prstGeom>
        </p:spPr>
      </p:pic>
      <p:sp>
        <p:nvSpPr>
          <p:cNvPr id="6" name="文本框 5"/>
          <p:cNvSpPr txBox="1"/>
          <p:nvPr/>
        </p:nvSpPr>
        <p:spPr>
          <a:xfrm>
            <a:off x="7746710" y="3229114"/>
            <a:ext cx="4338320"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4000">
                <a:solidFill>
                  <a:srgbClr val="545D4C"/>
                </a:solidFill>
                <a:latin typeface="Bauhaus 93" panose="04030905020B02020C02" pitchFamily="82" charset="0"/>
                <a:ea typeface="等线" panose="02010600030101010101" pitchFamily="2" charset="-122"/>
              </a:rPr>
              <a:t>Thank you</a:t>
            </a:r>
            <a:endParaRPr kumimoji="0" lang="zh-CN" altLang="en-US" sz="4000" b="0" i="0" u="none" strike="noStrike" kern="1200" cap="none" spc="0" normalizeH="0" baseline="0" noProof="0">
              <a:ln>
                <a:noFill/>
              </a:ln>
              <a:solidFill>
                <a:srgbClr val="545D4C"/>
              </a:solidFill>
              <a:effectLst/>
              <a:uLnTx/>
              <a:uFillTx/>
              <a:latin typeface="Bauhaus 93" panose="04030905020B02020C02" pitchFamily="82" charset="0"/>
              <a:ea typeface="等线" panose="02010600030101010101" pitchFamily="2" charset="-122"/>
              <a:cs typeface="+mn-cs"/>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295757">
            <a:off x="10806113" y="5762584"/>
            <a:ext cx="916994" cy="10827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Unlimited number of commercial demonstrations for your personal/company, business.</a:t>
              </a:r>
              <a:endParaRPr lang="zh-CN" altLang="en-US" sz="2135" b="1" kern="0" dirty="0" smtClean="0">
                <a:solidFill>
                  <a:prstClr val="white"/>
                </a:solidFill>
                <a:latin typeface="微软雅黑" panose="020B0503020204020204" charset="-122"/>
                <a:ea typeface="微软雅黑" panose="020B050302020402020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Copy the contents of the template for use in other slide </a:t>
              </a:r>
              <a:r>
                <a:rPr lang="zh-CN" altLang="en-US" sz="2665" b="1" kern="0" dirty="0" smtClean="0">
                  <a:solidFill>
                    <a:prstClr val="white"/>
                  </a:solidFill>
                  <a:latin typeface="微软雅黑" panose="020B0503020204020204" charset="-122"/>
                  <a:ea typeface="微软雅黑" panose="020B0503020204020204" charset="-122"/>
                </a:rPr>
                <a:t>masters.</a:t>
              </a:r>
              <a:endParaRPr lang="zh-CN" altLang="en-US" sz="2665" b="1" kern="0" dirty="0" smtClean="0">
                <a:solidFill>
                  <a:prstClr val="white"/>
                </a:solidFill>
                <a:latin typeface="微软雅黑" panose="020B0503020204020204" charset="-122"/>
                <a:ea typeface="微软雅黑" panose="020B050302020402020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charset="-122"/>
                  <a:ea typeface="微软雅黑" panose="020B0503020204020204" charset="-122"/>
                </a:rPr>
                <a:t>Can not be used in the following situations</a:t>
              </a:r>
              <a:endParaRPr lang="zh-CN" altLang="en-US" sz="266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Used for any form of online payment download.</a:t>
              </a:r>
              <a:endParaRPr lang="zh-CN" altLang="en-US" sz="2135" b="1" kern="0" dirty="0" smtClean="0">
                <a:solidFill>
                  <a:prstClr val="white"/>
                </a:solidFill>
                <a:latin typeface="微软雅黑" panose="020B0503020204020204" charset="-122"/>
                <a:ea typeface="微软雅黑" panose="020B050302020402020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charset="-122"/>
                  <a:ea typeface="微软雅黑" panose="020B0503020204020204" charset="-122"/>
                </a:rPr>
                <a:t>After collecting the free resources we released, we will burn the discs for sale.</a:t>
              </a:r>
              <a:endParaRPr lang="zh-CN" altLang="en-US" sz="2135" b="1" kern="0" dirty="0" smtClean="0">
                <a:solidFill>
                  <a:prstClr val="white"/>
                </a:solidFill>
                <a:latin typeface="微软雅黑" panose="020B0503020204020204" charset="-122"/>
                <a:ea typeface="微软雅黑" panose="020B050302020402020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extLst>
                <a:ext uri="{BEBA8EAE-BF5A-486C-A8C5-ECC9F3942E4B}">
                  <a14:imgProps xmlns:a14="http://schemas.microsoft.com/office/drawing/2010/main">
                    <a14:imgLayer r:embed="rId2">
                      <a14:imgEffect>
                        <a14:artisticBlur/>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3552825" y="1143000"/>
            <a:ext cx="5086350" cy="4572000"/>
          </a:xfrm>
          <a:prstGeom prst="roundRect">
            <a:avLst>
              <a:gd name="adj" fmla="val 2000"/>
            </a:avLst>
          </a:prstGeom>
          <a:solidFill>
            <a:srgbClr val="EED978"/>
          </a:solidFill>
          <a:ln w="19050">
            <a:solidFill>
              <a:srgbClr val="525C4B"/>
            </a:solidFill>
          </a:ln>
          <a:effectLst>
            <a:outerShdw blurRad="5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283575" y="1143001"/>
            <a:ext cx="355600" cy="355600"/>
            <a:chOff x="9289031" y="723900"/>
            <a:chExt cx="433613" cy="433613"/>
          </a:xfrm>
        </p:grpSpPr>
        <p:sp>
          <p:nvSpPr>
            <p:cNvPr id="8" name="矩形: 圆角 7"/>
            <p:cNvSpPr/>
            <p:nvPr/>
          </p:nvSpPr>
          <p:spPr>
            <a:xfrm>
              <a:off x="9289031" y="723900"/>
              <a:ext cx="433613" cy="433613"/>
            </a:xfrm>
            <a:prstGeom prst="roundRect">
              <a:avLst/>
            </a:prstGeom>
            <a:solidFill>
              <a:schemeClr val="bg1"/>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2700000">
              <a:off x="9391984" y="826853"/>
              <a:ext cx="227706" cy="227706"/>
              <a:chOff x="8426237" y="1493411"/>
              <a:chExt cx="227706" cy="227706"/>
            </a:xfrm>
          </p:grpSpPr>
          <p:cxnSp>
            <p:nvCxnSpPr>
              <p:cNvPr id="10" name="直接连接符 9"/>
              <p:cNvCxnSpPr/>
              <p:nvPr/>
            </p:nvCxnSpPr>
            <p:spPr>
              <a:xfrm flipV="1">
                <a:off x="8540090" y="1493411"/>
                <a:ext cx="0" cy="227706"/>
              </a:xfrm>
              <a:prstGeom prst="line">
                <a:avLst/>
              </a:prstGeom>
              <a:ln w="38100" cap="rnd">
                <a:solidFill>
                  <a:srgbClr val="5B635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flipV="1">
                <a:off x="8540090" y="1493411"/>
                <a:ext cx="0" cy="227706"/>
              </a:xfrm>
              <a:prstGeom prst="line">
                <a:avLst/>
              </a:prstGeom>
              <a:ln w="38100" cap="rnd">
                <a:solidFill>
                  <a:srgbClr val="5B6353"/>
                </a:solidFill>
              </a:ln>
            </p:spPr>
            <p:style>
              <a:lnRef idx="1">
                <a:schemeClr val="accent1"/>
              </a:lnRef>
              <a:fillRef idx="0">
                <a:schemeClr val="accent1"/>
              </a:fillRef>
              <a:effectRef idx="0">
                <a:schemeClr val="accent1"/>
              </a:effectRef>
              <a:fontRef idx="minor">
                <a:schemeClr val="tx1"/>
              </a:fontRef>
            </p:style>
          </p:cxnSp>
        </p:grpSp>
      </p:grpSp>
      <p:sp>
        <p:nvSpPr>
          <p:cNvPr id="12" name="文本框 11"/>
          <p:cNvSpPr txBox="1"/>
          <p:nvPr/>
        </p:nvSpPr>
        <p:spPr>
          <a:xfrm>
            <a:off x="4302919" y="1066799"/>
            <a:ext cx="3586163" cy="830997"/>
          </a:xfrm>
          <a:prstGeom prst="rect">
            <a:avLst/>
          </a:prstGeom>
          <a:noFill/>
        </p:spPr>
        <p:txBody>
          <a:bodyPr wrap="square" rtlCol="0">
            <a:spAutoFit/>
          </a:bodyPr>
          <a:lstStyle/>
          <a:p>
            <a:pPr algn="dist">
              <a:lnSpc>
                <a:spcPct val="150000"/>
              </a:lnSpc>
            </a:pPr>
            <a:r>
              <a:rPr lang="en-US" altLang="zh-CN" sz="3200">
                <a:ln w="25400">
                  <a:solidFill>
                    <a:srgbClr val="5D4D2E"/>
                  </a:solidFill>
                </a:ln>
                <a:solidFill>
                  <a:schemeClr val="bg1"/>
                </a:solidFill>
                <a:latin typeface="Bauhaus 93" panose="04030905020B02020C02" pitchFamily="82" charset="0"/>
              </a:rPr>
              <a:t>INFORMATION</a:t>
            </a:r>
            <a:endParaRPr lang="zh-CN" altLang="en-US" sz="3200">
              <a:ln w="25400">
                <a:solidFill>
                  <a:srgbClr val="5D4D2E"/>
                </a:solidFill>
              </a:ln>
              <a:solidFill>
                <a:schemeClr val="bg1"/>
              </a:solidFill>
              <a:latin typeface="Bauhaus 93" panose="04030905020B02020C02" pitchFamily="82" charset="0"/>
            </a:endParaRPr>
          </a:p>
        </p:txBody>
      </p:sp>
      <p:sp>
        <p:nvSpPr>
          <p:cNvPr id="13" name="矩形: 圆角 12"/>
          <p:cNvSpPr/>
          <p:nvPr/>
        </p:nvSpPr>
        <p:spPr>
          <a:xfrm>
            <a:off x="3774281" y="2313294"/>
            <a:ext cx="2247900" cy="1428750"/>
          </a:xfrm>
          <a:prstGeom prst="roundRect">
            <a:avLst/>
          </a:prstGeom>
          <a:noFill/>
          <a:ln w="25400">
            <a:solidFill>
              <a:srgbClr val="5D4D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6213475" y="2313294"/>
            <a:ext cx="2247900" cy="1428750"/>
          </a:xfrm>
          <a:prstGeom prst="roundRect">
            <a:avLst/>
          </a:prstGeom>
          <a:noFill/>
          <a:ln w="25400">
            <a:solidFill>
              <a:srgbClr val="5D4D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圆角 14"/>
          <p:cNvSpPr/>
          <p:nvPr/>
        </p:nvSpPr>
        <p:spPr>
          <a:xfrm>
            <a:off x="3916363" y="4072203"/>
            <a:ext cx="4359275" cy="1428750"/>
          </a:xfrm>
          <a:prstGeom prst="roundRect">
            <a:avLst/>
          </a:prstGeom>
          <a:noFill/>
          <a:ln w="25400">
            <a:solidFill>
              <a:srgbClr val="5D4D2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文本框 15"/>
          <p:cNvSpPr txBox="1"/>
          <p:nvPr/>
        </p:nvSpPr>
        <p:spPr>
          <a:xfrm>
            <a:off x="4439841" y="2024228"/>
            <a:ext cx="916781" cy="501932"/>
          </a:xfrm>
          <a:prstGeom prst="rect">
            <a:avLst/>
          </a:prstGeom>
          <a:solidFill>
            <a:srgbClr val="EED978"/>
          </a:solidFill>
        </p:spPr>
        <p:txBody>
          <a:bodyPr wrap="square" rtlCol="0">
            <a:spAutoFit/>
          </a:bodyPr>
          <a:lstStyle/>
          <a:p>
            <a:pPr algn="dist">
              <a:lnSpc>
                <a:spcPct val="150000"/>
              </a:lnSpc>
            </a:pPr>
            <a:r>
              <a:rPr lang="en-US" altLang="zh-CN" sz="2000">
                <a:solidFill>
                  <a:srgbClr val="5D4D2E"/>
                </a:solidFill>
                <a:latin typeface="Bauhaus 93" panose="04030905020B02020C02" pitchFamily="82" charset="0"/>
              </a:rPr>
              <a:t>STEP</a:t>
            </a:r>
            <a:endParaRPr lang="zh-CN" altLang="en-US" sz="2000">
              <a:solidFill>
                <a:srgbClr val="5D4D2E"/>
              </a:solidFill>
              <a:latin typeface="Bauhaus 93" panose="04030905020B02020C02" pitchFamily="82" charset="0"/>
            </a:endParaRPr>
          </a:p>
        </p:txBody>
      </p:sp>
      <p:sp>
        <p:nvSpPr>
          <p:cNvPr id="17" name="文本框 16"/>
          <p:cNvSpPr txBox="1"/>
          <p:nvPr/>
        </p:nvSpPr>
        <p:spPr>
          <a:xfrm>
            <a:off x="6879034" y="2024228"/>
            <a:ext cx="916781" cy="501932"/>
          </a:xfrm>
          <a:prstGeom prst="rect">
            <a:avLst/>
          </a:prstGeom>
          <a:solidFill>
            <a:srgbClr val="EED978"/>
          </a:solidFill>
        </p:spPr>
        <p:txBody>
          <a:bodyPr wrap="square" rtlCol="0">
            <a:spAutoFit/>
          </a:bodyPr>
          <a:lstStyle/>
          <a:p>
            <a:pPr algn="dist">
              <a:lnSpc>
                <a:spcPct val="150000"/>
              </a:lnSpc>
            </a:pPr>
            <a:r>
              <a:rPr lang="en-US" altLang="zh-CN" sz="2000">
                <a:solidFill>
                  <a:srgbClr val="5D4D2E"/>
                </a:solidFill>
                <a:latin typeface="Bauhaus 93" panose="04030905020B02020C02" pitchFamily="82" charset="0"/>
              </a:rPr>
              <a:t>STEP</a:t>
            </a:r>
            <a:endParaRPr lang="zh-CN" altLang="en-US" sz="2000">
              <a:solidFill>
                <a:srgbClr val="5D4D2E"/>
              </a:solidFill>
              <a:latin typeface="Bauhaus 93" panose="04030905020B02020C02" pitchFamily="82" charset="0"/>
            </a:endParaRPr>
          </a:p>
        </p:txBody>
      </p:sp>
      <p:sp>
        <p:nvSpPr>
          <p:cNvPr id="18" name="文本框 17"/>
          <p:cNvSpPr txBox="1"/>
          <p:nvPr/>
        </p:nvSpPr>
        <p:spPr>
          <a:xfrm>
            <a:off x="5252612" y="3774703"/>
            <a:ext cx="1686776" cy="553998"/>
          </a:xfrm>
          <a:prstGeom prst="rect">
            <a:avLst/>
          </a:prstGeom>
          <a:solidFill>
            <a:srgbClr val="EED978"/>
          </a:solidFill>
        </p:spPr>
        <p:txBody>
          <a:bodyPr wrap="square" rtlCol="0">
            <a:spAutoFit/>
          </a:bodyPr>
          <a:lstStyle/>
          <a:p>
            <a:pPr algn="dist">
              <a:lnSpc>
                <a:spcPct val="150000"/>
              </a:lnSpc>
            </a:pPr>
            <a:r>
              <a:rPr lang="en-US" altLang="zh-CN" sz="2000">
                <a:solidFill>
                  <a:srgbClr val="5D4D2E"/>
                </a:solidFill>
                <a:latin typeface="Bauhaus 93" panose="04030905020B02020C02" pitchFamily="82" charset="0"/>
              </a:rPr>
              <a:t>GOES HERE</a:t>
            </a:r>
            <a:endParaRPr lang="zh-CN" altLang="en-US" sz="2000">
              <a:solidFill>
                <a:srgbClr val="5D4D2E"/>
              </a:solidFill>
              <a:latin typeface="Bauhaus 93" panose="04030905020B02020C02" pitchFamily="82" charset="0"/>
            </a:endParaRPr>
          </a:p>
        </p:txBody>
      </p:sp>
      <p:sp>
        <p:nvSpPr>
          <p:cNvPr id="19" name="文本框 18"/>
          <p:cNvSpPr txBox="1"/>
          <p:nvPr/>
        </p:nvSpPr>
        <p:spPr>
          <a:xfrm>
            <a:off x="3786611" y="2604185"/>
            <a:ext cx="2223239" cy="923330"/>
          </a:xfrm>
          <a:prstGeom prst="rect">
            <a:avLst/>
          </a:prstGeom>
          <a:noFill/>
        </p:spPr>
        <p:txBody>
          <a:bodyPr wrap="square" rtlCol="0">
            <a:spAutoFit/>
          </a:bodyPr>
          <a:lstStyle/>
          <a:p>
            <a:pPr algn="ctr">
              <a:lnSpc>
                <a:spcPct val="150000"/>
              </a:lnSpc>
            </a:pPr>
            <a:r>
              <a:rPr lang="en-US" altLang="zh-CN">
                <a:latin typeface="Bradley Hand ITC" panose="03070402050302030203" pitchFamily="66" charset="0"/>
              </a:rPr>
              <a:t>Lorem ipsum dolor sit amet</a:t>
            </a:r>
            <a:endParaRPr lang="zh-CN" altLang="en-US">
              <a:latin typeface="Bradley Hand ITC" panose="03070402050302030203" pitchFamily="66" charset="0"/>
            </a:endParaRPr>
          </a:p>
        </p:txBody>
      </p:sp>
      <p:sp>
        <p:nvSpPr>
          <p:cNvPr id="20" name="文本框 19"/>
          <p:cNvSpPr txBox="1"/>
          <p:nvPr/>
        </p:nvSpPr>
        <p:spPr>
          <a:xfrm>
            <a:off x="6230172" y="2604185"/>
            <a:ext cx="2223239" cy="923330"/>
          </a:xfrm>
          <a:prstGeom prst="rect">
            <a:avLst/>
          </a:prstGeom>
          <a:noFill/>
        </p:spPr>
        <p:txBody>
          <a:bodyPr wrap="square" rtlCol="0">
            <a:spAutoFit/>
          </a:bodyPr>
          <a:lstStyle/>
          <a:p>
            <a:pPr algn="ctr">
              <a:lnSpc>
                <a:spcPct val="150000"/>
              </a:lnSpc>
            </a:pPr>
            <a:r>
              <a:rPr lang="en-US" altLang="zh-CN">
                <a:latin typeface="Bradley Hand ITC" panose="03070402050302030203" pitchFamily="66" charset="0"/>
              </a:rPr>
              <a:t>Lorem ipsum dolor sit amet</a:t>
            </a:r>
            <a:endParaRPr lang="zh-CN" altLang="en-US">
              <a:latin typeface="Bradley Hand ITC" panose="03070402050302030203" pitchFamily="66" charset="0"/>
            </a:endParaRPr>
          </a:p>
        </p:txBody>
      </p:sp>
      <p:sp>
        <p:nvSpPr>
          <p:cNvPr id="21" name="文本框 20"/>
          <p:cNvSpPr txBox="1"/>
          <p:nvPr/>
        </p:nvSpPr>
        <p:spPr>
          <a:xfrm>
            <a:off x="3916363" y="4180270"/>
            <a:ext cx="4359275" cy="1338828"/>
          </a:xfrm>
          <a:prstGeom prst="rect">
            <a:avLst/>
          </a:prstGeom>
          <a:noFill/>
        </p:spPr>
        <p:txBody>
          <a:bodyPr wrap="square" rtlCol="0">
            <a:spAutoFit/>
          </a:bodyPr>
          <a:lstStyle/>
          <a:p>
            <a:pPr algn="ctr">
              <a:lnSpc>
                <a:spcPct val="150000"/>
              </a:lnSpc>
            </a:pPr>
            <a:r>
              <a:rPr lang="en-US" altLang="zh-CN">
                <a:latin typeface="Bradley Hand ITC" panose="03070402050302030203" pitchFamily="66" charset="0"/>
              </a:rPr>
              <a:t>Lorem ipsum dolor sit amet, consectetuer adipiscing elit. Maecenas porttitor congue massa. Fusce posuere</a:t>
            </a:r>
            <a:endParaRPr lang="zh-CN" altLang="en-US">
              <a:latin typeface="Bradley Hand ITC" panose="03070402050302030203" pitchFamily="66" charset="0"/>
            </a:endParaRPr>
          </a:p>
        </p:txBody>
      </p:sp>
      <p:grpSp>
        <p:nvGrpSpPr>
          <p:cNvPr id="36" name="组合 35"/>
          <p:cNvGrpSpPr/>
          <p:nvPr/>
        </p:nvGrpSpPr>
        <p:grpSpPr>
          <a:xfrm>
            <a:off x="76200" y="80551"/>
            <a:ext cx="2366326" cy="685800"/>
            <a:chOff x="5658487" y="-2171700"/>
            <a:chExt cx="2366326" cy="685800"/>
          </a:xfrm>
        </p:grpSpPr>
        <p:sp>
          <p:nvSpPr>
            <p:cNvPr id="37" name="矩形: 圆角 36"/>
            <p:cNvSpPr/>
            <p:nvPr/>
          </p:nvSpPr>
          <p:spPr>
            <a:xfrm>
              <a:off x="5658487" y="-2171700"/>
              <a:ext cx="2366326" cy="685800"/>
            </a:xfrm>
            <a:prstGeom prst="roundRect">
              <a:avLst/>
            </a:prstGeom>
            <a:solidFill>
              <a:srgbClr val="E5DCC0"/>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r:id="rId3" p14:bwMode="auto">
              <p14:nvContentPartPr>
                <p14:cNvPr id="38" name="墨迹 37"/>
                <p14:cNvContentPartPr/>
                <p14:nvPr/>
              </p14:nvContentPartPr>
              <p14:xfrm>
                <a:off x="5819891" y="-1612926"/>
                <a:ext cx="2045160" cy="16920"/>
              </p14:xfrm>
            </p:contentPart>
          </mc:Choice>
          <mc:Fallback xmlns="">
            <p:pic>
              <p:nvPicPr>
                <p:cNvPr id="38" name="墨迹 37"/>
              </p:nvPicPr>
              <p:blipFill>
                <a:blip r:embed="rId4"/>
              </p:blipFill>
              <p:spPr>
                <a:xfrm>
                  <a:off x="5819891" y="-1612926"/>
                  <a:ext cx="2045160" cy="16920"/>
                </a:xfrm>
                <a:prstGeom prst="rect"/>
              </p:spPr>
            </p:pic>
          </mc:Fallback>
        </mc:AlternateContent>
      </p:grpSp>
      <p:grpSp>
        <p:nvGrpSpPr>
          <p:cNvPr id="39" name="组合 38"/>
          <p:cNvGrpSpPr/>
          <p:nvPr/>
        </p:nvGrpSpPr>
        <p:grpSpPr>
          <a:xfrm>
            <a:off x="2230268" y="443987"/>
            <a:ext cx="424516" cy="424516"/>
            <a:chOff x="8734178" y="442452"/>
            <a:chExt cx="793280" cy="793280"/>
          </a:xfrm>
        </p:grpSpPr>
        <p:sp>
          <p:nvSpPr>
            <p:cNvPr id="40" name="椭圆 39"/>
            <p:cNvSpPr/>
            <p:nvPr/>
          </p:nvSpPr>
          <p:spPr>
            <a:xfrm>
              <a:off x="8734178" y="442452"/>
              <a:ext cx="793280" cy="793280"/>
            </a:xfrm>
            <a:prstGeom prst="ellipse">
              <a:avLst/>
            </a:prstGeom>
            <a:solidFill>
              <a:srgbClr val="F4D97A"/>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弧形 40"/>
            <p:cNvSpPr/>
            <p:nvPr/>
          </p:nvSpPr>
          <p:spPr>
            <a:xfrm rot="18755952">
              <a:off x="9132950" y="512286"/>
              <a:ext cx="225910" cy="342532"/>
            </a:xfrm>
            <a:prstGeom prst="arc">
              <a:avLst>
                <a:gd name="adj1" fmla="val 17770955"/>
                <a:gd name="adj2" fmla="val 3426880"/>
              </a:avLst>
            </a:prstGeom>
            <a:noFill/>
            <a:ln w="635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弧形 41"/>
            <p:cNvSpPr/>
            <p:nvPr/>
          </p:nvSpPr>
          <p:spPr>
            <a:xfrm rot="6277889">
              <a:off x="8960907" y="866254"/>
              <a:ext cx="222805" cy="303147"/>
            </a:xfrm>
            <a:prstGeom prst="arc">
              <a:avLst>
                <a:gd name="adj1" fmla="val 21105186"/>
                <a:gd name="adj2" fmla="val 3426880"/>
              </a:avLst>
            </a:prstGeom>
            <a:noFill/>
            <a:ln w="381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3" name="直接连接符 42"/>
            <p:cNvCxnSpPr/>
            <p:nvPr/>
          </p:nvCxnSpPr>
          <p:spPr>
            <a:xfrm flipV="1">
              <a:off x="9130818" y="667459"/>
              <a:ext cx="0" cy="343267"/>
            </a:xfrm>
            <a:prstGeom prst="line">
              <a:avLst/>
            </a:prstGeom>
            <a:ln w="50800" cap="rnd">
              <a:solidFill>
                <a:srgbClr val="5B6353"/>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6200000" flipV="1">
              <a:off x="9130818" y="667459"/>
              <a:ext cx="0" cy="343267"/>
            </a:xfrm>
            <a:prstGeom prst="line">
              <a:avLst/>
            </a:prstGeom>
            <a:ln w="50800" cap="rnd">
              <a:solidFill>
                <a:srgbClr val="5B6353"/>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248950" y="126168"/>
            <a:ext cx="2020827" cy="507831"/>
          </a:xfrm>
          <a:prstGeom prst="rect">
            <a:avLst/>
          </a:prstGeom>
          <a:noFill/>
        </p:spPr>
        <p:txBody>
          <a:bodyPr wrap="square" rtlCol="0">
            <a:spAutoFit/>
          </a:bodyPr>
          <a:lstStyle/>
          <a:p>
            <a:pPr algn="dist">
              <a:lnSpc>
                <a:spcPct val="150000"/>
              </a:lnSpc>
            </a:pPr>
            <a:r>
              <a:rPr lang="en-US" altLang="zh-CN">
                <a:solidFill>
                  <a:srgbClr val="505949"/>
                </a:solidFill>
                <a:latin typeface="Bauhaus 93" panose="04030905020B02020C02" pitchFamily="82" charset="0"/>
              </a:rPr>
              <a:t>SUPPORTERS SAY</a:t>
            </a:r>
            <a:endParaRPr lang="zh-CN" altLang="en-US">
              <a:solidFill>
                <a:srgbClr val="505949"/>
              </a:solidFill>
              <a:latin typeface="Bauhaus 93" panose="04030905020B02020C02" pitchFamily="8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9D05A"/>
        </a:solidFill>
        <a:effectLst/>
      </p:bgPr>
    </p:bg>
    <p:spTree>
      <p:nvGrpSpPr>
        <p:cNvPr id="1" name=""/>
        <p:cNvGrpSpPr/>
        <p:nvPr/>
      </p:nvGrpSpPr>
      <p:grpSpPr>
        <a:xfrm>
          <a:off x="0" y="0"/>
          <a:ext cx="0" cy="0"/>
          <a:chOff x="0" y="0"/>
          <a:chExt cx="0" cy="0"/>
        </a:xfrm>
      </p:grpSpPr>
      <p:grpSp>
        <p:nvGrpSpPr>
          <p:cNvPr id="196" name="组合 195"/>
          <p:cNvGrpSpPr/>
          <p:nvPr/>
        </p:nvGrpSpPr>
        <p:grpSpPr>
          <a:xfrm>
            <a:off x="-25484" y="5071"/>
            <a:ext cx="12217484" cy="6861064"/>
            <a:chOff x="-25484" y="5071"/>
            <a:chExt cx="12217484" cy="6861064"/>
          </a:xfrm>
        </p:grpSpPr>
        <p:sp>
          <p:nvSpPr>
            <p:cNvPr id="20" name="任意多边形: 形状 19"/>
            <p:cNvSpPr/>
            <p:nvPr/>
          </p:nvSpPr>
          <p:spPr>
            <a:xfrm>
              <a:off x="767636" y="5071"/>
              <a:ext cx="2649627" cy="836292"/>
            </a:xfrm>
            <a:custGeom>
              <a:avLst/>
              <a:gdLst>
                <a:gd name="connsiteX0" fmla="*/ 56779 w 2649627"/>
                <a:gd name="connsiteY0" fmla="*/ 0 h 836292"/>
                <a:gd name="connsiteX1" fmla="*/ 2649627 w 2649627"/>
                <a:gd name="connsiteY1" fmla="*/ 0 h 836292"/>
                <a:gd name="connsiteX2" fmla="*/ 2649458 w 2649627"/>
                <a:gd name="connsiteY2" fmla="*/ 43645 h 836292"/>
                <a:gd name="connsiteX3" fmla="*/ 2629614 w 2649627"/>
                <a:gd name="connsiteY3" fmla="*/ 204479 h 836292"/>
                <a:gd name="connsiteX4" fmla="*/ 2242264 w 2649627"/>
                <a:gd name="connsiteY4" fmla="*/ 541029 h 836292"/>
                <a:gd name="connsiteX5" fmla="*/ 1531064 w 2649627"/>
                <a:gd name="connsiteY5" fmla="*/ 620404 h 836292"/>
                <a:gd name="connsiteX6" fmla="*/ 616664 w 2649627"/>
                <a:gd name="connsiteY6" fmla="*/ 833129 h 836292"/>
                <a:gd name="connsiteX7" fmla="*/ 108664 w 2649627"/>
                <a:gd name="connsiteY7" fmla="*/ 439429 h 836292"/>
                <a:gd name="connsiteX8" fmla="*/ 42814 w 2649627"/>
                <a:gd name="connsiteY8" fmla="*/ 10860 h 83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9627" h="836292">
                  <a:moveTo>
                    <a:pt x="56779" y="0"/>
                  </a:moveTo>
                  <a:lnTo>
                    <a:pt x="2649627" y="0"/>
                  </a:lnTo>
                  <a:lnTo>
                    <a:pt x="2649458" y="43645"/>
                  </a:lnTo>
                  <a:cubicBezTo>
                    <a:pt x="2646680" y="89848"/>
                    <a:pt x="2639139" y="143360"/>
                    <a:pt x="2629614" y="204479"/>
                  </a:cubicBezTo>
                  <a:cubicBezTo>
                    <a:pt x="2572464" y="468004"/>
                    <a:pt x="2425356" y="471708"/>
                    <a:pt x="2242264" y="541029"/>
                  </a:cubicBezTo>
                  <a:cubicBezTo>
                    <a:pt x="2059172" y="610350"/>
                    <a:pt x="1801997" y="571721"/>
                    <a:pt x="1531064" y="620404"/>
                  </a:cubicBezTo>
                  <a:cubicBezTo>
                    <a:pt x="1260131" y="669087"/>
                    <a:pt x="853730" y="863291"/>
                    <a:pt x="616664" y="833129"/>
                  </a:cubicBezTo>
                  <a:cubicBezTo>
                    <a:pt x="379598" y="802967"/>
                    <a:pt x="195447" y="583362"/>
                    <a:pt x="108664" y="439429"/>
                  </a:cubicBezTo>
                  <a:cubicBezTo>
                    <a:pt x="32729" y="313488"/>
                    <a:pt x="-53740" y="120292"/>
                    <a:pt x="42814" y="10860"/>
                  </a:cubicBezTo>
                  <a:close/>
                </a:path>
              </a:pathLst>
            </a:custGeom>
            <a:solidFill>
              <a:srgbClr val="5A6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1" y="2312124"/>
              <a:ext cx="2901439" cy="1726490"/>
            </a:xfrm>
            <a:custGeom>
              <a:avLst/>
              <a:gdLst>
                <a:gd name="connsiteX0" fmla="*/ 1462882 w 2901439"/>
                <a:gd name="connsiteY0" fmla="*/ 70 h 1726490"/>
                <a:gd name="connsiteX1" fmla="*/ 2108201 w 2901439"/>
                <a:gd name="connsiteY1" fmla="*/ 62776 h 1726490"/>
                <a:gd name="connsiteX2" fmla="*/ 2819401 w 2901439"/>
                <a:gd name="connsiteY2" fmla="*/ 545376 h 1726490"/>
                <a:gd name="connsiteX3" fmla="*/ 2794001 w 2901439"/>
                <a:gd name="connsiteY3" fmla="*/ 1434376 h 1726490"/>
                <a:gd name="connsiteX4" fmla="*/ 1993901 w 2901439"/>
                <a:gd name="connsiteY4" fmla="*/ 1726476 h 1726490"/>
                <a:gd name="connsiteX5" fmla="*/ 965201 w 2901439"/>
                <a:gd name="connsiteY5" fmla="*/ 1447076 h 1726490"/>
                <a:gd name="connsiteX6" fmla="*/ 203201 w 2901439"/>
                <a:gd name="connsiteY6" fmla="*/ 1421676 h 1726490"/>
                <a:gd name="connsiteX7" fmla="*/ 37616 w 2901439"/>
                <a:gd name="connsiteY7" fmla="*/ 1345897 h 1726490"/>
                <a:gd name="connsiteX8" fmla="*/ 0 w 2901439"/>
                <a:gd name="connsiteY8" fmla="*/ 1299335 h 1726490"/>
                <a:gd name="connsiteX9" fmla="*/ 0 w 2901439"/>
                <a:gd name="connsiteY9" fmla="*/ 387894 h 1726490"/>
                <a:gd name="connsiteX10" fmla="*/ 73522 w 2901439"/>
                <a:gd name="connsiteY10" fmla="*/ 316776 h 1726490"/>
                <a:gd name="connsiteX11" fmla="*/ 800101 w 2901439"/>
                <a:gd name="connsiteY11" fmla="*/ 50076 h 1726490"/>
                <a:gd name="connsiteX12" fmla="*/ 1462882 w 2901439"/>
                <a:gd name="connsiteY12" fmla="*/ 70 h 1726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01439" h="1726490">
                  <a:moveTo>
                    <a:pt x="1462882" y="70"/>
                  </a:moveTo>
                  <a:cubicBezTo>
                    <a:pt x="1702859" y="1393"/>
                    <a:pt x="1939926" y="21501"/>
                    <a:pt x="2108201" y="62776"/>
                  </a:cubicBezTo>
                  <a:cubicBezTo>
                    <a:pt x="2444751" y="145326"/>
                    <a:pt x="2705101" y="316776"/>
                    <a:pt x="2819401" y="545376"/>
                  </a:cubicBezTo>
                  <a:cubicBezTo>
                    <a:pt x="2933701" y="773976"/>
                    <a:pt x="2931584" y="1237526"/>
                    <a:pt x="2794001" y="1434376"/>
                  </a:cubicBezTo>
                  <a:cubicBezTo>
                    <a:pt x="2656418" y="1631226"/>
                    <a:pt x="2298701" y="1724359"/>
                    <a:pt x="1993901" y="1726476"/>
                  </a:cubicBezTo>
                  <a:cubicBezTo>
                    <a:pt x="1689101" y="1728593"/>
                    <a:pt x="1263651" y="1497876"/>
                    <a:pt x="965201" y="1447076"/>
                  </a:cubicBezTo>
                  <a:cubicBezTo>
                    <a:pt x="666751" y="1396276"/>
                    <a:pt x="563034" y="1441784"/>
                    <a:pt x="203201" y="1421676"/>
                  </a:cubicBezTo>
                  <a:cubicBezTo>
                    <a:pt x="135732" y="1417906"/>
                    <a:pt x="81137" y="1390100"/>
                    <a:pt x="37616" y="1345897"/>
                  </a:cubicBezTo>
                  <a:lnTo>
                    <a:pt x="0" y="1299335"/>
                  </a:lnTo>
                  <a:lnTo>
                    <a:pt x="0" y="387894"/>
                  </a:lnTo>
                  <a:lnTo>
                    <a:pt x="73522" y="316776"/>
                  </a:lnTo>
                  <a:cubicBezTo>
                    <a:pt x="242492" y="182632"/>
                    <a:pt x="530226" y="100876"/>
                    <a:pt x="800101" y="50076"/>
                  </a:cubicBezTo>
                  <a:cubicBezTo>
                    <a:pt x="980018" y="16210"/>
                    <a:pt x="1222905" y="-1253"/>
                    <a:pt x="1462882" y="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1542510" y="5293653"/>
              <a:ext cx="632160" cy="548556"/>
            </a:xfrm>
            <a:custGeom>
              <a:avLst/>
              <a:gdLst>
                <a:gd name="connsiteX0" fmla="*/ 356159 w 649512"/>
                <a:gd name="connsiteY0" fmla="*/ 91680 h 564412"/>
                <a:gd name="connsiteX1" fmla="*/ 559 w 649512"/>
                <a:gd name="connsiteY1" fmla="*/ 421880 h 564412"/>
                <a:gd name="connsiteX2" fmla="*/ 445059 w 649512"/>
                <a:gd name="connsiteY2" fmla="*/ 561580 h 564412"/>
                <a:gd name="connsiteX3" fmla="*/ 648259 w 649512"/>
                <a:gd name="connsiteY3" fmla="*/ 307580 h 564412"/>
                <a:gd name="connsiteX4" fmla="*/ 521259 w 649512"/>
                <a:gd name="connsiteY4" fmla="*/ 15480 h 564412"/>
                <a:gd name="connsiteX5" fmla="*/ 356159 w 649512"/>
                <a:gd name="connsiteY5" fmla="*/ 91680 h 564412"/>
                <a:gd name="connsiteX0-1" fmla="*/ 1913 w 295266"/>
                <a:gd name="connsiteY0-2" fmla="*/ 91680 h 561580"/>
                <a:gd name="connsiteX1-3" fmla="*/ 90813 w 295266"/>
                <a:gd name="connsiteY1-4" fmla="*/ 561580 h 561580"/>
                <a:gd name="connsiteX2-5" fmla="*/ 294013 w 295266"/>
                <a:gd name="connsiteY2-6" fmla="*/ 307580 h 561580"/>
                <a:gd name="connsiteX3-7" fmla="*/ 167013 w 295266"/>
                <a:gd name="connsiteY3-8" fmla="*/ 15480 h 561580"/>
                <a:gd name="connsiteX4-9" fmla="*/ 1913 w 295266"/>
                <a:gd name="connsiteY4-10" fmla="*/ 91680 h 561580"/>
                <a:gd name="connsiteX0-11" fmla="*/ 370 w 612327"/>
                <a:gd name="connsiteY0-12" fmla="*/ 292100 h 546100"/>
                <a:gd name="connsiteX1-13" fmla="*/ 406770 w 612327"/>
                <a:gd name="connsiteY1-14" fmla="*/ 546100 h 546100"/>
                <a:gd name="connsiteX2-15" fmla="*/ 609970 w 612327"/>
                <a:gd name="connsiteY2-16" fmla="*/ 292100 h 546100"/>
                <a:gd name="connsiteX3-17" fmla="*/ 482970 w 612327"/>
                <a:gd name="connsiteY3-18" fmla="*/ 0 h 546100"/>
                <a:gd name="connsiteX4-19" fmla="*/ 370 w 612327"/>
                <a:gd name="connsiteY4-20" fmla="*/ 292100 h 546100"/>
                <a:gd name="connsiteX0-21" fmla="*/ 6890 w 618847"/>
                <a:gd name="connsiteY0-22" fmla="*/ 292100 h 546309"/>
                <a:gd name="connsiteX1-23" fmla="*/ 413290 w 618847"/>
                <a:gd name="connsiteY1-24" fmla="*/ 546100 h 546309"/>
                <a:gd name="connsiteX2-25" fmla="*/ 616490 w 618847"/>
                <a:gd name="connsiteY2-26" fmla="*/ 292100 h 546309"/>
                <a:gd name="connsiteX3-27" fmla="*/ 489490 w 618847"/>
                <a:gd name="connsiteY3-28" fmla="*/ 0 h 546309"/>
                <a:gd name="connsiteX4-29" fmla="*/ 6890 w 618847"/>
                <a:gd name="connsiteY4-30" fmla="*/ 292100 h 546309"/>
                <a:gd name="connsiteX0-31" fmla="*/ 6890 w 632160"/>
                <a:gd name="connsiteY0-32" fmla="*/ 294347 h 548556"/>
                <a:gd name="connsiteX1-33" fmla="*/ 413290 w 632160"/>
                <a:gd name="connsiteY1-34" fmla="*/ 548347 h 548556"/>
                <a:gd name="connsiteX2-35" fmla="*/ 616490 w 632160"/>
                <a:gd name="connsiteY2-36" fmla="*/ 294347 h 548556"/>
                <a:gd name="connsiteX3-37" fmla="*/ 489490 w 632160"/>
                <a:gd name="connsiteY3-38" fmla="*/ 2247 h 548556"/>
                <a:gd name="connsiteX4-39" fmla="*/ 6890 w 632160"/>
                <a:gd name="connsiteY4-40" fmla="*/ 294347 h 5485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2160" h="548556">
                  <a:moveTo>
                    <a:pt x="6890" y="294347"/>
                  </a:moveTo>
                  <a:cubicBezTo>
                    <a:pt x="-54493" y="565280"/>
                    <a:pt x="311690" y="548347"/>
                    <a:pt x="413290" y="548347"/>
                  </a:cubicBezTo>
                  <a:cubicBezTo>
                    <a:pt x="514890" y="548347"/>
                    <a:pt x="603790" y="385364"/>
                    <a:pt x="616490" y="294347"/>
                  </a:cubicBezTo>
                  <a:cubicBezTo>
                    <a:pt x="629190" y="203330"/>
                    <a:pt x="679990" y="14947"/>
                    <a:pt x="489490" y="2247"/>
                  </a:cubicBezTo>
                  <a:cubicBezTo>
                    <a:pt x="298990" y="-10453"/>
                    <a:pt x="68273" y="23414"/>
                    <a:pt x="6890" y="2943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a:off x="6044540" y="172134"/>
              <a:ext cx="3427094" cy="1828653"/>
            </a:xfrm>
            <a:custGeom>
              <a:avLst/>
              <a:gdLst>
                <a:gd name="connsiteX0" fmla="*/ 1169060 w 3438839"/>
                <a:gd name="connsiteY0" fmla="*/ 172471 h 1650073"/>
                <a:gd name="connsiteX1" fmla="*/ 2146960 w 3438839"/>
                <a:gd name="connsiteY1" fmla="*/ 147071 h 1650073"/>
                <a:gd name="connsiteX2" fmla="*/ 3340760 w 3438839"/>
                <a:gd name="connsiteY2" fmla="*/ 807471 h 1650073"/>
                <a:gd name="connsiteX3" fmla="*/ 3239160 w 3438839"/>
                <a:gd name="connsiteY3" fmla="*/ 1582171 h 1650073"/>
                <a:gd name="connsiteX4" fmla="*/ 2197760 w 3438839"/>
                <a:gd name="connsiteY4" fmla="*/ 1594871 h 1650073"/>
                <a:gd name="connsiteX5" fmla="*/ 1664360 w 3438839"/>
                <a:gd name="connsiteY5" fmla="*/ 1442471 h 1650073"/>
                <a:gd name="connsiteX6" fmla="*/ 191160 w 3438839"/>
                <a:gd name="connsiteY6" fmla="*/ 1417071 h 1650073"/>
                <a:gd name="connsiteX7" fmla="*/ 89560 w 3438839"/>
                <a:gd name="connsiteY7" fmla="*/ 451871 h 1650073"/>
                <a:gd name="connsiteX8" fmla="*/ 851560 w 3438839"/>
                <a:gd name="connsiteY8" fmla="*/ 7371 h 1650073"/>
                <a:gd name="connsiteX9" fmla="*/ 1169060 w 3438839"/>
                <a:gd name="connsiteY9" fmla="*/ 172471 h 1650073"/>
                <a:gd name="connsiteX0-1" fmla="*/ 1426235 w 3438839"/>
                <a:gd name="connsiteY0-2" fmla="*/ 226187 h 1646639"/>
                <a:gd name="connsiteX1-3" fmla="*/ 2146960 w 3438839"/>
                <a:gd name="connsiteY1-4" fmla="*/ 143637 h 1646639"/>
                <a:gd name="connsiteX2-5" fmla="*/ 3340760 w 3438839"/>
                <a:gd name="connsiteY2-6" fmla="*/ 804037 h 1646639"/>
                <a:gd name="connsiteX3-7" fmla="*/ 3239160 w 3438839"/>
                <a:gd name="connsiteY3-8" fmla="*/ 1578737 h 1646639"/>
                <a:gd name="connsiteX4-9" fmla="*/ 2197760 w 3438839"/>
                <a:gd name="connsiteY4-10" fmla="*/ 1591437 h 1646639"/>
                <a:gd name="connsiteX5-11" fmla="*/ 1664360 w 3438839"/>
                <a:gd name="connsiteY5-12" fmla="*/ 1439037 h 1646639"/>
                <a:gd name="connsiteX6-13" fmla="*/ 191160 w 3438839"/>
                <a:gd name="connsiteY6-14" fmla="*/ 1413637 h 1646639"/>
                <a:gd name="connsiteX7-15" fmla="*/ 89560 w 3438839"/>
                <a:gd name="connsiteY7-16" fmla="*/ 448437 h 1646639"/>
                <a:gd name="connsiteX8-17" fmla="*/ 851560 w 3438839"/>
                <a:gd name="connsiteY8-18" fmla="*/ 3937 h 1646639"/>
                <a:gd name="connsiteX9-19" fmla="*/ 1426235 w 3438839"/>
                <a:gd name="connsiteY9-20" fmla="*/ 226187 h 1646639"/>
                <a:gd name="connsiteX0-21" fmla="*/ 1426235 w 3438839"/>
                <a:gd name="connsiteY0-22" fmla="*/ 226187 h 1646639"/>
                <a:gd name="connsiteX1-23" fmla="*/ 2146960 w 3438839"/>
                <a:gd name="connsiteY1-24" fmla="*/ 143637 h 1646639"/>
                <a:gd name="connsiteX2-25" fmla="*/ 3340760 w 3438839"/>
                <a:gd name="connsiteY2-26" fmla="*/ 804037 h 1646639"/>
                <a:gd name="connsiteX3-27" fmla="*/ 3239160 w 3438839"/>
                <a:gd name="connsiteY3-28" fmla="*/ 1578737 h 1646639"/>
                <a:gd name="connsiteX4-29" fmla="*/ 2197760 w 3438839"/>
                <a:gd name="connsiteY4-30" fmla="*/ 1591437 h 1646639"/>
                <a:gd name="connsiteX5-31" fmla="*/ 1664360 w 3438839"/>
                <a:gd name="connsiteY5-32" fmla="*/ 1439037 h 1646639"/>
                <a:gd name="connsiteX6-33" fmla="*/ 191160 w 3438839"/>
                <a:gd name="connsiteY6-34" fmla="*/ 1413637 h 1646639"/>
                <a:gd name="connsiteX7-35" fmla="*/ 89560 w 3438839"/>
                <a:gd name="connsiteY7-36" fmla="*/ 448437 h 1646639"/>
                <a:gd name="connsiteX8-37" fmla="*/ 851560 w 3438839"/>
                <a:gd name="connsiteY8-38" fmla="*/ 3937 h 1646639"/>
                <a:gd name="connsiteX9-39" fmla="*/ 1426235 w 3438839"/>
                <a:gd name="connsiteY9-40" fmla="*/ 226187 h 1646639"/>
                <a:gd name="connsiteX0-41" fmla="*/ 1426235 w 3438839"/>
                <a:gd name="connsiteY0-42" fmla="*/ 230287 h 1650739"/>
                <a:gd name="connsiteX1-43" fmla="*/ 2146960 w 3438839"/>
                <a:gd name="connsiteY1-44" fmla="*/ 147737 h 1650739"/>
                <a:gd name="connsiteX2-45" fmla="*/ 3340760 w 3438839"/>
                <a:gd name="connsiteY2-46" fmla="*/ 808137 h 1650739"/>
                <a:gd name="connsiteX3-47" fmla="*/ 3239160 w 3438839"/>
                <a:gd name="connsiteY3-48" fmla="*/ 1582837 h 1650739"/>
                <a:gd name="connsiteX4-49" fmla="*/ 2197760 w 3438839"/>
                <a:gd name="connsiteY4-50" fmla="*/ 1595537 h 1650739"/>
                <a:gd name="connsiteX5-51" fmla="*/ 1664360 w 3438839"/>
                <a:gd name="connsiteY5-52" fmla="*/ 1443137 h 1650739"/>
                <a:gd name="connsiteX6-53" fmla="*/ 191160 w 3438839"/>
                <a:gd name="connsiteY6-54" fmla="*/ 1417737 h 1650739"/>
                <a:gd name="connsiteX7-55" fmla="*/ 89560 w 3438839"/>
                <a:gd name="connsiteY7-56" fmla="*/ 452537 h 1650739"/>
                <a:gd name="connsiteX8-57" fmla="*/ 851560 w 3438839"/>
                <a:gd name="connsiteY8-58" fmla="*/ 8037 h 1650739"/>
                <a:gd name="connsiteX9-59" fmla="*/ 1426235 w 3438839"/>
                <a:gd name="connsiteY9-60" fmla="*/ 230287 h 1650739"/>
                <a:gd name="connsiteX0-61" fmla="*/ 1426235 w 3427094"/>
                <a:gd name="connsiteY0-62" fmla="*/ 230287 h 1818324"/>
                <a:gd name="connsiteX1-63" fmla="*/ 2146960 w 3427094"/>
                <a:gd name="connsiteY1-64" fmla="*/ 147737 h 1818324"/>
                <a:gd name="connsiteX2-65" fmla="*/ 3340760 w 3427094"/>
                <a:gd name="connsiteY2-66" fmla="*/ 808137 h 1818324"/>
                <a:gd name="connsiteX3-67" fmla="*/ 3239160 w 3427094"/>
                <a:gd name="connsiteY3-68" fmla="*/ 1582837 h 1818324"/>
                <a:gd name="connsiteX4-69" fmla="*/ 2483510 w 3427094"/>
                <a:gd name="connsiteY4-70" fmla="*/ 1814612 h 1818324"/>
                <a:gd name="connsiteX5-71" fmla="*/ 1664360 w 3427094"/>
                <a:gd name="connsiteY5-72" fmla="*/ 1443137 h 1818324"/>
                <a:gd name="connsiteX6-73" fmla="*/ 191160 w 3427094"/>
                <a:gd name="connsiteY6-74" fmla="*/ 1417737 h 1818324"/>
                <a:gd name="connsiteX7-75" fmla="*/ 89560 w 3427094"/>
                <a:gd name="connsiteY7-76" fmla="*/ 452537 h 1818324"/>
                <a:gd name="connsiteX8-77" fmla="*/ 851560 w 3427094"/>
                <a:gd name="connsiteY8-78" fmla="*/ 8037 h 1818324"/>
                <a:gd name="connsiteX9-79" fmla="*/ 1426235 w 3427094"/>
                <a:gd name="connsiteY9-80" fmla="*/ 230287 h 1818324"/>
                <a:gd name="connsiteX0-81" fmla="*/ 851560 w 3427094"/>
                <a:gd name="connsiteY0-82" fmla="*/ 18366 h 1828653"/>
                <a:gd name="connsiteX1-83" fmla="*/ 2146960 w 3427094"/>
                <a:gd name="connsiteY1-84" fmla="*/ 158066 h 1828653"/>
                <a:gd name="connsiteX2-85" fmla="*/ 3340760 w 3427094"/>
                <a:gd name="connsiteY2-86" fmla="*/ 818466 h 1828653"/>
                <a:gd name="connsiteX3-87" fmla="*/ 3239160 w 3427094"/>
                <a:gd name="connsiteY3-88" fmla="*/ 1593166 h 1828653"/>
                <a:gd name="connsiteX4-89" fmla="*/ 2483510 w 3427094"/>
                <a:gd name="connsiteY4-90" fmla="*/ 1824941 h 1828653"/>
                <a:gd name="connsiteX5-91" fmla="*/ 1664360 w 3427094"/>
                <a:gd name="connsiteY5-92" fmla="*/ 1453466 h 1828653"/>
                <a:gd name="connsiteX6-93" fmla="*/ 191160 w 3427094"/>
                <a:gd name="connsiteY6-94" fmla="*/ 1428066 h 1828653"/>
                <a:gd name="connsiteX7-95" fmla="*/ 89560 w 3427094"/>
                <a:gd name="connsiteY7-96" fmla="*/ 462866 h 1828653"/>
                <a:gd name="connsiteX8-97" fmla="*/ 851560 w 3427094"/>
                <a:gd name="connsiteY8-98" fmla="*/ 18366 h 18286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427094" h="1828653">
                  <a:moveTo>
                    <a:pt x="851560" y="18366"/>
                  </a:moveTo>
                  <a:cubicBezTo>
                    <a:pt x="1194460" y="-32434"/>
                    <a:pt x="1732093" y="24716"/>
                    <a:pt x="2146960" y="158066"/>
                  </a:cubicBezTo>
                  <a:cubicBezTo>
                    <a:pt x="2561827" y="291416"/>
                    <a:pt x="3158727" y="579283"/>
                    <a:pt x="3340760" y="818466"/>
                  </a:cubicBezTo>
                  <a:cubicBezTo>
                    <a:pt x="3522793" y="1057649"/>
                    <a:pt x="3382035" y="1425420"/>
                    <a:pt x="3239160" y="1593166"/>
                  </a:cubicBezTo>
                  <a:cubicBezTo>
                    <a:pt x="3096285" y="1760912"/>
                    <a:pt x="2745977" y="1848224"/>
                    <a:pt x="2483510" y="1824941"/>
                  </a:cubicBezTo>
                  <a:cubicBezTo>
                    <a:pt x="2221043" y="1801658"/>
                    <a:pt x="2046418" y="1519612"/>
                    <a:pt x="1664360" y="1453466"/>
                  </a:cubicBezTo>
                  <a:cubicBezTo>
                    <a:pt x="1282302" y="1387320"/>
                    <a:pt x="453627" y="1593166"/>
                    <a:pt x="191160" y="1428066"/>
                  </a:cubicBezTo>
                  <a:cubicBezTo>
                    <a:pt x="-71307" y="1262966"/>
                    <a:pt x="-20507" y="697816"/>
                    <a:pt x="89560" y="462866"/>
                  </a:cubicBezTo>
                  <a:cubicBezTo>
                    <a:pt x="199627" y="227916"/>
                    <a:pt x="508660" y="69166"/>
                    <a:pt x="851560" y="183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a:off x="9062699" y="2204898"/>
              <a:ext cx="817869" cy="700171"/>
            </a:xfrm>
            <a:custGeom>
              <a:avLst/>
              <a:gdLst>
                <a:gd name="connsiteX0" fmla="*/ 643221 w 1355091"/>
                <a:gd name="connsiteY0" fmla="*/ 67726 h 1337899"/>
                <a:gd name="connsiteX1" fmla="*/ 1354421 w 1355091"/>
                <a:gd name="connsiteY1" fmla="*/ 448726 h 1337899"/>
                <a:gd name="connsiteX2" fmla="*/ 757521 w 1355091"/>
                <a:gd name="connsiteY2" fmla="*/ 1337726 h 1337899"/>
                <a:gd name="connsiteX3" fmla="*/ 8221 w 1355091"/>
                <a:gd name="connsiteY3" fmla="*/ 372526 h 1337899"/>
                <a:gd name="connsiteX4" fmla="*/ 376521 w 1355091"/>
                <a:gd name="connsiteY4" fmla="*/ 29626 h 1337899"/>
                <a:gd name="connsiteX5" fmla="*/ 643221 w 1355091"/>
                <a:gd name="connsiteY5" fmla="*/ 67726 h 1337899"/>
                <a:gd name="connsiteX0-1" fmla="*/ 379908 w 1358478"/>
                <a:gd name="connsiteY0-2" fmla="*/ 811 h 1309084"/>
                <a:gd name="connsiteX1-3" fmla="*/ 1357808 w 1358478"/>
                <a:gd name="connsiteY1-4" fmla="*/ 419911 h 1309084"/>
                <a:gd name="connsiteX2-5" fmla="*/ 760908 w 1358478"/>
                <a:gd name="connsiteY2-6" fmla="*/ 1308911 h 1309084"/>
                <a:gd name="connsiteX3-7" fmla="*/ 11608 w 1358478"/>
                <a:gd name="connsiteY3-8" fmla="*/ 343711 h 1309084"/>
                <a:gd name="connsiteX4-9" fmla="*/ 379908 w 1358478"/>
                <a:gd name="connsiteY4-10" fmla="*/ 811 h 1309084"/>
                <a:gd name="connsiteX0-11" fmla="*/ 379718 w 1329754"/>
                <a:gd name="connsiteY0-12" fmla="*/ 68 h 1308178"/>
                <a:gd name="connsiteX1-13" fmla="*/ 1329043 w 1329754"/>
                <a:gd name="connsiteY1-14" fmla="*/ 323918 h 1308178"/>
                <a:gd name="connsiteX2-15" fmla="*/ 760718 w 1329754"/>
                <a:gd name="connsiteY2-16" fmla="*/ 1308168 h 1308178"/>
                <a:gd name="connsiteX3-17" fmla="*/ 11418 w 1329754"/>
                <a:gd name="connsiteY3-18" fmla="*/ 342968 h 1308178"/>
                <a:gd name="connsiteX4-19" fmla="*/ 379718 w 1329754"/>
                <a:gd name="connsiteY4-20" fmla="*/ 68 h 1308178"/>
                <a:gd name="connsiteX0-21" fmla="*/ 379718 w 1344838"/>
                <a:gd name="connsiteY0-22" fmla="*/ 59 h 1203395"/>
                <a:gd name="connsiteX1-23" fmla="*/ 1329043 w 1344838"/>
                <a:gd name="connsiteY1-24" fmla="*/ 323909 h 1203395"/>
                <a:gd name="connsiteX2-25" fmla="*/ 903593 w 1344838"/>
                <a:gd name="connsiteY2-26" fmla="*/ 1203384 h 1203395"/>
                <a:gd name="connsiteX3-27" fmla="*/ 11418 w 1344838"/>
                <a:gd name="connsiteY3-28" fmla="*/ 342959 h 1203395"/>
                <a:gd name="connsiteX4-29" fmla="*/ 379718 w 1344838"/>
                <a:gd name="connsiteY4-30" fmla="*/ 59 h 1203395"/>
                <a:gd name="connsiteX0-31" fmla="*/ 379718 w 1448136"/>
                <a:gd name="connsiteY0-32" fmla="*/ 59 h 1207041"/>
                <a:gd name="connsiteX1-33" fmla="*/ 1329043 w 1448136"/>
                <a:gd name="connsiteY1-34" fmla="*/ 323909 h 1207041"/>
                <a:gd name="connsiteX2-35" fmla="*/ 903593 w 1448136"/>
                <a:gd name="connsiteY2-36" fmla="*/ 1203384 h 1207041"/>
                <a:gd name="connsiteX3-37" fmla="*/ 11418 w 1448136"/>
                <a:gd name="connsiteY3-38" fmla="*/ 342959 h 1207041"/>
                <a:gd name="connsiteX4-39" fmla="*/ 379718 w 1448136"/>
                <a:gd name="connsiteY4-40" fmla="*/ 59 h 1207041"/>
                <a:gd name="connsiteX0-41" fmla="*/ 379718 w 1409183"/>
                <a:gd name="connsiteY0-42" fmla="*/ 59 h 1207041"/>
                <a:gd name="connsiteX1-43" fmla="*/ 1329043 w 1409183"/>
                <a:gd name="connsiteY1-44" fmla="*/ 323909 h 1207041"/>
                <a:gd name="connsiteX2-45" fmla="*/ 903593 w 1409183"/>
                <a:gd name="connsiteY2-46" fmla="*/ 1203384 h 1207041"/>
                <a:gd name="connsiteX3-47" fmla="*/ 11418 w 1409183"/>
                <a:gd name="connsiteY3-48" fmla="*/ 342959 h 1207041"/>
                <a:gd name="connsiteX4-49" fmla="*/ 379718 w 1409183"/>
                <a:gd name="connsiteY4-50" fmla="*/ 59 h 1207041"/>
                <a:gd name="connsiteX0-51" fmla="*/ 379718 w 1386975"/>
                <a:gd name="connsiteY0-52" fmla="*/ 61 h 1244966"/>
                <a:gd name="connsiteX1-53" fmla="*/ 1329043 w 1386975"/>
                <a:gd name="connsiteY1-54" fmla="*/ 323911 h 1244966"/>
                <a:gd name="connsiteX2-55" fmla="*/ 846443 w 1386975"/>
                <a:gd name="connsiteY2-56" fmla="*/ 1241486 h 1244966"/>
                <a:gd name="connsiteX3-57" fmla="*/ 11418 w 1386975"/>
                <a:gd name="connsiteY3-58" fmla="*/ 342961 h 1244966"/>
                <a:gd name="connsiteX4-59" fmla="*/ 379718 w 1386975"/>
                <a:gd name="connsiteY4-60" fmla="*/ 61 h 1244966"/>
                <a:gd name="connsiteX0-61" fmla="*/ 379718 w 1458865"/>
                <a:gd name="connsiteY0-62" fmla="*/ 4018 h 1248923"/>
                <a:gd name="connsiteX1-63" fmla="*/ 1329043 w 1458865"/>
                <a:gd name="connsiteY1-64" fmla="*/ 327868 h 1248923"/>
                <a:gd name="connsiteX2-65" fmla="*/ 846443 w 1458865"/>
                <a:gd name="connsiteY2-66" fmla="*/ 1245443 h 1248923"/>
                <a:gd name="connsiteX3-67" fmla="*/ 11418 w 1458865"/>
                <a:gd name="connsiteY3-68" fmla="*/ 346918 h 1248923"/>
                <a:gd name="connsiteX4-69" fmla="*/ 379718 w 1458865"/>
                <a:gd name="connsiteY4-70" fmla="*/ 4018 h 12489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8865" h="1248923">
                  <a:moveTo>
                    <a:pt x="379718" y="4018"/>
                  </a:moveTo>
                  <a:cubicBezTo>
                    <a:pt x="599322" y="843"/>
                    <a:pt x="1089331" y="-50486"/>
                    <a:pt x="1329043" y="327868"/>
                  </a:cubicBezTo>
                  <a:cubicBezTo>
                    <a:pt x="1568755" y="706222"/>
                    <a:pt x="1513722" y="1185118"/>
                    <a:pt x="846443" y="1245443"/>
                  </a:cubicBezTo>
                  <a:cubicBezTo>
                    <a:pt x="179164" y="1305768"/>
                    <a:pt x="74918" y="564935"/>
                    <a:pt x="11418" y="346918"/>
                  </a:cubicBezTo>
                  <a:cubicBezTo>
                    <a:pt x="-52082" y="128901"/>
                    <a:pt x="160114" y="7193"/>
                    <a:pt x="379718" y="4018"/>
                  </a:cubicBezTo>
                  <a:close/>
                </a:path>
              </a:pathLst>
            </a:custGeom>
            <a:solidFill>
              <a:srgbClr val="5A6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11089789" y="5433595"/>
              <a:ext cx="1102211" cy="1432540"/>
            </a:xfrm>
            <a:custGeom>
              <a:avLst/>
              <a:gdLst>
                <a:gd name="connsiteX0" fmla="*/ 1075100 w 1102211"/>
                <a:gd name="connsiteY0" fmla="*/ 368 h 1432540"/>
                <a:gd name="connsiteX1" fmla="*/ 1102211 w 1102211"/>
                <a:gd name="connsiteY1" fmla="*/ 2238 h 1432540"/>
                <a:gd name="connsiteX2" fmla="*/ 1102211 w 1102211"/>
                <a:gd name="connsiteY2" fmla="*/ 1432540 h 1432540"/>
                <a:gd name="connsiteX3" fmla="*/ 129639 w 1102211"/>
                <a:gd name="connsiteY3" fmla="*/ 1432540 h 1432540"/>
                <a:gd name="connsiteX4" fmla="*/ 129022 w 1102211"/>
                <a:gd name="connsiteY4" fmla="*/ 1431738 h 1432540"/>
                <a:gd name="connsiteX5" fmla="*/ 86211 w 1102211"/>
                <a:gd name="connsiteY5" fmla="*/ 408405 h 1432540"/>
                <a:gd name="connsiteX6" fmla="*/ 975211 w 1102211"/>
                <a:gd name="connsiteY6" fmla="*/ 2005 h 1432540"/>
                <a:gd name="connsiteX7" fmla="*/ 1075100 w 1102211"/>
                <a:gd name="connsiteY7" fmla="*/ 368 h 143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2211" h="1432540">
                  <a:moveTo>
                    <a:pt x="1075100" y="368"/>
                  </a:moveTo>
                  <a:lnTo>
                    <a:pt x="1102211" y="2238"/>
                  </a:lnTo>
                  <a:lnTo>
                    <a:pt x="1102211" y="1432540"/>
                  </a:lnTo>
                  <a:lnTo>
                    <a:pt x="129639" y="1432540"/>
                  </a:lnTo>
                  <a:lnTo>
                    <a:pt x="129022" y="1431738"/>
                  </a:lnTo>
                  <a:cubicBezTo>
                    <a:pt x="-28262" y="1192482"/>
                    <a:pt x="-40789" y="638593"/>
                    <a:pt x="86211" y="408405"/>
                  </a:cubicBezTo>
                  <a:cubicBezTo>
                    <a:pt x="221678" y="162872"/>
                    <a:pt x="719094" y="16822"/>
                    <a:pt x="975211" y="2005"/>
                  </a:cubicBezTo>
                  <a:cubicBezTo>
                    <a:pt x="1007226" y="153"/>
                    <a:pt x="1040795" y="-476"/>
                    <a:pt x="1075100" y="368"/>
                  </a:cubicBezTo>
                  <a:close/>
                </a:path>
              </a:pathLst>
            </a:cu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a:off x="7225990" y="5905086"/>
              <a:ext cx="622874" cy="534076"/>
            </a:xfrm>
            <a:custGeom>
              <a:avLst/>
              <a:gdLst>
                <a:gd name="connsiteX0" fmla="*/ 355614 w 723972"/>
                <a:gd name="connsiteY0" fmla="*/ 1484 h 420823"/>
                <a:gd name="connsiteX1" fmla="*/ 723914 w 723972"/>
                <a:gd name="connsiteY1" fmla="*/ 141184 h 420823"/>
                <a:gd name="connsiteX2" fmla="*/ 381014 w 723972"/>
                <a:gd name="connsiteY2" fmla="*/ 420584 h 420823"/>
                <a:gd name="connsiteX3" fmla="*/ 14 w 723972"/>
                <a:gd name="connsiteY3" fmla="*/ 90384 h 420823"/>
                <a:gd name="connsiteX4" fmla="*/ 355614 w 723972"/>
                <a:gd name="connsiteY4" fmla="*/ 1484 h 420823"/>
                <a:gd name="connsiteX0-1" fmla="*/ 419211 w 724165"/>
                <a:gd name="connsiteY0-2" fmla="*/ 806 h 458252"/>
                <a:gd name="connsiteX1-3" fmla="*/ 724011 w 724165"/>
                <a:gd name="connsiteY1-4" fmla="*/ 178606 h 458252"/>
                <a:gd name="connsiteX2-5" fmla="*/ 381111 w 724165"/>
                <a:gd name="connsiteY2-6" fmla="*/ 458006 h 458252"/>
                <a:gd name="connsiteX3-7" fmla="*/ 111 w 724165"/>
                <a:gd name="connsiteY3-8" fmla="*/ 127806 h 458252"/>
                <a:gd name="connsiteX4-9" fmla="*/ 419211 w 724165"/>
                <a:gd name="connsiteY4-10" fmla="*/ 806 h 458252"/>
                <a:gd name="connsiteX0-11" fmla="*/ 317678 w 622620"/>
                <a:gd name="connsiteY0-12" fmla="*/ 806 h 458252"/>
                <a:gd name="connsiteX1-13" fmla="*/ 622478 w 622620"/>
                <a:gd name="connsiteY1-14" fmla="*/ 178606 h 458252"/>
                <a:gd name="connsiteX2-15" fmla="*/ 279578 w 622620"/>
                <a:gd name="connsiteY2-16" fmla="*/ 458006 h 458252"/>
                <a:gd name="connsiteX3-17" fmla="*/ 178 w 622620"/>
                <a:gd name="connsiteY3-18" fmla="*/ 127806 h 458252"/>
                <a:gd name="connsiteX4-19" fmla="*/ 317678 w 622620"/>
                <a:gd name="connsiteY4-20" fmla="*/ 806 h 458252"/>
                <a:gd name="connsiteX0-21" fmla="*/ 321016 w 625958"/>
                <a:gd name="connsiteY0-22" fmla="*/ 17568 h 475014"/>
                <a:gd name="connsiteX1-23" fmla="*/ 625816 w 625958"/>
                <a:gd name="connsiteY1-24" fmla="*/ 195368 h 475014"/>
                <a:gd name="connsiteX2-25" fmla="*/ 282916 w 625958"/>
                <a:gd name="connsiteY2-26" fmla="*/ 474768 h 475014"/>
                <a:gd name="connsiteX3-27" fmla="*/ 3516 w 625958"/>
                <a:gd name="connsiteY3-28" fmla="*/ 144568 h 475014"/>
                <a:gd name="connsiteX4-29" fmla="*/ 321016 w 625958"/>
                <a:gd name="connsiteY4-30" fmla="*/ 17568 h 475014"/>
                <a:gd name="connsiteX0-31" fmla="*/ 321016 w 628764"/>
                <a:gd name="connsiteY0-32" fmla="*/ 17568 h 475223"/>
                <a:gd name="connsiteX1-33" fmla="*/ 625816 w 628764"/>
                <a:gd name="connsiteY1-34" fmla="*/ 195368 h 475223"/>
                <a:gd name="connsiteX2-35" fmla="*/ 282916 w 628764"/>
                <a:gd name="connsiteY2-36" fmla="*/ 474768 h 475223"/>
                <a:gd name="connsiteX3-37" fmla="*/ 3516 w 628764"/>
                <a:gd name="connsiteY3-38" fmla="*/ 144568 h 475223"/>
                <a:gd name="connsiteX4-39" fmla="*/ 321016 w 628764"/>
                <a:gd name="connsiteY4-40" fmla="*/ 17568 h 475223"/>
                <a:gd name="connsiteX0-41" fmla="*/ 330510 w 622874"/>
                <a:gd name="connsiteY0-42" fmla="*/ 415 h 534076"/>
                <a:gd name="connsiteX1-43" fmla="*/ 622610 w 622874"/>
                <a:gd name="connsiteY1-44" fmla="*/ 254415 h 534076"/>
                <a:gd name="connsiteX2-45" fmla="*/ 279710 w 622874"/>
                <a:gd name="connsiteY2-46" fmla="*/ 533815 h 534076"/>
                <a:gd name="connsiteX3-47" fmla="*/ 310 w 622874"/>
                <a:gd name="connsiteY3-48" fmla="*/ 203615 h 534076"/>
                <a:gd name="connsiteX4-49" fmla="*/ 330510 w 622874"/>
                <a:gd name="connsiteY4-50" fmla="*/ 415 h 5340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2874" h="534076">
                  <a:moveTo>
                    <a:pt x="330510" y="415"/>
                  </a:moveTo>
                  <a:cubicBezTo>
                    <a:pt x="434227" y="8882"/>
                    <a:pt x="631077" y="165515"/>
                    <a:pt x="622610" y="254415"/>
                  </a:cubicBezTo>
                  <a:cubicBezTo>
                    <a:pt x="614143" y="343315"/>
                    <a:pt x="400360" y="542282"/>
                    <a:pt x="279710" y="533815"/>
                  </a:cubicBezTo>
                  <a:cubicBezTo>
                    <a:pt x="159060" y="525348"/>
                    <a:pt x="-8157" y="292515"/>
                    <a:pt x="310" y="203615"/>
                  </a:cubicBezTo>
                  <a:cubicBezTo>
                    <a:pt x="8777" y="114715"/>
                    <a:pt x="226793" y="-8052"/>
                    <a:pt x="330510" y="415"/>
                  </a:cubicBezTo>
                  <a:close/>
                </a:path>
              </a:pathLst>
            </a:custGeom>
            <a:solidFill>
              <a:srgbClr val="5A6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nvSpPr>
          <p:spPr>
            <a:xfrm>
              <a:off x="10580016" y="3700352"/>
              <a:ext cx="838944" cy="839822"/>
            </a:xfrm>
            <a:custGeom>
              <a:avLst/>
              <a:gdLst>
                <a:gd name="connsiteX0" fmla="*/ 742887 w 1171152"/>
                <a:gd name="connsiteY0" fmla="*/ 57426 h 895785"/>
                <a:gd name="connsiteX1" fmla="*/ 1149287 w 1171152"/>
                <a:gd name="connsiteY1" fmla="*/ 844826 h 895785"/>
                <a:gd name="connsiteX2" fmla="*/ 18987 w 1171152"/>
                <a:gd name="connsiteY2" fmla="*/ 743226 h 895785"/>
                <a:gd name="connsiteX3" fmla="*/ 463487 w 1171152"/>
                <a:gd name="connsiteY3" fmla="*/ 133626 h 895785"/>
                <a:gd name="connsiteX4" fmla="*/ 742887 w 1171152"/>
                <a:gd name="connsiteY4" fmla="*/ 57426 h 895785"/>
                <a:gd name="connsiteX0-1" fmla="*/ 1100602 w 1244531"/>
                <a:gd name="connsiteY0-2" fmla="*/ 73092 h 856898"/>
                <a:gd name="connsiteX1-3" fmla="*/ 1151402 w 1244531"/>
                <a:gd name="connsiteY1-4" fmla="*/ 809692 h 856898"/>
                <a:gd name="connsiteX2-5" fmla="*/ 21102 w 1244531"/>
                <a:gd name="connsiteY2-6" fmla="*/ 708092 h 856898"/>
                <a:gd name="connsiteX3-7" fmla="*/ 465602 w 1244531"/>
                <a:gd name="connsiteY3-8" fmla="*/ 98492 h 856898"/>
                <a:gd name="connsiteX4-9" fmla="*/ 1100602 w 1244531"/>
                <a:gd name="connsiteY4-10" fmla="*/ 73092 h 856898"/>
                <a:gd name="connsiteX0-11" fmla="*/ 1098559 w 1240296"/>
                <a:gd name="connsiteY0-12" fmla="*/ 108272 h 892078"/>
                <a:gd name="connsiteX1-13" fmla="*/ 1149359 w 1240296"/>
                <a:gd name="connsiteY1-14" fmla="*/ 844872 h 892078"/>
                <a:gd name="connsiteX2-15" fmla="*/ 19059 w 1240296"/>
                <a:gd name="connsiteY2-16" fmla="*/ 743272 h 892078"/>
                <a:gd name="connsiteX3-17" fmla="*/ 514359 w 1240296"/>
                <a:gd name="connsiteY3-18" fmla="*/ 70172 h 892078"/>
                <a:gd name="connsiteX4-19" fmla="*/ 1098559 w 1240296"/>
                <a:gd name="connsiteY4-20" fmla="*/ 108272 h 892078"/>
                <a:gd name="connsiteX0-21" fmla="*/ 811648 w 931024"/>
                <a:gd name="connsiteY0-22" fmla="*/ 106533 h 883158"/>
                <a:gd name="connsiteX1-23" fmla="*/ 862448 w 931024"/>
                <a:gd name="connsiteY1-24" fmla="*/ 843133 h 883158"/>
                <a:gd name="connsiteX2-25" fmla="*/ 36948 w 931024"/>
                <a:gd name="connsiteY2-26" fmla="*/ 716133 h 883158"/>
                <a:gd name="connsiteX3-27" fmla="*/ 227448 w 931024"/>
                <a:gd name="connsiteY3-28" fmla="*/ 68433 h 883158"/>
                <a:gd name="connsiteX4-29" fmla="*/ 811648 w 931024"/>
                <a:gd name="connsiteY4-30" fmla="*/ 106533 h 883158"/>
                <a:gd name="connsiteX0-31" fmla="*/ 811648 w 931024"/>
                <a:gd name="connsiteY0-32" fmla="*/ 106533 h 929703"/>
                <a:gd name="connsiteX1-33" fmla="*/ 862448 w 931024"/>
                <a:gd name="connsiteY1-34" fmla="*/ 843133 h 929703"/>
                <a:gd name="connsiteX2-35" fmla="*/ 36948 w 931024"/>
                <a:gd name="connsiteY2-36" fmla="*/ 716133 h 929703"/>
                <a:gd name="connsiteX3-37" fmla="*/ 227448 w 931024"/>
                <a:gd name="connsiteY3-38" fmla="*/ 68433 h 929703"/>
                <a:gd name="connsiteX4-39" fmla="*/ 811648 w 931024"/>
                <a:gd name="connsiteY4-40" fmla="*/ 106533 h 929703"/>
                <a:gd name="connsiteX0-41" fmla="*/ 854374 w 973750"/>
                <a:gd name="connsiteY0-42" fmla="*/ 106533 h 929703"/>
                <a:gd name="connsiteX1-43" fmla="*/ 905174 w 973750"/>
                <a:gd name="connsiteY1-44" fmla="*/ 843133 h 929703"/>
                <a:gd name="connsiteX2-45" fmla="*/ 79674 w 973750"/>
                <a:gd name="connsiteY2-46" fmla="*/ 716133 h 929703"/>
                <a:gd name="connsiteX3-47" fmla="*/ 270174 w 973750"/>
                <a:gd name="connsiteY3-48" fmla="*/ 68433 h 929703"/>
                <a:gd name="connsiteX4-49" fmla="*/ 854374 w 973750"/>
                <a:gd name="connsiteY4-50" fmla="*/ 106533 h 929703"/>
                <a:gd name="connsiteX0-51" fmla="*/ 723306 w 830644"/>
                <a:gd name="connsiteY0-52" fmla="*/ 106533 h 929703"/>
                <a:gd name="connsiteX1-53" fmla="*/ 774106 w 830644"/>
                <a:gd name="connsiteY1-54" fmla="*/ 843133 h 929703"/>
                <a:gd name="connsiteX2-55" fmla="*/ 113706 w 830644"/>
                <a:gd name="connsiteY2-56" fmla="*/ 716133 h 929703"/>
                <a:gd name="connsiteX3-57" fmla="*/ 139106 w 830644"/>
                <a:gd name="connsiteY3-58" fmla="*/ 68433 h 929703"/>
                <a:gd name="connsiteX4-59" fmla="*/ 723306 w 830644"/>
                <a:gd name="connsiteY4-60" fmla="*/ 106533 h 929703"/>
                <a:gd name="connsiteX0-61" fmla="*/ 761084 w 872118"/>
                <a:gd name="connsiteY0-62" fmla="*/ 100514 h 885599"/>
                <a:gd name="connsiteX1-63" fmla="*/ 811884 w 872118"/>
                <a:gd name="connsiteY1-64" fmla="*/ 837114 h 885599"/>
                <a:gd name="connsiteX2-65" fmla="*/ 100684 w 872118"/>
                <a:gd name="connsiteY2-66" fmla="*/ 621214 h 885599"/>
                <a:gd name="connsiteX3-67" fmla="*/ 176884 w 872118"/>
                <a:gd name="connsiteY3-68" fmla="*/ 62414 h 885599"/>
                <a:gd name="connsiteX4-69" fmla="*/ 761084 w 872118"/>
                <a:gd name="connsiteY4-70" fmla="*/ 100514 h 885599"/>
                <a:gd name="connsiteX0-71" fmla="*/ 761084 w 838944"/>
                <a:gd name="connsiteY0-72" fmla="*/ 96949 h 839822"/>
                <a:gd name="connsiteX1-73" fmla="*/ 761084 w 838944"/>
                <a:gd name="connsiteY1-74" fmla="*/ 770049 h 839822"/>
                <a:gd name="connsiteX2-75" fmla="*/ 100684 w 838944"/>
                <a:gd name="connsiteY2-76" fmla="*/ 617649 h 839822"/>
                <a:gd name="connsiteX3-77" fmla="*/ 176884 w 838944"/>
                <a:gd name="connsiteY3-78" fmla="*/ 58849 h 839822"/>
                <a:gd name="connsiteX4-79" fmla="*/ 761084 w 838944"/>
                <a:gd name="connsiteY4-80" fmla="*/ 96949 h 8398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944" h="839822">
                  <a:moveTo>
                    <a:pt x="761084" y="96949"/>
                  </a:moveTo>
                  <a:cubicBezTo>
                    <a:pt x="858451" y="215482"/>
                    <a:pt x="871151" y="683266"/>
                    <a:pt x="761084" y="770049"/>
                  </a:cubicBezTo>
                  <a:cubicBezTo>
                    <a:pt x="651017" y="856832"/>
                    <a:pt x="341984" y="913982"/>
                    <a:pt x="100684" y="617649"/>
                  </a:cubicBezTo>
                  <a:cubicBezTo>
                    <a:pt x="-115216" y="384816"/>
                    <a:pt x="66817" y="145632"/>
                    <a:pt x="176884" y="58849"/>
                  </a:cubicBezTo>
                  <a:cubicBezTo>
                    <a:pt x="286951" y="-27934"/>
                    <a:pt x="663717" y="-21584"/>
                    <a:pt x="761084" y="9694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586467" y="2461537"/>
              <a:ext cx="65165" cy="65165"/>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48292" y="2062592"/>
              <a:ext cx="45719" cy="45719"/>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50467" y="2046988"/>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07403" y="1832410"/>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619049" y="2279541"/>
              <a:ext cx="65165" cy="65165"/>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94011" y="2699830"/>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19049" y="1558744"/>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651631" y="1711575"/>
              <a:ext cx="65165" cy="65165"/>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9085581" y="1165158"/>
              <a:ext cx="65165" cy="65165"/>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847406" y="766213"/>
              <a:ext cx="45719" cy="45719"/>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049581" y="750609"/>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006517" y="536031"/>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flipH="1">
              <a:off x="9118163" y="983162"/>
              <a:ext cx="65165" cy="65165"/>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8849675" y="983162"/>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0326" y="1250409"/>
              <a:ext cx="36000" cy="36000"/>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flipH="1">
              <a:off x="9150745" y="415196"/>
              <a:ext cx="65165" cy="65165"/>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p:cNvSpPr/>
            <p:nvPr/>
          </p:nvSpPr>
          <p:spPr>
            <a:xfrm>
              <a:off x="1103596" y="3575136"/>
              <a:ext cx="545580" cy="493004"/>
            </a:xfrm>
            <a:custGeom>
              <a:avLst/>
              <a:gdLst>
                <a:gd name="connsiteX0" fmla="*/ 643221 w 1355091"/>
                <a:gd name="connsiteY0" fmla="*/ 67726 h 1337899"/>
                <a:gd name="connsiteX1" fmla="*/ 1354421 w 1355091"/>
                <a:gd name="connsiteY1" fmla="*/ 448726 h 1337899"/>
                <a:gd name="connsiteX2" fmla="*/ 757521 w 1355091"/>
                <a:gd name="connsiteY2" fmla="*/ 1337726 h 1337899"/>
                <a:gd name="connsiteX3" fmla="*/ 8221 w 1355091"/>
                <a:gd name="connsiteY3" fmla="*/ 372526 h 1337899"/>
                <a:gd name="connsiteX4" fmla="*/ 376521 w 1355091"/>
                <a:gd name="connsiteY4" fmla="*/ 29626 h 1337899"/>
                <a:gd name="connsiteX5" fmla="*/ 643221 w 1355091"/>
                <a:gd name="connsiteY5" fmla="*/ 67726 h 1337899"/>
                <a:gd name="connsiteX0-1" fmla="*/ 379908 w 1358478"/>
                <a:gd name="connsiteY0-2" fmla="*/ 811 h 1309084"/>
                <a:gd name="connsiteX1-3" fmla="*/ 1357808 w 1358478"/>
                <a:gd name="connsiteY1-4" fmla="*/ 419911 h 1309084"/>
                <a:gd name="connsiteX2-5" fmla="*/ 760908 w 1358478"/>
                <a:gd name="connsiteY2-6" fmla="*/ 1308911 h 1309084"/>
                <a:gd name="connsiteX3-7" fmla="*/ 11608 w 1358478"/>
                <a:gd name="connsiteY3-8" fmla="*/ 343711 h 1309084"/>
                <a:gd name="connsiteX4-9" fmla="*/ 379908 w 1358478"/>
                <a:gd name="connsiteY4-10" fmla="*/ 811 h 1309084"/>
                <a:gd name="connsiteX0-11" fmla="*/ 379718 w 1329754"/>
                <a:gd name="connsiteY0-12" fmla="*/ 68 h 1308178"/>
                <a:gd name="connsiteX1-13" fmla="*/ 1329043 w 1329754"/>
                <a:gd name="connsiteY1-14" fmla="*/ 323918 h 1308178"/>
                <a:gd name="connsiteX2-15" fmla="*/ 760718 w 1329754"/>
                <a:gd name="connsiteY2-16" fmla="*/ 1308168 h 1308178"/>
                <a:gd name="connsiteX3-17" fmla="*/ 11418 w 1329754"/>
                <a:gd name="connsiteY3-18" fmla="*/ 342968 h 1308178"/>
                <a:gd name="connsiteX4-19" fmla="*/ 379718 w 1329754"/>
                <a:gd name="connsiteY4-20" fmla="*/ 68 h 1308178"/>
                <a:gd name="connsiteX0-21" fmla="*/ 379718 w 1344838"/>
                <a:gd name="connsiteY0-22" fmla="*/ 59 h 1203395"/>
                <a:gd name="connsiteX1-23" fmla="*/ 1329043 w 1344838"/>
                <a:gd name="connsiteY1-24" fmla="*/ 323909 h 1203395"/>
                <a:gd name="connsiteX2-25" fmla="*/ 903593 w 1344838"/>
                <a:gd name="connsiteY2-26" fmla="*/ 1203384 h 1203395"/>
                <a:gd name="connsiteX3-27" fmla="*/ 11418 w 1344838"/>
                <a:gd name="connsiteY3-28" fmla="*/ 342959 h 1203395"/>
                <a:gd name="connsiteX4-29" fmla="*/ 379718 w 1344838"/>
                <a:gd name="connsiteY4-30" fmla="*/ 59 h 1203395"/>
                <a:gd name="connsiteX0-31" fmla="*/ 379718 w 1448136"/>
                <a:gd name="connsiteY0-32" fmla="*/ 59 h 1207041"/>
                <a:gd name="connsiteX1-33" fmla="*/ 1329043 w 1448136"/>
                <a:gd name="connsiteY1-34" fmla="*/ 323909 h 1207041"/>
                <a:gd name="connsiteX2-35" fmla="*/ 903593 w 1448136"/>
                <a:gd name="connsiteY2-36" fmla="*/ 1203384 h 1207041"/>
                <a:gd name="connsiteX3-37" fmla="*/ 11418 w 1448136"/>
                <a:gd name="connsiteY3-38" fmla="*/ 342959 h 1207041"/>
                <a:gd name="connsiteX4-39" fmla="*/ 379718 w 1448136"/>
                <a:gd name="connsiteY4-40" fmla="*/ 59 h 1207041"/>
                <a:gd name="connsiteX0-41" fmla="*/ 379718 w 1409183"/>
                <a:gd name="connsiteY0-42" fmla="*/ 59 h 1207041"/>
                <a:gd name="connsiteX1-43" fmla="*/ 1329043 w 1409183"/>
                <a:gd name="connsiteY1-44" fmla="*/ 323909 h 1207041"/>
                <a:gd name="connsiteX2-45" fmla="*/ 903593 w 1409183"/>
                <a:gd name="connsiteY2-46" fmla="*/ 1203384 h 1207041"/>
                <a:gd name="connsiteX3-47" fmla="*/ 11418 w 1409183"/>
                <a:gd name="connsiteY3-48" fmla="*/ 342959 h 1207041"/>
                <a:gd name="connsiteX4-49" fmla="*/ 379718 w 1409183"/>
                <a:gd name="connsiteY4-50" fmla="*/ 59 h 1207041"/>
                <a:gd name="connsiteX0-51" fmla="*/ 379718 w 1386975"/>
                <a:gd name="connsiteY0-52" fmla="*/ 61 h 1244966"/>
                <a:gd name="connsiteX1-53" fmla="*/ 1329043 w 1386975"/>
                <a:gd name="connsiteY1-54" fmla="*/ 323911 h 1244966"/>
                <a:gd name="connsiteX2-55" fmla="*/ 846443 w 1386975"/>
                <a:gd name="connsiteY2-56" fmla="*/ 1241486 h 1244966"/>
                <a:gd name="connsiteX3-57" fmla="*/ 11418 w 1386975"/>
                <a:gd name="connsiteY3-58" fmla="*/ 342961 h 1244966"/>
                <a:gd name="connsiteX4-59" fmla="*/ 379718 w 1386975"/>
                <a:gd name="connsiteY4-60" fmla="*/ 61 h 1244966"/>
                <a:gd name="connsiteX0-61" fmla="*/ 379718 w 1458865"/>
                <a:gd name="connsiteY0-62" fmla="*/ 4018 h 1248923"/>
                <a:gd name="connsiteX1-63" fmla="*/ 1329043 w 1458865"/>
                <a:gd name="connsiteY1-64" fmla="*/ 327868 h 1248923"/>
                <a:gd name="connsiteX2-65" fmla="*/ 846443 w 1458865"/>
                <a:gd name="connsiteY2-66" fmla="*/ 1245443 h 1248923"/>
                <a:gd name="connsiteX3-67" fmla="*/ 11418 w 1458865"/>
                <a:gd name="connsiteY3-68" fmla="*/ 346918 h 1248923"/>
                <a:gd name="connsiteX4-69" fmla="*/ 379718 w 1458865"/>
                <a:gd name="connsiteY4-70" fmla="*/ 4018 h 1248923"/>
                <a:gd name="connsiteX0-71" fmla="*/ 927032 w 1338275"/>
                <a:gd name="connsiteY0-72" fmla="*/ 63 h 1244967"/>
                <a:gd name="connsiteX1-73" fmla="*/ 1321346 w 1338275"/>
                <a:gd name="connsiteY1-74" fmla="*/ 323912 h 1244967"/>
                <a:gd name="connsiteX2-75" fmla="*/ 838746 w 1338275"/>
                <a:gd name="connsiteY2-76" fmla="*/ 1241487 h 1244967"/>
                <a:gd name="connsiteX3-77" fmla="*/ 3721 w 1338275"/>
                <a:gd name="connsiteY3-78" fmla="*/ 342962 h 1244967"/>
                <a:gd name="connsiteX4-79" fmla="*/ 927032 w 1338275"/>
                <a:gd name="connsiteY4-80" fmla="*/ 63 h 1244967"/>
                <a:gd name="connsiteX0-81" fmla="*/ 927084 w 1389987"/>
                <a:gd name="connsiteY0-82" fmla="*/ 10098 h 1256556"/>
                <a:gd name="connsiteX1-83" fmla="*/ 1389358 w 1389987"/>
                <a:gd name="connsiteY1-84" fmla="*/ 685076 h 1256556"/>
                <a:gd name="connsiteX2-85" fmla="*/ 838798 w 1389987"/>
                <a:gd name="connsiteY2-86" fmla="*/ 1251522 h 1256556"/>
                <a:gd name="connsiteX3-87" fmla="*/ 3773 w 1389987"/>
                <a:gd name="connsiteY3-88" fmla="*/ 352997 h 1256556"/>
                <a:gd name="connsiteX4-89" fmla="*/ 927084 w 1389987"/>
                <a:gd name="connsiteY4-90" fmla="*/ 10098 h 1256556"/>
                <a:gd name="connsiteX0-91" fmla="*/ 510893 w 973662"/>
                <a:gd name="connsiteY0-92" fmla="*/ 3284 h 1247063"/>
                <a:gd name="connsiteX1-93" fmla="*/ 973167 w 973662"/>
                <a:gd name="connsiteY1-94" fmla="*/ 678262 h 1247063"/>
                <a:gd name="connsiteX2-95" fmla="*/ 422607 w 973662"/>
                <a:gd name="connsiteY2-96" fmla="*/ 1244708 h 1247063"/>
                <a:gd name="connsiteX3-97" fmla="*/ 6671 w 973662"/>
                <a:gd name="connsiteY3-98" fmla="*/ 459450 h 1247063"/>
                <a:gd name="connsiteX4-99" fmla="*/ 510893 w 973662"/>
                <a:gd name="connsiteY4-100" fmla="*/ 3284 h 1247063"/>
                <a:gd name="connsiteX0-101" fmla="*/ 510893 w 973171"/>
                <a:gd name="connsiteY0-102" fmla="*/ 3284 h 879391"/>
                <a:gd name="connsiteX1-103" fmla="*/ 973167 w 973171"/>
                <a:gd name="connsiteY1-104" fmla="*/ 678262 h 879391"/>
                <a:gd name="connsiteX2-105" fmla="*/ 501894 w 973171"/>
                <a:gd name="connsiteY2-106" fmla="*/ 870926 h 879391"/>
                <a:gd name="connsiteX3-107" fmla="*/ 6671 w 973171"/>
                <a:gd name="connsiteY3-108" fmla="*/ 459450 h 879391"/>
                <a:gd name="connsiteX4-109" fmla="*/ 510893 w 973171"/>
                <a:gd name="connsiteY4-110" fmla="*/ 3284 h 879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3171" h="879391">
                  <a:moveTo>
                    <a:pt x="510893" y="3284"/>
                  </a:moveTo>
                  <a:cubicBezTo>
                    <a:pt x="671976" y="39753"/>
                    <a:pt x="974667" y="533655"/>
                    <a:pt x="973167" y="678262"/>
                  </a:cubicBezTo>
                  <a:cubicBezTo>
                    <a:pt x="971667" y="822869"/>
                    <a:pt x="662977" y="907395"/>
                    <a:pt x="501894" y="870926"/>
                  </a:cubicBezTo>
                  <a:cubicBezTo>
                    <a:pt x="340811" y="834457"/>
                    <a:pt x="70171" y="677467"/>
                    <a:pt x="6671" y="459450"/>
                  </a:cubicBezTo>
                  <a:cubicBezTo>
                    <a:pt x="-56829" y="241433"/>
                    <a:pt x="349810" y="-33185"/>
                    <a:pt x="510893" y="3284"/>
                  </a:cubicBezTo>
                  <a:close/>
                </a:path>
              </a:pathLst>
            </a:custGeom>
            <a:solidFill>
              <a:srgbClr val="5A6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r:id="rId1" p14:bwMode="auto">
              <p14:nvContentPartPr>
                <p14:cNvPr id="106" name="墨迹 105"/>
                <p14:cNvContentPartPr/>
                <p14:nvPr/>
              </p14:nvContentPartPr>
              <p14:xfrm>
                <a:off x="9941671" y="5973480"/>
                <a:ext cx="1378800" cy="884520"/>
              </p14:xfrm>
            </p:contentPart>
          </mc:Choice>
          <mc:Fallback xmlns="">
            <p:pic>
              <p:nvPicPr>
                <p:cNvPr id="106" name="墨迹 105"/>
              </p:nvPicPr>
              <p:blipFill>
                <a:blip r:embed="rId2"/>
              </p:blipFill>
              <p:spPr>
                <a:xfrm>
                  <a:off x="9941671" y="5973480"/>
                  <a:ext cx="1378800" cy="884520"/>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129" name="墨迹 128"/>
                <p14:cNvContentPartPr/>
                <p14:nvPr/>
              </p14:nvContentPartPr>
              <p14:xfrm>
                <a:off x="716796" y="593405"/>
                <a:ext cx="618120" cy="463680"/>
              </p14:xfrm>
            </p:contentPart>
          </mc:Choice>
          <mc:Fallback xmlns="">
            <p:pic>
              <p:nvPicPr>
                <p:cNvPr id="129" name="墨迹 128"/>
              </p:nvPicPr>
              <p:blipFill>
                <a:blip r:embed="rId4"/>
              </p:blipFill>
              <p:spPr>
                <a:xfrm>
                  <a:off x="716796" y="593405"/>
                  <a:ext cx="618120" cy="463680"/>
                </a:xfrm>
                <a:prstGeom prst="rect"/>
              </p:spPr>
            </p:pic>
          </mc:Fallback>
        </mc:AlternateContent>
        <mc:AlternateContent xmlns:mc="http://schemas.openxmlformats.org/markup-compatibility/2006" xmlns:p14="http://schemas.microsoft.com/office/powerpoint/2010/main">
          <mc:Choice Requires="p14">
            <p:contentPart r:id="rId5" p14:bwMode="auto">
              <p14:nvContentPartPr>
                <p14:cNvPr id="157" name="墨迹 156"/>
                <p14:cNvContentPartPr/>
                <p14:nvPr/>
              </p14:nvContentPartPr>
              <p14:xfrm>
                <a:off x="9110631" y="1251111"/>
                <a:ext cx="686160" cy="555840"/>
              </p14:xfrm>
            </p:contentPart>
          </mc:Choice>
          <mc:Fallback xmlns="">
            <p:pic>
              <p:nvPicPr>
                <p:cNvPr id="157" name="墨迹 156"/>
              </p:nvPicPr>
              <p:blipFill>
                <a:blip r:embed="rId6"/>
              </p:blipFill>
              <p:spPr>
                <a:xfrm>
                  <a:off x="9110631" y="1251111"/>
                  <a:ext cx="686160" cy="555840"/>
                </a:xfrm>
                <a:prstGeom prst="rect"/>
              </p:spPr>
            </p:pic>
          </mc:Fallback>
        </mc:AlternateContent>
        <mc:AlternateContent xmlns:mc="http://schemas.openxmlformats.org/markup-compatibility/2006" xmlns:p14="http://schemas.microsoft.com/office/powerpoint/2010/main">
          <mc:Choice Requires="p14">
            <p:contentPart r:id="rId7" p14:bwMode="auto">
              <p14:nvContentPartPr>
                <p14:cNvPr id="185" name="墨迹 184"/>
                <p14:cNvContentPartPr/>
                <p14:nvPr/>
              </p14:nvContentPartPr>
              <p14:xfrm>
                <a:off x="1776369" y="3851770"/>
                <a:ext cx="632160" cy="674440"/>
              </p14:xfrm>
            </p:contentPart>
          </mc:Choice>
          <mc:Fallback xmlns="">
            <p:pic>
              <p:nvPicPr>
                <p:cNvPr id="185" name="墨迹 184"/>
              </p:nvPicPr>
              <p:blipFill>
                <a:blip r:embed="rId8"/>
              </p:blipFill>
              <p:spPr>
                <a:xfrm>
                  <a:off x="1776369" y="3851770"/>
                  <a:ext cx="632160" cy="674440"/>
                </a:xfrm>
                <a:prstGeom prst="rect"/>
              </p:spPr>
            </p:pic>
          </mc:Fallback>
        </mc:AlternateContent>
        <p:sp>
          <p:nvSpPr>
            <p:cNvPr id="186" name="椭圆 185"/>
            <p:cNvSpPr/>
            <p:nvPr/>
          </p:nvSpPr>
          <p:spPr>
            <a:xfrm flipH="1">
              <a:off x="11223309" y="3724476"/>
              <a:ext cx="194324" cy="194324"/>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flipH="1">
              <a:off x="11223309" y="3527260"/>
              <a:ext cx="95752" cy="95752"/>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p:nvPr/>
          </p:nvSpPr>
          <p:spPr>
            <a:xfrm flipH="1">
              <a:off x="10603935" y="4188990"/>
              <a:ext cx="95752" cy="95752"/>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flipH="1">
              <a:off x="11417633" y="4580446"/>
              <a:ext cx="95752" cy="95752"/>
            </a:xfrm>
            <a:prstGeom prst="ellipse">
              <a:avLst/>
            </a:pr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形状 193"/>
            <p:cNvSpPr/>
            <p:nvPr/>
          </p:nvSpPr>
          <p:spPr>
            <a:xfrm flipH="1">
              <a:off x="-25484" y="4048652"/>
              <a:ext cx="1148499" cy="2817483"/>
            </a:xfrm>
            <a:custGeom>
              <a:avLst/>
              <a:gdLst>
                <a:gd name="connsiteX0" fmla="*/ 1128754 w 1148499"/>
                <a:gd name="connsiteY0" fmla="*/ 1789 h 2817483"/>
                <a:gd name="connsiteX1" fmla="*/ 1112671 w 1148499"/>
                <a:gd name="connsiteY1" fmla="*/ 5317 h 2817483"/>
                <a:gd name="connsiteX2" fmla="*/ 762622 w 1148499"/>
                <a:gd name="connsiteY2" fmla="*/ 1689314 h 2817483"/>
                <a:gd name="connsiteX3" fmla="*/ 14978 w 1148499"/>
                <a:gd name="connsiteY3" fmla="*/ 2814726 h 2817483"/>
                <a:gd name="connsiteX4" fmla="*/ 18113 w 1148499"/>
                <a:gd name="connsiteY4" fmla="*/ 2817483 h 2817483"/>
                <a:gd name="connsiteX5" fmla="*/ 546838 w 1148499"/>
                <a:gd name="connsiteY5" fmla="*/ 2817483 h 2817483"/>
                <a:gd name="connsiteX6" fmla="*/ 606829 w 1148499"/>
                <a:gd name="connsiteY6" fmla="*/ 2802995 h 2817483"/>
                <a:gd name="connsiteX7" fmla="*/ 1080481 w 1148499"/>
                <a:gd name="connsiteY7" fmla="*/ 2600884 h 2817483"/>
                <a:gd name="connsiteX8" fmla="*/ 1148499 w 1148499"/>
                <a:gd name="connsiteY8" fmla="*/ 2555181 h 2817483"/>
                <a:gd name="connsiteX9" fmla="*/ 1148499 w 1148499"/>
                <a:gd name="connsiteY9" fmla="*/ 34327 h 2817483"/>
                <a:gd name="connsiteX10" fmla="*/ 1143622 w 1148499"/>
                <a:gd name="connsiteY10" fmla="*/ 21312 h 2817483"/>
                <a:gd name="connsiteX11" fmla="*/ 1128754 w 1148499"/>
                <a:gd name="connsiteY11" fmla="*/ 1789 h 281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8499" h="2817483">
                  <a:moveTo>
                    <a:pt x="1128754" y="1789"/>
                  </a:moveTo>
                  <a:cubicBezTo>
                    <a:pt x="1123426" y="-1394"/>
                    <a:pt x="1118059" y="-398"/>
                    <a:pt x="1112671" y="5317"/>
                  </a:cubicBezTo>
                  <a:cubicBezTo>
                    <a:pt x="1026468" y="96757"/>
                    <a:pt x="945571" y="1221079"/>
                    <a:pt x="762622" y="1689314"/>
                  </a:cubicBezTo>
                  <a:cubicBezTo>
                    <a:pt x="579673" y="2157549"/>
                    <a:pt x="-109702" y="2636257"/>
                    <a:pt x="14978" y="2814726"/>
                  </a:cubicBezTo>
                  <a:lnTo>
                    <a:pt x="18113" y="2817483"/>
                  </a:lnTo>
                  <a:lnTo>
                    <a:pt x="546838" y="2817483"/>
                  </a:lnTo>
                  <a:lnTo>
                    <a:pt x="606829" y="2802995"/>
                  </a:lnTo>
                  <a:cubicBezTo>
                    <a:pt x="775666" y="2753573"/>
                    <a:pt x="948708" y="2681813"/>
                    <a:pt x="1080481" y="2600884"/>
                  </a:cubicBezTo>
                  <a:lnTo>
                    <a:pt x="1148499" y="2555181"/>
                  </a:lnTo>
                  <a:lnTo>
                    <a:pt x="1148499" y="34327"/>
                  </a:lnTo>
                  <a:lnTo>
                    <a:pt x="1143622" y="21312"/>
                  </a:lnTo>
                  <a:cubicBezTo>
                    <a:pt x="1138710" y="11429"/>
                    <a:pt x="1133749" y="4773"/>
                    <a:pt x="1128754" y="1789"/>
                  </a:cubicBezTo>
                  <a:close/>
                </a:path>
              </a:pathLst>
            </a:custGeom>
            <a:solidFill>
              <a:srgbClr val="F2ED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7" name="图片 19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67188" y="0"/>
            <a:ext cx="3857625" cy="6858000"/>
          </a:xfrm>
          <a:prstGeom prst="rect">
            <a:avLst/>
          </a:prstGeom>
          <a:effectLst>
            <a:outerShdw blurRad="508000" algn="ctr" rotWithShape="0">
              <a:prstClr val="black">
                <a:alpha val="40000"/>
              </a:prstClr>
            </a:outerShdw>
          </a:effectLst>
        </p:spPr>
      </p:pic>
      <p:pic>
        <p:nvPicPr>
          <p:cNvPr id="220" name="图片 219" descr="图片包含 建筑物&#10;&#10;已生成高可信度的说明"/>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47752" y="1449417"/>
            <a:ext cx="743963" cy="739367"/>
          </a:xfrm>
          <a:prstGeom prst="rect">
            <a:avLst/>
          </a:prstGeom>
        </p:spPr>
      </p:pic>
      <p:pic>
        <p:nvPicPr>
          <p:cNvPr id="222" name="图片 2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92410" y="1442454"/>
            <a:ext cx="743963" cy="739367"/>
          </a:xfrm>
          <a:prstGeom prst="rect">
            <a:avLst/>
          </a:prstGeom>
        </p:spPr>
      </p:pic>
      <p:pic>
        <p:nvPicPr>
          <p:cNvPr id="224" name="图片 2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719383" y="1444722"/>
            <a:ext cx="743963" cy="739367"/>
          </a:xfrm>
          <a:prstGeom prst="rect">
            <a:avLst/>
          </a:prstGeom>
        </p:spPr>
      </p:pic>
      <p:pic>
        <p:nvPicPr>
          <p:cNvPr id="202" name="图片 201"/>
          <p:cNvPicPr>
            <a:picLocks noChangeAspect="1"/>
          </p:cNvPicPr>
          <p:nvPr/>
        </p:nvPicPr>
        <p:blipFill rotWithShape="1">
          <a:blip r:embed="rId13">
            <a:extLst>
              <a:ext uri="{28A0092B-C50C-407E-A947-70E740481C1C}">
                <a14:useLocalDpi xmlns:a14="http://schemas.microsoft.com/office/drawing/2010/main" val="0"/>
              </a:ext>
            </a:extLst>
          </a:blip>
          <a:srcRect l="9799" t="2919" r="15513" b="16899"/>
          <a:stretch>
            <a:fillRect/>
          </a:stretch>
        </p:blipFill>
        <p:spPr>
          <a:xfrm>
            <a:off x="4297517" y="1240366"/>
            <a:ext cx="1057107" cy="1148080"/>
          </a:xfrm>
          <a:prstGeom prst="rect">
            <a:avLst/>
          </a:prstGeom>
        </p:spPr>
      </p:pic>
      <p:pic>
        <p:nvPicPr>
          <p:cNvPr id="203" name="图片 202"/>
          <p:cNvPicPr>
            <a:picLocks noChangeAspect="1"/>
          </p:cNvPicPr>
          <p:nvPr/>
        </p:nvPicPr>
        <p:blipFill rotWithShape="1">
          <a:blip r:embed="rId13">
            <a:extLst>
              <a:ext uri="{28A0092B-C50C-407E-A947-70E740481C1C}">
                <a14:useLocalDpi xmlns:a14="http://schemas.microsoft.com/office/drawing/2010/main" val="0"/>
              </a:ext>
            </a:extLst>
          </a:blip>
          <a:srcRect l="9799" t="2919" r="15513" b="16899"/>
          <a:stretch>
            <a:fillRect/>
          </a:stretch>
        </p:blipFill>
        <p:spPr>
          <a:xfrm>
            <a:off x="5566678" y="1240366"/>
            <a:ext cx="1057107" cy="1148080"/>
          </a:xfrm>
          <a:prstGeom prst="rect">
            <a:avLst/>
          </a:prstGeom>
        </p:spPr>
      </p:pic>
      <p:pic>
        <p:nvPicPr>
          <p:cNvPr id="204" name="图片 203"/>
          <p:cNvPicPr>
            <a:picLocks noChangeAspect="1"/>
          </p:cNvPicPr>
          <p:nvPr/>
        </p:nvPicPr>
        <p:blipFill rotWithShape="1">
          <a:blip r:embed="rId13">
            <a:extLst>
              <a:ext uri="{28A0092B-C50C-407E-A947-70E740481C1C}">
                <a14:useLocalDpi xmlns:a14="http://schemas.microsoft.com/office/drawing/2010/main" val="0"/>
              </a:ext>
            </a:extLst>
          </a:blip>
          <a:srcRect l="9799" t="2919" r="15513" b="16899"/>
          <a:stretch>
            <a:fillRect/>
          </a:stretch>
        </p:blipFill>
        <p:spPr>
          <a:xfrm>
            <a:off x="6835839" y="1240366"/>
            <a:ext cx="1057107" cy="1148080"/>
          </a:xfrm>
          <a:prstGeom prst="rect">
            <a:avLst/>
          </a:prstGeom>
        </p:spPr>
      </p:pic>
      <p:grpSp>
        <p:nvGrpSpPr>
          <p:cNvPr id="209" name="组合 208"/>
          <p:cNvGrpSpPr/>
          <p:nvPr/>
        </p:nvGrpSpPr>
        <p:grpSpPr>
          <a:xfrm>
            <a:off x="4297517" y="143503"/>
            <a:ext cx="526223" cy="526223"/>
            <a:chOff x="8525635" y="3312025"/>
            <a:chExt cx="526223" cy="526223"/>
          </a:xfrm>
        </p:grpSpPr>
        <p:grpSp>
          <p:nvGrpSpPr>
            <p:cNvPr id="205" name="组合 204"/>
            <p:cNvGrpSpPr/>
            <p:nvPr/>
          </p:nvGrpSpPr>
          <p:grpSpPr>
            <a:xfrm>
              <a:off x="8525635" y="3312025"/>
              <a:ext cx="526223" cy="526223"/>
              <a:chOff x="7537425" y="-2457452"/>
              <a:chExt cx="1325312" cy="1325312"/>
            </a:xfrm>
          </p:grpSpPr>
          <p:sp>
            <p:nvSpPr>
              <p:cNvPr id="206" name="矩形: 圆角 205"/>
              <p:cNvSpPr>
                <a:spLocks noChangeAspect="1"/>
              </p:cNvSpPr>
              <p:nvPr/>
            </p:nvSpPr>
            <p:spPr>
              <a:xfrm>
                <a:off x="7537425" y="-2457452"/>
                <a:ext cx="1325312" cy="1325312"/>
              </a:xfrm>
              <a:prstGeom prst="round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圆角 206"/>
              <p:cNvSpPr/>
              <p:nvPr/>
            </p:nvSpPr>
            <p:spPr>
              <a:xfrm>
                <a:off x="7609531" y="-2385346"/>
                <a:ext cx="1181101" cy="1181101"/>
              </a:xfrm>
              <a:prstGeom prst="roundRect">
                <a:avLst/>
              </a:prstGeom>
              <a:blipFill>
                <a:blip r:embed="rId14"/>
                <a:stretch>
                  <a:fillRect/>
                </a:stretch>
              </a:blip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8" name="箭头: 左 207"/>
            <p:cNvSpPr/>
            <p:nvPr/>
          </p:nvSpPr>
          <p:spPr>
            <a:xfrm>
              <a:off x="8622029" y="3466208"/>
              <a:ext cx="333435" cy="217857"/>
            </a:xfrm>
            <a:prstGeom prst="leftArrow">
              <a:avLst>
                <a:gd name="adj1" fmla="val 50000"/>
                <a:gd name="adj2" fmla="val 83884"/>
              </a:avLst>
            </a:prstGeom>
            <a:solidFill>
              <a:schemeClr val="bg1"/>
            </a:solidFill>
            <a:ln w="19050" cap="rnd">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0" name="矩形: 圆角 209"/>
          <p:cNvSpPr/>
          <p:nvPr/>
        </p:nvSpPr>
        <p:spPr>
          <a:xfrm>
            <a:off x="5272972" y="172986"/>
            <a:ext cx="1278037" cy="468963"/>
          </a:xfrm>
          <a:prstGeom prst="roundRect">
            <a:avLst/>
          </a:prstGeom>
          <a:solidFill>
            <a:srgbClr val="E5DCC0"/>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矩形: 圆角 211"/>
          <p:cNvSpPr/>
          <p:nvPr/>
        </p:nvSpPr>
        <p:spPr>
          <a:xfrm>
            <a:off x="6614909" y="180714"/>
            <a:ext cx="1278037" cy="468963"/>
          </a:xfrm>
          <a:prstGeom prst="roundRect">
            <a:avLst/>
          </a:prstGeom>
          <a:solidFill>
            <a:schemeClr val="bg1"/>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文本框 212"/>
          <p:cNvSpPr txBox="1"/>
          <p:nvPr/>
        </p:nvSpPr>
        <p:spPr>
          <a:xfrm>
            <a:off x="5279486" y="164905"/>
            <a:ext cx="1271523" cy="430887"/>
          </a:xfrm>
          <a:prstGeom prst="rect">
            <a:avLst/>
          </a:prstGeom>
          <a:noFill/>
        </p:spPr>
        <p:txBody>
          <a:bodyPr wrap="square" rtlCol="0">
            <a:spAutoFit/>
          </a:bodyPr>
          <a:lstStyle/>
          <a:p>
            <a:pPr>
              <a:lnSpc>
                <a:spcPct val="150000"/>
              </a:lnSpc>
            </a:pPr>
            <a:r>
              <a:rPr lang="en-US" altLang="zh-CN" sz="1600">
                <a:solidFill>
                  <a:srgbClr val="545D4C"/>
                </a:solidFill>
                <a:latin typeface="Bradley Hand ITC" panose="03070402050302030203" pitchFamily="66" charset="0"/>
              </a:rPr>
              <a:t>TEXT HERE</a:t>
            </a:r>
            <a:endParaRPr lang="zh-CN" altLang="en-US" sz="1600">
              <a:solidFill>
                <a:srgbClr val="545D4C"/>
              </a:solidFill>
              <a:latin typeface="Bradley Hand ITC" panose="03070402050302030203" pitchFamily="66" charset="0"/>
            </a:endParaRPr>
          </a:p>
        </p:txBody>
      </p:sp>
      <p:sp>
        <p:nvSpPr>
          <p:cNvPr id="214" name="文本框 213"/>
          <p:cNvSpPr txBox="1"/>
          <p:nvPr/>
        </p:nvSpPr>
        <p:spPr>
          <a:xfrm>
            <a:off x="6618165" y="164905"/>
            <a:ext cx="1271523" cy="430887"/>
          </a:xfrm>
          <a:prstGeom prst="rect">
            <a:avLst/>
          </a:prstGeom>
          <a:noFill/>
        </p:spPr>
        <p:txBody>
          <a:bodyPr wrap="square" rtlCol="0">
            <a:spAutoFit/>
          </a:bodyPr>
          <a:lstStyle/>
          <a:p>
            <a:pPr>
              <a:lnSpc>
                <a:spcPct val="150000"/>
              </a:lnSpc>
            </a:pPr>
            <a:r>
              <a:rPr lang="en-US" altLang="zh-CN" sz="1600">
                <a:solidFill>
                  <a:srgbClr val="545D4C"/>
                </a:solidFill>
                <a:latin typeface="Bradley Hand ITC" panose="03070402050302030203" pitchFamily="66" charset="0"/>
              </a:rPr>
              <a:t>TEXT HERE</a:t>
            </a:r>
            <a:endParaRPr lang="zh-CN" altLang="en-US" sz="1600">
              <a:solidFill>
                <a:srgbClr val="545D4C"/>
              </a:solidFill>
              <a:latin typeface="Bradley Hand ITC" panose="03070402050302030203" pitchFamily="66" charset="0"/>
            </a:endParaRPr>
          </a:p>
        </p:txBody>
      </p:sp>
      <p:sp>
        <p:nvSpPr>
          <p:cNvPr id="225" name="文本框 224"/>
          <p:cNvSpPr txBox="1"/>
          <p:nvPr/>
        </p:nvSpPr>
        <p:spPr>
          <a:xfrm>
            <a:off x="4451882" y="2689214"/>
            <a:ext cx="3288236" cy="3046988"/>
          </a:xfrm>
          <a:prstGeom prst="rect">
            <a:avLst/>
          </a:prstGeom>
          <a:noFill/>
        </p:spPr>
        <p:txBody>
          <a:bodyPr wrap="square" rtlCol="0">
            <a:spAutoFit/>
          </a:bodyPr>
          <a:lstStyle/>
          <a:p>
            <a:pPr algn="ctr">
              <a:lnSpc>
                <a:spcPct val="150000"/>
              </a:lnSpc>
            </a:pPr>
            <a:r>
              <a:rPr lang="en-US" altLang="zh-CN" sz="1600">
                <a:solidFill>
                  <a:srgbClr val="545D4C"/>
                </a:solidFill>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solidFill>
                <a:srgbClr val="545D4C"/>
              </a:solidFill>
              <a:latin typeface="Bradley Hand ITC" panose="03070402050302030203" pitchFamily="66"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p15:prstTrans prst="curtains"/>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0" y="0"/>
            <a:ext cx="12192000" cy="6858000"/>
            <a:chOff x="0" y="0"/>
            <a:chExt cx="12192000" cy="6858000"/>
          </a:xfrm>
        </p:grpSpPr>
        <p:grpSp>
          <p:nvGrpSpPr>
            <p:cNvPr id="10" name="组合 9"/>
            <p:cNvGrpSpPr/>
            <p:nvPr/>
          </p:nvGrpSpPr>
          <p:grpSpPr>
            <a:xfrm>
              <a:off x="0" y="0"/>
              <a:ext cx="12192000" cy="762000"/>
              <a:chOff x="0" y="0"/>
              <a:chExt cx="12192000" cy="1511300"/>
            </a:xfrm>
          </p:grpSpPr>
          <p:sp>
            <p:nvSpPr>
              <p:cNvPr id="8" name="矩形 7"/>
              <p:cNvSpPr/>
              <p:nvPr/>
            </p:nvSpPr>
            <p:spPr>
              <a:xfrm>
                <a:off x="7366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11"/>
              <p:cNvSpPr/>
              <p:nvPr/>
            </p:nvSpPr>
            <p:spPr>
              <a:xfrm>
                <a:off x="16510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矩形 12"/>
              <p:cNvSpPr/>
              <p:nvPr/>
            </p:nvSpPr>
            <p:spPr>
              <a:xfrm>
                <a:off x="25654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矩形 13"/>
              <p:cNvSpPr/>
              <p:nvPr/>
            </p:nvSpPr>
            <p:spPr>
              <a:xfrm>
                <a:off x="34798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14"/>
              <p:cNvSpPr/>
              <p:nvPr/>
            </p:nvSpPr>
            <p:spPr>
              <a:xfrm>
                <a:off x="43942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矩形 15"/>
              <p:cNvSpPr/>
              <p:nvPr/>
            </p:nvSpPr>
            <p:spPr>
              <a:xfrm>
                <a:off x="53086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矩形 16"/>
              <p:cNvSpPr/>
              <p:nvPr/>
            </p:nvSpPr>
            <p:spPr>
              <a:xfrm>
                <a:off x="62230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矩形 17"/>
              <p:cNvSpPr/>
              <p:nvPr/>
            </p:nvSpPr>
            <p:spPr>
              <a:xfrm>
                <a:off x="71374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矩形 18"/>
              <p:cNvSpPr/>
              <p:nvPr/>
            </p:nvSpPr>
            <p:spPr>
              <a:xfrm>
                <a:off x="80518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矩形 19"/>
              <p:cNvSpPr/>
              <p:nvPr/>
            </p:nvSpPr>
            <p:spPr>
              <a:xfrm>
                <a:off x="89662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矩形 20"/>
              <p:cNvSpPr/>
              <p:nvPr/>
            </p:nvSpPr>
            <p:spPr>
              <a:xfrm>
                <a:off x="98806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矩形 21"/>
              <p:cNvSpPr/>
              <p:nvPr/>
            </p:nvSpPr>
            <p:spPr>
              <a:xfrm>
                <a:off x="107950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矩形 22"/>
              <p:cNvSpPr/>
              <p:nvPr/>
            </p:nvSpPr>
            <p:spPr>
              <a:xfrm>
                <a:off x="0" y="0"/>
                <a:ext cx="7366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矩形 23"/>
              <p:cNvSpPr/>
              <p:nvPr/>
            </p:nvSpPr>
            <p:spPr>
              <a:xfrm>
                <a:off x="11709400" y="0"/>
                <a:ext cx="4826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5" name="矩形 24"/>
            <p:cNvSpPr/>
            <p:nvPr/>
          </p:nvSpPr>
          <p:spPr>
            <a:xfrm>
              <a:off x="0" y="762000"/>
              <a:ext cx="12192000" cy="2971800"/>
            </a:xfrm>
            <a:prstGeom prst="rect">
              <a:avLst/>
            </a:prstGeom>
            <a:solidFill>
              <a:srgbClr val="F7F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矩形 25"/>
            <p:cNvSpPr/>
            <p:nvPr/>
          </p:nvSpPr>
          <p:spPr>
            <a:xfrm>
              <a:off x="0" y="3733800"/>
              <a:ext cx="12192000" cy="1225550"/>
            </a:xfrm>
            <a:prstGeom prst="rect">
              <a:avLst/>
            </a:prstGeom>
            <a:solidFill>
              <a:srgbClr val="FF96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矩形 26"/>
            <p:cNvSpPr/>
            <p:nvPr/>
          </p:nvSpPr>
          <p:spPr>
            <a:xfrm>
              <a:off x="0" y="4959350"/>
              <a:ext cx="12192000" cy="1898650"/>
            </a:xfrm>
            <a:prstGeom prst="rect">
              <a:avLst/>
            </a:prstGeom>
            <a:solidFill>
              <a:srgbClr val="F17E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29" name="直接连接符 28"/>
            <p:cNvCxnSpPr/>
            <p:nvPr/>
          </p:nvCxnSpPr>
          <p:spPr>
            <a:xfrm>
              <a:off x="0" y="3733800"/>
              <a:ext cx="12192000" cy="0"/>
            </a:xfrm>
            <a:prstGeom prst="line">
              <a:avLst/>
            </a:prstGeom>
            <a:ln w="19050">
              <a:solidFill>
                <a:srgbClr val="565E4D"/>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0" y="758825"/>
              <a:ext cx="12192000" cy="0"/>
            </a:xfrm>
            <a:prstGeom prst="line">
              <a:avLst/>
            </a:prstGeom>
            <a:ln w="19050">
              <a:solidFill>
                <a:srgbClr val="565E4D"/>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0" y="4959350"/>
              <a:ext cx="12192000" cy="0"/>
            </a:xfrm>
            <a:prstGeom prst="line">
              <a:avLst/>
            </a:prstGeom>
            <a:ln w="19050">
              <a:solidFill>
                <a:srgbClr val="565E4D"/>
              </a:solidFill>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53790" y="-366727"/>
            <a:ext cx="4362450" cy="1198213"/>
          </a:xfrm>
          <a:prstGeom prst="rect">
            <a:avLst/>
          </a:prstGeom>
          <a:noFill/>
        </p:spPr>
        <p:txBody>
          <a:bodyPr wrap="square" rtlCol="0">
            <a:spAutoFit/>
          </a:bodyPr>
          <a:lstStyle/>
          <a:p>
            <a:pPr algn="dist">
              <a:lnSpc>
                <a:spcPct val="150000"/>
              </a:lnSpc>
            </a:pPr>
            <a:r>
              <a:rPr lang="en-US" altLang="zh-CN" sz="5400">
                <a:solidFill>
                  <a:schemeClr val="bg1"/>
                </a:solidFill>
                <a:latin typeface="Bauhaus 93" panose="04030905020B02020C02" pitchFamily="82" charset="0"/>
              </a:rPr>
              <a:t>ASPIRATION </a:t>
            </a:r>
            <a:endParaRPr lang="zh-CN" altLang="en-US" sz="5400">
              <a:solidFill>
                <a:schemeClr val="bg1"/>
              </a:solidFill>
              <a:latin typeface="Bauhaus 93" panose="04030905020B02020C02" pitchFamily="82" charset="0"/>
            </a:endParaRPr>
          </a:p>
        </p:txBody>
      </p:sp>
      <p:grpSp>
        <p:nvGrpSpPr>
          <p:cNvPr id="36" name="组合 35"/>
          <p:cNvGrpSpPr/>
          <p:nvPr/>
        </p:nvGrpSpPr>
        <p:grpSpPr>
          <a:xfrm>
            <a:off x="9649937" y="36513"/>
            <a:ext cx="2366326" cy="685800"/>
            <a:chOff x="5658487" y="-2171700"/>
            <a:chExt cx="2366326" cy="685800"/>
          </a:xfrm>
        </p:grpSpPr>
        <p:sp>
          <p:nvSpPr>
            <p:cNvPr id="37" name="矩形: 圆角 36"/>
            <p:cNvSpPr/>
            <p:nvPr/>
          </p:nvSpPr>
          <p:spPr>
            <a:xfrm>
              <a:off x="5658487" y="-2171700"/>
              <a:ext cx="2366326" cy="685800"/>
            </a:xfrm>
            <a:prstGeom prst="roundRect">
              <a:avLst/>
            </a:prstGeom>
            <a:solidFill>
              <a:srgbClr val="E5DCC0"/>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r:id="rId1" p14:bwMode="auto">
              <p14:nvContentPartPr>
                <p14:cNvPr id="38" name="墨迹 37"/>
                <p14:cNvContentPartPr/>
                <p14:nvPr/>
              </p14:nvContentPartPr>
              <p14:xfrm>
                <a:off x="5819891" y="-1612926"/>
                <a:ext cx="2045160" cy="16920"/>
              </p14:xfrm>
            </p:contentPart>
          </mc:Choice>
          <mc:Fallback xmlns="">
            <p:pic>
              <p:nvPicPr>
                <p:cNvPr id="38" name="墨迹 37"/>
              </p:nvPicPr>
              <p:blipFill>
                <a:blip r:embed="rId2"/>
              </p:blipFill>
              <p:spPr>
                <a:xfrm>
                  <a:off x="5819891" y="-1612926"/>
                  <a:ext cx="2045160" cy="16920"/>
                </a:xfrm>
                <a:prstGeom prst="rect"/>
              </p:spPr>
            </p:pic>
          </mc:Fallback>
        </mc:AlternateContent>
      </p:grpSp>
      <p:sp>
        <p:nvSpPr>
          <p:cNvPr id="39" name="文本框 38"/>
          <p:cNvSpPr txBox="1"/>
          <p:nvPr/>
        </p:nvSpPr>
        <p:spPr>
          <a:xfrm>
            <a:off x="9862911" y="47853"/>
            <a:ext cx="1882321" cy="600164"/>
          </a:xfrm>
          <a:prstGeom prst="rect">
            <a:avLst/>
          </a:prstGeom>
          <a:noFill/>
        </p:spPr>
        <p:txBody>
          <a:bodyPr wrap="square" rtlCol="0">
            <a:spAutoFit/>
          </a:bodyPr>
          <a:lstStyle/>
          <a:p>
            <a:pPr algn="dist">
              <a:lnSpc>
                <a:spcPct val="150000"/>
              </a:lnSpc>
            </a:pPr>
            <a:r>
              <a:rPr lang="en-US" altLang="zh-CN" sz="2400" b="1">
                <a:solidFill>
                  <a:srgbClr val="545D4C"/>
                </a:solidFill>
                <a:latin typeface="Bradley Hand ITC" panose="03070402050302030203" pitchFamily="66" charset="0"/>
              </a:rPr>
              <a:t>TEXT HERE</a:t>
            </a:r>
            <a:endParaRPr lang="zh-CN" altLang="en-US" sz="2400" b="1">
              <a:solidFill>
                <a:srgbClr val="545D4C"/>
              </a:solidFill>
              <a:latin typeface="Bradley Hand ITC" panose="03070402050302030203" pitchFamily="66" charset="0"/>
            </a:endParaRPr>
          </a:p>
        </p:txBody>
      </p:sp>
      <p:sp>
        <p:nvSpPr>
          <p:cNvPr id="43" name="矩形: 圆角 42"/>
          <p:cNvSpPr/>
          <p:nvPr/>
        </p:nvSpPr>
        <p:spPr>
          <a:xfrm>
            <a:off x="736600" y="5600975"/>
            <a:ext cx="1828800" cy="698219"/>
          </a:xfrm>
          <a:prstGeom prst="roundRect">
            <a:avLst>
              <a:gd name="adj" fmla="val 50000"/>
            </a:avLst>
          </a:prstGeom>
          <a:solidFill>
            <a:schemeClr val="bg1"/>
          </a:solidFill>
          <a:ln>
            <a:solidFill>
              <a:srgbClr val="565E4D"/>
            </a:solidFill>
          </a:ln>
          <a:effectLst>
            <a:glow rad="38100">
              <a:srgbClr val="F4D97A"/>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6" name="组合 45"/>
          <p:cNvGrpSpPr/>
          <p:nvPr/>
        </p:nvGrpSpPr>
        <p:grpSpPr>
          <a:xfrm>
            <a:off x="4196310" y="5225241"/>
            <a:ext cx="1097639" cy="429518"/>
            <a:chOff x="4635500" y="5380371"/>
            <a:chExt cx="1828800" cy="715629"/>
          </a:xfrm>
        </p:grpSpPr>
        <p:sp>
          <p:nvSpPr>
            <p:cNvPr id="44" name="矩形: 圆角 43"/>
            <p:cNvSpPr/>
            <p:nvPr/>
          </p:nvSpPr>
          <p:spPr>
            <a:xfrm>
              <a:off x="4635500" y="5397781"/>
              <a:ext cx="1828800" cy="698219"/>
            </a:xfrm>
            <a:prstGeom prst="roundRect">
              <a:avLst>
                <a:gd name="adj" fmla="val 50000"/>
              </a:avLst>
            </a:prstGeom>
            <a:solidFill>
              <a:srgbClr val="F4D97A"/>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5" name="弧形 44"/>
            <p:cNvSpPr/>
            <p:nvPr/>
          </p:nvSpPr>
          <p:spPr>
            <a:xfrm rot="18822002">
              <a:off x="4515643" y="5536328"/>
              <a:ext cx="628650" cy="316735"/>
            </a:xfrm>
            <a:prstGeom prst="arc">
              <a:avLst>
                <a:gd name="adj1" fmla="val 17608314"/>
                <a:gd name="adj2" fmla="val 20435558"/>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0" name="组合 49"/>
          <p:cNvGrpSpPr/>
          <p:nvPr/>
        </p:nvGrpSpPr>
        <p:grpSpPr>
          <a:xfrm>
            <a:off x="3394258" y="6017034"/>
            <a:ext cx="2701742" cy="605568"/>
            <a:chOff x="7081611" y="5809890"/>
            <a:chExt cx="1828800" cy="479047"/>
          </a:xfrm>
        </p:grpSpPr>
        <p:sp>
          <p:nvSpPr>
            <p:cNvPr id="47" name="矩形: 圆角 46"/>
            <p:cNvSpPr/>
            <p:nvPr/>
          </p:nvSpPr>
          <p:spPr>
            <a:xfrm>
              <a:off x="7081611" y="5809890"/>
              <a:ext cx="1828800" cy="479047"/>
            </a:xfrm>
            <a:prstGeom prst="roundRect">
              <a:avLst>
                <a:gd name="adj" fmla="val 20897"/>
              </a:avLst>
            </a:prstGeom>
            <a:solidFill>
              <a:schemeClr val="bg1"/>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椭圆 47"/>
            <p:cNvSpPr/>
            <p:nvPr/>
          </p:nvSpPr>
          <p:spPr>
            <a:xfrm>
              <a:off x="7137400" y="6013413"/>
              <a:ext cx="72000" cy="72000"/>
            </a:xfrm>
            <a:prstGeom prst="ellipse">
              <a:avLst/>
            </a:prstGeom>
            <a:solidFill>
              <a:srgbClr val="F4D97A"/>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椭圆 48"/>
            <p:cNvSpPr/>
            <p:nvPr/>
          </p:nvSpPr>
          <p:spPr>
            <a:xfrm>
              <a:off x="8778194" y="6013413"/>
              <a:ext cx="72000" cy="72000"/>
            </a:xfrm>
            <a:prstGeom prst="ellipse">
              <a:avLst/>
            </a:prstGeom>
            <a:solidFill>
              <a:srgbClr val="F4D97A"/>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pic>
        <p:nvPicPr>
          <p:cNvPr id="52" name="图片 51" descr="图片包含 室内, 物体, 音乐&#10;&#10;已生成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300" y="1142240"/>
            <a:ext cx="519709" cy="928308"/>
          </a:xfrm>
          <a:prstGeom prst="rect">
            <a:avLst/>
          </a:prstGeom>
        </p:spPr>
      </p:pic>
      <p:sp>
        <p:nvSpPr>
          <p:cNvPr id="53" name="文本框 52"/>
          <p:cNvSpPr txBox="1"/>
          <p:nvPr/>
        </p:nvSpPr>
        <p:spPr>
          <a:xfrm>
            <a:off x="888009" y="936980"/>
            <a:ext cx="11303991" cy="1338828"/>
          </a:xfrm>
          <a:prstGeom prst="rect">
            <a:avLst/>
          </a:prstGeom>
          <a:noFill/>
        </p:spPr>
        <p:txBody>
          <a:bodyPr wrap="square" rtlCol="0">
            <a:spAutoFit/>
          </a:bodyPr>
          <a:lstStyle/>
          <a:p>
            <a:pPr>
              <a:lnSpc>
                <a:spcPct val="150000"/>
              </a:lnSpc>
            </a:pPr>
            <a:r>
              <a:rPr lang="en-US" altLang="zh-CN">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Bradley Hand ITC" panose="03070402050302030203" pitchFamily="66" charset="0"/>
            </a:endParaRPr>
          </a:p>
        </p:txBody>
      </p:sp>
      <p:pic>
        <p:nvPicPr>
          <p:cNvPr id="54" name="图片 53" descr="图片包含 室内, 物体, 音乐&#10;&#10;已生成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300" y="2618053"/>
            <a:ext cx="519709" cy="928308"/>
          </a:xfrm>
          <a:prstGeom prst="rect">
            <a:avLst/>
          </a:prstGeom>
        </p:spPr>
      </p:pic>
      <p:sp>
        <p:nvSpPr>
          <p:cNvPr id="55" name="文本框 54"/>
          <p:cNvSpPr txBox="1"/>
          <p:nvPr/>
        </p:nvSpPr>
        <p:spPr>
          <a:xfrm>
            <a:off x="888009" y="2412793"/>
            <a:ext cx="11303991" cy="1338828"/>
          </a:xfrm>
          <a:prstGeom prst="rect">
            <a:avLst/>
          </a:prstGeom>
          <a:noFill/>
        </p:spPr>
        <p:txBody>
          <a:bodyPr wrap="square" rtlCol="0">
            <a:spAutoFit/>
          </a:bodyPr>
          <a:lstStyle/>
          <a:p>
            <a:pPr>
              <a:lnSpc>
                <a:spcPct val="150000"/>
              </a:lnSpc>
            </a:pPr>
            <a:r>
              <a:rPr lang="en-US" altLang="zh-CN">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Bradley Hand ITC" panose="03070402050302030203" pitchFamily="66" charset="0"/>
            </a:endParaRPr>
          </a:p>
        </p:txBody>
      </p:sp>
      <p:sp>
        <p:nvSpPr>
          <p:cNvPr id="58" name="文本框 57"/>
          <p:cNvSpPr txBox="1"/>
          <p:nvPr/>
        </p:nvSpPr>
        <p:spPr>
          <a:xfrm>
            <a:off x="856931" y="5706119"/>
            <a:ext cx="1586324" cy="460960"/>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RESEARCH</a:t>
            </a:r>
            <a:endParaRPr lang="zh-CN" altLang="en-US">
              <a:solidFill>
                <a:srgbClr val="545D4C"/>
              </a:solidFill>
              <a:latin typeface="Bauhaus 93" panose="04030905020B02020C02" pitchFamily="82" charset="0"/>
            </a:endParaRPr>
          </a:p>
        </p:txBody>
      </p:sp>
      <p:sp>
        <p:nvSpPr>
          <p:cNvPr id="59" name="文本框 58"/>
          <p:cNvSpPr txBox="1"/>
          <p:nvPr/>
        </p:nvSpPr>
        <p:spPr>
          <a:xfrm>
            <a:off x="4307378" y="5172541"/>
            <a:ext cx="875502" cy="507831"/>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IDEA</a:t>
            </a:r>
            <a:endParaRPr lang="zh-CN" altLang="en-US">
              <a:solidFill>
                <a:srgbClr val="545D4C"/>
              </a:solidFill>
              <a:latin typeface="Bauhaus 93" panose="04030905020B02020C02" pitchFamily="82" charset="0"/>
            </a:endParaRPr>
          </a:p>
        </p:txBody>
      </p:sp>
      <p:sp>
        <p:nvSpPr>
          <p:cNvPr id="60" name="文本框 59"/>
          <p:cNvSpPr txBox="1"/>
          <p:nvPr/>
        </p:nvSpPr>
        <p:spPr>
          <a:xfrm>
            <a:off x="3627832" y="6081446"/>
            <a:ext cx="2259677" cy="507831"/>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TO BE CONTINUE</a:t>
            </a:r>
            <a:endParaRPr lang="zh-CN" altLang="en-US">
              <a:solidFill>
                <a:srgbClr val="545D4C"/>
              </a:solidFill>
              <a:latin typeface="Bauhaus 93" panose="04030905020B02020C02" pitchFamily="82" charset="0"/>
            </a:endParaRPr>
          </a:p>
        </p:txBody>
      </p:sp>
      <p:pic>
        <p:nvPicPr>
          <p:cNvPr id="62" name="图片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4456" y="5072628"/>
            <a:ext cx="1835333" cy="16875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6858000"/>
          </a:xfrm>
          <a:prstGeom prst="rect">
            <a:avLst/>
          </a:prstGeom>
          <a:blipFill dpi="0" rotWithShape="1">
            <a:blip r:embed="rId1">
              <a:extLst>
                <a:ext uri="{BEBA8EAE-BF5A-486C-A8C5-ECC9F3942E4B}">
                  <a14:imgProps xmlns:a14="http://schemas.microsoft.com/office/drawing/2010/main">
                    <a14:imgLayer r:embed="rId2">
                      <a14:imgEffect>
                        <a14:artisticBlur radius="3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2078" t="3287" r="1602" b="2655"/>
          <a:stretch>
            <a:fillRect/>
          </a:stretch>
        </p:blipFill>
        <p:spPr>
          <a:xfrm>
            <a:off x="10548202" y="998929"/>
            <a:ext cx="1093845" cy="747705"/>
          </a:xfrm>
          <a:prstGeom prst="roundRect">
            <a:avLst/>
          </a:prstGeom>
        </p:spPr>
      </p:pic>
      <p:sp>
        <p:nvSpPr>
          <p:cNvPr id="27" name="任意多边形: 形状 26"/>
          <p:cNvSpPr/>
          <p:nvPr/>
        </p:nvSpPr>
        <p:spPr>
          <a:xfrm>
            <a:off x="6923314" y="595086"/>
            <a:ext cx="5312229" cy="6284685"/>
          </a:xfrm>
          <a:custGeom>
            <a:avLst/>
            <a:gdLst>
              <a:gd name="connsiteX0" fmla="*/ 0 w 5312229"/>
              <a:gd name="connsiteY0" fmla="*/ 0 h 6284685"/>
              <a:gd name="connsiteX1" fmla="*/ 4818743 w 5312229"/>
              <a:gd name="connsiteY1" fmla="*/ 754743 h 6284685"/>
              <a:gd name="connsiteX2" fmla="*/ 682172 w 5312229"/>
              <a:gd name="connsiteY2" fmla="*/ 2786743 h 6284685"/>
              <a:gd name="connsiteX3" fmla="*/ 5312229 w 5312229"/>
              <a:gd name="connsiteY3" fmla="*/ 6284685 h 6284685"/>
              <a:gd name="connsiteX4" fmla="*/ 5312229 w 5312229"/>
              <a:gd name="connsiteY4" fmla="*/ 6284685 h 6284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2229" h="6284685">
                <a:moveTo>
                  <a:pt x="0" y="0"/>
                </a:moveTo>
                <a:cubicBezTo>
                  <a:pt x="2352524" y="145143"/>
                  <a:pt x="4705048" y="290286"/>
                  <a:pt x="4818743" y="754743"/>
                </a:cubicBezTo>
                <a:cubicBezTo>
                  <a:pt x="4932438" y="1219200"/>
                  <a:pt x="599924" y="1865086"/>
                  <a:pt x="682172" y="2786743"/>
                </a:cubicBezTo>
                <a:cubicBezTo>
                  <a:pt x="764420" y="3708400"/>
                  <a:pt x="5312229" y="6284685"/>
                  <a:pt x="5312229" y="6284685"/>
                </a:cubicBezTo>
                <a:lnTo>
                  <a:pt x="5312229" y="6284685"/>
                </a:lnTo>
              </a:path>
            </a:pathLst>
          </a:custGeom>
          <a:noFill/>
          <a:ln w="19050">
            <a:solidFill>
              <a:srgbClr val="B7AC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包含 文字&#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7187" y="0"/>
            <a:ext cx="3857625" cy="6858000"/>
          </a:xfrm>
          <a:prstGeom prst="rect">
            <a:avLst/>
          </a:prstGeom>
          <a:effectLst>
            <a:outerShdw blurRad="508000" algn="ctr" rotWithShape="0">
              <a:prstClr val="black">
                <a:alpha val="40000"/>
              </a:prstClr>
            </a:outerShdw>
          </a:effectLst>
        </p:spPr>
      </p:pic>
      <p:sp>
        <p:nvSpPr>
          <p:cNvPr id="3" name="文本框 2"/>
          <p:cNvSpPr txBox="1"/>
          <p:nvPr/>
        </p:nvSpPr>
        <p:spPr>
          <a:xfrm>
            <a:off x="4167187" y="78851"/>
            <a:ext cx="3857625" cy="747705"/>
          </a:xfrm>
          <a:prstGeom prst="rect">
            <a:avLst/>
          </a:prstGeom>
          <a:noFill/>
        </p:spPr>
        <p:txBody>
          <a:bodyPr wrap="square" rtlCol="0">
            <a:spAutoFit/>
          </a:bodyPr>
          <a:lstStyle/>
          <a:p>
            <a:pPr algn="dist">
              <a:lnSpc>
                <a:spcPct val="150000"/>
              </a:lnSpc>
            </a:pPr>
            <a:r>
              <a:rPr lang="en-US" altLang="zh-CN" sz="3200">
                <a:ln w="25400">
                  <a:solidFill>
                    <a:srgbClr val="5D4D2E"/>
                  </a:solidFill>
                </a:ln>
                <a:solidFill>
                  <a:schemeClr val="bg1"/>
                </a:solidFill>
                <a:latin typeface="Bauhaus 93" panose="04030905020B02020C02" pitchFamily="82" charset="0"/>
              </a:rPr>
              <a:t>POWER YOUR POINT</a:t>
            </a:r>
            <a:endParaRPr lang="zh-CN" altLang="en-US" sz="3200">
              <a:ln w="25400">
                <a:solidFill>
                  <a:srgbClr val="5D4D2E"/>
                </a:solidFill>
              </a:ln>
              <a:solidFill>
                <a:schemeClr val="bg1"/>
              </a:solidFill>
              <a:latin typeface="Bauhaus 93" panose="04030905020B02020C02" pitchFamily="82" charset="0"/>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091656"/>
            <a:ext cx="475776" cy="674688"/>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1716224" y="3091656"/>
            <a:ext cx="475776" cy="674688"/>
          </a:xfrm>
          <a:prstGeom prst="rect">
            <a:avLst/>
          </a:prstGeom>
        </p:spPr>
      </p:pic>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344" y="1137952"/>
            <a:ext cx="1147763" cy="1081088"/>
          </a:xfrm>
          <a:prstGeom prst="rect">
            <a:avLst/>
          </a:prstGeom>
        </p:spPr>
      </p:pic>
      <p:pic>
        <p:nvPicPr>
          <p:cNvPr id="24" name="图片 23" descr="图片包含 物体, 天空&#10;&#10;已生成高可信度的说明"/>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15290" y="5014572"/>
            <a:ext cx="1214438" cy="1028700"/>
          </a:xfrm>
          <a:prstGeom prst="rect">
            <a:avLst/>
          </a:prstGeom>
        </p:spPr>
      </p:pic>
      <p:sp>
        <p:nvSpPr>
          <p:cNvPr id="25" name="文本框 24"/>
          <p:cNvSpPr txBox="1"/>
          <p:nvPr/>
        </p:nvSpPr>
        <p:spPr>
          <a:xfrm>
            <a:off x="787507" y="1078331"/>
            <a:ext cx="3582624" cy="1200329"/>
          </a:xfrm>
          <a:prstGeom prst="rect">
            <a:avLst/>
          </a:prstGeom>
          <a:noFill/>
        </p:spPr>
        <p:txBody>
          <a:bodyPr wrap="square" rtlCol="0">
            <a:spAutoFit/>
          </a:bodyPr>
          <a:lstStyle/>
          <a:p>
            <a:pPr>
              <a:lnSpc>
                <a:spcPct val="150000"/>
              </a:lnSpc>
            </a:pPr>
            <a:r>
              <a:rPr lang="en-US" altLang="zh-CN" sz="1600">
                <a:latin typeface="Bradley Hand ITC" panose="03070402050302030203" pitchFamily="66" charset="0"/>
              </a:rPr>
              <a:t>Lorem ipsum dolor sit amet, consectetuer adipiscing elit. Maecenas porttitor congue massa</a:t>
            </a:r>
            <a:endParaRPr lang="zh-CN" altLang="en-US" sz="1600">
              <a:latin typeface="Bradley Hand ITC" panose="03070402050302030203" pitchFamily="66" charset="0"/>
            </a:endParaRPr>
          </a:p>
        </p:txBody>
      </p:sp>
      <p:sp>
        <p:nvSpPr>
          <p:cNvPr id="26" name="文本框 25"/>
          <p:cNvSpPr txBox="1"/>
          <p:nvPr/>
        </p:nvSpPr>
        <p:spPr>
          <a:xfrm>
            <a:off x="-233667" y="4928757"/>
            <a:ext cx="3582624" cy="1200329"/>
          </a:xfrm>
          <a:prstGeom prst="rect">
            <a:avLst/>
          </a:prstGeom>
          <a:noFill/>
        </p:spPr>
        <p:txBody>
          <a:bodyPr wrap="square" rtlCol="0">
            <a:spAutoFit/>
          </a:bodyPr>
          <a:lstStyle/>
          <a:p>
            <a:pPr algn="r">
              <a:lnSpc>
                <a:spcPct val="150000"/>
              </a:lnSpc>
            </a:pPr>
            <a:r>
              <a:rPr lang="en-US" altLang="zh-CN" sz="1600">
                <a:latin typeface="Bradley Hand ITC" panose="03070402050302030203" pitchFamily="66" charset="0"/>
              </a:rPr>
              <a:t>Lorem ipsum dolor sit amet, consectetuer adipiscing elit. Maecenas porttitor congue massa</a:t>
            </a:r>
            <a:endParaRPr lang="zh-CN" altLang="en-US" sz="1600">
              <a:latin typeface="Bradley Hand ITC" panose="03070402050302030203" pitchFamily="66" charset="0"/>
            </a:endParaRPr>
          </a:p>
        </p:txBody>
      </p:sp>
      <p:pic>
        <p:nvPicPr>
          <p:cNvPr id="31" name="图片 30"/>
          <p:cNvPicPr>
            <a:picLocks noChangeAspect="1"/>
          </p:cNvPicPr>
          <p:nvPr/>
        </p:nvPicPr>
        <p:blipFill rotWithShape="1">
          <a:blip r:embed="rId8">
            <a:extLst>
              <a:ext uri="{28A0092B-C50C-407E-A947-70E740481C1C}">
                <a14:useLocalDpi xmlns:a14="http://schemas.microsoft.com/office/drawing/2010/main" val="0"/>
              </a:ext>
            </a:extLst>
          </a:blip>
          <a:srcRect l="2001" t="2440" r="1681" b="3460"/>
          <a:stretch>
            <a:fillRect/>
          </a:stretch>
        </p:blipFill>
        <p:spPr>
          <a:xfrm rot="18827676">
            <a:off x="8863921" y="2468848"/>
            <a:ext cx="1093332" cy="747705"/>
          </a:xfrm>
          <a:prstGeom prst="roundRect">
            <a:avLst/>
          </a:prstGeom>
        </p:spPr>
      </p:pic>
      <p:pic>
        <p:nvPicPr>
          <p:cNvPr id="37" name="图片 36" descr="图片包含 照片, 遍布, 室内&#10;&#10;已生成高可信度的说明"/>
          <p:cNvPicPr>
            <a:picLocks noChangeAspect="1"/>
          </p:cNvPicPr>
          <p:nvPr/>
        </p:nvPicPr>
        <p:blipFill rotWithShape="1">
          <a:blip r:embed="rId9">
            <a:extLst>
              <a:ext uri="{28A0092B-C50C-407E-A947-70E740481C1C}">
                <a14:useLocalDpi xmlns:a14="http://schemas.microsoft.com/office/drawing/2010/main" val="0"/>
              </a:ext>
            </a:extLst>
          </a:blip>
          <a:srcRect l="1667" t="2529" r="1762" b="2601"/>
          <a:stretch>
            <a:fillRect/>
          </a:stretch>
        </p:blipFill>
        <p:spPr>
          <a:xfrm rot="2847866">
            <a:off x="9323852" y="5598028"/>
            <a:ext cx="1093333" cy="751856"/>
          </a:xfrm>
          <a:prstGeom prst="roundRect">
            <a:avLst/>
          </a:prstGeom>
        </p:spPr>
      </p:pic>
      <p:pic>
        <p:nvPicPr>
          <p:cNvPr id="56" name="图片 55"/>
          <p:cNvPicPr>
            <a:picLocks noChangeAspect="1"/>
          </p:cNvPicPr>
          <p:nvPr/>
        </p:nvPicPr>
        <p:blipFill rotWithShape="1">
          <a:blip r:embed="rId3">
            <a:extLst>
              <a:ext uri="{28A0092B-C50C-407E-A947-70E740481C1C}">
                <a14:useLocalDpi xmlns:a14="http://schemas.microsoft.com/office/drawing/2010/main" val="0"/>
              </a:ext>
            </a:extLst>
          </a:blip>
          <a:srcRect l="2078" t="3287" r="1602" b="42653"/>
          <a:stretch>
            <a:fillRect/>
          </a:stretch>
        </p:blipFill>
        <p:spPr>
          <a:xfrm>
            <a:off x="10548202" y="998929"/>
            <a:ext cx="1093845" cy="429747"/>
          </a:xfrm>
          <a:custGeom>
            <a:avLst/>
            <a:gdLst>
              <a:gd name="connsiteX0" fmla="*/ 124620 w 1093845"/>
              <a:gd name="connsiteY0" fmla="*/ 0 h 429747"/>
              <a:gd name="connsiteX1" fmla="*/ 969225 w 1093845"/>
              <a:gd name="connsiteY1" fmla="*/ 0 h 429747"/>
              <a:gd name="connsiteX2" fmla="*/ 1093845 w 1093845"/>
              <a:gd name="connsiteY2" fmla="*/ 124620 h 429747"/>
              <a:gd name="connsiteX3" fmla="*/ 1093845 w 1093845"/>
              <a:gd name="connsiteY3" fmla="*/ 429747 h 429747"/>
              <a:gd name="connsiteX4" fmla="*/ 0 w 1093845"/>
              <a:gd name="connsiteY4" fmla="*/ 429747 h 429747"/>
              <a:gd name="connsiteX5" fmla="*/ 0 w 1093845"/>
              <a:gd name="connsiteY5" fmla="*/ 124620 h 429747"/>
              <a:gd name="connsiteX6" fmla="*/ 124620 w 1093845"/>
              <a:gd name="connsiteY6" fmla="*/ 0 h 42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845" h="429747">
                <a:moveTo>
                  <a:pt x="124620" y="0"/>
                </a:moveTo>
                <a:lnTo>
                  <a:pt x="969225" y="0"/>
                </a:lnTo>
                <a:cubicBezTo>
                  <a:pt x="1038051" y="0"/>
                  <a:pt x="1093845" y="55794"/>
                  <a:pt x="1093845" y="124620"/>
                </a:cubicBezTo>
                <a:lnTo>
                  <a:pt x="1093845" y="429747"/>
                </a:lnTo>
                <a:lnTo>
                  <a:pt x="0" y="429747"/>
                </a:lnTo>
                <a:lnTo>
                  <a:pt x="0" y="124620"/>
                </a:lnTo>
                <a:cubicBezTo>
                  <a:pt x="0" y="55794"/>
                  <a:pt x="55794" y="0"/>
                  <a:pt x="124620" y="0"/>
                </a:cubicBezTo>
                <a:close/>
              </a:path>
            </a:pathLst>
          </a:custGeom>
        </p:spPr>
      </p:pic>
      <p:grpSp>
        <p:nvGrpSpPr>
          <p:cNvPr id="46" name="组合 45"/>
          <p:cNvGrpSpPr/>
          <p:nvPr/>
        </p:nvGrpSpPr>
        <p:grpSpPr>
          <a:xfrm>
            <a:off x="11084268" y="800862"/>
            <a:ext cx="198845" cy="229019"/>
            <a:chOff x="11084268" y="800862"/>
            <a:chExt cx="198845" cy="229019"/>
          </a:xfrm>
        </p:grpSpPr>
        <p:sp>
          <p:nvSpPr>
            <p:cNvPr id="45" name="椭圆 44"/>
            <p:cNvSpPr/>
            <p:nvPr/>
          </p:nvSpPr>
          <p:spPr>
            <a:xfrm>
              <a:off x="11084268" y="993881"/>
              <a:ext cx="36000" cy="36000"/>
            </a:xfrm>
            <a:prstGeom prst="ellipse">
              <a:avLst/>
            </a:prstGeom>
            <a:solidFill>
              <a:srgbClr val="998C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 name="Freeform 5"/>
            <p:cNvSpPr>
              <a:spLocks noEditPoints="1"/>
            </p:cNvSpPr>
            <p:nvPr/>
          </p:nvSpPr>
          <p:spPr bwMode="auto">
            <a:xfrm>
              <a:off x="11095125" y="800862"/>
              <a:ext cx="187988" cy="218705"/>
            </a:xfrm>
            <a:custGeom>
              <a:avLst/>
              <a:gdLst>
                <a:gd name="T0" fmla="*/ 296 w 322"/>
                <a:gd name="T1" fmla="*/ 90 h 375"/>
                <a:gd name="T2" fmla="*/ 188 w 322"/>
                <a:gd name="T3" fmla="*/ 19 h 375"/>
                <a:gd name="T4" fmla="*/ 157 w 322"/>
                <a:gd name="T5" fmla="*/ 6 h 375"/>
                <a:gd name="T6" fmla="*/ 132 w 322"/>
                <a:gd name="T7" fmla="*/ 6 h 375"/>
                <a:gd name="T8" fmla="*/ 102 w 322"/>
                <a:gd name="T9" fmla="*/ 32 h 375"/>
                <a:gd name="T10" fmla="*/ 111 w 322"/>
                <a:gd name="T11" fmla="*/ 68 h 375"/>
                <a:gd name="T12" fmla="*/ 102 w 322"/>
                <a:gd name="T13" fmla="*/ 138 h 375"/>
                <a:gd name="T14" fmla="*/ 68 w 322"/>
                <a:gd name="T15" fmla="*/ 156 h 375"/>
                <a:gd name="T16" fmla="*/ 36 w 322"/>
                <a:gd name="T17" fmla="*/ 156 h 375"/>
                <a:gd name="T18" fmla="*/ 22 w 322"/>
                <a:gd name="T19" fmla="*/ 165 h 375"/>
                <a:gd name="T20" fmla="*/ 59 w 322"/>
                <a:gd name="T21" fmla="*/ 202 h 375"/>
                <a:gd name="T22" fmla="*/ 71 w 322"/>
                <a:gd name="T23" fmla="*/ 213 h 375"/>
                <a:gd name="T24" fmla="*/ 18 w 322"/>
                <a:gd name="T25" fmla="*/ 326 h 375"/>
                <a:gd name="T26" fmla="*/ 2 w 322"/>
                <a:gd name="T27" fmla="*/ 366 h 375"/>
                <a:gd name="T28" fmla="*/ 1 w 322"/>
                <a:gd name="T29" fmla="*/ 375 h 375"/>
                <a:gd name="T30" fmla="*/ 35 w 322"/>
                <a:gd name="T31" fmla="*/ 338 h 375"/>
                <a:gd name="T32" fmla="*/ 76 w 322"/>
                <a:gd name="T33" fmla="*/ 281 h 375"/>
                <a:gd name="T34" fmla="*/ 120 w 322"/>
                <a:gd name="T35" fmla="*/ 242 h 375"/>
                <a:gd name="T36" fmla="*/ 186 w 322"/>
                <a:gd name="T37" fmla="*/ 281 h 375"/>
                <a:gd name="T38" fmla="*/ 182 w 322"/>
                <a:gd name="T39" fmla="*/ 235 h 375"/>
                <a:gd name="T40" fmla="*/ 197 w 322"/>
                <a:gd name="T41" fmla="*/ 177 h 375"/>
                <a:gd name="T42" fmla="*/ 234 w 322"/>
                <a:gd name="T43" fmla="*/ 154 h 375"/>
                <a:gd name="T44" fmla="*/ 240 w 322"/>
                <a:gd name="T45" fmla="*/ 156 h 375"/>
                <a:gd name="T46" fmla="*/ 284 w 322"/>
                <a:gd name="T47" fmla="*/ 160 h 375"/>
                <a:gd name="T48" fmla="*/ 308 w 322"/>
                <a:gd name="T49" fmla="*/ 143 h 375"/>
                <a:gd name="T50" fmla="*/ 88 w 322"/>
                <a:gd name="T51" fmla="*/ 238 h 375"/>
                <a:gd name="T52" fmla="*/ 73 w 322"/>
                <a:gd name="T53" fmla="*/ 242 h 375"/>
                <a:gd name="T54" fmla="*/ 84 w 322"/>
                <a:gd name="T55" fmla="*/ 217 h 375"/>
                <a:gd name="T56" fmla="*/ 88 w 322"/>
                <a:gd name="T57" fmla="*/ 238 h 375"/>
                <a:gd name="T58" fmla="*/ 151 w 322"/>
                <a:gd name="T59" fmla="*/ 227 h 375"/>
                <a:gd name="T60" fmla="*/ 71 w 322"/>
                <a:gd name="T61" fmla="*/ 182 h 375"/>
                <a:gd name="T62" fmla="*/ 64 w 322"/>
                <a:gd name="T63" fmla="*/ 175 h 375"/>
                <a:gd name="T64" fmla="*/ 73 w 322"/>
                <a:gd name="T65" fmla="*/ 173 h 375"/>
                <a:gd name="T66" fmla="*/ 146 w 322"/>
                <a:gd name="T67" fmla="*/ 212 h 375"/>
                <a:gd name="T68" fmla="*/ 155 w 322"/>
                <a:gd name="T69" fmla="*/ 227 h 375"/>
                <a:gd name="T70" fmla="*/ 166 w 322"/>
                <a:gd name="T71" fmla="*/ 179 h 375"/>
                <a:gd name="T72" fmla="*/ 150 w 322"/>
                <a:gd name="T73" fmla="*/ 192 h 375"/>
                <a:gd name="T74" fmla="*/ 103 w 322"/>
                <a:gd name="T75" fmla="*/ 162 h 375"/>
                <a:gd name="T76" fmla="*/ 137 w 322"/>
                <a:gd name="T77" fmla="*/ 98 h 375"/>
                <a:gd name="T78" fmla="*/ 209 w 322"/>
                <a:gd name="T79" fmla="*/ 134 h 375"/>
                <a:gd name="T80" fmla="*/ 194 w 322"/>
                <a:gd name="T81" fmla="*/ 146 h 375"/>
                <a:gd name="T82" fmla="*/ 248 w 322"/>
                <a:gd name="T83" fmla="*/ 136 h 375"/>
                <a:gd name="T84" fmla="*/ 208 w 322"/>
                <a:gd name="T85" fmla="*/ 115 h 375"/>
                <a:gd name="T86" fmla="*/ 182 w 322"/>
                <a:gd name="T87" fmla="*/ 96 h 375"/>
                <a:gd name="T88" fmla="*/ 131 w 322"/>
                <a:gd name="T89" fmla="*/ 42 h 375"/>
                <a:gd name="T90" fmla="*/ 172 w 322"/>
                <a:gd name="T91" fmla="*/ 38 h 375"/>
                <a:gd name="T92" fmla="*/ 233 w 322"/>
                <a:gd name="T93" fmla="*/ 77 h 375"/>
                <a:gd name="T94" fmla="*/ 254 w 322"/>
                <a:gd name="T95" fmla="*/ 91 h 375"/>
                <a:gd name="T96" fmla="*/ 254 w 322"/>
                <a:gd name="T97" fmla="*/ 14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2" h="375">
                  <a:moveTo>
                    <a:pt x="311" y="104"/>
                  </a:moveTo>
                  <a:cubicBezTo>
                    <a:pt x="307" y="99"/>
                    <a:pt x="302" y="94"/>
                    <a:pt x="296" y="90"/>
                  </a:cubicBezTo>
                  <a:cubicBezTo>
                    <a:pt x="274" y="72"/>
                    <a:pt x="250" y="56"/>
                    <a:pt x="226" y="42"/>
                  </a:cubicBezTo>
                  <a:cubicBezTo>
                    <a:pt x="213" y="35"/>
                    <a:pt x="199" y="30"/>
                    <a:pt x="188" y="19"/>
                  </a:cubicBezTo>
                  <a:cubicBezTo>
                    <a:pt x="186" y="17"/>
                    <a:pt x="183" y="16"/>
                    <a:pt x="180" y="15"/>
                  </a:cubicBezTo>
                  <a:cubicBezTo>
                    <a:pt x="172" y="14"/>
                    <a:pt x="164" y="10"/>
                    <a:pt x="157" y="6"/>
                  </a:cubicBezTo>
                  <a:cubicBezTo>
                    <a:pt x="151" y="3"/>
                    <a:pt x="145" y="0"/>
                    <a:pt x="138" y="4"/>
                  </a:cubicBezTo>
                  <a:cubicBezTo>
                    <a:pt x="136" y="6"/>
                    <a:pt x="134" y="5"/>
                    <a:pt x="132" y="6"/>
                  </a:cubicBezTo>
                  <a:cubicBezTo>
                    <a:pt x="126" y="6"/>
                    <a:pt x="120" y="8"/>
                    <a:pt x="115" y="12"/>
                  </a:cubicBezTo>
                  <a:cubicBezTo>
                    <a:pt x="108" y="17"/>
                    <a:pt x="104" y="24"/>
                    <a:pt x="102" y="32"/>
                  </a:cubicBezTo>
                  <a:cubicBezTo>
                    <a:pt x="100" y="38"/>
                    <a:pt x="97" y="45"/>
                    <a:pt x="101" y="52"/>
                  </a:cubicBezTo>
                  <a:cubicBezTo>
                    <a:pt x="104" y="58"/>
                    <a:pt x="107" y="64"/>
                    <a:pt x="111" y="68"/>
                  </a:cubicBezTo>
                  <a:cubicBezTo>
                    <a:pt x="119" y="77"/>
                    <a:pt x="122" y="86"/>
                    <a:pt x="120" y="98"/>
                  </a:cubicBezTo>
                  <a:cubicBezTo>
                    <a:pt x="118" y="113"/>
                    <a:pt x="114" y="127"/>
                    <a:pt x="102" y="138"/>
                  </a:cubicBezTo>
                  <a:cubicBezTo>
                    <a:pt x="96" y="144"/>
                    <a:pt x="89" y="150"/>
                    <a:pt x="81" y="152"/>
                  </a:cubicBezTo>
                  <a:cubicBezTo>
                    <a:pt x="78" y="155"/>
                    <a:pt x="73" y="157"/>
                    <a:pt x="68" y="156"/>
                  </a:cubicBezTo>
                  <a:cubicBezTo>
                    <a:pt x="60" y="155"/>
                    <a:pt x="51" y="158"/>
                    <a:pt x="42" y="157"/>
                  </a:cubicBezTo>
                  <a:cubicBezTo>
                    <a:pt x="40" y="157"/>
                    <a:pt x="38" y="156"/>
                    <a:pt x="36" y="156"/>
                  </a:cubicBezTo>
                  <a:cubicBezTo>
                    <a:pt x="35" y="156"/>
                    <a:pt x="34" y="156"/>
                    <a:pt x="32" y="156"/>
                  </a:cubicBezTo>
                  <a:cubicBezTo>
                    <a:pt x="27" y="157"/>
                    <a:pt x="24" y="160"/>
                    <a:pt x="22" y="165"/>
                  </a:cubicBezTo>
                  <a:cubicBezTo>
                    <a:pt x="21" y="170"/>
                    <a:pt x="21" y="174"/>
                    <a:pt x="26" y="176"/>
                  </a:cubicBezTo>
                  <a:cubicBezTo>
                    <a:pt x="37" y="184"/>
                    <a:pt x="48" y="193"/>
                    <a:pt x="59" y="202"/>
                  </a:cubicBezTo>
                  <a:cubicBezTo>
                    <a:pt x="62" y="204"/>
                    <a:pt x="66" y="206"/>
                    <a:pt x="70" y="208"/>
                  </a:cubicBezTo>
                  <a:cubicBezTo>
                    <a:pt x="71" y="209"/>
                    <a:pt x="73" y="210"/>
                    <a:pt x="71" y="213"/>
                  </a:cubicBezTo>
                  <a:cubicBezTo>
                    <a:pt x="57" y="239"/>
                    <a:pt x="48" y="267"/>
                    <a:pt x="34" y="293"/>
                  </a:cubicBezTo>
                  <a:cubicBezTo>
                    <a:pt x="29" y="304"/>
                    <a:pt x="23" y="315"/>
                    <a:pt x="18" y="326"/>
                  </a:cubicBezTo>
                  <a:cubicBezTo>
                    <a:pt x="13" y="335"/>
                    <a:pt x="8" y="344"/>
                    <a:pt x="3" y="353"/>
                  </a:cubicBezTo>
                  <a:cubicBezTo>
                    <a:pt x="2" y="357"/>
                    <a:pt x="2" y="362"/>
                    <a:pt x="2" y="366"/>
                  </a:cubicBezTo>
                  <a:cubicBezTo>
                    <a:pt x="1" y="370"/>
                    <a:pt x="0" y="372"/>
                    <a:pt x="0" y="374"/>
                  </a:cubicBezTo>
                  <a:cubicBezTo>
                    <a:pt x="1" y="375"/>
                    <a:pt x="1" y="375"/>
                    <a:pt x="1" y="375"/>
                  </a:cubicBezTo>
                  <a:cubicBezTo>
                    <a:pt x="8" y="370"/>
                    <a:pt x="15" y="363"/>
                    <a:pt x="22" y="358"/>
                  </a:cubicBezTo>
                  <a:cubicBezTo>
                    <a:pt x="27" y="352"/>
                    <a:pt x="30" y="344"/>
                    <a:pt x="35" y="338"/>
                  </a:cubicBezTo>
                  <a:cubicBezTo>
                    <a:pt x="40" y="332"/>
                    <a:pt x="43" y="324"/>
                    <a:pt x="48" y="317"/>
                  </a:cubicBezTo>
                  <a:cubicBezTo>
                    <a:pt x="57" y="305"/>
                    <a:pt x="68" y="294"/>
                    <a:pt x="76" y="281"/>
                  </a:cubicBezTo>
                  <a:cubicBezTo>
                    <a:pt x="84" y="269"/>
                    <a:pt x="94" y="257"/>
                    <a:pt x="104" y="246"/>
                  </a:cubicBezTo>
                  <a:cubicBezTo>
                    <a:pt x="112" y="239"/>
                    <a:pt x="114" y="238"/>
                    <a:pt x="120" y="242"/>
                  </a:cubicBezTo>
                  <a:cubicBezTo>
                    <a:pt x="140" y="256"/>
                    <a:pt x="160" y="269"/>
                    <a:pt x="182" y="280"/>
                  </a:cubicBezTo>
                  <a:cubicBezTo>
                    <a:pt x="183" y="281"/>
                    <a:pt x="184" y="281"/>
                    <a:pt x="186" y="281"/>
                  </a:cubicBezTo>
                  <a:cubicBezTo>
                    <a:pt x="189" y="280"/>
                    <a:pt x="194" y="269"/>
                    <a:pt x="193" y="266"/>
                  </a:cubicBezTo>
                  <a:cubicBezTo>
                    <a:pt x="188" y="256"/>
                    <a:pt x="187" y="245"/>
                    <a:pt x="182" y="235"/>
                  </a:cubicBezTo>
                  <a:cubicBezTo>
                    <a:pt x="177" y="224"/>
                    <a:pt x="175" y="212"/>
                    <a:pt x="184" y="200"/>
                  </a:cubicBezTo>
                  <a:cubicBezTo>
                    <a:pt x="189" y="193"/>
                    <a:pt x="193" y="185"/>
                    <a:pt x="197" y="177"/>
                  </a:cubicBezTo>
                  <a:cubicBezTo>
                    <a:pt x="203" y="163"/>
                    <a:pt x="214" y="157"/>
                    <a:pt x="227" y="152"/>
                  </a:cubicBezTo>
                  <a:cubicBezTo>
                    <a:pt x="229" y="152"/>
                    <a:pt x="232" y="152"/>
                    <a:pt x="234" y="154"/>
                  </a:cubicBezTo>
                  <a:cubicBezTo>
                    <a:pt x="235" y="154"/>
                    <a:pt x="235" y="155"/>
                    <a:pt x="236" y="156"/>
                  </a:cubicBezTo>
                  <a:cubicBezTo>
                    <a:pt x="237" y="156"/>
                    <a:pt x="238" y="155"/>
                    <a:pt x="240" y="156"/>
                  </a:cubicBezTo>
                  <a:cubicBezTo>
                    <a:pt x="247" y="156"/>
                    <a:pt x="254" y="159"/>
                    <a:pt x="261" y="159"/>
                  </a:cubicBezTo>
                  <a:cubicBezTo>
                    <a:pt x="269" y="160"/>
                    <a:pt x="276" y="159"/>
                    <a:pt x="284" y="160"/>
                  </a:cubicBezTo>
                  <a:cubicBezTo>
                    <a:pt x="284" y="160"/>
                    <a:pt x="284" y="160"/>
                    <a:pt x="284" y="160"/>
                  </a:cubicBezTo>
                  <a:cubicBezTo>
                    <a:pt x="293" y="156"/>
                    <a:pt x="302" y="151"/>
                    <a:pt x="308" y="143"/>
                  </a:cubicBezTo>
                  <a:cubicBezTo>
                    <a:pt x="316" y="130"/>
                    <a:pt x="322" y="116"/>
                    <a:pt x="311" y="104"/>
                  </a:cubicBezTo>
                  <a:close/>
                  <a:moveTo>
                    <a:pt x="88" y="238"/>
                  </a:moveTo>
                  <a:cubicBezTo>
                    <a:pt x="80" y="248"/>
                    <a:pt x="72" y="258"/>
                    <a:pt x="63" y="266"/>
                  </a:cubicBezTo>
                  <a:cubicBezTo>
                    <a:pt x="64" y="258"/>
                    <a:pt x="69" y="250"/>
                    <a:pt x="73" y="242"/>
                  </a:cubicBezTo>
                  <a:cubicBezTo>
                    <a:pt x="77" y="234"/>
                    <a:pt x="82" y="226"/>
                    <a:pt x="83" y="217"/>
                  </a:cubicBezTo>
                  <a:cubicBezTo>
                    <a:pt x="84" y="217"/>
                    <a:pt x="84" y="217"/>
                    <a:pt x="84" y="217"/>
                  </a:cubicBezTo>
                  <a:cubicBezTo>
                    <a:pt x="88" y="220"/>
                    <a:pt x="95" y="222"/>
                    <a:pt x="95" y="226"/>
                  </a:cubicBezTo>
                  <a:cubicBezTo>
                    <a:pt x="96" y="230"/>
                    <a:pt x="91" y="234"/>
                    <a:pt x="88" y="238"/>
                  </a:cubicBezTo>
                  <a:close/>
                  <a:moveTo>
                    <a:pt x="155" y="227"/>
                  </a:moveTo>
                  <a:cubicBezTo>
                    <a:pt x="154" y="229"/>
                    <a:pt x="153" y="228"/>
                    <a:pt x="151" y="227"/>
                  </a:cubicBezTo>
                  <a:cubicBezTo>
                    <a:pt x="141" y="223"/>
                    <a:pt x="132" y="217"/>
                    <a:pt x="122" y="212"/>
                  </a:cubicBezTo>
                  <a:cubicBezTo>
                    <a:pt x="105" y="202"/>
                    <a:pt x="88" y="193"/>
                    <a:pt x="71" y="182"/>
                  </a:cubicBezTo>
                  <a:cubicBezTo>
                    <a:pt x="70" y="181"/>
                    <a:pt x="69" y="180"/>
                    <a:pt x="68" y="180"/>
                  </a:cubicBezTo>
                  <a:cubicBezTo>
                    <a:pt x="67" y="178"/>
                    <a:pt x="63" y="178"/>
                    <a:pt x="64" y="175"/>
                  </a:cubicBezTo>
                  <a:cubicBezTo>
                    <a:pt x="65" y="173"/>
                    <a:pt x="68" y="172"/>
                    <a:pt x="71" y="173"/>
                  </a:cubicBezTo>
                  <a:cubicBezTo>
                    <a:pt x="71" y="173"/>
                    <a:pt x="72" y="173"/>
                    <a:pt x="73" y="173"/>
                  </a:cubicBezTo>
                  <a:cubicBezTo>
                    <a:pt x="86" y="169"/>
                    <a:pt x="93" y="180"/>
                    <a:pt x="102" y="184"/>
                  </a:cubicBezTo>
                  <a:cubicBezTo>
                    <a:pt x="118" y="192"/>
                    <a:pt x="132" y="203"/>
                    <a:pt x="146" y="212"/>
                  </a:cubicBezTo>
                  <a:cubicBezTo>
                    <a:pt x="148" y="212"/>
                    <a:pt x="148" y="213"/>
                    <a:pt x="150" y="213"/>
                  </a:cubicBezTo>
                  <a:cubicBezTo>
                    <a:pt x="154" y="215"/>
                    <a:pt x="156" y="222"/>
                    <a:pt x="155" y="227"/>
                  </a:cubicBezTo>
                  <a:close/>
                  <a:moveTo>
                    <a:pt x="194" y="146"/>
                  </a:moveTo>
                  <a:cubicBezTo>
                    <a:pt x="182" y="155"/>
                    <a:pt x="172" y="165"/>
                    <a:pt x="166" y="179"/>
                  </a:cubicBezTo>
                  <a:cubicBezTo>
                    <a:pt x="163" y="186"/>
                    <a:pt x="157" y="188"/>
                    <a:pt x="153" y="192"/>
                  </a:cubicBezTo>
                  <a:cubicBezTo>
                    <a:pt x="152" y="194"/>
                    <a:pt x="150" y="192"/>
                    <a:pt x="150" y="192"/>
                  </a:cubicBezTo>
                  <a:cubicBezTo>
                    <a:pt x="144" y="188"/>
                    <a:pt x="138" y="184"/>
                    <a:pt x="131" y="181"/>
                  </a:cubicBezTo>
                  <a:cubicBezTo>
                    <a:pt x="122" y="175"/>
                    <a:pt x="112" y="170"/>
                    <a:pt x="103" y="162"/>
                  </a:cubicBezTo>
                  <a:cubicBezTo>
                    <a:pt x="118" y="154"/>
                    <a:pt x="124" y="140"/>
                    <a:pt x="131" y="126"/>
                  </a:cubicBezTo>
                  <a:cubicBezTo>
                    <a:pt x="136" y="117"/>
                    <a:pt x="137" y="108"/>
                    <a:pt x="137" y="98"/>
                  </a:cubicBezTo>
                  <a:cubicBezTo>
                    <a:pt x="137" y="94"/>
                    <a:pt x="139" y="93"/>
                    <a:pt x="142" y="96"/>
                  </a:cubicBezTo>
                  <a:cubicBezTo>
                    <a:pt x="164" y="109"/>
                    <a:pt x="187" y="121"/>
                    <a:pt x="209" y="134"/>
                  </a:cubicBezTo>
                  <a:cubicBezTo>
                    <a:pt x="210" y="134"/>
                    <a:pt x="211" y="136"/>
                    <a:pt x="213" y="137"/>
                  </a:cubicBezTo>
                  <a:cubicBezTo>
                    <a:pt x="207" y="140"/>
                    <a:pt x="200" y="142"/>
                    <a:pt x="194" y="146"/>
                  </a:cubicBezTo>
                  <a:close/>
                  <a:moveTo>
                    <a:pt x="254" y="140"/>
                  </a:moveTo>
                  <a:cubicBezTo>
                    <a:pt x="252" y="138"/>
                    <a:pt x="250" y="137"/>
                    <a:pt x="248" y="136"/>
                  </a:cubicBezTo>
                  <a:cubicBezTo>
                    <a:pt x="243" y="134"/>
                    <a:pt x="238" y="132"/>
                    <a:pt x="234" y="131"/>
                  </a:cubicBezTo>
                  <a:cubicBezTo>
                    <a:pt x="224" y="127"/>
                    <a:pt x="217" y="120"/>
                    <a:pt x="208" y="115"/>
                  </a:cubicBezTo>
                  <a:cubicBezTo>
                    <a:pt x="206" y="113"/>
                    <a:pt x="203" y="111"/>
                    <a:pt x="202" y="108"/>
                  </a:cubicBezTo>
                  <a:cubicBezTo>
                    <a:pt x="195" y="105"/>
                    <a:pt x="188" y="100"/>
                    <a:pt x="182" y="96"/>
                  </a:cubicBezTo>
                  <a:cubicBezTo>
                    <a:pt x="170" y="89"/>
                    <a:pt x="158" y="82"/>
                    <a:pt x="146" y="75"/>
                  </a:cubicBezTo>
                  <a:cubicBezTo>
                    <a:pt x="134" y="68"/>
                    <a:pt x="130" y="56"/>
                    <a:pt x="131" y="42"/>
                  </a:cubicBezTo>
                  <a:cubicBezTo>
                    <a:pt x="131" y="35"/>
                    <a:pt x="137" y="30"/>
                    <a:pt x="144" y="29"/>
                  </a:cubicBezTo>
                  <a:cubicBezTo>
                    <a:pt x="154" y="28"/>
                    <a:pt x="164" y="31"/>
                    <a:pt x="172" y="38"/>
                  </a:cubicBezTo>
                  <a:cubicBezTo>
                    <a:pt x="179" y="42"/>
                    <a:pt x="187" y="46"/>
                    <a:pt x="194" y="50"/>
                  </a:cubicBezTo>
                  <a:cubicBezTo>
                    <a:pt x="208" y="58"/>
                    <a:pt x="220" y="67"/>
                    <a:pt x="233" y="77"/>
                  </a:cubicBezTo>
                  <a:cubicBezTo>
                    <a:pt x="237" y="80"/>
                    <a:pt x="240" y="82"/>
                    <a:pt x="244" y="86"/>
                  </a:cubicBezTo>
                  <a:cubicBezTo>
                    <a:pt x="248" y="89"/>
                    <a:pt x="251" y="90"/>
                    <a:pt x="254" y="91"/>
                  </a:cubicBezTo>
                  <a:cubicBezTo>
                    <a:pt x="266" y="96"/>
                    <a:pt x="277" y="100"/>
                    <a:pt x="286" y="108"/>
                  </a:cubicBezTo>
                  <a:cubicBezTo>
                    <a:pt x="306" y="128"/>
                    <a:pt x="275" y="160"/>
                    <a:pt x="254" y="140"/>
                  </a:cubicBezTo>
                  <a:close/>
                </a:path>
              </a:pathLst>
            </a:custGeom>
            <a:solidFill>
              <a:srgbClr val="998C6E"/>
            </a:soli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9500540" y="2038435"/>
            <a:ext cx="194654" cy="228950"/>
            <a:chOff x="9500540" y="2038435"/>
            <a:chExt cx="194654" cy="228950"/>
          </a:xfrm>
        </p:grpSpPr>
        <p:sp>
          <p:nvSpPr>
            <p:cNvPr id="43" name="Freeform 5"/>
            <p:cNvSpPr>
              <a:spLocks noEditPoints="1"/>
            </p:cNvSpPr>
            <p:nvPr/>
          </p:nvSpPr>
          <p:spPr bwMode="auto">
            <a:xfrm>
              <a:off x="9507206" y="2038435"/>
              <a:ext cx="187988" cy="218705"/>
            </a:xfrm>
            <a:custGeom>
              <a:avLst/>
              <a:gdLst>
                <a:gd name="T0" fmla="*/ 296 w 322"/>
                <a:gd name="T1" fmla="*/ 90 h 375"/>
                <a:gd name="T2" fmla="*/ 188 w 322"/>
                <a:gd name="T3" fmla="*/ 19 h 375"/>
                <a:gd name="T4" fmla="*/ 157 w 322"/>
                <a:gd name="T5" fmla="*/ 6 h 375"/>
                <a:gd name="T6" fmla="*/ 132 w 322"/>
                <a:gd name="T7" fmla="*/ 6 h 375"/>
                <a:gd name="T8" fmla="*/ 102 w 322"/>
                <a:gd name="T9" fmla="*/ 32 h 375"/>
                <a:gd name="T10" fmla="*/ 111 w 322"/>
                <a:gd name="T11" fmla="*/ 68 h 375"/>
                <a:gd name="T12" fmla="*/ 102 w 322"/>
                <a:gd name="T13" fmla="*/ 138 h 375"/>
                <a:gd name="T14" fmla="*/ 68 w 322"/>
                <a:gd name="T15" fmla="*/ 156 h 375"/>
                <a:gd name="T16" fmla="*/ 36 w 322"/>
                <a:gd name="T17" fmla="*/ 156 h 375"/>
                <a:gd name="T18" fmla="*/ 22 w 322"/>
                <a:gd name="T19" fmla="*/ 165 h 375"/>
                <a:gd name="T20" fmla="*/ 59 w 322"/>
                <a:gd name="T21" fmla="*/ 202 h 375"/>
                <a:gd name="T22" fmla="*/ 71 w 322"/>
                <a:gd name="T23" fmla="*/ 213 h 375"/>
                <a:gd name="T24" fmla="*/ 18 w 322"/>
                <a:gd name="T25" fmla="*/ 326 h 375"/>
                <a:gd name="T26" fmla="*/ 2 w 322"/>
                <a:gd name="T27" fmla="*/ 366 h 375"/>
                <a:gd name="T28" fmla="*/ 1 w 322"/>
                <a:gd name="T29" fmla="*/ 375 h 375"/>
                <a:gd name="T30" fmla="*/ 35 w 322"/>
                <a:gd name="T31" fmla="*/ 338 h 375"/>
                <a:gd name="T32" fmla="*/ 76 w 322"/>
                <a:gd name="T33" fmla="*/ 281 h 375"/>
                <a:gd name="T34" fmla="*/ 120 w 322"/>
                <a:gd name="T35" fmla="*/ 242 h 375"/>
                <a:gd name="T36" fmla="*/ 186 w 322"/>
                <a:gd name="T37" fmla="*/ 281 h 375"/>
                <a:gd name="T38" fmla="*/ 182 w 322"/>
                <a:gd name="T39" fmla="*/ 235 h 375"/>
                <a:gd name="T40" fmla="*/ 197 w 322"/>
                <a:gd name="T41" fmla="*/ 177 h 375"/>
                <a:gd name="T42" fmla="*/ 234 w 322"/>
                <a:gd name="T43" fmla="*/ 154 h 375"/>
                <a:gd name="T44" fmla="*/ 240 w 322"/>
                <a:gd name="T45" fmla="*/ 156 h 375"/>
                <a:gd name="T46" fmla="*/ 284 w 322"/>
                <a:gd name="T47" fmla="*/ 160 h 375"/>
                <a:gd name="T48" fmla="*/ 308 w 322"/>
                <a:gd name="T49" fmla="*/ 143 h 375"/>
                <a:gd name="T50" fmla="*/ 88 w 322"/>
                <a:gd name="T51" fmla="*/ 238 h 375"/>
                <a:gd name="T52" fmla="*/ 73 w 322"/>
                <a:gd name="T53" fmla="*/ 242 h 375"/>
                <a:gd name="T54" fmla="*/ 84 w 322"/>
                <a:gd name="T55" fmla="*/ 217 h 375"/>
                <a:gd name="T56" fmla="*/ 88 w 322"/>
                <a:gd name="T57" fmla="*/ 238 h 375"/>
                <a:gd name="T58" fmla="*/ 151 w 322"/>
                <a:gd name="T59" fmla="*/ 227 h 375"/>
                <a:gd name="T60" fmla="*/ 71 w 322"/>
                <a:gd name="T61" fmla="*/ 182 h 375"/>
                <a:gd name="T62" fmla="*/ 64 w 322"/>
                <a:gd name="T63" fmla="*/ 175 h 375"/>
                <a:gd name="T64" fmla="*/ 73 w 322"/>
                <a:gd name="T65" fmla="*/ 173 h 375"/>
                <a:gd name="T66" fmla="*/ 146 w 322"/>
                <a:gd name="T67" fmla="*/ 212 h 375"/>
                <a:gd name="T68" fmla="*/ 155 w 322"/>
                <a:gd name="T69" fmla="*/ 227 h 375"/>
                <a:gd name="T70" fmla="*/ 166 w 322"/>
                <a:gd name="T71" fmla="*/ 179 h 375"/>
                <a:gd name="T72" fmla="*/ 150 w 322"/>
                <a:gd name="T73" fmla="*/ 192 h 375"/>
                <a:gd name="T74" fmla="*/ 103 w 322"/>
                <a:gd name="T75" fmla="*/ 162 h 375"/>
                <a:gd name="T76" fmla="*/ 137 w 322"/>
                <a:gd name="T77" fmla="*/ 98 h 375"/>
                <a:gd name="T78" fmla="*/ 209 w 322"/>
                <a:gd name="T79" fmla="*/ 134 h 375"/>
                <a:gd name="T80" fmla="*/ 194 w 322"/>
                <a:gd name="T81" fmla="*/ 146 h 375"/>
                <a:gd name="T82" fmla="*/ 248 w 322"/>
                <a:gd name="T83" fmla="*/ 136 h 375"/>
                <a:gd name="T84" fmla="*/ 208 w 322"/>
                <a:gd name="T85" fmla="*/ 115 h 375"/>
                <a:gd name="T86" fmla="*/ 182 w 322"/>
                <a:gd name="T87" fmla="*/ 96 h 375"/>
                <a:gd name="T88" fmla="*/ 131 w 322"/>
                <a:gd name="T89" fmla="*/ 42 h 375"/>
                <a:gd name="T90" fmla="*/ 172 w 322"/>
                <a:gd name="T91" fmla="*/ 38 h 375"/>
                <a:gd name="T92" fmla="*/ 233 w 322"/>
                <a:gd name="T93" fmla="*/ 77 h 375"/>
                <a:gd name="T94" fmla="*/ 254 w 322"/>
                <a:gd name="T95" fmla="*/ 91 h 375"/>
                <a:gd name="T96" fmla="*/ 254 w 322"/>
                <a:gd name="T97" fmla="*/ 14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2" h="375">
                  <a:moveTo>
                    <a:pt x="311" y="104"/>
                  </a:moveTo>
                  <a:cubicBezTo>
                    <a:pt x="307" y="99"/>
                    <a:pt x="302" y="94"/>
                    <a:pt x="296" y="90"/>
                  </a:cubicBezTo>
                  <a:cubicBezTo>
                    <a:pt x="274" y="72"/>
                    <a:pt x="250" y="56"/>
                    <a:pt x="226" y="42"/>
                  </a:cubicBezTo>
                  <a:cubicBezTo>
                    <a:pt x="213" y="35"/>
                    <a:pt x="199" y="30"/>
                    <a:pt x="188" y="19"/>
                  </a:cubicBezTo>
                  <a:cubicBezTo>
                    <a:pt x="186" y="17"/>
                    <a:pt x="183" y="16"/>
                    <a:pt x="180" y="15"/>
                  </a:cubicBezTo>
                  <a:cubicBezTo>
                    <a:pt x="172" y="14"/>
                    <a:pt x="164" y="10"/>
                    <a:pt x="157" y="6"/>
                  </a:cubicBezTo>
                  <a:cubicBezTo>
                    <a:pt x="151" y="3"/>
                    <a:pt x="145" y="0"/>
                    <a:pt x="138" y="4"/>
                  </a:cubicBezTo>
                  <a:cubicBezTo>
                    <a:pt x="136" y="6"/>
                    <a:pt x="134" y="5"/>
                    <a:pt x="132" y="6"/>
                  </a:cubicBezTo>
                  <a:cubicBezTo>
                    <a:pt x="126" y="6"/>
                    <a:pt x="120" y="8"/>
                    <a:pt x="115" y="12"/>
                  </a:cubicBezTo>
                  <a:cubicBezTo>
                    <a:pt x="108" y="17"/>
                    <a:pt x="104" y="24"/>
                    <a:pt x="102" y="32"/>
                  </a:cubicBezTo>
                  <a:cubicBezTo>
                    <a:pt x="100" y="38"/>
                    <a:pt x="97" y="45"/>
                    <a:pt x="101" y="52"/>
                  </a:cubicBezTo>
                  <a:cubicBezTo>
                    <a:pt x="104" y="58"/>
                    <a:pt x="107" y="64"/>
                    <a:pt x="111" y="68"/>
                  </a:cubicBezTo>
                  <a:cubicBezTo>
                    <a:pt x="119" y="77"/>
                    <a:pt x="122" y="86"/>
                    <a:pt x="120" y="98"/>
                  </a:cubicBezTo>
                  <a:cubicBezTo>
                    <a:pt x="118" y="113"/>
                    <a:pt x="114" y="127"/>
                    <a:pt x="102" y="138"/>
                  </a:cubicBezTo>
                  <a:cubicBezTo>
                    <a:pt x="96" y="144"/>
                    <a:pt x="89" y="150"/>
                    <a:pt x="81" y="152"/>
                  </a:cubicBezTo>
                  <a:cubicBezTo>
                    <a:pt x="78" y="155"/>
                    <a:pt x="73" y="157"/>
                    <a:pt x="68" y="156"/>
                  </a:cubicBezTo>
                  <a:cubicBezTo>
                    <a:pt x="60" y="155"/>
                    <a:pt x="51" y="158"/>
                    <a:pt x="42" y="157"/>
                  </a:cubicBezTo>
                  <a:cubicBezTo>
                    <a:pt x="40" y="157"/>
                    <a:pt x="38" y="156"/>
                    <a:pt x="36" y="156"/>
                  </a:cubicBezTo>
                  <a:cubicBezTo>
                    <a:pt x="35" y="156"/>
                    <a:pt x="34" y="156"/>
                    <a:pt x="32" y="156"/>
                  </a:cubicBezTo>
                  <a:cubicBezTo>
                    <a:pt x="27" y="157"/>
                    <a:pt x="24" y="160"/>
                    <a:pt x="22" y="165"/>
                  </a:cubicBezTo>
                  <a:cubicBezTo>
                    <a:pt x="21" y="170"/>
                    <a:pt x="21" y="174"/>
                    <a:pt x="26" y="176"/>
                  </a:cubicBezTo>
                  <a:cubicBezTo>
                    <a:pt x="37" y="184"/>
                    <a:pt x="48" y="193"/>
                    <a:pt x="59" y="202"/>
                  </a:cubicBezTo>
                  <a:cubicBezTo>
                    <a:pt x="62" y="204"/>
                    <a:pt x="66" y="206"/>
                    <a:pt x="70" y="208"/>
                  </a:cubicBezTo>
                  <a:cubicBezTo>
                    <a:pt x="71" y="209"/>
                    <a:pt x="73" y="210"/>
                    <a:pt x="71" y="213"/>
                  </a:cubicBezTo>
                  <a:cubicBezTo>
                    <a:pt x="57" y="239"/>
                    <a:pt x="48" y="267"/>
                    <a:pt x="34" y="293"/>
                  </a:cubicBezTo>
                  <a:cubicBezTo>
                    <a:pt x="29" y="304"/>
                    <a:pt x="23" y="315"/>
                    <a:pt x="18" y="326"/>
                  </a:cubicBezTo>
                  <a:cubicBezTo>
                    <a:pt x="13" y="335"/>
                    <a:pt x="8" y="344"/>
                    <a:pt x="3" y="353"/>
                  </a:cubicBezTo>
                  <a:cubicBezTo>
                    <a:pt x="2" y="357"/>
                    <a:pt x="2" y="362"/>
                    <a:pt x="2" y="366"/>
                  </a:cubicBezTo>
                  <a:cubicBezTo>
                    <a:pt x="1" y="370"/>
                    <a:pt x="0" y="372"/>
                    <a:pt x="0" y="374"/>
                  </a:cubicBezTo>
                  <a:cubicBezTo>
                    <a:pt x="1" y="375"/>
                    <a:pt x="1" y="375"/>
                    <a:pt x="1" y="375"/>
                  </a:cubicBezTo>
                  <a:cubicBezTo>
                    <a:pt x="8" y="370"/>
                    <a:pt x="15" y="363"/>
                    <a:pt x="22" y="358"/>
                  </a:cubicBezTo>
                  <a:cubicBezTo>
                    <a:pt x="27" y="352"/>
                    <a:pt x="30" y="344"/>
                    <a:pt x="35" y="338"/>
                  </a:cubicBezTo>
                  <a:cubicBezTo>
                    <a:pt x="40" y="332"/>
                    <a:pt x="43" y="324"/>
                    <a:pt x="48" y="317"/>
                  </a:cubicBezTo>
                  <a:cubicBezTo>
                    <a:pt x="57" y="305"/>
                    <a:pt x="68" y="294"/>
                    <a:pt x="76" y="281"/>
                  </a:cubicBezTo>
                  <a:cubicBezTo>
                    <a:pt x="84" y="269"/>
                    <a:pt x="94" y="257"/>
                    <a:pt x="104" y="246"/>
                  </a:cubicBezTo>
                  <a:cubicBezTo>
                    <a:pt x="112" y="239"/>
                    <a:pt x="114" y="238"/>
                    <a:pt x="120" y="242"/>
                  </a:cubicBezTo>
                  <a:cubicBezTo>
                    <a:pt x="140" y="256"/>
                    <a:pt x="160" y="269"/>
                    <a:pt x="182" y="280"/>
                  </a:cubicBezTo>
                  <a:cubicBezTo>
                    <a:pt x="183" y="281"/>
                    <a:pt x="184" y="281"/>
                    <a:pt x="186" y="281"/>
                  </a:cubicBezTo>
                  <a:cubicBezTo>
                    <a:pt x="189" y="280"/>
                    <a:pt x="194" y="269"/>
                    <a:pt x="193" y="266"/>
                  </a:cubicBezTo>
                  <a:cubicBezTo>
                    <a:pt x="188" y="256"/>
                    <a:pt x="187" y="245"/>
                    <a:pt x="182" y="235"/>
                  </a:cubicBezTo>
                  <a:cubicBezTo>
                    <a:pt x="177" y="224"/>
                    <a:pt x="175" y="212"/>
                    <a:pt x="184" y="200"/>
                  </a:cubicBezTo>
                  <a:cubicBezTo>
                    <a:pt x="189" y="193"/>
                    <a:pt x="193" y="185"/>
                    <a:pt x="197" y="177"/>
                  </a:cubicBezTo>
                  <a:cubicBezTo>
                    <a:pt x="203" y="163"/>
                    <a:pt x="214" y="157"/>
                    <a:pt x="227" y="152"/>
                  </a:cubicBezTo>
                  <a:cubicBezTo>
                    <a:pt x="229" y="152"/>
                    <a:pt x="232" y="152"/>
                    <a:pt x="234" y="154"/>
                  </a:cubicBezTo>
                  <a:cubicBezTo>
                    <a:pt x="235" y="154"/>
                    <a:pt x="235" y="155"/>
                    <a:pt x="236" y="156"/>
                  </a:cubicBezTo>
                  <a:cubicBezTo>
                    <a:pt x="237" y="156"/>
                    <a:pt x="238" y="155"/>
                    <a:pt x="240" y="156"/>
                  </a:cubicBezTo>
                  <a:cubicBezTo>
                    <a:pt x="247" y="156"/>
                    <a:pt x="254" y="159"/>
                    <a:pt x="261" y="159"/>
                  </a:cubicBezTo>
                  <a:cubicBezTo>
                    <a:pt x="269" y="160"/>
                    <a:pt x="276" y="159"/>
                    <a:pt x="284" y="160"/>
                  </a:cubicBezTo>
                  <a:cubicBezTo>
                    <a:pt x="284" y="160"/>
                    <a:pt x="284" y="160"/>
                    <a:pt x="284" y="160"/>
                  </a:cubicBezTo>
                  <a:cubicBezTo>
                    <a:pt x="293" y="156"/>
                    <a:pt x="302" y="151"/>
                    <a:pt x="308" y="143"/>
                  </a:cubicBezTo>
                  <a:cubicBezTo>
                    <a:pt x="316" y="130"/>
                    <a:pt x="322" y="116"/>
                    <a:pt x="311" y="104"/>
                  </a:cubicBezTo>
                  <a:close/>
                  <a:moveTo>
                    <a:pt x="88" y="238"/>
                  </a:moveTo>
                  <a:cubicBezTo>
                    <a:pt x="80" y="248"/>
                    <a:pt x="72" y="258"/>
                    <a:pt x="63" y="266"/>
                  </a:cubicBezTo>
                  <a:cubicBezTo>
                    <a:pt x="64" y="258"/>
                    <a:pt x="69" y="250"/>
                    <a:pt x="73" y="242"/>
                  </a:cubicBezTo>
                  <a:cubicBezTo>
                    <a:pt x="77" y="234"/>
                    <a:pt x="82" y="226"/>
                    <a:pt x="83" y="217"/>
                  </a:cubicBezTo>
                  <a:cubicBezTo>
                    <a:pt x="84" y="217"/>
                    <a:pt x="84" y="217"/>
                    <a:pt x="84" y="217"/>
                  </a:cubicBezTo>
                  <a:cubicBezTo>
                    <a:pt x="88" y="220"/>
                    <a:pt x="95" y="222"/>
                    <a:pt x="95" y="226"/>
                  </a:cubicBezTo>
                  <a:cubicBezTo>
                    <a:pt x="96" y="230"/>
                    <a:pt x="91" y="234"/>
                    <a:pt x="88" y="238"/>
                  </a:cubicBezTo>
                  <a:close/>
                  <a:moveTo>
                    <a:pt x="155" y="227"/>
                  </a:moveTo>
                  <a:cubicBezTo>
                    <a:pt x="154" y="229"/>
                    <a:pt x="153" y="228"/>
                    <a:pt x="151" y="227"/>
                  </a:cubicBezTo>
                  <a:cubicBezTo>
                    <a:pt x="141" y="223"/>
                    <a:pt x="132" y="217"/>
                    <a:pt x="122" y="212"/>
                  </a:cubicBezTo>
                  <a:cubicBezTo>
                    <a:pt x="105" y="202"/>
                    <a:pt x="88" y="193"/>
                    <a:pt x="71" y="182"/>
                  </a:cubicBezTo>
                  <a:cubicBezTo>
                    <a:pt x="70" y="181"/>
                    <a:pt x="69" y="180"/>
                    <a:pt x="68" y="180"/>
                  </a:cubicBezTo>
                  <a:cubicBezTo>
                    <a:pt x="67" y="178"/>
                    <a:pt x="63" y="178"/>
                    <a:pt x="64" y="175"/>
                  </a:cubicBezTo>
                  <a:cubicBezTo>
                    <a:pt x="65" y="173"/>
                    <a:pt x="68" y="172"/>
                    <a:pt x="71" y="173"/>
                  </a:cubicBezTo>
                  <a:cubicBezTo>
                    <a:pt x="71" y="173"/>
                    <a:pt x="72" y="173"/>
                    <a:pt x="73" y="173"/>
                  </a:cubicBezTo>
                  <a:cubicBezTo>
                    <a:pt x="86" y="169"/>
                    <a:pt x="93" y="180"/>
                    <a:pt x="102" y="184"/>
                  </a:cubicBezTo>
                  <a:cubicBezTo>
                    <a:pt x="118" y="192"/>
                    <a:pt x="132" y="203"/>
                    <a:pt x="146" y="212"/>
                  </a:cubicBezTo>
                  <a:cubicBezTo>
                    <a:pt x="148" y="212"/>
                    <a:pt x="148" y="213"/>
                    <a:pt x="150" y="213"/>
                  </a:cubicBezTo>
                  <a:cubicBezTo>
                    <a:pt x="154" y="215"/>
                    <a:pt x="156" y="222"/>
                    <a:pt x="155" y="227"/>
                  </a:cubicBezTo>
                  <a:close/>
                  <a:moveTo>
                    <a:pt x="194" y="146"/>
                  </a:moveTo>
                  <a:cubicBezTo>
                    <a:pt x="182" y="155"/>
                    <a:pt x="172" y="165"/>
                    <a:pt x="166" y="179"/>
                  </a:cubicBezTo>
                  <a:cubicBezTo>
                    <a:pt x="163" y="186"/>
                    <a:pt x="157" y="188"/>
                    <a:pt x="153" y="192"/>
                  </a:cubicBezTo>
                  <a:cubicBezTo>
                    <a:pt x="152" y="194"/>
                    <a:pt x="150" y="192"/>
                    <a:pt x="150" y="192"/>
                  </a:cubicBezTo>
                  <a:cubicBezTo>
                    <a:pt x="144" y="188"/>
                    <a:pt x="138" y="184"/>
                    <a:pt x="131" y="181"/>
                  </a:cubicBezTo>
                  <a:cubicBezTo>
                    <a:pt x="122" y="175"/>
                    <a:pt x="112" y="170"/>
                    <a:pt x="103" y="162"/>
                  </a:cubicBezTo>
                  <a:cubicBezTo>
                    <a:pt x="118" y="154"/>
                    <a:pt x="124" y="140"/>
                    <a:pt x="131" y="126"/>
                  </a:cubicBezTo>
                  <a:cubicBezTo>
                    <a:pt x="136" y="117"/>
                    <a:pt x="137" y="108"/>
                    <a:pt x="137" y="98"/>
                  </a:cubicBezTo>
                  <a:cubicBezTo>
                    <a:pt x="137" y="94"/>
                    <a:pt x="139" y="93"/>
                    <a:pt x="142" y="96"/>
                  </a:cubicBezTo>
                  <a:cubicBezTo>
                    <a:pt x="164" y="109"/>
                    <a:pt x="187" y="121"/>
                    <a:pt x="209" y="134"/>
                  </a:cubicBezTo>
                  <a:cubicBezTo>
                    <a:pt x="210" y="134"/>
                    <a:pt x="211" y="136"/>
                    <a:pt x="213" y="137"/>
                  </a:cubicBezTo>
                  <a:cubicBezTo>
                    <a:pt x="207" y="140"/>
                    <a:pt x="200" y="142"/>
                    <a:pt x="194" y="146"/>
                  </a:cubicBezTo>
                  <a:close/>
                  <a:moveTo>
                    <a:pt x="254" y="140"/>
                  </a:moveTo>
                  <a:cubicBezTo>
                    <a:pt x="252" y="138"/>
                    <a:pt x="250" y="137"/>
                    <a:pt x="248" y="136"/>
                  </a:cubicBezTo>
                  <a:cubicBezTo>
                    <a:pt x="243" y="134"/>
                    <a:pt x="238" y="132"/>
                    <a:pt x="234" y="131"/>
                  </a:cubicBezTo>
                  <a:cubicBezTo>
                    <a:pt x="224" y="127"/>
                    <a:pt x="217" y="120"/>
                    <a:pt x="208" y="115"/>
                  </a:cubicBezTo>
                  <a:cubicBezTo>
                    <a:pt x="206" y="113"/>
                    <a:pt x="203" y="111"/>
                    <a:pt x="202" y="108"/>
                  </a:cubicBezTo>
                  <a:cubicBezTo>
                    <a:pt x="195" y="105"/>
                    <a:pt x="188" y="100"/>
                    <a:pt x="182" y="96"/>
                  </a:cubicBezTo>
                  <a:cubicBezTo>
                    <a:pt x="170" y="89"/>
                    <a:pt x="158" y="82"/>
                    <a:pt x="146" y="75"/>
                  </a:cubicBezTo>
                  <a:cubicBezTo>
                    <a:pt x="134" y="68"/>
                    <a:pt x="130" y="56"/>
                    <a:pt x="131" y="42"/>
                  </a:cubicBezTo>
                  <a:cubicBezTo>
                    <a:pt x="131" y="35"/>
                    <a:pt x="137" y="30"/>
                    <a:pt x="144" y="29"/>
                  </a:cubicBezTo>
                  <a:cubicBezTo>
                    <a:pt x="154" y="28"/>
                    <a:pt x="164" y="31"/>
                    <a:pt x="172" y="38"/>
                  </a:cubicBezTo>
                  <a:cubicBezTo>
                    <a:pt x="179" y="42"/>
                    <a:pt x="187" y="46"/>
                    <a:pt x="194" y="50"/>
                  </a:cubicBezTo>
                  <a:cubicBezTo>
                    <a:pt x="208" y="58"/>
                    <a:pt x="220" y="67"/>
                    <a:pt x="233" y="77"/>
                  </a:cubicBezTo>
                  <a:cubicBezTo>
                    <a:pt x="237" y="80"/>
                    <a:pt x="240" y="82"/>
                    <a:pt x="244" y="86"/>
                  </a:cubicBezTo>
                  <a:cubicBezTo>
                    <a:pt x="248" y="89"/>
                    <a:pt x="251" y="90"/>
                    <a:pt x="254" y="91"/>
                  </a:cubicBezTo>
                  <a:cubicBezTo>
                    <a:pt x="266" y="96"/>
                    <a:pt x="277" y="100"/>
                    <a:pt x="286" y="108"/>
                  </a:cubicBezTo>
                  <a:cubicBezTo>
                    <a:pt x="306" y="128"/>
                    <a:pt x="275" y="160"/>
                    <a:pt x="254" y="140"/>
                  </a:cubicBezTo>
                  <a:close/>
                </a:path>
              </a:pathLst>
            </a:custGeom>
            <a:solidFill>
              <a:srgbClr val="998C6E"/>
            </a:solidFill>
            <a:ln>
              <a:noFill/>
            </a:ln>
          </p:spPr>
          <p:txBody>
            <a:bodyPr vert="horz" wrap="square" lIns="91440" tIns="45720" rIns="91440" bIns="45720" numCol="1" anchor="t" anchorCtr="0" compatLnSpc="1"/>
            <a:lstStyle/>
            <a:p>
              <a:endParaRPr lang="zh-CN" altLang="en-US"/>
            </a:p>
          </p:txBody>
        </p:sp>
        <p:sp>
          <p:nvSpPr>
            <p:cNvPr id="47" name="椭圆 46"/>
            <p:cNvSpPr/>
            <p:nvPr/>
          </p:nvSpPr>
          <p:spPr>
            <a:xfrm>
              <a:off x="9500540" y="2231385"/>
              <a:ext cx="36000" cy="36000"/>
            </a:xfrm>
            <a:prstGeom prst="ellipse">
              <a:avLst/>
            </a:prstGeom>
            <a:solidFill>
              <a:srgbClr val="998C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9" name="组合 48"/>
          <p:cNvGrpSpPr/>
          <p:nvPr/>
        </p:nvGrpSpPr>
        <p:grpSpPr>
          <a:xfrm>
            <a:off x="9773191" y="5160167"/>
            <a:ext cx="194654" cy="228950"/>
            <a:chOff x="9500540" y="2038435"/>
            <a:chExt cx="194654" cy="228950"/>
          </a:xfrm>
        </p:grpSpPr>
        <p:sp>
          <p:nvSpPr>
            <p:cNvPr id="50" name="Freeform 5"/>
            <p:cNvSpPr>
              <a:spLocks noEditPoints="1"/>
            </p:cNvSpPr>
            <p:nvPr/>
          </p:nvSpPr>
          <p:spPr bwMode="auto">
            <a:xfrm>
              <a:off x="9507206" y="2038435"/>
              <a:ext cx="187988" cy="218705"/>
            </a:xfrm>
            <a:custGeom>
              <a:avLst/>
              <a:gdLst>
                <a:gd name="T0" fmla="*/ 296 w 322"/>
                <a:gd name="T1" fmla="*/ 90 h 375"/>
                <a:gd name="T2" fmla="*/ 188 w 322"/>
                <a:gd name="T3" fmla="*/ 19 h 375"/>
                <a:gd name="T4" fmla="*/ 157 w 322"/>
                <a:gd name="T5" fmla="*/ 6 h 375"/>
                <a:gd name="T6" fmla="*/ 132 w 322"/>
                <a:gd name="T7" fmla="*/ 6 h 375"/>
                <a:gd name="T8" fmla="*/ 102 w 322"/>
                <a:gd name="T9" fmla="*/ 32 h 375"/>
                <a:gd name="T10" fmla="*/ 111 w 322"/>
                <a:gd name="T11" fmla="*/ 68 h 375"/>
                <a:gd name="T12" fmla="*/ 102 w 322"/>
                <a:gd name="T13" fmla="*/ 138 h 375"/>
                <a:gd name="T14" fmla="*/ 68 w 322"/>
                <a:gd name="T15" fmla="*/ 156 h 375"/>
                <a:gd name="T16" fmla="*/ 36 w 322"/>
                <a:gd name="T17" fmla="*/ 156 h 375"/>
                <a:gd name="T18" fmla="*/ 22 w 322"/>
                <a:gd name="T19" fmla="*/ 165 h 375"/>
                <a:gd name="T20" fmla="*/ 59 w 322"/>
                <a:gd name="T21" fmla="*/ 202 h 375"/>
                <a:gd name="T22" fmla="*/ 71 w 322"/>
                <a:gd name="T23" fmla="*/ 213 h 375"/>
                <a:gd name="T24" fmla="*/ 18 w 322"/>
                <a:gd name="T25" fmla="*/ 326 h 375"/>
                <a:gd name="T26" fmla="*/ 2 w 322"/>
                <a:gd name="T27" fmla="*/ 366 h 375"/>
                <a:gd name="T28" fmla="*/ 1 w 322"/>
                <a:gd name="T29" fmla="*/ 375 h 375"/>
                <a:gd name="T30" fmla="*/ 35 w 322"/>
                <a:gd name="T31" fmla="*/ 338 h 375"/>
                <a:gd name="T32" fmla="*/ 76 w 322"/>
                <a:gd name="T33" fmla="*/ 281 h 375"/>
                <a:gd name="T34" fmla="*/ 120 w 322"/>
                <a:gd name="T35" fmla="*/ 242 h 375"/>
                <a:gd name="T36" fmla="*/ 186 w 322"/>
                <a:gd name="T37" fmla="*/ 281 h 375"/>
                <a:gd name="T38" fmla="*/ 182 w 322"/>
                <a:gd name="T39" fmla="*/ 235 h 375"/>
                <a:gd name="T40" fmla="*/ 197 w 322"/>
                <a:gd name="T41" fmla="*/ 177 h 375"/>
                <a:gd name="T42" fmla="*/ 234 w 322"/>
                <a:gd name="T43" fmla="*/ 154 h 375"/>
                <a:gd name="T44" fmla="*/ 240 w 322"/>
                <a:gd name="T45" fmla="*/ 156 h 375"/>
                <a:gd name="T46" fmla="*/ 284 w 322"/>
                <a:gd name="T47" fmla="*/ 160 h 375"/>
                <a:gd name="T48" fmla="*/ 308 w 322"/>
                <a:gd name="T49" fmla="*/ 143 h 375"/>
                <a:gd name="T50" fmla="*/ 88 w 322"/>
                <a:gd name="T51" fmla="*/ 238 h 375"/>
                <a:gd name="T52" fmla="*/ 73 w 322"/>
                <a:gd name="T53" fmla="*/ 242 h 375"/>
                <a:gd name="T54" fmla="*/ 84 w 322"/>
                <a:gd name="T55" fmla="*/ 217 h 375"/>
                <a:gd name="T56" fmla="*/ 88 w 322"/>
                <a:gd name="T57" fmla="*/ 238 h 375"/>
                <a:gd name="T58" fmla="*/ 151 w 322"/>
                <a:gd name="T59" fmla="*/ 227 h 375"/>
                <a:gd name="T60" fmla="*/ 71 w 322"/>
                <a:gd name="T61" fmla="*/ 182 h 375"/>
                <a:gd name="T62" fmla="*/ 64 w 322"/>
                <a:gd name="T63" fmla="*/ 175 h 375"/>
                <a:gd name="T64" fmla="*/ 73 w 322"/>
                <a:gd name="T65" fmla="*/ 173 h 375"/>
                <a:gd name="T66" fmla="*/ 146 w 322"/>
                <a:gd name="T67" fmla="*/ 212 h 375"/>
                <a:gd name="T68" fmla="*/ 155 w 322"/>
                <a:gd name="T69" fmla="*/ 227 h 375"/>
                <a:gd name="T70" fmla="*/ 166 w 322"/>
                <a:gd name="T71" fmla="*/ 179 h 375"/>
                <a:gd name="T72" fmla="*/ 150 w 322"/>
                <a:gd name="T73" fmla="*/ 192 h 375"/>
                <a:gd name="T74" fmla="*/ 103 w 322"/>
                <a:gd name="T75" fmla="*/ 162 h 375"/>
                <a:gd name="T76" fmla="*/ 137 w 322"/>
                <a:gd name="T77" fmla="*/ 98 h 375"/>
                <a:gd name="T78" fmla="*/ 209 w 322"/>
                <a:gd name="T79" fmla="*/ 134 h 375"/>
                <a:gd name="T80" fmla="*/ 194 w 322"/>
                <a:gd name="T81" fmla="*/ 146 h 375"/>
                <a:gd name="T82" fmla="*/ 248 w 322"/>
                <a:gd name="T83" fmla="*/ 136 h 375"/>
                <a:gd name="T84" fmla="*/ 208 w 322"/>
                <a:gd name="T85" fmla="*/ 115 h 375"/>
                <a:gd name="T86" fmla="*/ 182 w 322"/>
                <a:gd name="T87" fmla="*/ 96 h 375"/>
                <a:gd name="T88" fmla="*/ 131 w 322"/>
                <a:gd name="T89" fmla="*/ 42 h 375"/>
                <a:gd name="T90" fmla="*/ 172 w 322"/>
                <a:gd name="T91" fmla="*/ 38 h 375"/>
                <a:gd name="T92" fmla="*/ 233 w 322"/>
                <a:gd name="T93" fmla="*/ 77 h 375"/>
                <a:gd name="T94" fmla="*/ 254 w 322"/>
                <a:gd name="T95" fmla="*/ 91 h 375"/>
                <a:gd name="T96" fmla="*/ 254 w 322"/>
                <a:gd name="T97" fmla="*/ 14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2" h="375">
                  <a:moveTo>
                    <a:pt x="311" y="104"/>
                  </a:moveTo>
                  <a:cubicBezTo>
                    <a:pt x="307" y="99"/>
                    <a:pt x="302" y="94"/>
                    <a:pt x="296" y="90"/>
                  </a:cubicBezTo>
                  <a:cubicBezTo>
                    <a:pt x="274" y="72"/>
                    <a:pt x="250" y="56"/>
                    <a:pt x="226" y="42"/>
                  </a:cubicBezTo>
                  <a:cubicBezTo>
                    <a:pt x="213" y="35"/>
                    <a:pt x="199" y="30"/>
                    <a:pt x="188" y="19"/>
                  </a:cubicBezTo>
                  <a:cubicBezTo>
                    <a:pt x="186" y="17"/>
                    <a:pt x="183" y="16"/>
                    <a:pt x="180" y="15"/>
                  </a:cubicBezTo>
                  <a:cubicBezTo>
                    <a:pt x="172" y="14"/>
                    <a:pt x="164" y="10"/>
                    <a:pt x="157" y="6"/>
                  </a:cubicBezTo>
                  <a:cubicBezTo>
                    <a:pt x="151" y="3"/>
                    <a:pt x="145" y="0"/>
                    <a:pt x="138" y="4"/>
                  </a:cubicBezTo>
                  <a:cubicBezTo>
                    <a:pt x="136" y="6"/>
                    <a:pt x="134" y="5"/>
                    <a:pt x="132" y="6"/>
                  </a:cubicBezTo>
                  <a:cubicBezTo>
                    <a:pt x="126" y="6"/>
                    <a:pt x="120" y="8"/>
                    <a:pt x="115" y="12"/>
                  </a:cubicBezTo>
                  <a:cubicBezTo>
                    <a:pt x="108" y="17"/>
                    <a:pt x="104" y="24"/>
                    <a:pt x="102" y="32"/>
                  </a:cubicBezTo>
                  <a:cubicBezTo>
                    <a:pt x="100" y="38"/>
                    <a:pt x="97" y="45"/>
                    <a:pt x="101" y="52"/>
                  </a:cubicBezTo>
                  <a:cubicBezTo>
                    <a:pt x="104" y="58"/>
                    <a:pt x="107" y="64"/>
                    <a:pt x="111" y="68"/>
                  </a:cubicBezTo>
                  <a:cubicBezTo>
                    <a:pt x="119" y="77"/>
                    <a:pt x="122" y="86"/>
                    <a:pt x="120" y="98"/>
                  </a:cubicBezTo>
                  <a:cubicBezTo>
                    <a:pt x="118" y="113"/>
                    <a:pt x="114" y="127"/>
                    <a:pt x="102" y="138"/>
                  </a:cubicBezTo>
                  <a:cubicBezTo>
                    <a:pt x="96" y="144"/>
                    <a:pt x="89" y="150"/>
                    <a:pt x="81" y="152"/>
                  </a:cubicBezTo>
                  <a:cubicBezTo>
                    <a:pt x="78" y="155"/>
                    <a:pt x="73" y="157"/>
                    <a:pt x="68" y="156"/>
                  </a:cubicBezTo>
                  <a:cubicBezTo>
                    <a:pt x="60" y="155"/>
                    <a:pt x="51" y="158"/>
                    <a:pt x="42" y="157"/>
                  </a:cubicBezTo>
                  <a:cubicBezTo>
                    <a:pt x="40" y="157"/>
                    <a:pt x="38" y="156"/>
                    <a:pt x="36" y="156"/>
                  </a:cubicBezTo>
                  <a:cubicBezTo>
                    <a:pt x="35" y="156"/>
                    <a:pt x="34" y="156"/>
                    <a:pt x="32" y="156"/>
                  </a:cubicBezTo>
                  <a:cubicBezTo>
                    <a:pt x="27" y="157"/>
                    <a:pt x="24" y="160"/>
                    <a:pt x="22" y="165"/>
                  </a:cubicBezTo>
                  <a:cubicBezTo>
                    <a:pt x="21" y="170"/>
                    <a:pt x="21" y="174"/>
                    <a:pt x="26" y="176"/>
                  </a:cubicBezTo>
                  <a:cubicBezTo>
                    <a:pt x="37" y="184"/>
                    <a:pt x="48" y="193"/>
                    <a:pt x="59" y="202"/>
                  </a:cubicBezTo>
                  <a:cubicBezTo>
                    <a:pt x="62" y="204"/>
                    <a:pt x="66" y="206"/>
                    <a:pt x="70" y="208"/>
                  </a:cubicBezTo>
                  <a:cubicBezTo>
                    <a:pt x="71" y="209"/>
                    <a:pt x="73" y="210"/>
                    <a:pt x="71" y="213"/>
                  </a:cubicBezTo>
                  <a:cubicBezTo>
                    <a:pt x="57" y="239"/>
                    <a:pt x="48" y="267"/>
                    <a:pt x="34" y="293"/>
                  </a:cubicBezTo>
                  <a:cubicBezTo>
                    <a:pt x="29" y="304"/>
                    <a:pt x="23" y="315"/>
                    <a:pt x="18" y="326"/>
                  </a:cubicBezTo>
                  <a:cubicBezTo>
                    <a:pt x="13" y="335"/>
                    <a:pt x="8" y="344"/>
                    <a:pt x="3" y="353"/>
                  </a:cubicBezTo>
                  <a:cubicBezTo>
                    <a:pt x="2" y="357"/>
                    <a:pt x="2" y="362"/>
                    <a:pt x="2" y="366"/>
                  </a:cubicBezTo>
                  <a:cubicBezTo>
                    <a:pt x="1" y="370"/>
                    <a:pt x="0" y="372"/>
                    <a:pt x="0" y="374"/>
                  </a:cubicBezTo>
                  <a:cubicBezTo>
                    <a:pt x="1" y="375"/>
                    <a:pt x="1" y="375"/>
                    <a:pt x="1" y="375"/>
                  </a:cubicBezTo>
                  <a:cubicBezTo>
                    <a:pt x="8" y="370"/>
                    <a:pt x="15" y="363"/>
                    <a:pt x="22" y="358"/>
                  </a:cubicBezTo>
                  <a:cubicBezTo>
                    <a:pt x="27" y="352"/>
                    <a:pt x="30" y="344"/>
                    <a:pt x="35" y="338"/>
                  </a:cubicBezTo>
                  <a:cubicBezTo>
                    <a:pt x="40" y="332"/>
                    <a:pt x="43" y="324"/>
                    <a:pt x="48" y="317"/>
                  </a:cubicBezTo>
                  <a:cubicBezTo>
                    <a:pt x="57" y="305"/>
                    <a:pt x="68" y="294"/>
                    <a:pt x="76" y="281"/>
                  </a:cubicBezTo>
                  <a:cubicBezTo>
                    <a:pt x="84" y="269"/>
                    <a:pt x="94" y="257"/>
                    <a:pt x="104" y="246"/>
                  </a:cubicBezTo>
                  <a:cubicBezTo>
                    <a:pt x="112" y="239"/>
                    <a:pt x="114" y="238"/>
                    <a:pt x="120" y="242"/>
                  </a:cubicBezTo>
                  <a:cubicBezTo>
                    <a:pt x="140" y="256"/>
                    <a:pt x="160" y="269"/>
                    <a:pt x="182" y="280"/>
                  </a:cubicBezTo>
                  <a:cubicBezTo>
                    <a:pt x="183" y="281"/>
                    <a:pt x="184" y="281"/>
                    <a:pt x="186" y="281"/>
                  </a:cubicBezTo>
                  <a:cubicBezTo>
                    <a:pt x="189" y="280"/>
                    <a:pt x="194" y="269"/>
                    <a:pt x="193" y="266"/>
                  </a:cubicBezTo>
                  <a:cubicBezTo>
                    <a:pt x="188" y="256"/>
                    <a:pt x="187" y="245"/>
                    <a:pt x="182" y="235"/>
                  </a:cubicBezTo>
                  <a:cubicBezTo>
                    <a:pt x="177" y="224"/>
                    <a:pt x="175" y="212"/>
                    <a:pt x="184" y="200"/>
                  </a:cubicBezTo>
                  <a:cubicBezTo>
                    <a:pt x="189" y="193"/>
                    <a:pt x="193" y="185"/>
                    <a:pt x="197" y="177"/>
                  </a:cubicBezTo>
                  <a:cubicBezTo>
                    <a:pt x="203" y="163"/>
                    <a:pt x="214" y="157"/>
                    <a:pt x="227" y="152"/>
                  </a:cubicBezTo>
                  <a:cubicBezTo>
                    <a:pt x="229" y="152"/>
                    <a:pt x="232" y="152"/>
                    <a:pt x="234" y="154"/>
                  </a:cubicBezTo>
                  <a:cubicBezTo>
                    <a:pt x="235" y="154"/>
                    <a:pt x="235" y="155"/>
                    <a:pt x="236" y="156"/>
                  </a:cubicBezTo>
                  <a:cubicBezTo>
                    <a:pt x="237" y="156"/>
                    <a:pt x="238" y="155"/>
                    <a:pt x="240" y="156"/>
                  </a:cubicBezTo>
                  <a:cubicBezTo>
                    <a:pt x="247" y="156"/>
                    <a:pt x="254" y="159"/>
                    <a:pt x="261" y="159"/>
                  </a:cubicBezTo>
                  <a:cubicBezTo>
                    <a:pt x="269" y="160"/>
                    <a:pt x="276" y="159"/>
                    <a:pt x="284" y="160"/>
                  </a:cubicBezTo>
                  <a:cubicBezTo>
                    <a:pt x="284" y="160"/>
                    <a:pt x="284" y="160"/>
                    <a:pt x="284" y="160"/>
                  </a:cubicBezTo>
                  <a:cubicBezTo>
                    <a:pt x="293" y="156"/>
                    <a:pt x="302" y="151"/>
                    <a:pt x="308" y="143"/>
                  </a:cubicBezTo>
                  <a:cubicBezTo>
                    <a:pt x="316" y="130"/>
                    <a:pt x="322" y="116"/>
                    <a:pt x="311" y="104"/>
                  </a:cubicBezTo>
                  <a:close/>
                  <a:moveTo>
                    <a:pt x="88" y="238"/>
                  </a:moveTo>
                  <a:cubicBezTo>
                    <a:pt x="80" y="248"/>
                    <a:pt x="72" y="258"/>
                    <a:pt x="63" y="266"/>
                  </a:cubicBezTo>
                  <a:cubicBezTo>
                    <a:pt x="64" y="258"/>
                    <a:pt x="69" y="250"/>
                    <a:pt x="73" y="242"/>
                  </a:cubicBezTo>
                  <a:cubicBezTo>
                    <a:pt x="77" y="234"/>
                    <a:pt x="82" y="226"/>
                    <a:pt x="83" y="217"/>
                  </a:cubicBezTo>
                  <a:cubicBezTo>
                    <a:pt x="84" y="217"/>
                    <a:pt x="84" y="217"/>
                    <a:pt x="84" y="217"/>
                  </a:cubicBezTo>
                  <a:cubicBezTo>
                    <a:pt x="88" y="220"/>
                    <a:pt x="95" y="222"/>
                    <a:pt x="95" y="226"/>
                  </a:cubicBezTo>
                  <a:cubicBezTo>
                    <a:pt x="96" y="230"/>
                    <a:pt x="91" y="234"/>
                    <a:pt x="88" y="238"/>
                  </a:cubicBezTo>
                  <a:close/>
                  <a:moveTo>
                    <a:pt x="155" y="227"/>
                  </a:moveTo>
                  <a:cubicBezTo>
                    <a:pt x="154" y="229"/>
                    <a:pt x="153" y="228"/>
                    <a:pt x="151" y="227"/>
                  </a:cubicBezTo>
                  <a:cubicBezTo>
                    <a:pt x="141" y="223"/>
                    <a:pt x="132" y="217"/>
                    <a:pt x="122" y="212"/>
                  </a:cubicBezTo>
                  <a:cubicBezTo>
                    <a:pt x="105" y="202"/>
                    <a:pt x="88" y="193"/>
                    <a:pt x="71" y="182"/>
                  </a:cubicBezTo>
                  <a:cubicBezTo>
                    <a:pt x="70" y="181"/>
                    <a:pt x="69" y="180"/>
                    <a:pt x="68" y="180"/>
                  </a:cubicBezTo>
                  <a:cubicBezTo>
                    <a:pt x="67" y="178"/>
                    <a:pt x="63" y="178"/>
                    <a:pt x="64" y="175"/>
                  </a:cubicBezTo>
                  <a:cubicBezTo>
                    <a:pt x="65" y="173"/>
                    <a:pt x="68" y="172"/>
                    <a:pt x="71" y="173"/>
                  </a:cubicBezTo>
                  <a:cubicBezTo>
                    <a:pt x="71" y="173"/>
                    <a:pt x="72" y="173"/>
                    <a:pt x="73" y="173"/>
                  </a:cubicBezTo>
                  <a:cubicBezTo>
                    <a:pt x="86" y="169"/>
                    <a:pt x="93" y="180"/>
                    <a:pt x="102" y="184"/>
                  </a:cubicBezTo>
                  <a:cubicBezTo>
                    <a:pt x="118" y="192"/>
                    <a:pt x="132" y="203"/>
                    <a:pt x="146" y="212"/>
                  </a:cubicBezTo>
                  <a:cubicBezTo>
                    <a:pt x="148" y="212"/>
                    <a:pt x="148" y="213"/>
                    <a:pt x="150" y="213"/>
                  </a:cubicBezTo>
                  <a:cubicBezTo>
                    <a:pt x="154" y="215"/>
                    <a:pt x="156" y="222"/>
                    <a:pt x="155" y="227"/>
                  </a:cubicBezTo>
                  <a:close/>
                  <a:moveTo>
                    <a:pt x="194" y="146"/>
                  </a:moveTo>
                  <a:cubicBezTo>
                    <a:pt x="182" y="155"/>
                    <a:pt x="172" y="165"/>
                    <a:pt x="166" y="179"/>
                  </a:cubicBezTo>
                  <a:cubicBezTo>
                    <a:pt x="163" y="186"/>
                    <a:pt x="157" y="188"/>
                    <a:pt x="153" y="192"/>
                  </a:cubicBezTo>
                  <a:cubicBezTo>
                    <a:pt x="152" y="194"/>
                    <a:pt x="150" y="192"/>
                    <a:pt x="150" y="192"/>
                  </a:cubicBezTo>
                  <a:cubicBezTo>
                    <a:pt x="144" y="188"/>
                    <a:pt x="138" y="184"/>
                    <a:pt x="131" y="181"/>
                  </a:cubicBezTo>
                  <a:cubicBezTo>
                    <a:pt x="122" y="175"/>
                    <a:pt x="112" y="170"/>
                    <a:pt x="103" y="162"/>
                  </a:cubicBezTo>
                  <a:cubicBezTo>
                    <a:pt x="118" y="154"/>
                    <a:pt x="124" y="140"/>
                    <a:pt x="131" y="126"/>
                  </a:cubicBezTo>
                  <a:cubicBezTo>
                    <a:pt x="136" y="117"/>
                    <a:pt x="137" y="108"/>
                    <a:pt x="137" y="98"/>
                  </a:cubicBezTo>
                  <a:cubicBezTo>
                    <a:pt x="137" y="94"/>
                    <a:pt x="139" y="93"/>
                    <a:pt x="142" y="96"/>
                  </a:cubicBezTo>
                  <a:cubicBezTo>
                    <a:pt x="164" y="109"/>
                    <a:pt x="187" y="121"/>
                    <a:pt x="209" y="134"/>
                  </a:cubicBezTo>
                  <a:cubicBezTo>
                    <a:pt x="210" y="134"/>
                    <a:pt x="211" y="136"/>
                    <a:pt x="213" y="137"/>
                  </a:cubicBezTo>
                  <a:cubicBezTo>
                    <a:pt x="207" y="140"/>
                    <a:pt x="200" y="142"/>
                    <a:pt x="194" y="146"/>
                  </a:cubicBezTo>
                  <a:close/>
                  <a:moveTo>
                    <a:pt x="254" y="140"/>
                  </a:moveTo>
                  <a:cubicBezTo>
                    <a:pt x="252" y="138"/>
                    <a:pt x="250" y="137"/>
                    <a:pt x="248" y="136"/>
                  </a:cubicBezTo>
                  <a:cubicBezTo>
                    <a:pt x="243" y="134"/>
                    <a:pt x="238" y="132"/>
                    <a:pt x="234" y="131"/>
                  </a:cubicBezTo>
                  <a:cubicBezTo>
                    <a:pt x="224" y="127"/>
                    <a:pt x="217" y="120"/>
                    <a:pt x="208" y="115"/>
                  </a:cubicBezTo>
                  <a:cubicBezTo>
                    <a:pt x="206" y="113"/>
                    <a:pt x="203" y="111"/>
                    <a:pt x="202" y="108"/>
                  </a:cubicBezTo>
                  <a:cubicBezTo>
                    <a:pt x="195" y="105"/>
                    <a:pt x="188" y="100"/>
                    <a:pt x="182" y="96"/>
                  </a:cubicBezTo>
                  <a:cubicBezTo>
                    <a:pt x="170" y="89"/>
                    <a:pt x="158" y="82"/>
                    <a:pt x="146" y="75"/>
                  </a:cubicBezTo>
                  <a:cubicBezTo>
                    <a:pt x="134" y="68"/>
                    <a:pt x="130" y="56"/>
                    <a:pt x="131" y="42"/>
                  </a:cubicBezTo>
                  <a:cubicBezTo>
                    <a:pt x="131" y="35"/>
                    <a:pt x="137" y="30"/>
                    <a:pt x="144" y="29"/>
                  </a:cubicBezTo>
                  <a:cubicBezTo>
                    <a:pt x="154" y="28"/>
                    <a:pt x="164" y="31"/>
                    <a:pt x="172" y="38"/>
                  </a:cubicBezTo>
                  <a:cubicBezTo>
                    <a:pt x="179" y="42"/>
                    <a:pt x="187" y="46"/>
                    <a:pt x="194" y="50"/>
                  </a:cubicBezTo>
                  <a:cubicBezTo>
                    <a:pt x="208" y="58"/>
                    <a:pt x="220" y="67"/>
                    <a:pt x="233" y="77"/>
                  </a:cubicBezTo>
                  <a:cubicBezTo>
                    <a:pt x="237" y="80"/>
                    <a:pt x="240" y="82"/>
                    <a:pt x="244" y="86"/>
                  </a:cubicBezTo>
                  <a:cubicBezTo>
                    <a:pt x="248" y="89"/>
                    <a:pt x="251" y="90"/>
                    <a:pt x="254" y="91"/>
                  </a:cubicBezTo>
                  <a:cubicBezTo>
                    <a:pt x="266" y="96"/>
                    <a:pt x="277" y="100"/>
                    <a:pt x="286" y="108"/>
                  </a:cubicBezTo>
                  <a:cubicBezTo>
                    <a:pt x="306" y="128"/>
                    <a:pt x="275" y="160"/>
                    <a:pt x="254" y="140"/>
                  </a:cubicBezTo>
                  <a:close/>
                </a:path>
              </a:pathLst>
            </a:custGeom>
            <a:solidFill>
              <a:srgbClr val="998C6E"/>
            </a:solidFill>
            <a:ln>
              <a:noFill/>
            </a:ln>
          </p:spPr>
          <p:txBody>
            <a:bodyPr vert="horz" wrap="square" lIns="91440" tIns="45720" rIns="91440" bIns="45720" numCol="1" anchor="t" anchorCtr="0" compatLnSpc="1"/>
            <a:lstStyle/>
            <a:p>
              <a:endParaRPr lang="zh-CN" altLang="en-US"/>
            </a:p>
          </p:txBody>
        </p:sp>
        <p:sp>
          <p:nvSpPr>
            <p:cNvPr id="51" name="椭圆 50"/>
            <p:cNvSpPr/>
            <p:nvPr/>
          </p:nvSpPr>
          <p:spPr>
            <a:xfrm>
              <a:off x="9500540" y="2231385"/>
              <a:ext cx="36000" cy="36000"/>
            </a:xfrm>
            <a:prstGeom prst="ellipse">
              <a:avLst/>
            </a:prstGeom>
            <a:solidFill>
              <a:srgbClr val="998C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57" name="文本框 56"/>
          <p:cNvSpPr txBox="1"/>
          <p:nvPr/>
        </p:nvSpPr>
        <p:spPr>
          <a:xfrm>
            <a:off x="4533900" y="2031095"/>
            <a:ext cx="3124200" cy="3797193"/>
          </a:xfrm>
          <a:prstGeom prst="rect">
            <a:avLst/>
          </a:prstGeom>
          <a:noFill/>
        </p:spPr>
        <p:txBody>
          <a:bodyPr wrap="square" rtlCol="0">
            <a:spAutoFit/>
          </a:bodyPr>
          <a:lstStyle/>
          <a:p>
            <a:pPr algn="ctr">
              <a:lnSpc>
                <a:spcPct val="150000"/>
              </a:lnSpc>
            </a:pPr>
            <a:r>
              <a:rPr lang="en-US" altLang="zh-CN">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Bradley Hand ITC" panose="03070402050302030203" pitchFamily="66" charset="0"/>
            </a:endParaRPr>
          </a:p>
        </p:txBody>
      </p:sp>
      <p:sp>
        <p:nvSpPr>
          <p:cNvPr id="58" name="文本框 57"/>
          <p:cNvSpPr txBox="1"/>
          <p:nvPr/>
        </p:nvSpPr>
        <p:spPr>
          <a:xfrm>
            <a:off x="7122583" y="6037888"/>
            <a:ext cx="898556" cy="830997"/>
          </a:xfrm>
          <a:prstGeom prst="rect">
            <a:avLst/>
          </a:prstGeom>
          <a:noFill/>
        </p:spPr>
        <p:txBody>
          <a:bodyPr wrap="square" rtlCol="0">
            <a:spAutoFit/>
          </a:bodyPr>
          <a:lstStyle/>
          <a:p>
            <a:pPr algn="dist">
              <a:lnSpc>
                <a:spcPct val="150000"/>
              </a:lnSpc>
            </a:pPr>
            <a:r>
              <a:rPr lang="en-US" altLang="zh-CN" sz="3200">
                <a:ln w="25400">
                  <a:solidFill>
                    <a:srgbClr val="5D4D2E"/>
                  </a:solidFill>
                </a:ln>
                <a:solidFill>
                  <a:schemeClr val="bg1"/>
                </a:solidFill>
                <a:latin typeface="Bauhaus 93" panose="04030905020B02020C02" pitchFamily="82" charset="0"/>
              </a:rPr>
              <a:t>1/2</a:t>
            </a:r>
            <a:endParaRPr lang="zh-CN" altLang="en-US" sz="3200">
              <a:ln w="25400">
                <a:solidFill>
                  <a:srgbClr val="5D4D2E"/>
                </a:solidFill>
              </a:ln>
              <a:solidFill>
                <a:schemeClr val="bg1"/>
              </a:solidFill>
              <a:latin typeface="Bauhaus 93" panose="04030905020B02020C02" pitchFamily="8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6096000" y="0"/>
            <a:ext cx="4235450" cy="850902"/>
            <a:chOff x="2617788" y="3301998"/>
            <a:chExt cx="4235450" cy="850902"/>
          </a:xfrm>
        </p:grpSpPr>
        <p:cxnSp>
          <p:nvCxnSpPr>
            <p:cNvPr id="9" name="直接连接符 8"/>
            <p:cNvCxnSpPr/>
            <p:nvPr/>
          </p:nvCxnSpPr>
          <p:spPr>
            <a:xfrm>
              <a:off x="2711450" y="3658395"/>
              <a:ext cx="4025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19400" y="3429000"/>
              <a:ext cx="37655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995613" y="3302000"/>
              <a:ext cx="298450" cy="8294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509963" y="3302000"/>
              <a:ext cx="209550" cy="8294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021934" y="3301999"/>
              <a:ext cx="104775" cy="8294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923234" y="3301999"/>
              <a:ext cx="110729" cy="85090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22194" y="3301999"/>
              <a:ext cx="376237" cy="8294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617788" y="3888583"/>
              <a:ext cx="42354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516038" y="3301998"/>
              <a:ext cx="17868" cy="82947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332413" y="3301998"/>
              <a:ext cx="187917" cy="82947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730981" y="3301998"/>
              <a:ext cx="271362" cy="82947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任意多边形: 形状 50"/>
          <p:cNvSpPr/>
          <p:nvPr/>
        </p:nvSpPr>
        <p:spPr>
          <a:xfrm>
            <a:off x="0" y="3530617"/>
            <a:ext cx="1693983" cy="3327384"/>
          </a:xfrm>
          <a:custGeom>
            <a:avLst/>
            <a:gdLst>
              <a:gd name="connsiteX0" fmla="*/ 68406 w 1693983"/>
              <a:gd name="connsiteY0" fmla="*/ 75 h 3327384"/>
              <a:gd name="connsiteX1" fmla="*/ 1682968 w 1693983"/>
              <a:gd name="connsiteY1" fmla="*/ 1597990 h 3327384"/>
              <a:gd name="connsiteX2" fmla="*/ 546100 w 1693983"/>
              <a:gd name="connsiteY2" fmla="*/ 2133675 h 3327384"/>
              <a:gd name="connsiteX3" fmla="*/ 68406 w 1693983"/>
              <a:gd name="connsiteY3" fmla="*/ 3322905 h 3327384"/>
              <a:gd name="connsiteX4" fmla="*/ 9517 w 1693983"/>
              <a:gd name="connsiteY4" fmla="*/ 3301359 h 3327384"/>
              <a:gd name="connsiteX5" fmla="*/ 0 w 1693983"/>
              <a:gd name="connsiteY5" fmla="*/ 3296719 h 3327384"/>
              <a:gd name="connsiteX6" fmla="*/ 0 w 1693983"/>
              <a:gd name="connsiteY6" fmla="*/ 7910 h 3327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3983" h="3327384">
                <a:moveTo>
                  <a:pt x="68406" y="75"/>
                </a:moveTo>
                <a:cubicBezTo>
                  <a:pt x="534627" y="-10508"/>
                  <a:pt x="1556786" y="1106923"/>
                  <a:pt x="1682968" y="1597990"/>
                </a:cubicBezTo>
                <a:cubicBezTo>
                  <a:pt x="1809150" y="2089057"/>
                  <a:pt x="815194" y="1846189"/>
                  <a:pt x="546100" y="2133675"/>
                </a:cubicBezTo>
                <a:cubicBezTo>
                  <a:pt x="277006" y="2421161"/>
                  <a:pt x="345149" y="3401602"/>
                  <a:pt x="68406" y="3322905"/>
                </a:cubicBezTo>
                <a:cubicBezTo>
                  <a:pt x="51110" y="3317987"/>
                  <a:pt x="31355" y="3310777"/>
                  <a:pt x="9517" y="3301359"/>
                </a:cubicBezTo>
                <a:lnTo>
                  <a:pt x="0" y="3296719"/>
                </a:lnTo>
                <a:lnTo>
                  <a:pt x="0" y="7910"/>
                </a:lnTo>
                <a:close/>
              </a:path>
            </a:pathLst>
          </a:custGeom>
          <a:solidFill>
            <a:srgbClr val="5A6D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r:id="rId2" p14:bwMode="auto">
            <p14:nvContentPartPr>
              <p14:cNvPr id="48" name="墨迹 47"/>
              <p14:cNvContentPartPr/>
              <p14:nvPr/>
            </p14:nvContentPartPr>
            <p14:xfrm>
              <a:off x="0" y="5973480"/>
              <a:ext cx="1378800" cy="884520"/>
            </p14:xfrm>
          </p:contentPart>
        </mc:Choice>
        <mc:Fallback xmlns="">
          <p:pic>
            <p:nvPicPr>
              <p:cNvPr id="48" name="墨迹 47"/>
            </p:nvPicPr>
            <p:blipFill>
              <a:blip r:embed="rId3"/>
            </p:blipFill>
            <p:spPr>
              <a:xfrm>
                <a:off x="0" y="5973480"/>
                <a:ext cx="1378800" cy="884520"/>
              </a:xfrm>
              <a:prstGeom prst="rect"/>
            </p:spPr>
          </p:pic>
        </mc:Fallback>
      </mc:AlternateContent>
      <p:sp>
        <p:nvSpPr>
          <p:cNvPr id="69" name="文本框 68"/>
          <p:cNvSpPr txBox="1"/>
          <p:nvPr/>
        </p:nvSpPr>
        <p:spPr>
          <a:xfrm>
            <a:off x="5459378" y="3119908"/>
            <a:ext cx="6565688" cy="3416320"/>
          </a:xfrm>
          <a:prstGeom prst="rect">
            <a:avLst/>
          </a:prstGeom>
          <a:noFill/>
        </p:spPr>
        <p:txBody>
          <a:bodyPr wrap="square" rtlCol="0">
            <a:spAutoFit/>
          </a:bodyPr>
          <a:lstStyle/>
          <a:p>
            <a:pPr>
              <a:lnSpc>
                <a:spcPct val="150000"/>
              </a:lnSpc>
            </a:pPr>
            <a:r>
              <a:rPr lang="en-US" altLang="zh-CN">
                <a:latin typeface="Bradley Hand ITC" panose="03070402050302030203" pitchFamily="66" charset="0"/>
              </a:rPr>
              <a:t>Lorem ipsum dolor sit amet, consectetuer adipiscing elit.                 </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Maecenas porttitor congue massa. Fusce posuere, magna sed            </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pulvinar ultricies, purus lectus malesuada libero, sit</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amet commodo magna eros quis urna. Nunc </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viverra imperdiet enim. Lorem ipsum dolor   </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sit amet, consectetuer adipiscing elit. </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Maecenas porttitor congue massa. </a:t>
            </a:r>
            <a:endParaRPr lang="en-US" altLang="zh-CN">
              <a:latin typeface="Bradley Hand ITC" panose="03070402050302030203" pitchFamily="66" charset="0"/>
            </a:endParaRPr>
          </a:p>
          <a:p>
            <a:pPr>
              <a:lnSpc>
                <a:spcPct val="150000"/>
              </a:lnSpc>
            </a:pPr>
            <a:r>
              <a:rPr lang="en-US" altLang="zh-CN">
                <a:latin typeface="Bradley Hand ITC" panose="03070402050302030203" pitchFamily="66" charset="0"/>
              </a:rPr>
              <a:t>                                                       Fusce posuere, magna sed</a:t>
            </a:r>
            <a:endParaRPr lang="zh-CN" altLang="en-US">
              <a:latin typeface="Bradley Hand ITC" panose="03070402050302030203" pitchFamily="66" charset="0"/>
            </a:endParaRPr>
          </a:p>
        </p:txBody>
      </p:sp>
      <p:grpSp>
        <p:nvGrpSpPr>
          <p:cNvPr id="77" name="组合 76"/>
          <p:cNvGrpSpPr/>
          <p:nvPr/>
        </p:nvGrpSpPr>
        <p:grpSpPr>
          <a:xfrm>
            <a:off x="4747795" y="2417440"/>
            <a:ext cx="2872205" cy="490379"/>
            <a:chOff x="5476861" y="2192128"/>
            <a:chExt cx="2872205" cy="490379"/>
          </a:xfrm>
        </p:grpSpPr>
        <p:sp>
          <p:nvSpPr>
            <p:cNvPr id="72" name="矩形: 圆角 71"/>
            <p:cNvSpPr/>
            <p:nvPr/>
          </p:nvSpPr>
          <p:spPr>
            <a:xfrm>
              <a:off x="5476861" y="2219859"/>
              <a:ext cx="2872205" cy="462648"/>
            </a:xfrm>
            <a:prstGeom prst="roundRect">
              <a:avLst>
                <a:gd name="adj" fmla="val 35724"/>
              </a:avLst>
            </a:prstGeom>
            <a:solidFill>
              <a:srgbClr val="5A6D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6" name="文本框 75"/>
            <p:cNvSpPr txBox="1"/>
            <p:nvPr/>
          </p:nvSpPr>
          <p:spPr>
            <a:xfrm>
              <a:off x="5476861" y="2192128"/>
              <a:ext cx="2872205" cy="460960"/>
            </a:xfrm>
            <a:prstGeom prst="rect">
              <a:avLst/>
            </a:prstGeom>
            <a:noFill/>
          </p:spPr>
          <p:txBody>
            <a:bodyPr wrap="square" rtlCol="0">
              <a:spAutoFit/>
            </a:bodyPr>
            <a:lstStyle/>
            <a:p>
              <a:pPr algn="dist">
                <a:lnSpc>
                  <a:spcPct val="150000"/>
                </a:lnSpc>
              </a:pPr>
              <a:r>
                <a:rPr lang="en-US" altLang="zh-CN">
                  <a:ln w="25400">
                    <a:noFill/>
                  </a:ln>
                  <a:solidFill>
                    <a:schemeClr val="bg1"/>
                  </a:solidFill>
                  <a:latin typeface="Bauhaus 93" panose="04030905020B02020C02" pitchFamily="82" charset="0"/>
                </a:rPr>
                <a:t>POWER YOUR POINT</a:t>
              </a:r>
              <a:endParaRPr lang="zh-CN" altLang="en-US">
                <a:ln w="25400">
                  <a:noFill/>
                </a:ln>
                <a:solidFill>
                  <a:schemeClr val="bg1"/>
                </a:solidFill>
                <a:latin typeface="Bauhaus 93" panose="04030905020B02020C02" pitchFamily="82" charset="0"/>
              </a:endParaRPr>
            </a:p>
          </p:txBody>
        </p:sp>
      </p:grpSp>
      <mc:AlternateContent xmlns:mc="http://schemas.openxmlformats.org/markup-compatibility/2006" xmlns:p14="http://schemas.microsoft.com/office/powerpoint/2010/main">
        <mc:Choice Requires="p14">
          <p:contentPart r:id="rId4" p14:bwMode="auto">
            <p14:nvContentPartPr>
              <p14:cNvPr id="122" name="墨迹 121"/>
              <p14:cNvContentPartPr/>
              <p14:nvPr/>
            </p14:nvContentPartPr>
            <p14:xfrm>
              <a:off x="1944451" y="42731"/>
              <a:ext cx="3382560" cy="3309840"/>
            </p14:xfrm>
          </p:contentPart>
        </mc:Choice>
        <mc:Fallback xmlns="">
          <p:pic>
            <p:nvPicPr>
              <p:cNvPr id="122" name="墨迹 121"/>
            </p:nvPicPr>
            <p:blipFill>
              <a:blip r:embed="rId5"/>
            </p:blipFill>
            <p:spPr>
              <a:xfrm>
                <a:off x="1944451" y="42731"/>
                <a:ext cx="3382560" cy="3309840"/>
              </a:xfrm>
              <a:prstGeom prst="rect"/>
            </p:spPr>
          </p:pic>
        </mc:Fallback>
      </mc:AlternateContent>
      <p:grpSp>
        <p:nvGrpSpPr>
          <p:cNvPr id="6" name="组合 5"/>
          <p:cNvGrpSpPr/>
          <p:nvPr/>
        </p:nvGrpSpPr>
        <p:grpSpPr>
          <a:xfrm>
            <a:off x="-36316" y="1229785"/>
            <a:ext cx="4578348" cy="4478882"/>
            <a:chOff x="377977" y="1667918"/>
            <a:chExt cx="4578348" cy="4478882"/>
          </a:xfrm>
        </p:grpSpPr>
        <p:sp>
          <p:nvSpPr>
            <p:cNvPr id="78" name="矩形 77"/>
            <p:cNvSpPr/>
            <p:nvPr/>
          </p:nvSpPr>
          <p:spPr>
            <a:xfrm>
              <a:off x="377977" y="1667918"/>
              <a:ext cx="4578348" cy="4478882"/>
            </a:xfrm>
            <a:prstGeom prst="rect">
              <a:avLst/>
            </a:prstGeom>
            <a:noFill/>
            <a:ln>
              <a:solidFill>
                <a:srgbClr val="5A6D4C"/>
              </a:solidFill>
            </a:ln>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81" name="组合 80"/>
            <p:cNvGrpSpPr/>
            <p:nvPr/>
          </p:nvGrpSpPr>
          <p:grpSpPr>
            <a:xfrm>
              <a:off x="3821530" y="2947523"/>
              <a:ext cx="433613" cy="433613"/>
              <a:chOff x="9289031" y="723900"/>
              <a:chExt cx="433613" cy="433613"/>
            </a:xfrm>
            <a:scene3d>
              <a:camera prst="isometricLeftDown"/>
              <a:lightRig rig="threePt" dir="t"/>
            </a:scene3d>
          </p:grpSpPr>
          <p:sp>
            <p:nvSpPr>
              <p:cNvPr id="82" name="矩形: 圆角 81"/>
              <p:cNvSpPr/>
              <p:nvPr/>
            </p:nvSpPr>
            <p:spPr>
              <a:xfrm>
                <a:off x="9289031" y="723900"/>
                <a:ext cx="433613" cy="433613"/>
              </a:xfrm>
              <a:prstGeom prst="roundRect">
                <a:avLst/>
              </a:prstGeom>
              <a:solidFill>
                <a:schemeClr val="bg1"/>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rot="2700000">
                <a:off x="9391984" y="826853"/>
                <a:ext cx="227706" cy="227706"/>
                <a:chOff x="8426237" y="1493411"/>
                <a:chExt cx="227706" cy="227706"/>
              </a:xfrm>
            </p:grpSpPr>
            <p:cxnSp>
              <p:nvCxnSpPr>
                <p:cNvPr id="84" name="直接连接符 83"/>
                <p:cNvCxnSpPr/>
                <p:nvPr/>
              </p:nvCxnSpPr>
              <p:spPr>
                <a:xfrm flipV="1">
                  <a:off x="8540090" y="1493411"/>
                  <a:ext cx="0" cy="227706"/>
                </a:xfrm>
                <a:prstGeom prst="line">
                  <a:avLst/>
                </a:prstGeom>
                <a:ln w="63500" cap="rnd">
                  <a:solidFill>
                    <a:srgbClr val="5B6353"/>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16200000" flipV="1">
                  <a:off x="8540090" y="1493411"/>
                  <a:ext cx="0" cy="227706"/>
                </a:xfrm>
                <a:prstGeom prst="line">
                  <a:avLst/>
                </a:prstGeom>
                <a:ln w="63500" cap="rnd">
                  <a:solidFill>
                    <a:srgbClr val="5B6353"/>
                  </a:solidFill>
                </a:ln>
              </p:spPr>
              <p:style>
                <a:lnRef idx="1">
                  <a:schemeClr val="accent1"/>
                </a:lnRef>
                <a:fillRef idx="0">
                  <a:schemeClr val="accent1"/>
                </a:fillRef>
                <a:effectRef idx="0">
                  <a:schemeClr val="accent1"/>
                </a:effectRef>
                <a:fontRef idx="minor">
                  <a:schemeClr val="tx1"/>
                </a:fontRef>
              </p:style>
            </p:cxnSp>
          </p:grpSp>
        </p:grpSp>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2000" t="2951" r="1964" b="3792"/>
            <a:stretch>
              <a:fillRect/>
            </a:stretch>
          </p:blipFill>
          <p:spPr>
            <a:xfrm>
              <a:off x="852107" y="2522116"/>
              <a:ext cx="3630088" cy="2946152"/>
            </a:xfrm>
            <a:prstGeom prst="rect">
              <a:avLst/>
            </a:prstGeom>
            <a:scene3d>
              <a:camera prst="isometricLeftDown"/>
              <a:lightRig rig="threePt" dir="t"/>
            </a:scene3d>
          </p:spPr>
        </p:pic>
      </p:grpSp>
      <p:grpSp>
        <p:nvGrpSpPr>
          <p:cNvPr id="11" name="组合 10"/>
          <p:cNvGrpSpPr/>
          <p:nvPr/>
        </p:nvGrpSpPr>
        <p:grpSpPr>
          <a:xfrm>
            <a:off x="4025643" y="3874221"/>
            <a:ext cx="2721125" cy="2662008"/>
            <a:chOff x="3624685" y="3609407"/>
            <a:chExt cx="2721125" cy="2662008"/>
          </a:xfrm>
        </p:grpSpPr>
        <p:sp>
          <p:nvSpPr>
            <p:cNvPr id="36" name="矩形 35"/>
            <p:cNvSpPr/>
            <p:nvPr/>
          </p:nvSpPr>
          <p:spPr>
            <a:xfrm>
              <a:off x="3624685" y="3609407"/>
              <a:ext cx="2721125" cy="2662008"/>
            </a:xfrm>
            <a:prstGeom prst="rect">
              <a:avLst/>
            </a:prstGeom>
            <a:noFill/>
            <a:ln>
              <a:solidFill>
                <a:srgbClr val="5A6D4C"/>
              </a:solidFill>
            </a:ln>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8" name="组合 37"/>
            <p:cNvGrpSpPr/>
            <p:nvPr/>
          </p:nvGrpSpPr>
          <p:grpSpPr>
            <a:xfrm>
              <a:off x="5671349" y="4369936"/>
              <a:ext cx="257716" cy="257716"/>
              <a:chOff x="9289031" y="723900"/>
              <a:chExt cx="433613" cy="433613"/>
            </a:xfrm>
            <a:scene3d>
              <a:camera prst="isometricLeftDown"/>
              <a:lightRig rig="threePt" dir="t"/>
            </a:scene3d>
          </p:grpSpPr>
          <p:sp>
            <p:nvSpPr>
              <p:cNvPr id="41" name="矩形: 圆角 40"/>
              <p:cNvSpPr/>
              <p:nvPr/>
            </p:nvSpPr>
            <p:spPr>
              <a:xfrm>
                <a:off x="9289031" y="723900"/>
                <a:ext cx="433613" cy="433613"/>
              </a:xfrm>
              <a:prstGeom prst="roundRect">
                <a:avLst/>
              </a:prstGeom>
              <a:solidFill>
                <a:schemeClr val="bg1"/>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rot="2700000">
                <a:off x="9391984" y="826853"/>
                <a:ext cx="227706" cy="227706"/>
                <a:chOff x="8426237" y="1493411"/>
                <a:chExt cx="227706" cy="227706"/>
              </a:xfrm>
            </p:grpSpPr>
            <p:cxnSp>
              <p:nvCxnSpPr>
                <p:cNvPr id="44" name="直接连接符 43"/>
                <p:cNvCxnSpPr/>
                <p:nvPr/>
              </p:nvCxnSpPr>
              <p:spPr>
                <a:xfrm flipV="1">
                  <a:off x="8540090" y="1493411"/>
                  <a:ext cx="0" cy="227706"/>
                </a:xfrm>
                <a:prstGeom prst="line">
                  <a:avLst/>
                </a:prstGeom>
                <a:ln w="63500" cap="rnd">
                  <a:solidFill>
                    <a:srgbClr val="5B6353"/>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16200000" flipV="1">
                  <a:off x="8540090" y="1493411"/>
                  <a:ext cx="0" cy="227706"/>
                </a:xfrm>
                <a:prstGeom prst="line">
                  <a:avLst/>
                </a:prstGeom>
                <a:ln w="63500" cap="rnd">
                  <a:solidFill>
                    <a:srgbClr val="5B6353"/>
                  </a:solidFill>
                </a:ln>
              </p:spPr>
              <p:style>
                <a:lnRef idx="1">
                  <a:schemeClr val="accent1"/>
                </a:lnRef>
                <a:fillRef idx="0">
                  <a:schemeClr val="accent1"/>
                </a:fillRef>
                <a:effectRef idx="0">
                  <a:schemeClr val="accent1"/>
                </a:effectRef>
                <a:fontRef idx="minor">
                  <a:schemeClr val="tx1"/>
                </a:fontRef>
              </p:style>
            </p:cxnSp>
          </p:grpSp>
        </p:grpSp>
        <p:pic>
          <p:nvPicPr>
            <p:cNvPr id="8" name="图片 7" descr="图片包含 文字, 地图&#10;&#10;已生成极高可信度的说明"/>
            <p:cNvPicPr>
              <a:picLocks noChangeAspect="1"/>
            </p:cNvPicPr>
            <p:nvPr/>
          </p:nvPicPr>
          <p:blipFill rotWithShape="1">
            <a:blip r:embed="rId7">
              <a:extLst>
                <a:ext uri="{28A0092B-C50C-407E-A947-70E740481C1C}">
                  <a14:useLocalDpi xmlns:a14="http://schemas.microsoft.com/office/drawing/2010/main" val="0"/>
                </a:ext>
              </a:extLst>
            </a:blip>
            <a:srcRect l="2328" t="3561" r="1966" b="3143"/>
            <a:stretch>
              <a:fillRect/>
            </a:stretch>
          </p:blipFill>
          <p:spPr>
            <a:xfrm>
              <a:off x="3885390" y="4126634"/>
              <a:ext cx="2230223" cy="1718637"/>
            </a:xfrm>
            <a:prstGeom prst="rect">
              <a:avLst/>
            </a:prstGeom>
            <a:scene3d>
              <a:camera prst="isometricLeftDown"/>
              <a:lightRig rig="threePt" dir="t"/>
            </a:scene3d>
          </p:spPr>
        </p:pic>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0" y="0"/>
            <a:ext cx="12192000" cy="6858000"/>
            <a:chOff x="0" y="0"/>
            <a:chExt cx="12192000" cy="6858000"/>
          </a:xfrm>
        </p:grpSpPr>
        <p:grpSp>
          <p:nvGrpSpPr>
            <p:cNvPr id="7" name="组合 6"/>
            <p:cNvGrpSpPr/>
            <p:nvPr/>
          </p:nvGrpSpPr>
          <p:grpSpPr>
            <a:xfrm>
              <a:off x="0" y="0"/>
              <a:ext cx="12192000" cy="762000"/>
              <a:chOff x="0" y="0"/>
              <a:chExt cx="12192000" cy="1511300"/>
            </a:xfrm>
          </p:grpSpPr>
          <p:sp>
            <p:nvSpPr>
              <p:cNvPr id="14" name="矩形 13"/>
              <p:cNvSpPr/>
              <p:nvPr/>
            </p:nvSpPr>
            <p:spPr>
              <a:xfrm>
                <a:off x="7366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14"/>
              <p:cNvSpPr/>
              <p:nvPr/>
            </p:nvSpPr>
            <p:spPr>
              <a:xfrm>
                <a:off x="16510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矩形 15"/>
              <p:cNvSpPr/>
              <p:nvPr/>
            </p:nvSpPr>
            <p:spPr>
              <a:xfrm>
                <a:off x="25654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矩形 16"/>
              <p:cNvSpPr/>
              <p:nvPr/>
            </p:nvSpPr>
            <p:spPr>
              <a:xfrm>
                <a:off x="34798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矩形 17"/>
              <p:cNvSpPr/>
              <p:nvPr/>
            </p:nvSpPr>
            <p:spPr>
              <a:xfrm>
                <a:off x="43942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矩形 18"/>
              <p:cNvSpPr/>
              <p:nvPr/>
            </p:nvSpPr>
            <p:spPr>
              <a:xfrm>
                <a:off x="53086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矩形 19"/>
              <p:cNvSpPr/>
              <p:nvPr/>
            </p:nvSpPr>
            <p:spPr>
              <a:xfrm>
                <a:off x="62230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矩形 20"/>
              <p:cNvSpPr/>
              <p:nvPr/>
            </p:nvSpPr>
            <p:spPr>
              <a:xfrm>
                <a:off x="71374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矩形 21"/>
              <p:cNvSpPr/>
              <p:nvPr/>
            </p:nvSpPr>
            <p:spPr>
              <a:xfrm>
                <a:off x="80518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矩形 22"/>
              <p:cNvSpPr/>
              <p:nvPr/>
            </p:nvSpPr>
            <p:spPr>
              <a:xfrm>
                <a:off x="89662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矩形 23"/>
              <p:cNvSpPr/>
              <p:nvPr/>
            </p:nvSpPr>
            <p:spPr>
              <a:xfrm>
                <a:off x="9880600" y="0"/>
                <a:ext cx="9144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矩形 24"/>
              <p:cNvSpPr/>
              <p:nvPr/>
            </p:nvSpPr>
            <p:spPr>
              <a:xfrm>
                <a:off x="10795000" y="0"/>
                <a:ext cx="9144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矩形 25"/>
              <p:cNvSpPr/>
              <p:nvPr/>
            </p:nvSpPr>
            <p:spPr>
              <a:xfrm>
                <a:off x="0" y="0"/>
                <a:ext cx="736600" cy="1511300"/>
              </a:xfrm>
              <a:prstGeom prst="rect">
                <a:avLst/>
              </a:pr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矩形 26"/>
              <p:cNvSpPr/>
              <p:nvPr/>
            </p:nvSpPr>
            <p:spPr>
              <a:xfrm>
                <a:off x="11709400" y="0"/>
                <a:ext cx="482600" cy="1511300"/>
              </a:xfrm>
              <a:prstGeom prst="rect">
                <a:avLst/>
              </a:prstGeom>
              <a:solidFill>
                <a:srgbClr val="F4BEC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 name="矩形 7"/>
            <p:cNvSpPr/>
            <p:nvPr/>
          </p:nvSpPr>
          <p:spPr>
            <a:xfrm>
              <a:off x="0" y="762000"/>
              <a:ext cx="12192000" cy="2971800"/>
            </a:xfrm>
            <a:prstGeom prst="rect">
              <a:avLst/>
            </a:prstGeom>
            <a:solidFill>
              <a:srgbClr val="F7F1C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0" y="3733800"/>
              <a:ext cx="12192000" cy="1225550"/>
            </a:xfrm>
            <a:prstGeom prst="rect">
              <a:avLst/>
            </a:prstGeom>
            <a:solidFill>
              <a:srgbClr val="FF96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矩形 9"/>
            <p:cNvSpPr/>
            <p:nvPr/>
          </p:nvSpPr>
          <p:spPr>
            <a:xfrm>
              <a:off x="0" y="4959350"/>
              <a:ext cx="12192000" cy="1898650"/>
            </a:xfrm>
            <a:prstGeom prst="rect">
              <a:avLst/>
            </a:prstGeom>
            <a:solidFill>
              <a:srgbClr val="F17E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1" name="直接连接符 10"/>
            <p:cNvCxnSpPr/>
            <p:nvPr/>
          </p:nvCxnSpPr>
          <p:spPr>
            <a:xfrm>
              <a:off x="0" y="3733800"/>
              <a:ext cx="12192000" cy="0"/>
            </a:xfrm>
            <a:prstGeom prst="line">
              <a:avLst/>
            </a:prstGeom>
            <a:ln w="19050">
              <a:solidFill>
                <a:srgbClr val="565E4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0" y="758825"/>
              <a:ext cx="12192000" cy="0"/>
            </a:xfrm>
            <a:prstGeom prst="line">
              <a:avLst/>
            </a:prstGeom>
            <a:ln w="19050">
              <a:solidFill>
                <a:srgbClr val="565E4D"/>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4959350"/>
              <a:ext cx="12192000" cy="0"/>
            </a:xfrm>
            <a:prstGeom prst="line">
              <a:avLst/>
            </a:prstGeom>
            <a:ln w="19050">
              <a:solidFill>
                <a:srgbClr val="565E4D"/>
              </a:solidFill>
            </a:ln>
          </p:spPr>
          <p:style>
            <a:lnRef idx="1">
              <a:schemeClr val="accent1"/>
            </a:lnRef>
            <a:fillRef idx="0">
              <a:schemeClr val="accent1"/>
            </a:fillRef>
            <a:effectRef idx="0">
              <a:schemeClr val="accent1"/>
            </a:effectRef>
            <a:fontRef idx="minor">
              <a:schemeClr val="tx1"/>
            </a:fontRef>
          </p:style>
        </p:cxnSp>
      </p:grpSp>
      <p:sp>
        <p:nvSpPr>
          <p:cNvPr id="28" name="文本框 27"/>
          <p:cNvSpPr txBox="1"/>
          <p:nvPr/>
        </p:nvSpPr>
        <p:spPr>
          <a:xfrm>
            <a:off x="-53790" y="-366727"/>
            <a:ext cx="4362450" cy="1198213"/>
          </a:xfrm>
          <a:prstGeom prst="rect">
            <a:avLst/>
          </a:prstGeom>
          <a:noFill/>
        </p:spPr>
        <p:txBody>
          <a:bodyPr wrap="square" rtlCol="0">
            <a:spAutoFit/>
          </a:bodyPr>
          <a:lstStyle/>
          <a:p>
            <a:pPr algn="dist">
              <a:lnSpc>
                <a:spcPct val="150000"/>
              </a:lnSpc>
            </a:pPr>
            <a:r>
              <a:rPr lang="en-US" altLang="zh-CN" sz="5400">
                <a:solidFill>
                  <a:schemeClr val="bg1"/>
                </a:solidFill>
                <a:latin typeface="Bauhaus 93" panose="04030905020B02020C02" pitchFamily="82" charset="0"/>
              </a:rPr>
              <a:t>ASPIRATION </a:t>
            </a:r>
            <a:endParaRPr lang="zh-CN" altLang="en-US" sz="5400">
              <a:solidFill>
                <a:schemeClr val="bg1"/>
              </a:solidFill>
              <a:latin typeface="Bauhaus 93" panose="04030905020B02020C02" pitchFamily="82" charset="0"/>
            </a:endParaRPr>
          </a:p>
        </p:txBody>
      </p:sp>
      <p:grpSp>
        <p:nvGrpSpPr>
          <p:cNvPr id="29" name="组合 28"/>
          <p:cNvGrpSpPr/>
          <p:nvPr/>
        </p:nvGrpSpPr>
        <p:grpSpPr>
          <a:xfrm>
            <a:off x="9649937" y="36513"/>
            <a:ext cx="2366326" cy="685800"/>
            <a:chOff x="5658487" y="-2171700"/>
            <a:chExt cx="2366326" cy="685800"/>
          </a:xfrm>
        </p:grpSpPr>
        <p:sp>
          <p:nvSpPr>
            <p:cNvPr id="30" name="矩形: 圆角 29"/>
            <p:cNvSpPr/>
            <p:nvPr/>
          </p:nvSpPr>
          <p:spPr>
            <a:xfrm>
              <a:off x="5658487" y="-2171700"/>
              <a:ext cx="2366326" cy="685800"/>
            </a:xfrm>
            <a:prstGeom prst="roundRect">
              <a:avLst/>
            </a:prstGeom>
            <a:solidFill>
              <a:srgbClr val="E5DCC0"/>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r:id="rId1" p14:bwMode="auto">
              <p14:nvContentPartPr>
                <p14:cNvPr id="31" name="墨迹 30"/>
                <p14:cNvContentPartPr/>
                <p14:nvPr/>
              </p14:nvContentPartPr>
              <p14:xfrm>
                <a:off x="5819891" y="-1612926"/>
                <a:ext cx="2045160" cy="16920"/>
              </p14:xfrm>
            </p:contentPart>
          </mc:Choice>
          <mc:Fallback xmlns="">
            <p:pic>
              <p:nvPicPr>
                <p:cNvPr id="31" name="墨迹 30"/>
              </p:nvPicPr>
              <p:blipFill>
                <a:blip r:embed="rId2"/>
              </p:blipFill>
              <p:spPr>
                <a:xfrm>
                  <a:off x="5819891" y="-1612926"/>
                  <a:ext cx="2045160" cy="16920"/>
                </a:xfrm>
                <a:prstGeom prst="rect"/>
              </p:spPr>
            </p:pic>
          </mc:Fallback>
        </mc:AlternateContent>
      </p:grpSp>
      <p:sp>
        <p:nvSpPr>
          <p:cNvPr id="32" name="文本框 31"/>
          <p:cNvSpPr txBox="1"/>
          <p:nvPr/>
        </p:nvSpPr>
        <p:spPr>
          <a:xfrm>
            <a:off x="9862911" y="47853"/>
            <a:ext cx="1882321" cy="600164"/>
          </a:xfrm>
          <a:prstGeom prst="rect">
            <a:avLst/>
          </a:prstGeom>
          <a:noFill/>
        </p:spPr>
        <p:txBody>
          <a:bodyPr wrap="square" rtlCol="0">
            <a:spAutoFit/>
          </a:bodyPr>
          <a:lstStyle/>
          <a:p>
            <a:pPr algn="dist">
              <a:lnSpc>
                <a:spcPct val="150000"/>
              </a:lnSpc>
            </a:pPr>
            <a:r>
              <a:rPr lang="en-US" altLang="zh-CN" sz="2400" b="1">
                <a:solidFill>
                  <a:srgbClr val="545D4C"/>
                </a:solidFill>
                <a:latin typeface="Bradley Hand ITC" panose="03070402050302030203" pitchFamily="66" charset="0"/>
              </a:rPr>
              <a:t>TEXT HERE</a:t>
            </a:r>
            <a:endParaRPr lang="zh-CN" altLang="en-US" sz="2400" b="1">
              <a:solidFill>
                <a:srgbClr val="545D4C"/>
              </a:solidFill>
              <a:latin typeface="Bradley Hand ITC" panose="03070402050302030203" pitchFamily="66" charset="0"/>
            </a:endParaRPr>
          </a:p>
        </p:txBody>
      </p:sp>
      <p:sp>
        <p:nvSpPr>
          <p:cNvPr id="33" name="矩形: 圆角 32"/>
          <p:cNvSpPr/>
          <p:nvPr/>
        </p:nvSpPr>
        <p:spPr>
          <a:xfrm>
            <a:off x="736600" y="5600975"/>
            <a:ext cx="1828800" cy="698219"/>
          </a:xfrm>
          <a:prstGeom prst="roundRect">
            <a:avLst>
              <a:gd name="adj" fmla="val 50000"/>
            </a:avLst>
          </a:prstGeom>
          <a:solidFill>
            <a:schemeClr val="bg1"/>
          </a:solidFill>
          <a:ln>
            <a:solidFill>
              <a:srgbClr val="565E4D"/>
            </a:solidFill>
          </a:ln>
          <a:effectLst>
            <a:glow rad="38100">
              <a:srgbClr val="F4D97A"/>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4" name="组合 33"/>
          <p:cNvGrpSpPr/>
          <p:nvPr/>
        </p:nvGrpSpPr>
        <p:grpSpPr>
          <a:xfrm>
            <a:off x="4196310" y="5225241"/>
            <a:ext cx="1097639" cy="429518"/>
            <a:chOff x="4635500" y="5380371"/>
            <a:chExt cx="1828800" cy="715629"/>
          </a:xfrm>
        </p:grpSpPr>
        <p:sp>
          <p:nvSpPr>
            <p:cNvPr id="35" name="矩形: 圆角 34"/>
            <p:cNvSpPr/>
            <p:nvPr/>
          </p:nvSpPr>
          <p:spPr>
            <a:xfrm>
              <a:off x="4635500" y="5397781"/>
              <a:ext cx="1828800" cy="698219"/>
            </a:xfrm>
            <a:prstGeom prst="roundRect">
              <a:avLst>
                <a:gd name="adj" fmla="val 50000"/>
              </a:avLst>
            </a:prstGeom>
            <a:solidFill>
              <a:srgbClr val="F4D97A"/>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6" name="弧形 35"/>
            <p:cNvSpPr/>
            <p:nvPr/>
          </p:nvSpPr>
          <p:spPr>
            <a:xfrm rot="18822002">
              <a:off x="4515643" y="5536328"/>
              <a:ext cx="628650" cy="316735"/>
            </a:xfrm>
            <a:prstGeom prst="arc">
              <a:avLst>
                <a:gd name="adj1" fmla="val 17608314"/>
                <a:gd name="adj2" fmla="val 20435558"/>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7" name="组合 36"/>
          <p:cNvGrpSpPr/>
          <p:nvPr/>
        </p:nvGrpSpPr>
        <p:grpSpPr>
          <a:xfrm>
            <a:off x="3394258" y="6017034"/>
            <a:ext cx="2701742" cy="605568"/>
            <a:chOff x="7081611" y="5809890"/>
            <a:chExt cx="1828800" cy="479047"/>
          </a:xfrm>
        </p:grpSpPr>
        <p:sp>
          <p:nvSpPr>
            <p:cNvPr id="38" name="矩形: 圆角 37"/>
            <p:cNvSpPr/>
            <p:nvPr/>
          </p:nvSpPr>
          <p:spPr>
            <a:xfrm>
              <a:off x="7081611" y="5809890"/>
              <a:ext cx="1828800" cy="479047"/>
            </a:xfrm>
            <a:prstGeom prst="roundRect">
              <a:avLst>
                <a:gd name="adj" fmla="val 20897"/>
              </a:avLst>
            </a:prstGeom>
            <a:solidFill>
              <a:schemeClr val="bg1"/>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 name="椭圆 38"/>
            <p:cNvSpPr/>
            <p:nvPr/>
          </p:nvSpPr>
          <p:spPr>
            <a:xfrm>
              <a:off x="7137400" y="6013413"/>
              <a:ext cx="72000" cy="72000"/>
            </a:xfrm>
            <a:prstGeom prst="ellipse">
              <a:avLst/>
            </a:prstGeom>
            <a:solidFill>
              <a:srgbClr val="F4D97A"/>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 name="椭圆 39"/>
            <p:cNvSpPr/>
            <p:nvPr/>
          </p:nvSpPr>
          <p:spPr>
            <a:xfrm>
              <a:off x="8778194" y="6013413"/>
              <a:ext cx="72000" cy="72000"/>
            </a:xfrm>
            <a:prstGeom prst="ellipse">
              <a:avLst/>
            </a:prstGeom>
            <a:solidFill>
              <a:srgbClr val="F4D97A"/>
            </a:solidFill>
            <a:ln>
              <a:solidFill>
                <a:srgbClr val="565E4D"/>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41" name="文本框 40"/>
          <p:cNvSpPr txBox="1"/>
          <p:nvPr/>
        </p:nvSpPr>
        <p:spPr>
          <a:xfrm>
            <a:off x="856931" y="5706119"/>
            <a:ext cx="1586324" cy="460960"/>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RESEARCH</a:t>
            </a:r>
            <a:endParaRPr lang="zh-CN" altLang="en-US">
              <a:solidFill>
                <a:srgbClr val="545D4C"/>
              </a:solidFill>
              <a:latin typeface="Bauhaus 93" panose="04030905020B02020C02" pitchFamily="82" charset="0"/>
            </a:endParaRPr>
          </a:p>
        </p:txBody>
      </p:sp>
      <p:sp>
        <p:nvSpPr>
          <p:cNvPr id="42" name="文本框 41"/>
          <p:cNvSpPr txBox="1"/>
          <p:nvPr/>
        </p:nvSpPr>
        <p:spPr>
          <a:xfrm>
            <a:off x="4307378" y="5172541"/>
            <a:ext cx="875502" cy="507831"/>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IDEA</a:t>
            </a:r>
            <a:endParaRPr lang="zh-CN" altLang="en-US">
              <a:solidFill>
                <a:srgbClr val="545D4C"/>
              </a:solidFill>
              <a:latin typeface="Bauhaus 93" panose="04030905020B02020C02" pitchFamily="82" charset="0"/>
            </a:endParaRPr>
          </a:p>
        </p:txBody>
      </p:sp>
      <p:sp>
        <p:nvSpPr>
          <p:cNvPr id="43" name="文本框 42"/>
          <p:cNvSpPr txBox="1"/>
          <p:nvPr/>
        </p:nvSpPr>
        <p:spPr>
          <a:xfrm>
            <a:off x="3627832" y="6081446"/>
            <a:ext cx="2259677" cy="507831"/>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TO BE CONTINUE</a:t>
            </a:r>
            <a:endParaRPr lang="zh-CN" altLang="en-US">
              <a:solidFill>
                <a:srgbClr val="545D4C"/>
              </a:solidFill>
              <a:latin typeface="Bauhaus 93" panose="04030905020B02020C02" pitchFamily="82" charset="0"/>
            </a:endParaRPr>
          </a:p>
        </p:txBody>
      </p:sp>
      <p:pic>
        <p:nvPicPr>
          <p:cNvPr id="44" name="图片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4456" y="5072628"/>
            <a:ext cx="1835333" cy="1687521"/>
          </a:xfrm>
          <a:prstGeom prst="rect">
            <a:avLst/>
          </a:prstGeom>
        </p:spPr>
      </p:pic>
      <p:sp>
        <p:nvSpPr>
          <p:cNvPr id="45" name="矩形 44"/>
          <p:cNvSpPr/>
          <p:nvPr/>
        </p:nvSpPr>
        <p:spPr>
          <a:xfrm>
            <a:off x="0" y="0"/>
            <a:ext cx="12192000" cy="6858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p:cNvSpPr/>
          <p:nvPr/>
        </p:nvSpPr>
        <p:spPr>
          <a:xfrm>
            <a:off x="3645407" y="492676"/>
            <a:ext cx="4901186" cy="5872648"/>
          </a:xfrm>
          <a:prstGeom prst="roundRect">
            <a:avLst>
              <a:gd name="adj" fmla="val 4930"/>
            </a:avLst>
          </a:prstGeom>
          <a:solidFill>
            <a:srgbClr val="EDC674"/>
          </a:solidFill>
          <a:ln w="25400">
            <a:solidFill>
              <a:srgbClr val="575F4E"/>
            </a:solidFill>
          </a:ln>
          <a:effectLst>
            <a:outerShdw blurRad="76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8011637" y="582344"/>
            <a:ext cx="433613" cy="433613"/>
            <a:chOff x="9289031" y="723900"/>
            <a:chExt cx="433613" cy="433613"/>
          </a:xfrm>
        </p:grpSpPr>
        <p:sp>
          <p:nvSpPr>
            <p:cNvPr id="48" name="矩形: 圆角 47"/>
            <p:cNvSpPr/>
            <p:nvPr/>
          </p:nvSpPr>
          <p:spPr>
            <a:xfrm>
              <a:off x="9289031" y="723900"/>
              <a:ext cx="433613" cy="433613"/>
            </a:xfrm>
            <a:prstGeom prst="roundRect">
              <a:avLst/>
            </a:prstGeom>
            <a:solidFill>
              <a:schemeClr val="bg1"/>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rot="2700000">
              <a:off x="9391984" y="826853"/>
              <a:ext cx="227706" cy="227706"/>
              <a:chOff x="8426237" y="1493411"/>
              <a:chExt cx="227706" cy="227706"/>
            </a:xfrm>
          </p:grpSpPr>
          <p:cxnSp>
            <p:nvCxnSpPr>
              <p:cNvPr id="50" name="直接连接符 49"/>
              <p:cNvCxnSpPr/>
              <p:nvPr/>
            </p:nvCxnSpPr>
            <p:spPr>
              <a:xfrm flipV="1">
                <a:off x="8540090" y="1493411"/>
                <a:ext cx="0" cy="227706"/>
              </a:xfrm>
              <a:prstGeom prst="line">
                <a:avLst/>
              </a:prstGeom>
              <a:ln w="50800" cap="rnd">
                <a:solidFill>
                  <a:srgbClr val="5B6353"/>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6200000" flipV="1">
                <a:off x="8540090" y="1493411"/>
                <a:ext cx="0" cy="227706"/>
              </a:xfrm>
              <a:prstGeom prst="line">
                <a:avLst/>
              </a:prstGeom>
              <a:ln w="50800" cap="rnd">
                <a:solidFill>
                  <a:srgbClr val="5B6353"/>
                </a:solidFill>
              </a:ln>
            </p:spPr>
            <p:style>
              <a:lnRef idx="1">
                <a:schemeClr val="accent1"/>
              </a:lnRef>
              <a:fillRef idx="0">
                <a:schemeClr val="accent1"/>
              </a:fillRef>
              <a:effectRef idx="0">
                <a:schemeClr val="accent1"/>
              </a:effectRef>
              <a:fontRef idx="minor">
                <a:schemeClr val="tx1"/>
              </a:fontRef>
            </p:style>
          </p:cxnSp>
        </p:grpSp>
      </p:grpSp>
      <p:sp>
        <p:nvSpPr>
          <p:cNvPr id="52" name="矩形: 圆角 51"/>
          <p:cNvSpPr/>
          <p:nvPr/>
        </p:nvSpPr>
        <p:spPr>
          <a:xfrm>
            <a:off x="3939780" y="1478351"/>
            <a:ext cx="4312440" cy="680283"/>
          </a:xfrm>
          <a:prstGeom prst="roundRect">
            <a:avLst>
              <a:gd name="adj" fmla="val 4930"/>
            </a:avLst>
          </a:prstGeom>
          <a:solidFill>
            <a:srgbClr val="FFE09F"/>
          </a:solidFill>
          <a:ln w="25400">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939780" y="2795158"/>
            <a:ext cx="4312440" cy="927343"/>
            <a:chOff x="3939780" y="2795158"/>
            <a:chExt cx="4312440" cy="927343"/>
          </a:xfrm>
        </p:grpSpPr>
        <p:sp>
          <p:nvSpPr>
            <p:cNvPr id="53" name="矩形: 圆角 52"/>
            <p:cNvSpPr/>
            <p:nvPr/>
          </p:nvSpPr>
          <p:spPr>
            <a:xfrm>
              <a:off x="3939780" y="2795158"/>
              <a:ext cx="4312440" cy="927343"/>
            </a:xfrm>
            <a:prstGeom prst="roundRect">
              <a:avLst>
                <a:gd name="adj" fmla="val 4930"/>
              </a:avLst>
            </a:prstGeom>
            <a:solidFill>
              <a:srgbClr val="EFD477"/>
            </a:solidFill>
            <a:ln w="25400">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p:cNvSpPr/>
            <p:nvPr/>
          </p:nvSpPr>
          <p:spPr>
            <a:xfrm>
              <a:off x="3991922" y="2844162"/>
              <a:ext cx="4208156" cy="829334"/>
            </a:xfrm>
            <a:prstGeom prst="roundRect">
              <a:avLst>
                <a:gd name="adj" fmla="val 4930"/>
              </a:avLst>
            </a:prstGeom>
            <a:solidFill>
              <a:srgbClr val="FBF0CA"/>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3939780" y="3971703"/>
            <a:ext cx="4312440" cy="927343"/>
            <a:chOff x="3939780" y="3971703"/>
            <a:chExt cx="4312440" cy="927343"/>
          </a:xfrm>
        </p:grpSpPr>
        <p:sp>
          <p:nvSpPr>
            <p:cNvPr id="54" name="矩形: 圆角 53"/>
            <p:cNvSpPr/>
            <p:nvPr/>
          </p:nvSpPr>
          <p:spPr>
            <a:xfrm>
              <a:off x="3939780" y="3971703"/>
              <a:ext cx="4312440" cy="927343"/>
            </a:xfrm>
            <a:prstGeom prst="roundRect">
              <a:avLst>
                <a:gd name="adj" fmla="val 4930"/>
              </a:avLst>
            </a:prstGeom>
            <a:solidFill>
              <a:srgbClr val="DE5E51"/>
            </a:solidFill>
            <a:ln w="25400">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p:cNvSpPr/>
            <p:nvPr/>
          </p:nvSpPr>
          <p:spPr>
            <a:xfrm>
              <a:off x="3991922" y="4020707"/>
              <a:ext cx="4208156" cy="829334"/>
            </a:xfrm>
            <a:prstGeom prst="roundRect">
              <a:avLst>
                <a:gd name="adj" fmla="val 4930"/>
              </a:avLst>
            </a:prstGeom>
            <a:solidFill>
              <a:srgbClr val="F9C2B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3946279" y="5148249"/>
            <a:ext cx="4312440" cy="927343"/>
            <a:chOff x="3946279" y="5148249"/>
            <a:chExt cx="4312440" cy="927343"/>
          </a:xfrm>
        </p:grpSpPr>
        <p:sp>
          <p:nvSpPr>
            <p:cNvPr id="55" name="矩形: 圆角 54"/>
            <p:cNvSpPr/>
            <p:nvPr/>
          </p:nvSpPr>
          <p:spPr>
            <a:xfrm>
              <a:off x="3946279" y="5148249"/>
              <a:ext cx="4312440" cy="927343"/>
            </a:xfrm>
            <a:prstGeom prst="roundRect">
              <a:avLst>
                <a:gd name="adj" fmla="val 4930"/>
              </a:avLst>
            </a:prstGeom>
            <a:solidFill>
              <a:srgbClr val="83CE62"/>
            </a:solidFill>
            <a:ln w="25400">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p:cNvSpPr/>
            <p:nvPr/>
          </p:nvSpPr>
          <p:spPr>
            <a:xfrm>
              <a:off x="3998421" y="5197253"/>
              <a:ext cx="4208156" cy="829334"/>
            </a:xfrm>
            <a:prstGeom prst="roundRect">
              <a:avLst>
                <a:gd name="adj" fmla="val 4930"/>
              </a:avLst>
            </a:prstGeom>
            <a:solidFill>
              <a:srgbClr val="CFEDC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8464827" y="2258615"/>
            <a:ext cx="88071" cy="3767945"/>
            <a:chOff x="8452127" y="2245915"/>
            <a:chExt cx="88071" cy="3767945"/>
          </a:xfrm>
        </p:grpSpPr>
        <p:sp>
          <p:nvSpPr>
            <p:cNvPr id="62" name="矩形: 圆角 61"/>
            <p:cNvSpPr/>
            <p:nvPr/>
          </p:nvSpPr>
          <p:spPr>
            <a:xfrm>
              <a:off x="8452127" y="2245915"/>
              <a:ext cx="88071" cy="3767945"/>
            </a:xfrm>
            <a:prstGeom prst="roundRect">
              <a:avLst>
                <a:gd name="adj" fmla="val 50000"/>
              </a:avLst>
            </a:prstGeom>
            <a:solidFill>
              <a:srgbClr val="6D7962"/>
            </a:solidFill>
            <a:ln>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p:cNvSpPr/>
            <p:nvPr/>
          </p:nvSpPr>
          <p:spPr>
            <a:xfrm>
              <a:off x="8452127" y="2245915"/>
              <a:ext cx="88071" cy="1800000"/>
            </a:xfrm>
            <a:prstGeom prst="roundRect">
              <a:avLst>
                <a:gd name="adj" fmla="val 50000"/>
              </a:avLst>
            </a:prstGeom>
            <a:solidFill>
              <a:schemeClr val="bg1"/>
            </a:solidFill>
            <a:ln>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p:cNvSpPr txBox="1"/>
          <p:nvPr/>
        </p:nvSpPr>
        <p:spPr>
          <a:xfrm>
            <a:off x="4746410" y="382498"/>
            <a:ext cx="2699181" cy="830997"/>
          </a:xfrm>
          <a:prstGeom prst="rect">
            <a:avLst/>
          </a:prstGeom>
          <a:noFill/>
        </p:spPr>
        <p:txBody>
          <a:bodyPr wrap="square" rtlCol="0">
            <a:spAutoFit/>
          </a:bodyPr>
          <a:lstStyle/>
          <a:p>
            <a:pPr algn="dist">
              <a:lnSpc>
                <a:spcPct val="150000"/>
              </a:lnSpc>
            </a:pPr>
            <a:r>
              <a:rPr lang="en-US" altLang="zh-CN" sz="3200">
                <a:ln w="25400">
                  <a:solidFill>
                    <a:srgbClr val="5D4D2E"/>
                  </a:solidFill>
                </a:ln>
                <a:solidFill>
                  <a:schemeClr val="bg1"/>
                </a:solidFill>
                <a:latin typeface="Bauhaus 93" panose="04030905020B02020C02" pitchFamily="82" charset="0"/>
              </a:rPr>
              <a:t>YOUR POINT</a:t>
            </a:r>
            <a:endParaRPr lang="zh-CN" altLang="en-US" sz="3200">
              <a:ln w="25400">
                <a:solidFill>
                  <a:srgbClr val="5D4D2E"/>
                </a:solidFill>
              </a:ln>
              <a:solidFill>
                <a:schemeClr val="bg1"/>
              </a:solidFill>
              <a:latin typeface="Bauhaus 93" panose="04030905020B02020C02" pitchFamily="82" charset="0"/>
            </a:endParaRPr>
          </a:p>
        </p:txBody>
      </p:sp>
      <p:grpSp>
        <p:nvGrpSpPr>
          <p:cNvPr id="76" name="组合 75"/>
          <p:cNvGrpSpPr/>
          <p:nvPr/>
        </p:nvGrpSpPr>
        <p:grpSpPr>
          <a:xfrm>
            <a:off x="4042975" y="3034846"/>
            <a:ext cx="447966" cy="447966"/>
            <a:chOff x="7959495" y="-2800350"/>
            <a:chExt cx="1375005" cy="1375005"/>
          </a:xfrm>
        </p:grpSpPr>
        <p:sp>
          <p:nvSpPr>
            <p:cNvPr id="66" name="椭圆 65"/>
            <p:cNvSpPr/>
            <p:nvPr/>
          </p:nvSpPr>
          <p:spPr>
            <a:xfrm>
              <a:off x="7959495" y="-2800350"/>
              <a:ext cx="1375005" cy="1375005"/>
            </a:xfrm>
            <a:prstGeom prst="ellipse">
              <a:avLst/>
            </a:prstGeom>
            <a:solidFill>
              <a:srgbClr val="F4D97A"/>
            </a:solidFill>
            <a:ln>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182973" y="-2534983"/>
              <a:ext cx="1030687" cy="1030687"/>
            </a:xfrm>
            <a:prstGeom prst="ellipse">
              <a:avLst/>
            </a:prstGeom>
            <a:solidFill>
              <a:srgbClr val="E9CE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rot="3211756">
              <a:off x="8253022" y="-2756752"/>
              <a:ext cx="192592" cy="383846"/>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4242781">
              <a:off x="9069633" y="-2315293"/>
              <a:ext cx="206247" cy="117423"/>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42975" y="4211391"/>
            <a:ext cx="447966" cy="447966"/>
            <a:chOff x="10481496" y="-2286552"/>
            <a:chExt cx="1375005" cy="1375005"/>
          </a:xfrm>
        </p:grpSpPr>
        <p:sp>
          <p:nvSpPr>
            <p:cNvPr id="67" name="椭圆 66"/>
            <p:cNvSpPr/>
            <p:nvPr/>
          </p:nvSpPr>
          <p:spPr>
            <a:xfrm>
              <a:off x="10481496" y="-2286552"/>
              <a:ext cx="1375005" cy="1375005"/>
            </a:xfrm>
            <a:prstGeom prst="ellipse">
              <a:avLst/>
            </a:prstGeom>
            <a:solidFill>
              <a:srgbClr val="EF6759"/>
            </a:solidFill>
            <a:ln>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rot="2657028">
              <a:off x="10788206" y="-2222158"/>
              <a:ext cx="157905" cy="36859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4042975" y="5387937"/>
            <a:ext cx="447966" cy="447966"/>
            <a:chOff x="12315994" y="-2105047"/>
            <a:chExt cx="1375005" cy="1375005"/>
          </a:xfrm>
        </p:grpSpPr>
        <p:sp>
          <p:nvSpPr>
            <p:cNvPr id="68" name="椭圆 67"/>
            <p:cNvSpPr/>
            <p:nvPr/>
          </p:nvSpPr>
          <p:spPr>
            <a:xfrm>
              <a:off x="12315994" y="-2105047"/>
              <a:ext cx="1375005" cy="1375005"/>
            </a:xfrm>
            <a:prstGeom prst="ellipse">
              <a:avLst/>
            </a:prstGeom>
            <a:solidFill>
              <a:srgbClr val="87D365"/>
            </a:solidFill>
            <a:ln>
              <a:solidFill>
                <a:srgbClr val="575F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rot="2657028">
              <a:off x="12651073" y="-2013597"/>
              <a:ext cx="157905" cy="368598"/>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文本框 78"/>
          <p:cNvSpPr txBox="1"/>
          <p:nvPr/>
        </p:nvSpPr>
        <p:spPr>
          <a:xfrm>
            <a:off x="4462519" y="2778548"/>
            <a:ext cx="3853881" cy="923330"/>
          </a:xfrm>
          <a:prstGeom prst="rect">
            <a:avLst/>
          </a:prstGeom>
          <a:noFill/>
        </p:spPr>
        <p:txBody>
          <a:bodyPr wrap="square" rtlCol="0">
            <a:spAutoFit/>
          </a:bodyPr>
          <a:lstStyle/>
          <a:p>
            <a:pPr>
              <a:lnSpc>
                <a:spcPct val="150000"/>
              </a:lnSpc>
            </a:pPr>
            <a:r>
              <a:rPr lang="en-US" altLang="zh-CN">
                <a:solidFill>
                  <a:srgbClr val="545D4C"/>
                </a:solidFill>
                <a:latin typeface="Bradley Hand ITC" panose="03070402050302030203" pitchFamily="66" charset="0"/>
              </a:rPr>
              <a:t>Lorem ipsum dolor sit amet, consectetuer adipiscing elit. Maecenas</a:t>
            </a:r>
            <a:endParaRPr lang="zh-CN" altLang="en-US">
              <a:solidFill>
                <a:srgbClr val="545D4C"/>
              </a:solidFill>
              <a:latin typeface="Bradley Hand ITC" panose="03070402050302030203" pitchFamily="66" charset="0"/>
            </a:endParaRPr>
          </a:p>
        </p:txBody>
      </p:sp>
      <p:sp>
        <p:nvSpPr>
          <p:cNvPr id="80" name="文本框 79"/>
          <p:cNvSpPr txBox="1"/>
          <p:nvPr/>
        </p:nvSpPr>
        <p:spPr>
          <a:xfrm>
            <a:off x="4462519" y="3967445"/>
            <a:ext cx="3853881" cy="923330"/>
          </a:xfrm>
          <a:prstGeom prst="rect">
            <a:avLst/>
          </a:prstGeom>
          <a:noFill/>
        </p:spPr>
        <p:txBody>
          <a:bodyPr wrap="square" rtlCol="0">
            <a:spAutoFit/>
          </a:bodyPr>
          <a:lstStyle/>
          <a:p>
            <a:pPr>
              <a:lnSpc>
                <a:spcPct val="150000"/>
              </a:lnSpc>
            </a:pPr>
            <a:r>
              <a:rPr lang="en-US" altLang="zh-CN">
                <a:solidFill>
                  <a:srgbClr val="545D4C"/>
                </a:solidFill>
                <a:latin typeface="Bradley Hand ITC" panose="03070402050302030203" pitchFamily="66" charset="0"/>
              </a:rPr>
              <a:t>Lorem ipsum dolor sit amet, consectetuer adipiscing elit. Maecenas</a:t>
            </a:r>
            <a:endParaRPr lang="zh-CN" altLang="en-US">
              <a:solidFill>
                <a:srgbClr val="545D4C"/>
              </a:solidFill>
              <a:latin typeface="Bradley Hand ITC" panose="03070402050302030203" pitchFamily="66" charset="0"/>
            </a:endParaRPr>
          </a:p>
        </p:txBody>
      </p:sp>
      <p:sp>
        <p:nvSpPr>
          <p:cNvPr id="81" name="文本框 80"/>
          <p:cNvSpPr txBox="1"/>
          <p:nvPr/>
        </p:nvSpPr>
        <p:spPr>
          <a:xfrm>
            <a:off x="4462519" y="5156342"/>
            <a:ext cx="3853881" cy="923330"/>
          </a:xfrm>
          <a:prstGeom prst="rect">
            <a:avLst/>
          </a:prstGeom>
          <a:noFill/>
        </p:spPr>
        <p:txBody>
          <a:bodyPr wrap="square" rtlCol="0">
            <a:spAutoFit/>
          </a:bodyPr>
          <a:lstStyle/>
          <a:p>
            <a:pPr>
              <a:lnSpc>
                <a:spcPct val="150000"/>
              </a:lnSpc>
            </a:pPr>
            <a:r>
              <a:rPr lang="en-US" altLang="zh-CN">
                <a:solidFill>
                  <a:srgbClr val="545D4C"/>
                </a:solidFill>
                <a:latin typeface="Bradley Hand ITC" panose="03070402050302030203" pitchFamily="66" charset="0"/>
              </a:rPr>
              <a:t>Lorem ipsum dolor sit amet, consectetuer adipiscing elit. Maecenas</a:t>
            </a:r>
            <a:endParaRPr lang="zh-CN" altLang="en-US">
              <a:solidFill>
                <a:srgbClr val="545D4C"/>
              </a:solidFill>
              <a:latin typeface="Bradley Hand ITC" panose="03070402050302030203" pitchFamily="66" charset="0"/>
            </a:endParaRPr>
          </a:p>
        </p:txBody>
      </p:sp>
      <p:sp>
        <p:nvSpPr>
          <p:cNvPr id="82" name="文本框 81"/>
          <p:cNvSpPr txBox="1"/>
          <p:nvPr/>
        </p:nvSpPr>
        <p:spPr>
          <a:xfrm>
            <a:off x="4777961" y="1561818"/>
            <a:ext cx="2636079" cy="507831"/>
          </a:xfrm>
          <a:prstGeom prst="rect">
            <a:avLst/>
          </a:prstGeom>
          <a:noFill/>
        </p:spPr>
        <p:txBody>
          <a:bodyPr wrap="square" rtlCol="0">
            <a:spAutoFit/>
          </a:bodyPr>
          <a:lstStyle/>
          <a:p>
            <a:pPr algn="dist">
              <a:lnSpc>
                <a:spcPct val="150000"/>
              </a:lnSpc>
            </a:pPr>
            <a:r>
              <a:rPr lang="en-US" altLang="zh-CN">
                <a:solidFill>
                  <a:srgbClr val="545D4C"/>
                </a:solidFill>
                <a:latin typeface="Bauhaus 93" panose="04030905020B02020C02" pitchFamily="82" charset="0"/>
              </a:rPr>
              <a:t>TO BE CONTINUE</a:t>
            </a:r>
            <a:endParaRPr lang="zh-CN" altLang="en-US">
              <a:solidFill>
                <a:srgbClr val="545D4C"/>
              </a:solidFill>
              <a:latin typeface="Bauhaus 93" panose="04030905020B02020C02" pitchFamily="8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ractur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0" y="0"/>
            <a:ext cx="12192000" cy="6883396"/>
            <a:chOff x="-860942" y="0"/>
            <a:chExt cx="13052942" cy="6858000"/>
          </a:xfrm>
        </p:grpSpPr>
        <p:sp>
          <p:nvSpPr>
            <p:cNvPr id="48" name="任意多边形: 形状 47"/>
            <p:cNvSpPr/>
            <p:nvPr/>
          </p:nvSpPr>
          <p:spPr>
            <a:xfrm>
              <a:off x="-860942" y="0"/>
              <a:ext cx="7969766" cy="5105401"/>
            </a:xfrm>
            <a:custGeom>
              <a:avLst/>
              <a:gdLst>
                <a:gd name="connsiteX0" fmla="*/ 0 w 7969766"/>
                <a:gd name="connsiteY0" fmla="*/ 0 h 5105401"/>
                <a:gd name="connsiteX1" fmla="*/ 7652011 w 7969766"/>
                <a:gd name="connsiteY1" fmla="*/ 0 h 5105401"/>
                <a:gd name="connsiteX2" fmla="*/ 7700413 w 7969766"/>
                <a:gd name="connsiteY2" fmla="*/ 92259 h 5105401"/>
                <a:gd name="connsiteX3" fmla="*/ 7969766 w 7969766"/>
                <a:gd name="connsiteY3" fmla="*/ 1241319 h 5105401"/>
                <a:gd name="connsiteX4" fmla="*/ 1978541 w 7969766"/>
                <a:gd name="connsiteY4" fmla="*/ 5105401 h 5105401"/>
                <a:gd name="connsiteX5" fmla="*/ 196934 w 7969766"/>
                <a:gd name="connsiteY5" fmla="*/ 4931680 h 5105401"/>
                <a:gd name="connsiteX6" fmla="*/ 0 w 7969766"/>
                <a:gd name="connsiteY6" fmla="*/ 4888703 h 510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9766" h="5105401">
                  <a:moveTo>
                    <a:pt x="0" y="0"/>
                  </a:moveTo>
                  <a:lnTo>
                    <a:pt x="7652011" y="0"/>
                  </a:lnTo>
                  <a:lnTo>
                    <a:pt x="7700413" y="92259"/>
                  </a:lnTo>
                  <a:cubicBezTo>
                    <a:pt x="7875464" y="455247"/>
                    <a:pt x="7969766" y="841180"/>
                    <a:pt x="7969766" y="1241319"/>
                  </a:cubicBezTo>
                  <a:cubicBezTo>
                    <a:pt x="7969766" y="3375393"/>
                    <a:pt x="5287404" y="5105401"/>
                    <a:pt x="1978541" y="5105401"/>
                  </a:cubicBezTo>
                  <a:cubicBezTo>
                    <a:pt x="1358130" y="5105401"/>
                    <a:pt x="759743" y="5044581"/>
                    <a:pt x="196934" y="4931680"/>
                  </a:cubicBezTo>
                  <a:lnTo>
                    <a:pt x="0" y="4888703"/>
                  </a:lnTo>
                  <a:close/>
                </a:path>
              </a:pathLst>
            </a:custGeom>
            <a:solidFill>
              <a:srgbClr val="F18C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p:cNvSpPr/>
            <p:nvPr/>
          </p:nvSpPr>
          <p:spPr>
            <a:xfrm>
              <a:off x="-860942" y="2482636"/>
              <a:ext cx="11281292" cy="4375364"/>
            </a:xfrm>
            <a:custGeom>
              <a:avLst/>
              <a:gdLst>
                <a:gd name="connsiteX0" fmla="*/ 5290068 w 11281292"/>
                <a:gd name="connsiteY0" fmla="*/ 0 h 4375364"/>
                <a:gd name="connsiteX1" fmla="*/ 11281292 w 11281292"/>
                <a:gd name="connsiteY1" fmla="*/ 3864082 h 4375364"/>
                <a:gd name="connsiteX2" fmla="*/ 11250360 w 11281292"/>
                <a:gd name="connsiteY2" fmla="*/ 4259162 h 4375364"/>
                <a:gd name="connsiteX3" fmla="*/ 11222863 w 11281292"/>
                <a:gd name="connsiteY3" fmla="*/ 4375364 h 4375364"/>
                <a:gd name="connsiteX4" fmla="*/ 0 w 11281292"/>
                <a:gd name="connsiteY4" fmla="*/ 4375364 h 4375364"/>
                <a:gd name="connsiteX5" fmla="*/ 0 w 11281292"/>
                <a:gd name="connsiteY5" fmla="*/ 2049873 h 4375364"/>
                <a:gd name="connsiteX6" fmla="*/ 21951 w 11281292"/>
                <a:gd name="connsiteY6" fmla="*/ 2022231 h 4375364"/>
                <a:gd name="connsiteX7" fmla="*/ 5290068 w 11281292"/>
                <a:gd name="connsiteY7" fmla="*/ 0 h 437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81292" h="4375364">
                  <a:moveTo>
                    <a:pt x="5290068" y="0"/>
                  </a:moveTo>
                  <a:cubicBezTo>
                    <a:pt x="8598929" y="0"/>
                    <a:pt x="11281292" y="1730008"/>
                    <a:pt x="11281292" y="3864082"/>
                  </a:cubicBezTo>
                  <a:cubicBezTo>
                    <a:pt x="11281292" y="3997462"/>
                    <a:pt x="11270814" y="4129263"/>
                    <a:pt x="11250360" y="4259162"/>
                  </a:cubicBezTo>
                  <a:lnTo>
                    <a:pt x="11222863" y="4375364"/>
                  </a:lnTo>
                  <a:lnTo>
                    <a:pt x="0" y="4375364"/>
                  </a:lnTo>
                  <a:lnTo>
                    <a:pt x="0" y="2049873"/>
                  </a:lnTo>
                  <a:lnTo>
                    <a:pt x="21951" y="2022231"/>
                  </a:lnTo>
                  <a:cubicBezTo>
                    <a:pt x="1036501" y="817699"/>
                    <a:pt x="3015225" y="0"/>
                    <a:pt x="5290068" y="0"/>
                  </a:cubicBezTo>
                  <a:close/>
                </a:path>
              </a:pathLst>
            </a:custGeom>
            <a:solidFill>
              <a:srgbClr val="E5DC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p:cNvSpPr/>
            <p:nvPr/>
          </p:nvSpPr>
          <p:spPr>
            <a:xfrm>
              <a:off x="3437311" y="0"/>
              <a:ext cx="8754689" cy="6858000"/>
            </a:xfrm>
            <a:custGeom>
              <a:avLst/>
              <a:gdLst>
                <a:gd name="connsiteX0" fmla="*/ 2895263 w 8754689"/>
                <a:gd name="connsiteY0" fmla="*/ 0 h 6858000"/>
                <a:gd name="connsiteX1" fmla="*/ 8754689 w 8754689"/>
                <a:gd name="connsiteY1" fmla="*/ 0 h 6858000"/>
                <a:gd name="connsiteX2" fmla="*/ 8754689 w 8754689"/>
                <a:gd name="connsiteY2" fmla="*/ 6858000 h 6858000"/>
                <a:gd name="connsiteX3" fmla="*/ 6851514 w 8754689"/>
                <a:gd name="connsiteY3" fmla="*/ 6858000 h 6858000"/>
                <a:gd name="connsiteX4" fmla="*/ 6667523 w 8754689"/>
                <a:gd name="connsiteY4" fmla="*/ 6735366 h 6858000"/>
                <a:gd name="connsiteX5" fmla="*/ 6024189 w 8754689"/>
                <a:gd name="connsiteY5" fmla="*/ 6273800 h 6858000"/>
                <a:gd name="connsiteX6" fmla="*/ 4563690 w 8754689"/>
                <a:gd name="connsiteY6" fmla="*/ 3911600 h 6858000"/>
                <a:gd name="connsiteX7" fmla="*/ 29789 w 8754689"/>
                <a:gd name="connsiteY7" fmla="*/ 1930400 h 6858000"/>
                <a:gd name="connsiteX8" fmla="*/ 2646421 w 8754689"/>
                <a:gd name="connsiteY8" fmla="*/ 73792 h 6858000"/>
                <a:gd name="connsiteX0-1" fmla="*/ 2895263 w 8754689"/>
                <a:gd name="connsiteY0-2" fmla="*/ 0 h 6858000"/>
                <a:gd name="connsiteX1-3" fmla="*/ 8754689 w 8754689"/>
                <a:gd name="connsiteY1-4" fmla="*/ 0 h 6858000"/>
                <a:gd name="connsiteX2-5" fmla="*/ 8754689 w 8754689"/>
                <a:gd name="connsiteY2-6" fmla="*/ 6858000 h 6858000"/>
                <a:gd name="connsiteX3-7" fmla="*/ 6851514 w 8754689"/>
                <a:gd name="connsiteY3-8" fmla="*/ 6858000 h 6858000"/>
                <a:gd name="connsiteX4-9" fmla="*/ 6024189 w 8754689"/>
                <a:gd name="connsiteY4-10" fmla="*/ 6273800 h 6858000"/>
                <a:gd name="connsiteX5-11" fmla="*/ 4563690 w 8754689"/>
                <a:gd name="connsiteY5-12" fmla="*/ 3911600 h 6858000"/>
                <a:gd name="connsiteX6-13" fmla="*/ 29789 w 8754689"/>
                <a:gd name="connsiteY6-14" fmla="*/ 1930400 h 6858000"/>
                <a:gd name="connsiteX7-15" fmla="*/ 2646421 w 8754689"/>
                <a:gd name="connsiteY7-16" fmla="*/ 73792 h 6858000"/>
                <a:gd name="connsiteX8-17" fmla="*/ 2895263 w 8754689"/>
                <a:gd name="connsiteY8-18" fmla="*/ 0 h 6858000"/>
                <a:gd name="connsiteX0-19" fmla="*/ 2895263 w 8754689"/>
                <a:gd name="connsiteY0-20" fmla="*/ 0 h 6858000"/>
                <a:gd name="connsiteX1-21" fmla="*/ 8754689 w 8754689"/>
                <a:gd name="connsiteY1-22" fmla="*/ 0 h 6858000"/>
                <a:gd name="connsiteX2-23" fmla="*/ 8754689 w 8754689"/>
                <a:gd name="connsiteY2-24" fmla="*/ 6858000 h 6858000"/>
                <a:gd name="connsiteX3-25" fmla="*/ 6851514 w 8754689"/>
                <a:gd name="connsiteY3-26" fmla="*/ 6858000 h 6858000"/>
                <a:gd name="connsiteX4-27" fmla="*/ 6024189 w 8754689"/>
                <a:gd name="connsiteY4-28" fmla="*/ 6273800 h 6858000"/>
                <a:gd name="connsiteX5-29" fmla="*/ 4563690 w 8754689"/>
                <a:gd name="connsiteY5-30" fmla="*/ 3911600 h 6858000"/>
                <a:gd name="connsiteX6-31" fmla="*/ 29789 w 8754689"/>
                <a:gd name="connsiteY6-32" fmla="*/ 1930400 h 6858000"/>
                <a:gd name="connsiteX7-33" fmla="*/ 2646421 w 8754689"/>
                <a:gd name="connsiteY7-34" fmla="*/ 73792 h 6858000"/>
                <a:gd name="connsiteX8-35" fmla="*/ 2895263 w 8754689"/>
                <a:gd name="connsiteY8-36" fmla="*/ 0 h 6858000"/>
                <a:gd name="connsiteX0-37" fmla="*/ 2895263 w 8754689"/>
                <a:gd name="connsiteY0-38" fmla="*/ 0 h 6858000"/>
                <a:gd name="connsiteX1-39" fmla="*/ 8754689 w 8754689"/>
                <a:gd name="connsiteY1-40" fmla="*/ 0 h 6858000"/>
                <a:gd name="connsiteX2-41" fmla="*/ 8754689 w 8754689"/>
                <a:gd name="connsiteY2-42" fmla="*/ 6858000 h 6858000"/>
                <a:gd name="connsiteX3-43" fmla="*/ 6851514 w 8754689"/>
                <a:gd name="connsiteY3-44" fmla="*/ 6858000 h 6858000"/>
                <a:gd name="connsiteX4-45" fmla="*/ 6024189 w 8754689"/>
                <a:gd name="connsiteY4-46" fmla="*/ 6273800 h 6858000"/>
                <a:gd name="connsiteX5-47" fmla="*/ 4563690 w 8754689"/>
                <a:gd name="connsiteY5-48" fmla="*/ 3911600 h 6858000"/>
                <a:gd name="connsiteX6-49" fmla="*/ 29789 w 8754689"/>
                <a:gd name="connsiteY6-50" fmla="*/ 1930400 h 6858000"/>
                <a:gd name="connsiteX7-51" fmla="*/ 2646421 w 8754689"/>
                <a:gd name="connsiteY7-52" fmla="*/ 73792 h 6858000"/>
                <a:gd name="connsiteX8-53" fmla="*/ 2895263 w 8754689"/>
                <a:gd name="connsiteY8-54"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754689" h="6858000">
                  <a:moveTo>
                    <a:pt x="2895263" y="0"/>
                  </a:moveTo>
                  <a:lnTo>
                    <a:pt x="8754689" y="0"/>
                  </a:lnTo>
                  <a:lnTo>
                    <a:pt x="8754689" y="6858000"/>
                  </a:lnTo>
                  <a:lnTo>
                    <a:pt x="6851514" y="6858000"/>
                  </a:lnTo>
                  <a:cubicBezTo>
                    <a:pt x="6461439" y="6739467"/>
                    <a:pt x="6242814" y="6544733"/>
                    <a:pt x="6024189" y="6273800"/>
                  </a:cubicBezTo>
                  <a:cubicBezTo>
                    <a:pt x="5487992" y="5609314"/>
                    <a:pt x="5562756" y="4635500"/>
                    <a:pt x="4563690" y="3911600"/>
                  </a:cubicBezTo>
                  <a:cubicBezTo>
                    <a:pt x="3564622" y="3187700"/>
                    <a:pt x="300722" y="2584450"/>
                    <a:pt x="29789" y="1930400"/>
                  </a:cubicBezTo>
                  <a:cubicBezTo>
                    <a:pt x="-224210" y="1317228"/>
                    <a:pt x="1188665" y="529183"/>
                    <a:pt x="2646421" y="73792"/>
                  </a:cubicBezTo>
                  <a:lnTo>
                    <a:pt x="2895263" y="0"/>
                  </a:lnTo>
                  <a:close/>
                </a:path>
              </a:pathLst>
            </a:custGeom>
            <a:solidFill>
              <a:srgbClr val="B9D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8636000" y="5486400"/>
            <a:ext cx="3581400" cy="1397000"/>
            <a:chOff x="2551113" y="3301998"/>
            <a:chExt cx="4302125" cy="850902"/>
          </a:xfrm>
        </p:grpSpPr>
        <p:cxnSp>
          <p:nvCxnSpPr>
            <p:cNvPr id="53" name="直接连接符 52"/>
            <p:cNvCxnSpPr/>
            <p:nvPr/>
          </p:nvCxnSpPr>
          <p:spPr>
            <a:xfrm>
              <a:off x="2711450" y="3658395"/>
              <a:ext cx="40259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819400" y="3429000"/>
              <a:ext cx="3765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2995613" y="3302000"/>
              <a:ext cx="298450" cy="8294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3509963" y="3302000"/>
              <a:ext cx="209550" cy="8294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4021934" y="3301999"/>
              <a:ext cx="104775" cy="8294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923234" y="3301999"/>
              <a:ext cx="110729" cy="8509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22194" y="3301999"/>
              <a:ext cx="376237" cy="8294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617788" y="3888583"/>
              <a:ext cx="42354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516038" y="3301998"/>
              <a:ext cx="17868" cy="82947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332413" y="3301998"/>
              <a:ext cx="187917" cy="82947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730981" y="3301998"/>
              <a:ext cx="271362" cy="82947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2551113" y="4039376"/>
              <a:ext cx="430053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0" y="1674279"/>
            <a:ext cx="1481851" cy="1521031"/>
            <a:chOff x="-879871" y="1671162"/>
            <a:chExt cx="1481851" cy="1521031"/>
          </a:xfrm>
        </p:grpSpPr>
        <p:cxnSp>
          <p:nvCxnSpPr>
            <p:cNvPr id="65" name="直接连接符 64"/>
            <p:cNvCxnSpPr/>
            <p:nvPr/>
          </p:nvCxnSpPr>
          <p:spPr>
            <a:xfrm>
              <a:off x="-879871" y="1790700"/>
              <a:ext cx="87987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79871" y="2019300"/>
              <a:ext cx="9789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79871" y="2247900"/>
              <a:ext cx="11160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879871" y="2482636"/>
              <a:ext cx="11922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79871" y="2703616"/>
              <a:ext cx="137517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74037" y="2939836"/>
              <a:ext cx="14760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879871" y="2426494"/>
              <a:ext cx="177402" cy="73342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727471" y="1687299"/>
              <a:ext cx="505221" cy="148875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18662" y="1671162"/>
              <a:ext cx="682842" cy="15210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mc:Choice Requires="p14">
          <p:contentPart r:id="rId1" p14:bwMode="auto">
            <p14:nvContentPartPr>
              <p14:cNvPr id="120" name="墨迹 119"/>
              <p14:cNvContentPartPr/>
              <p14:nvPr/>
            </p14:nvContentPartPr>
            <p14:xfrm>
              <a:off x="578709" y="1031861"/>
              <a:ext cx="2337120" cy="5153040"/>
            </p14:xfrm>
          </p:contentPart>
        </mc:Choice>
        <mc:Fallback xmlns="">
          <p:pic>
            <p:nvPicPr>
              <p:cNvPr id="120" name="墨迹 119"/>
            </p:nvPicPr>
            <p:blipFill>
              <a:blip r:embed="rId2"/>
            </p:blipFill>
            <p:spPr>
              <a:xfrm>
                <a:off x="578709" y="1031861"/>
                <a:ext cx="2337120" cy="5153040"/>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121" name="墨迹 120"/>
              <p14:cNvContentPartPr/>
              <p14:nvPr/>
            </p14:nvContentPartPr>
            <p14:xfrm>
              <a:off x="3717169" y="2119893"/>
              <a:ext cx="1378800" cy="884520"/>
            </p14:xfrm>
          </p:contentPart>
        </mc:Choice>
        <mc:Fallback xmlns="">
          <p:pic>
            <p:nvPicPr>
              <p:cNvPr id="121" name="墨迹 120"/>
            </p:nvPicPr>
            <p:blipFill>
              <a:blip r:embed="rId4"/>
            </p:blipFill>
            <p:spPr>
              <a:xfrm>
                <a:off x="3717169" y="2119893"/>
                <a:ext cx="1378800" cy="884520"/>
              </a:xfrm>
              <a:prstGeom prst="rect"/>
            </p:spPr>
          </p:pic>
        </mc:Fallback>
      </mc:AlternateContent>
      <p:pic>
        <p:nvPicPr>
          <p:cNvPr id="125" name="图片 1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4051" y="4727271"/>
            <a:ext cx="695252" cy="843290"/>
          </a:xfrm>
          <a:prstGeom prst="rect">
            <a:avLst/>
          </a:prstGeom>
        </p:spPr>
      </p:pic>
      <p:grpSp>
        <p:nvGrpSpPr>
          <p:cNvPr id="126" name="组合 125"/>
          <p:cNvGrpSpPr/>
          <p:nvPr/>
        </p:nvGrpSpPr>
        <p:grpSpPr>
          <a:xfrm>
            <a:off x="102682" y="57414"/>
            <a:ext cx="1215250" cy="437868"/>
            <a:chOff x="5605312" y="3284096"/>
            <a:chExt cx="981376" cy="289809"/>
          </a:xfrm>
        </p:grpSpPr>
        <p:sp>
          <p:nvSpPr>
            <p:cNvPr id="131" name="矩形: 圆角 130"/>
            <p:cNvSpPr/>
            <p:nvPr/>
          </p:nvSpPr>
          <p:spPr>
            <a:xfrm>
              <a:off x="5605312" y="3284096"/>
              <a:ext cx="981376" cy="289809"/>
            </a:xfrm>
            <a:prstGeom prst="roundRect">
              <a:avLst/>
            </a:prstGeom>
            <a:blipFill>
              <a:blip r:embed="rId6"/>
              <a:stretch>
                <a:fillRect/>
              </a:stretch>
            </a:blip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p:cNvSpPr/>
            <p:nvPr/>
          </p:nvSpPr>
          <p:spPr>
            <a:xfrm flipV="1">
              <a:off x="6096000" y="3321845"/>
              <a:ext cx="490688" cy="214311"/>
            </a:xfrm>
            <a:custGeom>
              <a:avLst/>
              <a:gdLst>
                <a:gd name="connsiteX0" fmla="*/ 590474 w 2071627"/>
                <a:gd name="connsiteY0" fmla="*/ 0 h 1180948"/>
                <a:gd name="connsiteX1" fmla="*/ 2071627 w 2071627"/>
                <a:gd name="connsiteY1" fmla="*/ 0 h 1180948"/>
                <a:gd name="connsiteX2" fmla="*/ 2071627 w 2071627"/>
                <a:gd name="connsiteY2" fmla="*/ 1180948 h 1180948"/>
                <a:gd name="connsiteX3" fmla="*/ 590474 w 2071627"/>
                <a:gd name="connsiteY3" fmla="*/ 1180948 h 1180948"/>
                <a:gd name="connsiteX4" fmla="*/ 0 w 2071627"/>
                <a:gd name="connsiteY4" fmla="*/ 590474 h 1180948"/>
                <a:gd name="connsiteX5" fmla="*/ 590474 w 2071627"/>
                <a:gd name="connsiteY5" fmla="*/ 0 h 118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1627" h="1180948">
                  <a:moveTo>
                    <a:pt x="590474" y="0"/>
                  </a:moveTo>
                  <a:lnTo>
                    <a:pt x="2071627" y="0"/>
                  </a:lnTo>
                  <a:lnTo>
                    <a:pt x="2071627" y="1180948"/>
                  </a:lnTo>
                  <a:lnTo>
                    <a:pt x="590474" y="1180948"/>
                  </a:lnTo>
                  <a:cubicBezTo>
                    <a:pt x="264364" y="1180948"/>
                    <a:pt x="0" y="916584"/>
                    <a:pt x="0" y="590474"/>
                  </a:cubicBezTo>
                  <a:cubicBezTo>
                    <a:pt x="0" y="264364"/>
                    <a:pt x="264364" y="0"/>
                    <a:pt x="590474" y="0"/>
                  </a:cubicBezTo>
                  <a:close/>
                </a:path>
              </a:pathLst>
            </a:custGeom>
            <a:blipFill>
              <a:blip r:embed="rId7"/>
              <a:stretch>
                <a:fillRect/>
              </a:stretch>
            </a:blipFill>
            <a:ln>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形状 128"/>
            <p:cNvSpPr/>
            <p:nvPr/>
          </p:nvSpPr>
          <p:spPr>
            <a:xfrm flipV="1">
              <a:off x="5605312" y="3286910"/>
              <a:ext cx="61499" cy="284180"/>
            </a:xfrm>
            <a:custGeom>
              <a:avLst/>
              <a:gdLst>
                <a:gd name="connsiteX0" fmla="*/ 34362 w 61499"/>
                <a:gd name="connsiteY0" fmla="*/ 284180 h 284180"/>
                <a:gd name="connsiteX1" fmla="*/ 42219 w 61499"/>
                <a:gd name="connsiteY1" fmla="*/ 265477 h 284180"/>
                <a:gd name="connsiteX2" fmla="*/ 61499 w 61499"/>
                <a:gd name="connsiteY2" fmla="*/ 142090 h 284180"/>
                <a:gd name="connsiteX3" fmla="*/ 42219 w 61499"/>
                <a:gd name="connsiteY3" fmla="*/ 18703 h 284180"/>
                <a:gd name="connsiteX4" fmla="*/ 34362 w 61499"/>
                <a:gd name="connsiteY4" fmla="*/ 0 h 284180"/>
                <a:gd name="connsiteX5" fmla="*/ 29501 w 61499"/>
                <a:gd name="connsiteY5" fmla="*/ 981 h 284180"/>
                <a:gd name="connsiteX6" fmla="*/ 0 w 61499"/>
                <a:gd name="connsiteY6" fmla="*/ 45487 h 284180"/>
                <a:gd name="connsiteX7" fmla="*/ 0 w 61499"/>
                <a:gd name="connsiteY7" fmla="*/ 238692 h 284180"/>
                <a:gd name="connsiteX8" fmla="*/ 29501 w 61499"/>
                <a:gd name="connsiteY8" fmla="*/ 283198 h 28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9" h="284180">
                  <a:moveTo>
                    <a:pt x="34362" y="284180"/>
                  </a:moveTo>
                  <a:lnTo>
                    <a:pt x="42219" y="265477"/>
                  </a:lnTo>
                  <a:cubicBezTo>
                    <a:pt x="54634" y="227553"/>
                    <a:pt x="61499" y="185857"/>
                    <a:pt x="61499" y="142090"/>
                  </a:cubicBezTo>
                  <a:cubicBezTo>
                    <a:pt x="61499" y="98323"/>
                    <a:pt x="54634" y="56627"/>
                    <a:pt x="42219" y="18703"/>
                  </a:cubicBezTo>
                  <a:lnTo>
                    <a:pt x="34362" y="0"/>
                  </a:lnTo>
                  <a:lnTo>
                    <a:pt x="29501" y="981"/>
                  </a:lnTo>
                  <a:cubicBezTo>
                    <a:pt x="12165" y="8314"/>
                    <a:pt x="0" y="25480"/>
                    <a:pt x="0" y="45487"/>
                  </a:cubicBezTo>
                  <a:lnTo>
                    <a:pt x="0" y="238692"/>
                  </a:lnTo>
                  <a:cubicBezTo>
                    <a:pt x="0" y="258699"/>
                    <a:pt x="12165" y="275865"/>
                    <a:pt x="29501" y="283198"/>
                  </a:cubicBezTo>
                  <a:close/>
                </a:path>
              </a:pathLst>
            </a:custGeom>
            <a:blipFill>
              <a:blip r:embed="rId7"/>
              <a:stretch>
                <a:fillRect/>
              </a:stretch>
            </a:blipFill>
            <a:ln>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11608826" y="32805"/>
            <a:ext cx="475344" cy="475344"/>
            <a:chOff x="8908843" y="1436395"/>
            <a:chExt cx="1009857" cy="1009857"/>
          </a:xfrm>
        </p:grpSpPr>
        <p:sp>
          <p:nvSpPr>
            <p:cNvPr id="133" name="矩形: 圆角 132"/>
            <p:cNvSpPr/>
            <p:nvPr/>
          </p:nvSpPr>
          <p:spPr>
            <a:xfrm>
              <a:off x="8908843" y="1436395"/>
              <a:ext cx="1009857" cy="1009857"/>
            </a:xfrm>
            <a:prstGeom prst="roundRect">
              <a:avLst/>
            </a:prstGeom>
            <a:blipFill>
              <a:blip r:embed="rId8"/>
              <a:stretch>
                <a:fillRect/>
              </a:stretch>
            </a:blip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p:cNvGrpSpPr/>
            <p:nvPr/>
          </p:nvGrpSpPr>
          <p:grpSpPr>
            <a:xfrm>
              <a:off x="9083764" y="1712436"/>
              <a:ext cx="692391" cy="451870"/>
              <a:chOff x="9051514" y="1769586"/>
              <a:chExt cx="692391" cy="451870"/>
            </a:xfrm>
          </p:grpSpPr>
          <p:sp>
            <p:nvSpPr>
              <p:cNvPr id="135" name="矩形: 圆角 134"/>
              <p:cNvSpPr/>
              <p:nvPr/>
            </p:nvSpPr>
            <p:spPr>
              <a:xfrm rot="1676381" flipH="1" flipV="1">
                <a:off x="9442658" y="1769586"/>
                <a:ext cx="301247" cy="301246"/>
              </a:xfrm>
              <a:prstGeom prst="roundRect">
                <a:avLst/>
              </a:prstGeom>
              <a:solidFill>
                <a:srgbClr val="F5B12C"/>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圆角 135"/>
              <p:cNvSpPr/>
              <p:nvPr/>
            </p:nvSpPr>
            <p:spPr>
              <a:xfrm flipH="1" flipV="1">
                <a:off x="9239020" y="1920210"/>
                <a:ext cx="301247" cy="301246"/>
              </a:xfrm>
              <a:prstGeom prst="roundRect">
                <a:avLst/>
              </a:prstGeom>
              <a:solidFill>
                <a:srgbClr val="FFFFFF"/>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圆角 136"/>
              <p:cNvSpPr/>
              <p:nvPr/>
            </p:nvSpPr>
            <p:spPr>
              <a:xfrm rot="20599607" flipH="1" flipV="1">
                <a:off x="9051514" y="1814296"/>
                <a:ext cx="301247" cy="301246"/>
              </a:xfrm>
              <a:prstGeom prst="roundRect">
                <a:avLst/>
              </a:prstGeom>
              <a:solidFill>
                <a:srgbClr val="9DC368"/>
              </a:solidFill>
              <a:ln w="19050">
                <a:solidFill>
                  <a:srgbClr val="5B63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8" name="文本框 137"/>
          <p:cNvSpPr txBox="1"/>
          <p:nvPr/>
        </p:nvSpPr>
        <p:spPr>
          <a:xfrm>
            <a:off x="670606" y="32805"/>
            <a:ext cx="785745" cy="461665"/>
          </a:xfrm>
          <a:prstGeom prst="rect">
            <a:avLst/>
          </a:prstGeom>
          <a:noFill/>
        </p:spPr>
        <p:txBody>
          <a:bodyPr wrap="square" rtlCol="0">
            <a:spAutoFit/>
          </a:bodyPr>
          <a:lstStyle/>
          <a:p>
            <a:pPr>
              <a:lnSpc>
                <a:spcPct val="150000"/>
              </a:lnSpc>
            </a:pPr>
            <a:r>
              <a:rPr lang="en-US" altLang="zh-CN" sz="1600">
                <a:solidFill>
                  <a:srgbClr val="545D4C"/>
                </a:solidFill>
                <a:latin typeface="Bradley Hand ITC" panose="03070402050302030203" pitchFamily="66" charset="0"/>
              </a:rPr>
              <a:t>LOGO</a:t>
            </a:r>
            <a:endParaRPr lang="zh-CN" altLang="en-US" sz="1600">
              <a:solidFill>
                <a:srgbClr val="545D4C"/>
              </a:solidFill>
              <a:latin typeface="Bradley Hand ITC" panose="03070402050302030203" pitchFamily="66" charset="0"/>
            </a:endParaRPr>
          </a:p>
        </p:txBody>
      </p:sp>
      <p:sp>
        <p:nvSpPr>
          <p:cNvPr id="139" name="文本框 138"/>
          <p:cNvSpPr txBox="1"/>
          <p:nvPr/>
        </p:nvSpPr>
        <p:spPr>
          <a:xfrm>
            <a:off x="5541012" y="988873"/>
            <a:ext cx="6781739" cy="1754326"/>
          </a:xfrm>
          <a:prstGeom prst="rect">
            <a:avLst/>
          </a:prstGeom>
          <a:noFill/>
        </p:spPr>
        <p:txBody>
          <a:bodyPr wrap="square" rtlCol="0">
            <a:spAutoFit/>
          </a:bodyPr>
          <a:lstStyle/>
          <a:p>
            <a:pPr>
              <a:lnSpc>
                <a:spcPct val="150000"/>
              </a:lnSpc>
            </a:pPr>
            <a:r>
              <a:rPr lang="en-US" altLang="zh-CN">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Bradley Hand ITC" panose="03070402050302030203" pitchFamily="66" charset="0"/>
            </a:endParaRPr>
          </a:p>
        </p:txBody>
      </p:sp>
      <p:sp>
        <p:nvSpPr>
          <p:cNvPr id="140" name="文本框 139"/>
          <p:cNvSpPr txBox="1"/>
          <p:nvPr/>
        </p:nvSpPr>
        <p:spPr>
          <a:xfrm>
            <a:off x="1959324" y="3975410"/>
            <a:ext cx="6781739" cy="1754326"/>
          </a:xfrm>
          <a:prstGeom prst="rect">
            <a:avLst/>
          </a:prstGeom>
          <a:noFill/>
        </p:spPr>
        <p:txBody>
          <a:bodyPr wrap="square" rtlCol="0">
            <a:spAutoFit/>
          </a:bodyPr>
          <a:lstStyle/>
          <a:p>
            <a:pPr>
              <a:lnSpc>
                <a:spcPct val="150000"/>
              </a:lnSpc>
            </a:pPr>
            <a:r>
              <a:rPr lang="en-US" altLang="zh-CN">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latin typeface="Bradley Hand ITC" panose="03070402050302030203" pitchFamily="66" charset="0"/>
            </a:endParaRPr>
          </a:p>
        </p:txBody>
      </p:sp>
      <p:pic>
        <p:nvPicPr>
          <p:cNvPr id="142" name="图片 141" descr="图片包含 室内, 物体, 音乐&#10;&#10;已生成高可信度的说明"/>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5002475" y="1431784"/>
            <a:ext cx="407786" cy="728391"/>
          </a:xfrm>
          <a:prstGeom prst="rect">
            <a:avLst/>
          </a:prstGeom>
        </p:spPr>
      </p:pic>
      <p:pic>
        <p:nvPicPr>
          <p:cNvPr id="144" name="图片 143" descr="图片包含 饼干成型切割刀&#10;&#10;已生成高可信度的说明"/>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869543" y="2525597"/>
            <a:ext cx="578662" cy="4188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包含 文字, 地图&#10;&#10;已生成极高可信度的说明"/>
          <p:cNvPicPr>
            <a:picLocks noChangeAspect="1"/>
          </p:cNvPicPr>
          <p:nvPr/>
        </p:nvPicPr>
        <p:blipFill rotWithShape="1">
          <a:blip r:embed="rId1">
            <a:extLst>
              <a:ext uri="{28A0092B-C50C-407E-A947-70E740481C1C}">
                <a14:useLocalDpi xmlns:a14="http://schemas.microsoft.com/office/drawing/2010/main" val="0"/>
              </a:ext>
            </a:extLst>
          </a:blip>
          <a:srcRect t="8271" b="22711"/>
          <a:stretch>
            <a:fillRect/>
          </a:stretch>
        </p:blipFill>
        <p:spPr>
          <a:xfrm>
            <a:off x="20" y="10"/>
            <a:ext cx="12191980" cy="6857990"/>
          </a:xfrm>
          <a:prstGeom prst="rect">
            <a:avLst/>
          </a:prstGeom>
        </p:spPr>
      </p:pic>
      <p:pic>
        <p:nvPicPr>
          <p:cNvPr id="12" name="图片 11" descr="图片包含 建筑物, 就坐&#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378366">
            <a:off x="3145090" y="3722530"/>
            <a:ext cx="2381250" cy="1666875"/>
          </a:xfrm>
          <a:prstGeom prst="rect">
            <a:avLst/>
          </a:prstGeom>
        </p:spPr>
      </p:pic>
      <p:pic>
        <p:nvPicPr>
          <p:cNvPr id="3" name="图片 2" descr="图片包含 墙壁, 室内&#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9166" y="3193833"/>
            <a:ext cx="2726610" cy="190862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41743">
            <a:off x="4441582" y="3646174"/>
            <a:ext cx="2726610" cy="1908628"/>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01880">
            <a:off x="6720029" y="1698633"/>
            <a:ext cx="2726610" cy="1908628"/>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6139" y="3000237"/>
            <a:ext cx="2726610" cy="1908628"/>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599285">
            <a:off x="2834383" y="2589315"/>
            <a:ext cx="2726610" cy="1908628"/>
          </a:xfrm>
          <a:prstGeom prst="rect">
            <a:avLst/>
          </a:prstGeom>
        </p:spPr>
      </p:pic>
      <p:pic>
        <p:nvPicPr>
          <p:cNvPr id="8" name="图片 7" descr="图片包含 照片, 遍布, 室内&#10;&#10;已生成高可信度的说明"/>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260162">
            <a:off x="6375350" y="2713332"/>
            <a:ext cx="2726610" cy="1908628"/>
          </a:xfrm>
          <a:prstGeom prst="rect">
            <a:avLst/>
          </a:prstGeom>
        </p:spPr>
      </p:pic>
      <p:pic>
        <p:nvPicPr>
          <p:cNvPr id="9" name="图片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622994">
            <a:off x="4762214" y="1845914"/>
            <a:ext cx="2726610" cy="1908628"/>
          </a:xfrm>
          <a:prstGeom prst="rect">
            <a:avLst/>
          </a:prstGeom>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156857">
            <a:off x="3027373" y="1115263"/>
            <a:ext cx="2726610" cy="19086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theme/theme1.xml><?xml version="1.0" encoding="utf-8"?>
<a:theme xmlns:a="http://schemas.openxmlformats.org/drawingml/2006/main" name="www.freeppt7.com-Best PPT templates for free downloa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9D05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50000"/>
          </a:lnSpc>
          <a:defRPr smtClean="0">
            <a:latin typeface="Bradley Hand ITC" panose="03070402050302030203" pitchFamily="66"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3142</Words>
  <Application>WPS 演示</Application>
  <PresentationFormat>宽屏</PresentationFormat>
  <Paragraphs>95</Paragraphs>
  <Slides>11</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vt:i4>
      </vt:variant>
    </vt:vector>
  </HeadingPairs>
  <TitlesOfParts>
    <vt:vector size="27" baseType="lpstr">
      <vt:lpstr>Arial</vt:lpstr>
      <vt:lpstr>宋体</vt:lpstr>
      <vt:lpstr>Wingdings</vt:lpstr>
      <vt:lpstr>Bradley Hand ITC</vt:lpstr>
      <vt:lpstr>Bauhaus 93</vt:lpstr>
      <vt:lpstr>等线</vt:lpstr>
      <vt:lpstr>微软雅黑</vt:lpstr>
      <vt:lpstr>Arial Unicode MS</vt:lpstr>
      <vt:lpstr>HelveticaNeueLT Pro 67 MdCn</vt:lpstr>
      <vt:lpstr>Hiragino Sans GB W3</vt:lpstr>
      <vt:lpstr>News Gothic MT</vt:lpstr>
      <vt:lpstr>Arial</vt:lpstr>
      <vt:lpstr>Wingdings</vt:lpstr>
      <vt:lpstr>Segoe Print</vt:lpstr>
      <vt:lpstr>等线 Light</vt:lpstr>
      <vt:lpstr>www.freeppt7.com-Best PPT templates for free download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kwl6163com</cp:lastModifiedBy>
  <cp:revision>61</cp:revision>
  <dcterms:created xsi:type="dcterms:W3CDTF">2018-02-06T03:30:00Z</dcterms:created>
  <dcterms:modified xsi:type="dcterms:W3CDTF">2018-05-20T01:23:19Z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