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A00"/>
    <a:srgbClr val="5C2E00"/>
    <a:srgbClr val="D68B1C"/>
    <a:srgbClr val="552579"/>
    <a:srgbClr val="2597FF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152705" cy="1527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956050"/>
            <a:ext cx="8246070" cy="763525"/>
          </a:xfrm>
          <a:effectLst>
            <a:outerShdw blurRad="38100" dist="38100" dir="3600000" algn="ctr" rotWithShape="0">
              <a:schemeClr val="accent6">
                <a:lumMod val="50000"/>
                <a:alpha val="89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719575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C0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61557" y="243040"/>
            <a:ext cx="3697941" cy="549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328232" y="805833"/>
            <a:ext cx="1366964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261557" y="846994"/>
            <a:ext cx="2571610" cy="416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>
                <a:latin typeface="+mj-lt"/>
              </a:defRPr>
            </a:lvl1pPr>
          </a:lstStyle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CLICK HERE TO ADD YOUR TITLE</a:t>
            </a:r>
            <a:endParaRPr lang="zh-CN" altLang="zh-CN" dirty="0">
              <a:solidFill>
                <a:schemeClr val="bg1">
                  <a:lumMod val="75000"/>
                </a:schemeClr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effectLst>
            <a:outerShdw blurRad="38100" dist="38100" dir="3600000" algn="ctr" rotWithShape="0">
              <a:schemeClr val="accent6">
                <a:lumMod val="50000"/>
                <a:alpha val="80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123035"/>
          </a:xfrm>
        </p:spPr>
        <p:txBody>
          <a:bodyPr/>
          <a:lstStyle>
            <a:lvl1pPr>
              <a:defRPr sz="2800">
                <a:solidFill>
                  <a:srgbClr val="6C0A00"/>
                </a:solidFill>
              </a:defRPr>
            </a:lvl1pPr>
            <a:lvl2pPr>
              <a:defRPr>
                <a:solidFill>
                  <a:srgbClr val="6C0A00"/>
                </a:solidFill>
              </a:defRPr>
            </a:lvl2pPr>
            <a:lvl3pPr>
              <a:defRPr>
                <a:solidFill>
                  <a:srgbClr val="6C0A00"/>
                </a:solidFill>
              </a:defRPr>
            </a:lvl3pPr>
            <a:lvl4pPr>
              <a:defRPr>
                <a:solidFill>
                  <a:srgbClr val="6C0A00"/>
                </a:solidFill>
              </a:defRPr>
            </a:lvl4pPr>
            <a:lvl5pPr>
              <a:defRPr>
                <a:solidFill>
                  <a:srgbClr val="6C0A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  <a:effectLst>
            <a:outerShdw blurRad="38100" dist="38100" dir="3600000" algn="ctr" rotWithShape="0">
              <a:schemeClr val="accent6">
                <a:lumMod val="50000"/>
                <a:alpha val="79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291130"/>
            <a:ext cx="6566314" cy="4428445"/>
          </a:xfrm>
        </p:spPr>
        <p:txBody>
          <a:bodyPr/>
          <a:lstStyle>
            <a:lvl1pPr>
              <a:defRPr sz="2800">
                <a:solidFill>
                  <a:srgbClr val="6C0A00"/>
                </a:solidFill>
              </a:defRPr>
            </a:lvl1pPr>
            <a:lvl2pPr>
              <a:defRPr>
                <a:solidFill>
                  <a:srgbClr val="6C0A00"/>
                </a:solidFill>
              </a:defRPr>
            </a:lvl2pPr>
            <a:lvl3pPr>
              <a:defRPr>
                <a:solidFill>
                  <a:srgbClr val="6C0A00"/>
                </a:solidFill>
              </a:defRPr>
            </a:lvl3pPr>
            <a:lvl4pPr>
              <a:defRPr>
                <a:solidFill>
                  <a:srgbClr val="6C0A00"/>
                </a:solidFill>
              </a:defRPr>
            </a:lvl4pPr>
            <a:lvl5pPr>
              <a:defRPr>
                <a:solidFill>
                  <a:srgbClr val="6C0A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532180"/>
          </a:xfrm>
          <a:effectLst>
            <a:outerShdw blurRad="38100" dist="38100" dir="3600000" algn="ctr" rotWithShape="0">
              <a:schemeClr val="accent6">
                <a:lumMod val="50000"/>
                <a:alpha val="81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18831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C0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818180"/>
            <a:ext cx="4040188" cy="3035058"/>
          </a:xfrm>
        </p:spPr>
        <p:txBody>
          <a:bodyPr/>
          <a:lstStyle>
            <a:lvl1pPr>
              <a:defRPr sz="2400">
                <a:solidFill>
                  <a:srgbClr val="6C0A00"/>
                </a:solidFill>
              </a:defRPr>
            </a:lvl1pPr>
            <a:lvl2pPr>
              <a:defRPr sz="2000">
                <a:solidFill>
                  <a:srgbClr val="6C0A00"/>
                </a:solidFill>
              </a:defRPr>
            </a:lvl2pPr>
            <a:lvl3pPr>
              <a:defRPr sz="1800">
                <a:solidFill>
                  <a:srgbClr val="6C0A00"/>
                </a:solidFill>
              </a:defRPr>
            </a:lvl3pPr>
            <a:lvl4pPr>
              <a:defRPr sz="1600">
                <a:solidFill>
                  <a:srgbClr val="6C0A00"/>
                </a:solidFill>
              </a:defRPr>
            </a:lvl4pPr>
            <a:lvl5pPr>
              <a:defRPr sz="1600">
                <a:solidFill>
                  <a:srgbClr val="D68B1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18831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C0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818180"/>
            <a:ext cx="4041775" cy="3035058"/>
          </a:xfrm>
        </p:spPr>
        <p:txBody>
          <a:bodyPr/>
          <a:lstStyle>
            <a:lvl1pPr>
              <a:defRPr sz="2400">
                <a:solidFill>
                  <a:srgbClr val="6C0A00"/>
                </a:solidFill>
              </a:defRPr>
            </a:lvl1pPr>
            <a:lvl2pPr>
              <a:defRPr sz="2000">
                <a:solidFill>
                  <a:srgbClr val="6C0A00"/>
                </a:solidFill>
              </a:defRPr>
            </a:lvl2pPr>
            <a:lvl3pPr>
              <a:defRPr sz="1800">
                <a:solidFill>
                  <a:srgbClr val="6C0A00"/>
                </a:solidFill>
              </a:defRPr>
            </a:lvl3pPr>
            <a:lvl4pPr>
              <a:defRPr sz="1600">
                <a:solidFill>
                  <a:srgbClr val="6C0A00"/>
                </a:solidFill>
              </a:defRPr>
            </a:lvl4pPr>
            <a:lvl5pPr>
              <a:defRPr sz="1600">
                <a:solidFill>
                  <a:srgbClr val="6C0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1517900" y="4077109"/>
            <a:ext cx="7635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www.1ppt.com/jiaoan/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  <a:endParaRPr lang="en-US" smtClean="0"/>
          </a:p>
          <a:p>
            <a:r>
              <a:rPr lang="en-US" smtClean="0"/>
              <a:t>Feature 2</a:t>
            </a:r>
            <a:endParaRPr lang="en-US" smtClean="0"/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  <a:endParaRPr lang="en-US" dirty="0" smtClean="0"/>
          </a:p>
          <a:p>
            <a:r>
              <a:rPr lang="en-US" dirty="0" smtClean="0"/>
              <a:t>Feature 2</a:t>
            </a:r>
            <a:endParaRPr lang="en-US" dirty="0" smtClean="0"/>
          </a:p>
          <a:p>
            <a:r>
              <a:rPr lang="en-US" smtClean="0"/>
              <a:t>Feature 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2054655"/>
            <a:ext cx="5650085" cy="4123035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  <a:endParaRPr lang="en-US" dirty="0" smtClean="0"/>
          </a:p>
          <a:p>
            <a:r>
              <a:rPr lang="en-US" dirty="0" smtClean="0"/>
              <a:t>Using Awesome Backgrounds</a:t>
            </a:r>
            <a:endParaRPr lang="en-US" dirty="0" smtClean="0"/>
          </a:p>
          <a:p>
            <a:r>
              <a:rPr lang="en-US" dirty="0" smtClean="0"/>
              <a:t>Engage your Audience</a:t>
            </a:r>
            <a:endParaRPr lang="en-US" dirty="0" smtClean="0"/>
          </a:p>
          <a:p>
            <a:r>
              <a:rPr lang="en-US" dirty="0" smtClean="0"/>
              <a:t>Capture Audience Attention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  <a:endParaRPr lang="en-US" smtClean="0"/>
          </a:p>
          <a:p>
            <a:r>
              <a:rPr lang="en-US" smtClean="0"/>
              <a:t>Feature 2</a:t>
            </a:r>
            <a:endParaRPr lang="en-US" smtClean="0"/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  <a:endParaRPr lang="en-US" dirty="0" smtClean="0"/>
          </a:p>
          <a:p>
            <a:r>
              <a:rPr lang="en-US" dirty="0" smtClean="0"/>
              <a:t>Feature 2</a:t>
            </a:r>
            <a:endParaRPr lang="en-US" dirty="0" smtClean="0"/>
          </a:p>
          <a:p>
            <a:r>
              <a:rPr lang="en-US" smtClean="0"/>
              <a:t>Feature 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260" y="2089785"/>
            <a:ext cx="4678680" cy="10782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362839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1197</Words>
  <Application>WPS 演示</Application>
  <PresentationFormat>全屏显示(4:3)</PresentationFormat>
  <Paragraphs>59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HelveticaNeueLT Pro 67 MdCn</vt:lpstr>
      <vt:lpstr>Hiragino Sans GB W3</vt:lpstr>
      <vt:lpstr>News Gothic MT</vt:lpstr>
      <vt:lpstr>Wingdings</vt:lpstr>
      <vt:lpstr>Segoe Print</vt:lpstr>
      <vt:lpstr>www.freeppt7.com-Best PPT templates for free download</vt:lpstr>
      <vt:lpstr>Click to edit Master title style</vt:lpstr>
      <vt:lpstr>Slide Title</vt:lpstr>
      <vt:lpstr>Slide Title</vt:lpstr>
      <vt:lpstr>Slide Title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kwl6163com</cp:lastModifiedBy>
  <cp:revision>52</cp:revision>
  <dcterms:created xsi:type="dcterms:W3CDTF">2013-08-21T19:17:00Z</dcterms:created>
  <dcterms:modified xsi:type="dcterms:W3CDTF">2018-05-20T09:37:27Z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