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handoutMasterIdLst>
    <p:handoutMasterId r:id="rId38"/>
  </p:handoutMasterIdLst>
  <p:sldIdLst>
    <p:sldId id="317" r:id="rId2"/>
    <p:sldId id="293" r:id="rId3"/>
    <p:sldId id="264" r:id="rId4"/>
    <p:sldId id="322" r:id="rId5"/>
    <p:sldId id="259" r:id="rId6"/>
    <p:sldId id="274" r:id="rId7"/>
    <p:sldId id="287" r:id="rId8"/>
    <p:sldId id="299" r:id="rId9"/>
    <p:sldId id="278" r:id="rId10"/>
    <p:sldId id="321" r:id="rId11"/>
    <p:sldId id="288" r:id="rId12"/>
    <p:sldId id="289" r:id="rId13"/>
    <p:sldId id="262" r:id="rId14"/>
    <p:sldId id="290" r:id="rId15"/>
    <p:sldId id="277" r:id="rId16"/>
    <p:sldId id="320" r:id="rId17"/>
    <p:sldId id="300" r:id="rId18"/>
    <p:sldId id="267" r:id="rId19"/>
    <p:sldId id="260" r:id="rId20"/>
    <p:sldId id="266" r:id="rId21"/>
    <p:sldId id="272" r:id="rId22"/>
    <p:sldId id="319" r:id="rId23"/>
    <p:sldId id="268" r:id="rId24"/>
    <p:sldId id="270" r:id="rId25"/>
    <p:sldId id="285" r:id="rId26"/>
    <p:sldId id="265" r:id="rId27"/>
    <p:sldId id="269" r:id="rId28"/>
    <p:sldId id="313" r:id="rId29"/>
    <p:sldId id="292" r:id="rId30"/>
    <p:sldId id="281" r:id="rId31"/>
    <p:sldId id="271" r:id="rId32"/>
    <p:sldId id="261" r:id="rId33"/>
    <p:sldId id="301" r:id="rId34"/>
    <p:sldId id="318" r:id="rId35"/>
    <p:sldId id="353" r:id="rId3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79600"/>
    <a:srgbClr val="3992DB"/>
    <a:srgbClr val="005DA2"/>
    <a:srgbClr val="0F1836"/>
    <a:srgbClr val="FDFDFD"/>
    <a:srgbClr val="D9D9D9"/>
    <a:srgbClr val="DCDEE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35" autoAdjust="0"/>
    <p:restoredTop sz="94660" autoAdjust="0"/>
  </p:normalViewPr>
  <p:slideViewPr>
    <p:cSldViewPr>
      <p:cViewPr varScale="1">
        <p:scale>
          <a:sx n="152" d="100"/>
          <a:sy n="152" d="100"/>
        </p:scale>
        <p:origin x="-96" y="-9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2018/5/24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2018/5/24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xmlns="">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dirty="0" smtClean="0"/>
              <a:t>模板来自于 </a:t>
            </a:r>
            <a:r>
              <a:rPr lang="en-US" altLang="zh-CN" dirty="0"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35</a:t>
            </a:fld>
            <a:endParaRPr lang="zh-CN" altLang="en-US" smtClean="0">
              <a:solidFill>
                <a:prstClr val="black"/>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2018/5/24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2018/5/24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2018/5/24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2018/5/24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2018/5/24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7" name="直接连接符 6"/>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323528" y="292895"/>
            <a:ext cx="390372" cy="20597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sp>
        <p:nvSpPr>
          <p:cNvPr id="18" name="TextBox 15"/>
          <p:cNvSpPr txBox="1"/>
          <p:nvPr userDrawn="1"/>
        </p:nvSpPr>
        <p:spPr>
          <a:xfrm>
            <a:off x="8100392" y="241995"/>
            <a:ext cx="671347" cy="369332"/>
          </a:xfrm>
          <a:prstGeom prst="rect">
            <a:avLst/>
          </a:prstGeom>
          <a:noFill/>
        </p:spPr>
        <p:txBody>
          <a:bodyPr wrap="square" rtlCol="0">
            <a:spAutoFit/>
          </a:bodyPr>
          <a:lstStyle/>
          <a:p>
            <a:pPr algn="ctr"/>
            <a:fld id="{2EEF1883-7A0E-4F66-9932-E581691AD397}" type="slidenum">
              <a:rPr lang="zh-CN" altLang="en-US" sz="18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18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18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p:transition spd="slow" advTm="0">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cSld>
  <p:clrMapOvr>
    <a:masterClrMapping/>
  </p:clrMapOvr>
  <p:transition spd="slow" advTm="0">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2018/5/24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2018/5/24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2018/5/24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2018/5/24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2018/5/24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cstate="print">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2018/5/24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slow" advTm="0">
    <p:cove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hyperlink" Target="https://www.freeppt7.com/" TargetMode="External"/><Relationship Id="rId2" Type="http://schemas.openxmlformats.org/officeDocument/2006/relationships/notesSlide" Target="../notesSlides/notesSlide35.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3174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Rectangle 3"/>
          <p:cNvSpPr txBox="1">
            <a:spLocks noChangeArrowheads="1"/>
          </p:cNvSpPr>
          <p:nvPr/>
        </p:nvSpPr>
        <p:spPr>
          <a:xfrm>
            <a:off x="437200" y="1817101"/>
            <a:ext cx="5713500"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000" b="1" dirty="0" smtClean="0">
                <a:solidFill>
                  <a:schemeClr val="bg1"/>
                </a:solidFill>
                <a:latin typeface="微软雅黑" panose="020B0503020204020204" pitchFamily="34" charset="-122"/>
                <a:ea typeface="微软雅黑" panose="020B0503020204020204" pitchFamily="34" charset="-122"/>
              </a:rPr>
              <a:t>PowerPoint  template</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sp>
        <p:nvSpPr>
          <p:cNvPr id="44" name="Rectangle 4"/>
          <p:cNvSpPr txBox="1">
            <a:spLocks noChangeArrowheads="1"/>
          </p:cNvSpPr>
          <p:nvPr/>
        </p:nvSpPr>
        <p:spPr>
          <a:xfrm>
            <a:off x="214282" y="2357436"/>
            <a:ext cx="5643570" cy="322659"/>
          </a:xfrm>
          <a:prstGeom prst="rect">
            <a:avLst/>
          </a:prstGeom>
        </p:spPr>
        <p:txBody>
          <a:bodyPr vert="horz" lIns="91440" tIns="45720" rIns="91440" bIns="45720" rtlCol="0" anchor="ct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altLang="zh-CN" sz="1400" dirty="0" smtClean="0">
                <a:solidFill>
                  <a:schemeClr val="bg1"/>
                </a:solidFill>
                <a:latin typeface="微软雅黑" panose="020B0503020204020204" pitchFamily="34" charset="-122"/>
                <a:ea typeface="微软雅黑" panose="020B0503020204020204" pitchFamily="34" charset="-122"/>
              </a:rPr>
              <a:t>Framework complete year-end summary, work report, debriefing report </a:t>
            </a:r>
            <a:r>
              <a:rPr lang="en-US" altLang="zh-CN" sz="1400" dirty="0" err="1" smtClean="0">
                <a:solidFill>
                  <a:schemeClr val="bg1"/>
                </a:solidFill>
                <a:latin typeface="微软雅黑" panose="020B0503020204020204" pitchFamily="34" charset="-122"/>
                <a:ea typeface="微软雅黑" panose="020B0503020204020204" pitchFamily="34" charset="-122"/>
              </a:rPr>
              <a:t>ppt</a:t>
            </a:r>
            <a:r>
              <a:rPr lang="en-US" altLang="zh-CN" sz="1400" dirty="0" smtClean="0">
                <a:solidFill>
                  <a:schemeClr val="bg1"/>
                </a:solidFill>
                <a:latin typeface="微软雅黑" panose="020B0503020204020204" pitchFamily="34" charset="-122"/>
                <a:ea typeface="微软雅黑" panose="020B0503020204020204" pitchFamily="34" charset="-122"/>
              </a:rPr>
              <a:t> template</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5"/>
          <p:cNvCxnSpPr>
            <a:cxnSpLocks noChangeShapeType="1"/>
          </p:cNvCxnSpPr>
          <p:nvPr/>
        </p:nvCxnSpPr>
        <p:spPr bwMode="auto">
          <a:xfrm flipH="1">
            <a:off x="1203668" y="2319545"/>
            <a:ext cx="4617801" cy="0"/>
          </a:xfrm>
          <a:prstGeom prst="line">
            <a:avLst/>
          </a:prstGeom>
          <a:noFill/>
          <a:ln w="12700">
            <a:solidFill>
              <a:schemeClr val="accent1"/>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48" name="矩形 47"/>
          <p:cNvSpPr/>
          <p:nvPr/>
        </p:nvSpPr>
        <p:spPr>
          <a:xfrm>
            <a:off x="500034" y="642924"/>
            <a:ext cx="2987916" cy="1423457"/>
          </a:xfrm>
          <a:prstGeom prst="rect">
            <a:avLst/>
          </a:prstGeom>
        </p:spPr>
        <p:txBody>
          <a:bodyPr wrap="none" lIns="68571" tIns="34285" rIns="68571" bIns="34285">
            <a:spAutoFit/>
          </a:bodyPr>
          <a:lstStyle/>
          <a:p>
            <a:pPr algn="r"/>
            <a:r>
              <a:rPr lang="en-US" altLang="zh-CN" sz="8800" b="1" dirty="0" smtClean="0">
                <a:solidFill>
                  <a:schemeClr val="bg1"/>
                </a:solidFill>
                <a:latin typeface="微软雅黑" panose="020B0503020204020204" pitchFamily="34" charset="-122"/>
                <a:ea typeface="微软雅黑" panose="020B0503020204020204" pitchFamily="34" charset="-122"/>
              </a:rPr>
              <a:t>work</a:t>
            </a:r>
            <a:endParaRPr lang="en-US" altLang="zh-CN" sz="8800" b="1" dirty="0" smtClean="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8541729" y="4515180"/>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rgbClr val="92D05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52" name="组合 51"/>
          <p:cNvGrpSpPr/>
          <p:nvPr/>
        </p:nvGrpSpPr>
        <p:grpSpPr>
          <a:xfrm>
            <a:off x="7245585" y="4515573"/>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55" name="组合 54"/>
          <p:cNvGrpSpPr/>
          <p:nvPr/>
        </p:nvGrpSpPr>
        <p:grpSpPr>
          <a:xfrm>
            <a:off x="7893657" y="4515180"/>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58" name="组合 57"/>
          <p:cNvGrpSpPr/>
          <p:nvPr/>
        </p:nvGrpSpPr>
        <p:grpSpPr>
          <a:xfrm>
            <a:off x="5949441" y="4515180"/>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rgbClr val="FF0000"/>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61" name="组合 60"/>
          <p:cNvGrpSpPr/>
          <p:nvPr/>
        </p:nvGrpSpPr>
        <p:grpSpPr>
          <a:xfrm>
            <a:off x="6597513" y="4515180"/>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3"/>
                                        </p:tgtEl>
                                        <p:attrNameLst>
                                          <p:attrName>ppt_y</p:attrName>
                                        </p:attrNameLst>
                                      </p:cBhvr>
                                      <p:tavLst>
                                        <p:tav tm="0">
                                          <p:val>
                                            <p:strVal val="#ppt_y"/>
                                          </p:val>
                                        </p:tav>
                                        <p:tav tm="100000">
                                          <p:val>
                                            <p:strVal val="#ppt_y"/>
                                          </p:val>
                                        </p:tav>
                                      </p:tavLst>
                                    </p:anim>
                                    <p:anim calcmode="lin" valueType="num">
                                      <p:cBhvr>
                                        <p:cTn id="1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3"/>
                                        </p:tgtEl>
                                      </p:cBhvr>
                                    </p:animEffect>
                                  </p:childTnLst>
                                </p:cTn>
                              </p:par>
                            </p:childTnLst>
                          </p:cTn>
                        </p:par>
                        <p:par>
                          <p:cTn id="18" fill="hold">
                            <p:stCondLst>
                              <p:cond delay="2350"/>
                            </p:stCondLst>
                            <p:childTnLst>
                              <p:par>
                                <p:cTn id="19" presetID="22" presetClass="entr" presetSubtype="2"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ipe(right)">
                                      <p:cBhvr>
                                        <p:cTn id="21" dur="1000"/>
                                        <p:tgtEl>
                                          <p:spTgt spid="46"/>
                                        </p:tgtEl>
                                      </p:cBhvr>
                                    </p:animEffect>
                                  </p:childTnLst>
                                </p:cTn>
                              </p:par>
                            </p:childTnLst>
                          </p:cTn>
                        </p:par>
                        <p:par>
                          <p:cTn id="22" fill="hold">
                            <p:stCondLst>
                              <p:cond delay="3350"/>
                            </p:stCondLst>
                            <p:childTnLst>
                              <p:par>
                                <p:cTn id="23" presetID="53" presetClass="entr" presetSubtype="16" fill="hold" grpId="0" nodeType="afterEffect">
                                  <p:stCondLst>
                                    <p:cond delay="0"/>
                                  </p:stCondLst>
                                  <p:iterate type="lt">
                                    <p:tmPct val="7000"/>
                                  </p:iterate>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par>
                          <p:cTn id="28" fill="hold">
                            <p:stCondLst>
                              <p:cond delay="6300"/>
                            </p:stCondLst>
                            <p:childTnLst>
                              <p:par>
                                <p:cTn id="29" presetID="53" presetClass="entr" presetSubtype="16"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fill="hold"/>
                                        <p:tgtEl>
                                          <p:spTgt spid="58"/>
                                        </p:tgtEl>
                                        <p:attrNameLst>
                                          <p:attrName>ppt_w</p:attrName>
                                        </p:attrNameLst>
                                      </p:cBhvr>
                                      <p:tavLst>
                                        <p:tav tm="0">
                                          <p:val>
                                            <p:fltVal val="0"/>
                                          </p:val>
                                        </p:tav>
                                        <p:tav tm="100000">
                                          <p:val>
                                            <p:strVal val="#ppt_w"/>
                                          </p:val>
                                        </p:tav>
                                      </p:tavLst>
                                    </p:anim>
                                    <p:anim calcmode="lin" valueType="num">
                                      <p:cBhvr>
                                        <p:cTn id="32" dur="500" fill="hold"/>
                                        <p:tgtEl>
                                          <p:spTgt spid="58"/>
                                        </p:tgtEl>
                                        <p:attrNameLst>
                                          <p:attrName>ppt_h</p:attrName>
                                        </p:attrNameLst>
                                      </p:cBhvr>
                                      <p:tavLst>
                                        <p:tav tm="0">
                                          <p:val>
                                            <p:fltVal val="0"/>
                                          </p:val>
                                        </p:tav>
                                        <p:tav tm="100000">
                                          <p:val>
                                            <p:strVal val="#ppt_h"/>
                                          </p:val>
                                        </p:tav>
                                      </p:tavLst>
                                    </p:anim>
                                    <p:animEffect transition="in" filter="fade">
                                      <p:cBhvr>
                                        <p:cTn id="33" dur="500"/>
                                        <p:tgtEl>
                                          <p:spTgt spid="58"/>
                                        </p:tgtEl>
                                      </p:cBhvr>
                                    </p:animEffect>
                                  </p:childTnLst>
                                </p:cTn>
                              </p:par>
                              <p:par>
                                <p:cTn id="34" presetID="53" presetClass="entr" presetSubtype="16" fill="hold" nodeType="withEffect">
                                  <p:stCondLst>
                                    <p:cond delay="200"/>
                                  </p:stCondLst>
                                  <p:childTnLst>
                                    <p:set>
                                      <p:cBhvr>
                                        <p:cTn id="35" dur="1" fill="hold">
                                          <p:stCondLst>
                                            <p:cond delay="0"/>
                                          </p:stCondLst>
                                        </p:cTn>
                                        <p:tgtEl>
                                          <p:spTgt spid="61"/>
                                        </p:tgtEl>
                                        <p:attrNameLst>
                                          <p:attrName>style.visibility</p:attrName>
                                        </p:attrNameLst>
                                      </p:cBhvr>
                                      <p:to>
                                        <p:strVal val="visible"/>
                                      </p:to>
                                    </p:set>
                                    <p:anim calcmode="lin" valueType="num">
                                      <p:cBhvr>
                                        <p:cTn id="36" dur="500" fill="hold"/>
                                        <p:tgtEl>
                                          <p:spTgt spid="61"/>
                                        </p:tgtEl>
                                        <p:attrNameLst>
                                          <p:attrName>ppt_w</p:attrName>
                                        </p:attrNameLst>
                                      </p:cBhvr>
                                      <p:tavLst>
                                        <p:tav tm="0">
                                          <p:val>
                                            <p:fltVal val="0"/>
                                          </p:val>
                                        </p:tav>
                                        <p:tav tm="100000">
                                          <p:val>
                                            <p:strVal val="#ppt_w"/>
                                          </p:val>
                                        </p:tav>
                                      </p:tavLst>
                                    </p:anim>
                                    <p:anim calcmode="lin" valueType="num">
                                      <p:cBhvr>
                                        <p:cTn id="37" dur="500" fill="hold"/>
                                        <p:tgtEl>
                                          <p:spTgt spid="61"/>
                                        </p:tgtEl>
                                        <p:attrNameLst>
                                          <p:attrName>ppt_h</p:attrName>
                                        </p:attrNameLst>
                                      </p:cBhvr>
                                      <p:tavLst>
                                        <p:tav tm="0">
                                          <p:val>
                                            <p:fltVal val="0"/>
                                          </p:val>
                                        </p:tav>
                                        <p:tav tm="100000">
                                          <p:val>
                                            <p:strVal val="#ppt_h"/>
                                          </p:val>
                                        </p:tav>
                                      </p:tavLst>
                                    </p:anim>
                                    <p:animEffect transition="in" filter="fade">
                                      <p:cBhvr>
                                        <p:cTn id="38" dur="500"/>
                                        <p:tgtEl>
                                          <p:spTgt spid="61"/>
                                        </p:tgtEl>
                                      </p:cBhvr>
                                    </p:animEffect>
                                  </p:childTnLst>
                                </p:cTn>
                              </p:par>
                              <p:par>
                                <p:cTn id="39" presetID="53" presetClass="entr" presetSubtype="16" fill="hold" nodeType="withEffect">
                                  <p:stCondLst>
                                    <p:cond delay="40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par>
                                <p:cTn id="44" presetID="53" presetClass="entr" presetSubtype="16" fill="hold" nodeType="withEffect">
                                  <p:stCondLst>
                                    <p:cond delay="600"/>
                                  </p:stCondLst>
                                  <p:childTnLst>
                                    <p:set>
                                      <p:cBhvr>
                                        <p:cTn id="45" dur="1" fill="hold">
                                          <p:stCondLst>
                                            <p:cond delay="0"/>
                                          </p:stCondLst>
                                        </p:cTn>
                                        <p:tgtEl>
                                          <p:spTgt spid="55"/>
                                        </p:tgtEl>
                                        <p:attrNameLst>
                                          <p:attrName>style.visibility</p:attrName>
                                        </p:attrNameLst>
                                      </p:cBhvr>
                                      <p:to>
                                        <p:strVal val="visible"/>
                                      </p:to>
                                    </p:set>
                                    <p:anim calcmode="lin" valueType="num">
                                      <p:cBhvr>
                                        <p:cTn id="46" dur="500" fill="hold"/>
                                        <p:tgtEl>
                                          <p:spTgt spid="55"/>
                                        </p:tgtEl>
                                        <p:attrNameLst>
                                          <p:attrName>ppt_w</p:attrName>
                                        </p:attrNameLst>
                                      </p:cBhvr>
                                      <p:tavLst>
                                        <p:tav tm="0">
                                          <p:val>
                                            <p:fltVal val="0"/>
                                          </p:val>
                                        </p:tav>
                                        <p:tav tm="100000">
                                          <p:val>
                                            <p:strVal val="#ppt_w"/>
                                          </p:val>
                                        </p:tav>
                                      </p:tavLst>
                                    </p:anim>
                                    <p:anim calcmode="lin" valueType="num">
                                      <p:cBhvr>
                                        <p:cTn id="47" dur="500" fill="hold"/>
                                        <p:tgtEl>
                                          <p:spTgt spid="55"/>
                                        </p:tgtEl>
                                        <p:attrNameLst>
                                          <p:attrName>ppt_h</p:attrName>
                                        </p:attrNameLst>
                                      </p:cBhvr>
                                      <p:tavLst>
                                        <p:tav tm="0">
                                          <p:val>
                                            <p:fltVal val="0"/>
                                          </p:val>
                                        </p:tav>
                                        <p:tav tm="100000">
                                          <p:val>
                                            <p:strVal val="#ppt_h"/>
                                          </p:val>
                                        </p:tav>
                                      </p:tavLst>
                                    </p:anim>
                                    <p:animEffect transition="in" filter="fade">
                                      <p:cBhvr>
                                        <p:cTn id="48" dur="500"/>
                                        <p:tgtEl>
                                          <p:spTgt spid="55"/>
                                        </p:tgtEl>
                                      </p:cBhvr>
                                    </p:animEffect>
                                  </p:childTnLst>
                                </p:cTn>
                              </p:par>
                              <p:par>
                                <p:cTn id="49" presetID="53" presetClass="entr" presetSubtype="16" fill="hold" nodeType="withEffect">
                                  <p:stCondLst>
                                    <p:cond delay="800"/>
                                  </p:stCondLst>
                                  <p:childTnLst>
                                    <p:set>
                                      <p:cBhvr>
                                        <p:cTn id="50" dur="1" fill="hold">
                                          <p:stCondLst>
                                            <p:cond delay="0"/>
                                          </p:stCondLst>
                                        </p:cTn>
                                        <p:tgtEl>
                                          <p:spTgt spid="49"/>
                                        </p:tgtEl>
                                        <p:attrNameLst>
                                          <p:attrName>style.visibility</p:attrName>
                                        </p:attrNameLst>
                                      </p:cBhvr>
                                      <p:to>
                                        <p:strVal val="visible"/>
                                      </p:to>
                                    </p:set>
                                    <p:anim calcmode="lin" valueType="num">
                                      <p:cBhvr>
                                        <p:cTn id="51" dur="500" fill="hold"/>
                                        <p:tgtEl>
                                          <p:spTgt spid="49"/>
                                        </p:tgtEl>
                                        <p:attrNameLst>
                                          <p:attrName>ppt_w</p:attrName>
                                        </p:attrNameLst>
                                      </p:cBhvr>
                                      <p:tavLst>
                                        <p:tav tm="0">
                                          <p:val>
                                            <p:fltVal val="0"/>
                                          </p:val>
                                        </p:tav>
                                        <p:tav tm="100000">
                                          <p:val>
                                            <p:strVal val="#ppt_w"/>
                                          </p:val>
                                        </p:tav>
                                      </p:tavLst>
                                    </p:anim>
                                    <p:anim calcmode="lin" valueType="num">
                                      <p:cBhvr>
                                        <p:cTn id="52" dur="500" fill="hold"/>
                                        <p:tgtEl>
                                          <p:spTgt spid="49"/>
                                        </p:tgtEl>
                                        <p:attrNameLst>
                                          <p:attrName>ppt_h</p:attrName>
                                        </p:attrNameLst>
                                      </p:cBhvr>
                                      <p:tavLst>
                                        <p:tav tm="0">
                                          <p:val>
                                            <p:fltVal val="0"/>
                                          </p:val>
                                        </p:tav>
                                        <p:tav tm="100000">
                                          <p:val>
                                            <p:strVal val="#ppt_h"/>
                                          </p:val>
                                        </p:tav>
                                      </p:tavLst>
                                    </p:anim>
                                    <p:animEffect transition="in" filter="fade">
                                      <p:cBhvr>
                                        <p:cTn id="5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P spid="44" grpId="0"/>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02</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857488" y="2428874"/>
            <a:ext cx="3408305" cy="338554"/>
          </a:xfrm>
          <a:prstGeom prst="rect">
            <a:avLst/>
          </a:prstGeom>
          <a:noFill/>
        </p:spPr>
        <p:txBody>
          <a:bodyPr wrap="none" rtlCol="0">
            <a:spAutoFit/>
          </a:bodyPr>
          <a:lstStyle/>
          <a:p>
            <a:pPr algn="ct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Job completion specific situation</a:t>
            </a:r>
            <a:endPar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txBox="1"/>
          <p:nvPr/>
        </p:nvSpPr>
        <p:spPr>
          <a:xfrm>
            <a:off x="857880" y="200199"/>
            <a:ext cx="414274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2846759" y="1343698"/>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p:cNvSpPr/>
          <p:nvPr/>
        </p:nvSpPr>
        <p:spPr>
          <a:xfrm>
            <a:off x="3653255" y="1180546"/>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en-US" altLang="zh-CN" sz="1400" dirty="0" smtClean="0">
                <a:latin typeface="微软雅黑" panose="020B0503020204020204" pitchFamily="34" charset="-122"/>
                <a:ea typeface="微软雅黑" panose="020B0503020204020204" pitchFamily="34" charset="-122"/>
              </a:rPr>
              <a:t>Click to add title</a:t>
            </a:r>
            <a:endParaRPr lang="zh-CN" altLang="en-US" sz="1400" dirty="0">
              <a:latin typeface="微软雅黑" panose="020B0503020204020204" pitchFamily="34" charset="-122"/>
              <a:ea typeface="微软雅黑" panose="020B0503020204020204" pitchFamily="34" charset="-122"/>
            </a:endParaRPr>
          </a:p>
        </p:txBody>
      </p:sp>
      <p:sp>
        <p:nvSpPr>
          <p:cNvPr id="30" name="六边形 29"/>
          <p:cNvSpPr/>
          <p:nvPr/>
        </p:nvSpPr>
        <p:spPr>
          <a:xfrm>
            <a:off x="903628" y="242569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en-US" altLang="zh-CN" sz="2000" b="1" dirty="0" smtClean="0"/>
              <a:t>Title</a:t>
            </a:r>
            <a:endParaRPr lang="zh-CN" altLang="en-US" sz="2000" b="1" dirty="0"/>
          </a:p>
        </p:txBody>
      </p:sp>
      <p:cxnSp>
        <p:nvCxnSpPr>
          <p:cNvPr id="31" name="直接箭头连接符 30"/>
          <p:cNvCxnSpPr>
            <a:stCxn id="30" idx="5"/>
            <a:endCxn id="28" idx="1"/>
          </p:cNvCxnSpPr>
          <p:nvPr/>
        </p:nvCxnSpPr>
        <p:spPr>
          <a:xfrm flipV="1">
            <a:off x="1837547" y="1763265"/>
            <a:ext cx="1009212" cy="66243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30" idx="0"/>
            <a:endCxn id="35" idx="1"/>
          </p:cNvCxnSpPr>
          <p:nvPr/>
        </p:nvCxnSpPr>
        <p:spPr>
          <a:xfrm flipV="1">
            <a:off x="2094075" y="2936587"/>
            <a:ext cx="752684" cy="2166"/>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30" idx="1"/>
            <a:endCxn id="38" idx="1"/>
          </p:cNvCxnSpPr>
          <p:nvPr/>
        </p:nvCxnSpPr>
        <p:spPr>
          <a:xfrm>
            <a:off x="1837547" y="3451810"/>
            <a:ext cx="1009212" cy="679039"/>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142299" y="1615449"/>
            <a:ext cx="4537095" cy="449869"/>
          </a:xfrm>
          <a:prstGeom prst="rect">
            <a:avLst/>
          </a:prstGeom>
          <a:noFill/>
        </p:spPr>
        <p:txBody>
          <a:bodyPr wrap="square" lIns="68584" tIns="34291" rIns="68584" bIns="34291" rtlCol="0">
            <a:spAutoFit/>
          </a:bodyPr>
          <a:lstStyle/>
          <a:p>
            <a:pPr>
              <a:lnSpc>
                <a:spcPct val="130000"/>
              </a:lnSpc>
            </a:pPr>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rPr>
              <a:t>Click here to add text Click here to add text Click here to add text Click here to add text Click here to add text Click here to add text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2846759" y="2517020"/>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矩形 35"/>
          <p:cNvSpPr/>
          <p:nvPr/>
        </p:nvSpPr>
        <p:spPr>
          <a:xfrm>
            <a:off x="3653255" y="2361550"/>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en-US" altLang="zh-CN" sz="1400" dirty="0" smtClean="0">
                <a:latin typeface="微软雅黑" panose="020B0503020204020204" pitchFamily="34" charset="-122"/>
                <a:ea typeface="微软雅黑" panose="020B0503020204020204" pitchFamily="34" charset="-122"/>
              </a:rPr>
              <a:t>Click to add title</a:t>
            </a:r>
            <a:endParaRPr lang="zh-CN" altLang="en-US" sz="1400" dirty="0">
              <a:latin typeface="微软雅黑" panose="020B0503020204020204" pitchFamily="34" charset="-122"/>
              <a:ea typeface="微软雅黑" panose="020B0503020204020204" pitchFamily="34" charset="-122"/>
            </a:endParaRPr>
          </a:p>
        </p:txBody>
      </p:sp>
      <p:sp>
        <p:nvSpPr>
          <p:cNvPr id="37" name="TextBox 36"/>
          <p:cNvSpPr txBox="1"/>
          <p:nvPr/>
        </p:nvSpPr>
        <p:spPr>
          <a:xfrm>
            <a:off x="3142299" y="2806771"/>
            <a:ext cx="4537095" cy="449869"/>
          </a:xfrm>
          <a:prstGeom prst="rect">
            <a:avLst/>
          </a:prstGeom>
          <a:noFill/>
        </p:spPr>
        <p:txBody>
          <a:bodyPr wrap="square" lIns="68584" tIns="34291" rIns="68584" bIns="34291" rtlCol="0">
            <a:spAutoFit/>
          </a:bodyPr>
          <a:lstStyle/>
          <a:p>
            <a:pPr>
              <a:lnSpc>
                <a:spcPct val="130000"/>
              </a:lnSpc>
            </a:pPr>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rPr>
              <a:t>Click here to add text Click here to add text Click here to add text Click here to add text Click here to add text Click here to add text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2846759" y="3711282"/>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3653255" y="3555813"/>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en-US" altLang="zh-CN" sz="1400" dirty="0" smtClean="0">
                <a:latin typeface="微软雅黑" panose="020B0503020204020204" pitchFamily="34" charset="-122"/>
                <a:ea typeface="微软雅黑" panose="020B0503020204020204" pitchFamily="34" charset="-122"/>
              </a:rPr>
              <a:t>Click to add title</a:t>
            </a:r>
            <a:endParaRPr lang="zh-CN" altLang="en-US" sz="1400" dirty="0">
              <a:latin typeface="微软雅黑" panose="020B0503020204020204" pitchFamily="34" charset="-122"/>
              <a:ea typeface="微软雅黑" panose="020B0503020204020204" pitchFamily="34" charset="-122"/>
            </a:endParaRPr>
          </a:p>
        </p:txBody>
      </p:sp>
      <p:sp>
        <p:nvSpPr>
          <p:cNvPr id="40" name="TextBox 39"/>
          <p:cNvSpPr txBox="1"/>
          <p:nvPr/>
        </p:nvSpPr>
        <p:spPr>
          <a:xfrm>
            <a:off x="3142299" y="4001033"/>
            <a:ext cx="4537095" cy="449869"/>
          </a:xfrm>
          <a:prstGeom prst="rect">
            <a:avLst/>
          </a:prstGeom>
          <a:noFill/>
        </p:spPr>
        <p:txBody>
          <a:bodyPr wrap="square" lIns="68584" tIns="34291" rIns="68584" bIns="34291" rtlCol="0">
            <a:spAutoFit/>
          </a:bodyPr>
          <a:lstStyle/>
          <a:p>
            <a:pPr>
              <a:lnSpc>
                <a:spcPct val="130000"/>
              </a:lnSpc>
            </a:pPr>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rPr>
              <a:t>Click here to add text Click here to add text Click here to add text Click here to add text Click here to add text Click here to add text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170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22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270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3200"/>
                            </p:stCondLst>
                            <p:childTnLst>
                              <p:par>
                                <p:cTn id="31" presetID="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37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701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7510"/>
                            </p:stCondLst>
                            <p:childTnLst>
                              <p:par>
                                <p:cTn id="49" presetID="2" presetClass="entr" presetSubtype="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801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1132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11820"/>
                            </p:stCondLst>
                            <p:childTnLst>
                              <p:par>
                                <p:cTn id="67" presetID="2" presetClass="entr" presetSubtype="1"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ppt_x"/>
                                          </p:val>
                                        </p:tav>
                                        <p:tav tm="100000">
                                          <p:val>
                                            <p:strVal val="#ppt_x"/>
                                          </p:val>
                                        </p:tav>
                                      </p:tavLst>
                                    </p:anim>
                                    <p:anim calcmode="lin" valueType="num">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1232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p:nvPr/>
        </p:nvSpPr>
        <p:spPr>
          <a:xfrm>
            <a:off x="857880" y="200199"/>
            <a:ext cx="35712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Group 66"/>
          <p:cNvGrpSpPr/>
          <p:nvPr/>
        </p:nvGrpSpPr>
        <p:grpSpPr bwMode="auto">
          <a:xfrm>
            <a:off x="395641" y="986284"/>
            <a:ext cx="4453517" cy="3745706"/>
            <a:chOff x="720" y="839"/>
            <a:chExt cx="3740" cy="3146"/>
          </a:xfrm>
          <a:solidFill>
            <a:schemeClr val="accent1"/>
          </a:solidFill>
        </p:grpSpPr>
        <p:sp>
          <p:nvSpPr>
            <p:cNvPr id="8"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ln>
          </p:spPr>
          <p:txBody>
            <a:bodyPr/>
            <a:lstStyle/>
            <a:p>
              <a:endParaRPr lang="zh-CN" altLang="en-US"/>
            </a:p>
          </p:txBody>
        </p:sp>
        <p:sp>
          <p:nvSpPr>
            <p:cNvPr id="9"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ln>
          </p:spPr>
          <p:txBody>
            <a:bodyPr/>
            <a:lstStyle/>
            <a:p>
              <a:endParaRPr lang="zh-CN" altLang="en-US"/>
            </a:p>
          </p:txBody>
        </p:sp>
        <p:sp>
          <p:nvSpPr>
            <p:cNvPr id="10"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ln>
          </p:spPr>
          <p:txBody>
            <a:bodyPr/>
            <a:lstStyle/>
            <a:p>
              <a:endParaRPr lang="zh-CN" altLang="en-US"/>
            </a:p>
          </p:txBody>
        </p:sp>
        <p:sp>
          <p:nvSpPr>
            <p:cNvPr id="11"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ln>
          </p:spPr>
          <p:txBody>
            <a:bodyPr/>
            <a:lstStyle/>
            <a:p>
              <a:endParaRPr lang="zh-CN" altLang="en-US"/>
            </a:p>
          </p:txBody>
        </p:sp>
        <p:sp>
          <p:nvSpPr>
            <p:cNvPr id="12"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ln>
          </p:spPr>
          <p:txBody>
            <a:bodyPr/>
            <a:lstStyle/>
            <a:p>
              <a:endParaRPr lang="zh-CN" altLang="en-US"/>
            </a:p>
          </p:txBody>
        </p:sp>
        <p:sp>
          <p:nvSpPr>
            <p:cNvPr id="13"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ln>
          </p:spPr>
          <p:txBody>
            <a:bodyPr/>
            <a:lstStyle/>
            <a:p>
              <a:endParaRPr lang="zh-CN" altLang="en-US"/>
            </a:p>
          </p:txBody>
        </p:sp>
        <p:sp>
          <p:nvSpPr>
            <p:cNvPr id="14"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ln>
          </p:spPr>
          <p:txBody>
            <a:bodyPr/>
            <a:lstStyle/>
            <a:p>
              <a:endParaRPr lang="zh-CN" altLang="en-US"/>
            </a:p>
          </p:txBody>
        </p:sp>
        <p:sp>
          <p:nvSpPr>
            <p:cNvPr id="15"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ln>
          </p:spPr>
          <p:txBody>
            <a:bodyPr/>
            <a:lstStyle/>
            <a:p>
              <a:endParaRPr lang="zh-CN" altLang="en-US"/>
            </a:p>
          </p:txBody>
        </p:sp>
        <p:sp>
          <p:nvSpPr>
            <p:cNvPr id="16"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ln>
          </p:spPr>
          <p:txBody>
            <a:bodyPr/>
            <a:lstStyle/>
            <a:p>
              <a:endParaRPr lang="zh-CN" altLang="en-US"/>
            </a:p>
          </p:txBody>
        </p:sp>
        <p:sp>
          <p:nvSpPr>
            <p:cNvPr id="17"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ln>
          </p:spPr>
          <p:txBody>
            <a:bodyPr/>
            <a:lstStyle/>
            <a:p>
              <a:endParaRPr lang="zh-CN" altLang="en-US"/>
            </a:p>
          </p:txBody>
        </p:sp>
        <p:sp>
          <p:nvSpPr>
            <p:cNvPr id="18"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ln>
          </p:spPr>
          <p:txBody>
            <a:bodyPr/>
            <a:lstStyle/>
            <a:p>
              <a:endParaRPr lang="zh-CN" altLang="en-US"/>
            </a:p>
          </p:txBody>
        </p:sp>
        <p:sp>
          <p:nvSpPr>
            <p:cNvPr id="19"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ln>
          </p:spPr>
          <p:txBody>
            <a:bodyPr/>
            <a:lstStyle/>
            <a:p>
              <a:endParaRPr lang="zh-CN" altLang="en-US"/>
            </a:p>
          </p:txBody>
        </p:sp>
        <p:sp>
          <p:nvSpPr>
            <p:cNvPr id="20"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ln>
          </p:spPr>
          <p:txBody>
            <a:bodyPr/>
            <a:lstStyle/>
            <a:p>
              <a:endParaRPr lang="zh-CN" altLang="en-US"/>
            </a:p>
          </p:txBody>
        </p:sp>
        <p:sp>
          <p:nvSpPr>
            <p:cNvPr id="21"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ln>
          </p:spPr>
          <p:txBody>
            <a:bodyPr/>
            <a:lstStyle/>
            <a:p>
              <a:endParaRPr lang="zh-CN" altLang="en-US"/>
            </a:p>
          </p:txBody>
        </p:sp>
        <p:sp>
          <p:nvSpPr>
            <p:cNvPr id="22"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ln>
          </p:spPr>
          <p:txBody>
            <a:bodyPr/>
            <a:lstStyle/>
            <a:p>
              <a:endParaRPr lang="zh-CN" altLang="en-US"/>
            </a:p>
          </p:txBody>
        </p:sp>
        <p:sp>
          <p:nvSpPr>
            <p:cNvPr id="23"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ln>
          </p:spPr>
          <p:txBody>
            <a:bodyPr/>
            <a:lstStyle/>
            <a:p>
              <a:endParaRPr lang="zh-CN" altLang="en-US"/>
            </a:p>
          </p:txBody>
        </p:sp>
        <p:sp>
          <p:nvSpPr>
            <p:cNvPr id="24"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ln>
          </p:spPr>
          <p:txBody>
            <a:bodyPr/>
            <a:lstStyle/>
            <a:p>
              <a:endParaRPr lang="zh-CN" altLang="en-US"/>
            </a:p>
          </p:txBody>
        </p:sp>
        <p:sp>
          <p:nvSpPr>
            <p:cNvPr id="25"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ln>
          </p:spPr>
          <p:txBody>
            <a:bodyPr/>
            <a:lstStyle/>
            <a:p>
              <a:endParaRPr lang="zh-CN" altLang="en-US"/>
            </a:p>
          </p:txBody>
        </p:sp>
        <p:sp>
          <p:nvSpPr>
            <p:cNvPr id="26"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ln>
          </p:spPr>
          <p:txBody>
            <a:bodyPr/>
            <a:lstStyle/>
            <a:p>
              <a:endParaRPr lang="zh-CN" altLang="en-US"/>
            </a:p>
          </p:txBody>
        </p:sp>
        <p:sp>
          <p:nvSpPr>
            <p:cNvPr id="27"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ln>
          </p:spPr>
          <p:txBody>
            <a:bodyPr/>
            <a:lstStyle/>
            <a:p>
              <a:endParaRPr lang="zh-CN" altLang="en-US"/>
            </a:p>
          </p:txBody>
        </p:sp>
        <p:sp>
          <p:nvSpPr>
            <p:cNvPr id="28"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ln>
          </p:spPr>
          <p:txBody>
            <a:bodyPr/>
            <a:lstStyle/>
            <a:p>
              <a:endParaRPr lang="zh-CN" altLang="en-US"/>
            </a:p>
          </p:txBody>
        </p:sp>
        <p:sp>
          <p:nvSpPr>
            <p:cNvPr id="29"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ln>
          </p:spPr>
          <p:txBody>
            <a:bodyPr/>
            <a:lstStyle/>
            <a:p>
              <a:endParaRPr lang="zh-CN" altLang="en-US"/>
            </a:p>
          </p:txBody>
        </p:sp>
        <p:sp>
          <p:nvSpPr>
            <p:cNvPr id="30"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ln>
          </p:spPr>
          <p:txBody>
            <a:bodyPr/>
            <a:lstStyle/>
            <a:p>
              <a:endParaRPr lang="zh-CN" altLang="en-US"/>
            </a:p>
          </p:txBody>
        </p:sp>
        <p:sp>
          <p:nvSpPr>
            <p:cNvPr id="31"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ln>
          </p:spPr>
          <p:txBody>
            <a:bodyPr/>
            <a:lstStyle/>
            <a:p>
              <a:endParaRPr lang="zh-CN" altLang="en-US"/>
            </a:p>
          </p:txBody>
        </p:sp>
        <p:sp>
          <p:nvSpPr>
            <p:cNvPr id="32"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ln>
          </p:spPr>
          <p:txBody>
            <a:bodyPr/>
            <a:lstStyle/>
            <a:p>
              <a:endParaRPr lang="zh-CN" altLang="en-US"/>
            </a:p>
          </p:txBody>
        </p:sp>
        <p:sp>
          <p:nvSpPr>
            <p:cNvPr id="33"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ln>
          </p:spPr>
          <p:txBody>
            <a:bodyPr/>
            <a:lstStyle/>
            <a:p>
              <a:endParaRPr lang="zh-CN" altLang="en-US"/>
            </a:p>
          </p:txBody>
        </p:sp>
        <p:sp>
          <p:nvSpPr>
            <p:cNvPr id="34"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ln>
          </p:spPr>
          <p:txBody>
            <a:bodyPr/>
            <a:lstStyle/>
            <a:p>
              <a:endParaRPr lang="zh-CN" altLang="en-US"/>
            </a:p>
          </p:txBody>
        </p:sp>
        <p:sp>
          <p:nvSpPr>
            <p:cNvPr id="35"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ln>
          </p:spPr>
          <p:txBody>
            <a:bodyPr/>
            <a:lstStyle/>
            <a:p>
              <a:endParaRPr lang="zh-CN" altLang="en-US"/>
            </a:p>
          </p:txBody>
        </p:sp>
        <p:sp>
          <p:nvSpPr>
            <p:cNvPr id="36"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ln>
          </p:spPr>
          <p:txBody>
            <a:bodyPr/>
            <a:lstStyle/>
            <a:p>
              <a:endParaRPr lang="zh-CN" altLang="en-US"/>
            </a:p>
          </p:txBody>
        </p:sp>
        <p:sp>
          <p:nvSpPr>
            <p:cNvPr id="37"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ln>
          </p:spPr>
          <p:txBody>
            <a:bodyPr/>
            <a:lstStyle/>
            <a:p>
              <a:endParaRPr lang="zh-CN" altLang="en-US"/>
            </a:p>
          </p:txBody>
        </p:sp>
        <p:sp>
          <p:nvSpPr>
            <p:cNvPr id="38"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ln>
          </p:spPr>
          <p:txBody>
            <a:bodyPr/>
            <a:lstStyle/>
            <a:p>
              <a:endParaRPr lang="zh-CN" altLang="en-US"/>
            </a:p>
          </p:txBody>
        </p:sp>
        <p:sp>
          <p:nvSpPr>
            <p:cNvPr id="39"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ln>
          </p:spPr>
          <p:txBody>
            <a:bodyPr/>
            <a:lstStyle/>
            <a:p>
              <a:endParaRPr lang="zh-CN" altLang="en-US"/>
            </a:p>
          </p:txBody>
        </p:sp>
        <p:sp>
          <p:nvSpPr>
            <p:cNvPr id="40"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ln>
          </p:spPr>
          <p:txBody>
            <a:bodyPr/>
            <a:lstStyle/>
            <a:p>
              <a:endParaRPr lang="zh-CN" altLang="en-US"/>
            </a:p>
          </p:txBody>
        </p:sp>
        <p:sp>
          <p:nvSpPr>
            <p:cNvPr id="41"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ln>
          </p:spPr>
          <p:txBody>
            <a:bodyPr/>
            <a:lstStyle/>
            <a:p>
              <a:endParaRPr lang="zh-CN" altLang="en-US"/>
            </a:p>
          </p:txBody>
        </p:sp>
        <p:sp>
          <p:nvSpPr>
            <p:cNvPr id="42"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ln>
          </p:spPr>
          <p:txBody>
            <a:bodyPr/>
            <a:lstStyle/>
            <a:p>
              <a:endParaRPr lang="zh-CN" altLang="en-US"/>
            </a:p>
          </p:txBody>
        </p:sp>
        <p:sp>
          <p:nvSpPr>
            <p:cNvPr id="43"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ln>
          </p:spPr>
          <p:txBody>
            <a:bodyPr/>
            <a:lstStyle/>
            <a:p>
              <a:endParaRPr lang="zh-CN" altLang="en-US"/>
            </a:p>
          </p:txBody>
        </p:sp>
        <p:sp>
          <p:nvSpPr>
            <p:cNvPr id="44"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ln>
          </p:spPr>
          <p:txBody>
            <a:bodyPr/>
            <a:lstStyle/>
            <a:p>
              <a:endParaRPr lang="zh-CN" altLang="en-US"/>
            </a:p>
          </p:txBody>
        </p:sp>
        <p:sp>
          <p:nvSpPr>
            <p:cNvPr id="45"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ln>
          </p:spPr>
          <p:txBody>
            <a:bodyPr/>
            <a:lstStyle/>
            <a:p>
              <a:endParaRPr lang="zh-CN" altLang="en-US"/>
            </a:p>
          </p:txBody>
        </p:sp>
        <p:sp>
          <p:nvSpPr>
            <p:cNvPr id="46"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ln>
          </p:spPr>
          <p:txBody>
            <a:bodyPr/>
            <a:lstStyle/>
            <a:p>
              <a:endParaRPr lang="zh-CN" altLang="en-US"/>
            </a:p>
          </p:txBody>
        </p:sp>
        <p:sp>
          <p:nvSpPr>
            <p:cNvPr id="47"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ln>
          </p:spPr>
          <p:txBody>
            <a:bodyPr/>
            <a:lstStyle/>
            <a:p>
              <a:endParaRPr lang="zh-CN" altLang="en-US"/>
            </a:p>
          </p:txBody>
        </p:sp>
        <p:sp>
          <p:nvSpPr>
            <p:cNvPr id="48"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ln>
          </p:spPr>
          <p:txBody>
            <a:bodyPr/>
            <a:lstStyle/>
            <a:p>
              <a:endParaRPr lang="zh-CN" altLang="en-US"/>
            </a:p>
          </p:txBody>
        </p:sp>
        <p:sp>
          <p:nvSpPr>
            <p:cNvPr id="49"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ln>
          </p:spPr>
          <p:txBody>
            <a:bodyPr/>
            <a:lstStyle/>
            <a:p>
              <a:endParaRPr lang="zh-CN" altLang="en-US"/>
            </a:p>
          </p:txBody>
        </p:sp>
        <p:sp>
          <p:nvSpPr>
            <p:cNvPr id="50"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ln>
          </p:spPr>
          <p:txBody>
            <a:bodyPr/>
            <a:lstStyle/>
            <a:p>
              <a:endParaRPr lang="zh-CN" altLang="en-US"/>
            </a:p>
          </p:txBody>
        </p:sp>
        <p:sp>
          <p:nvSpPr>
            <p:cNvPr id="51"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ln>
          </p:spPr>
          <p:txBody>
            <a:bodyPr/>
            <a:lstStyle/>
            <a:p>
              <a:endParaRPr lang="zh-CN" altLang="en-US"/>
            </a:p>
          </p:txBody>
        </p:sp>
        <p:sp>
          <p:nvSpPr>
            <p:cNvPr id="52"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ln>
          </p:spPr>
          <p:txBody>
            <a:bodyPr/>
            <a:lstStyle/>
            <a:p>
              <a:endParaRPr lang="zh-CN" altLang="en-US"/>
            </a:p>
          </p:txBody>
        </p:sp>
        <p:sp>
          <p:nvSpPr>
            <p:cNvPr id="53"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ln>
          </p:spPr>
          <p:txBody>
            <a:bodyPr/>
            <a:lstStyle/>
            <a:p>
              <a:endParaRPr lang="zh-CN" altLang="en-US"/>
            </a:p>
          </p:txBody>
        </p:sp>
        <p:sp>
          <p:nvSpPr>
            <p:cNvPr id="54"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ln>
          </p:spPr>
          <p:txBody>
            <a:bodyPr/>
            <a:lstStyle/>
            <a:p>
              <a:endParaRPr lang="zh-CN" altLang="en-US"/>
            </a:p>
          </p:txBody>
        </p:sp>
        <p:sp>
          <p:nvSpPr>
            <p:cNvPr id="55"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ln>
          </p:spPr>
          <p:txBody>
            <a:bodyPr/>
            <a:lstStyle/>
            <a:p>
              <a:endParaRPr lang="zh-CN" altLang="en-US"/>
            </a:p>
          </p:txBody>
        </p:sp>
        <p:sp>
          <p:nvSpPr>
            <p:cNvPr id="56"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ln>
          </p:spPr>
          <p:txBody>
            <a:bodyPr/>
            <a:lstStyle/>
            <a:p>
              <a:endParaRPr lang="zh-CN" altLang="en-US"/>
            </a:p>
          </p:txBody>
        </p:sp>
        <p:sp>
          <p:nvSpPr>
            <p:cNvPr id="57"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ln>
          </p:spPr>
          <p:txBody>
            <a:bodyPr/>
            <a:lstStyle/>
            <a:p>
              <a:endParaRPr lang="zh-CN" altLang="en-US"/>
            </a:p>
          </p:txBody>
        </p:sp>
        <p:sp>
          <p:nvSpPr>
            <p:cNvPr id="58"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ln>
          </p:spPr>
          <p:txBody>
            <a:bodyPr/>
            <a:lstStyle/>
            <a:p>
              <a:endParaRPr lang="zh-CN" altLang="en-US"/>
            </a:p>
          </p:txBody>
        </p:sp>
        <p:sp>
          <p:nvSpPr>
            <p:cNvPr id="59"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ln>
          </p:spPr>
          <p:txBody>
            <a:bodyPr/>
            <a:lstStyle/>
            <a:p>
              <a:endParaRPr lang="zh-CN" altLang="en-US"/>
            </a:p>
          </p:txBody>
        </p:sp>
        <p:sp>
          <p:nvSpPr>
            <p:cNvPr id="60"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ln>
          </p:spPr>
          <p:txBody>
            <a:bodyPr/>
            <a:lstStyle/>
            <a:p>
              <a:endParaRPr lang="zh-CN" altLang="en-US"/>
            </a:p>
          </p:txBody>
        </p:sp>
        <p:sp>
          <p:nvSpPr>
            <p:cNvPr id="61"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ln>
          </p:spPr>
          <p:txBody>
            <a:bodyPr/>
            <a:lstStyle/>
            <a:p>
              <a:endParaRPr lang="zh-CN" altLang="en-US"/>
            </a:p>
          </p:txBody>
        </p:sp>
        <p:sp>
          <p:nvSpPr>
            <p:cNvPr id="62"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ln>
          </p:spPr>
          <p:txBody>
            <a:bodyPr/>
            <a:lstStyle/>
            <a:p>
              <a:endParaRPr lang="zh-CN" altLang="en-US"/>
            </a:p>
          </p:txBody>
        </p:sp>
        <p:sp>
          <p:nvSpPr>
            <p:cNvPr id="63"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ln>
          </p:spPr>
          <p:txBody>
            <a:bodyPr/>
            <a:lstStyle/>
            <a:p>
              <a:endParaRPr lang="zh-CN" altLang="en-US"/>
            </a:p>
          </p:txBody>
        </p:sp>
        <p:sp>
          <p:nvSpPr>
            <p:cNvPr id="64"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ln>
          </p:spPr>
          <p:txBody>
            <a:bodyPr/>
            <a:lstStyle/>
            <a:p>
              <a:endParaRPr lang="zh-CN" altLang="en-US"/>
            </a:p>
          </p:txBody>
        </p:sp>
        <p:sp>
          <p:nvSpPr>
            <p:cNvPr id="65"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ln>
          </p:spPr>
          <p:txBody>
            <a:bodyPr/>
            <a:lstStyle/>
            <a:p>
              <a:endParaRPr lang="zh-CN" altLang="en-US"/>
            </a:p>
          </p:txBody>
        </p:sp>
        <p:sp>
          <p:nvSpPr>
            <p:cNvPr id="66"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ln>
          </p:spPr>
          <p:txBody>
            <a:bodyPr/>
            <a:lstStyle/>
            <a:p>
              <a:endParaRPr lang="zh-CN" altLang="en-US"/>
            </a:p>
          </p:txBody>
        </p:sp>
        <p:sp>
          <p:nvSpPr>
            <p:cNvPr id="67"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ln>
          </p:spPr>
          <p:txBody>
            <a:bodyPr/>
            <a:lstStyle/>
            <a:p>
              <a:endParaRPr lang="zh-CN" altLang="en-US"/>
            </a:p>
          </p:txBody>
        </p:sp>
        <p:sp>
          <p:nvSpPr>
            <p:cNvPr id="68"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ln>
          </p:spPr>
          <p:txBody>
            <a:bodyPr/>
            <a:lstStyle/>
            <a:p>
              <a:endParaRPr lang="zh-CN" altLang="en-US"/>
            </a:p>
          </p:txBody>
        </p:sp>
        <p:sp>
          <p:nvSpPr>
            <p:cNvPr id="69"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ln>
          </p:spPr>
          <p:txBody>
            <a:bodyPr/>
            <a:lstStyle/>
            <a:p>
              <a:endParaRPr lang="zh-CN" altLang="en-US"/>
            </a:p>
          </p:txBody>
        </p:sp>
      </p:grpSp>
      <p:sp>
        <p:nvSpPr>
          <p:cNvPr id="70" name="Freeform 78"/>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2"/>
          </a:solidFill>
          <a:ln w="6350">
            <a:solidFill>
              <a:srgbClr val="FFFFFF"/>
            </a:solidFill>
            <a:prstDash val="solid"/>
            <a:round/>
          </a:ln>
        </p:spPr>
        <p:txBody>
          <a:bodyPr lIns="68567" tIns="34284" rIns="68567" bIns="34284"/>
          <a:lstStyle/>
          <a:p>
            <a:endParaRPr lang="zh-CN" altLang="en-US"/>
          </a:p>
        </p:txBody>
      </p:sp>
      <p:sp>
        <p:nvSpPr>
          <p:cNvPr id="71" name="Freeform 92"/>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rgbClr val="FFFFFF"/>
            </a:solidFill>
            <a:prstDash val="solid"/>
            <a:round/>
          </a:ln>
        </p:spPr>
        <p:txBody>
          <a:bodyPr lIns="68567" tIns="34284" rIns="68567" bIns="34284"/>
          <a:lstStyle/>
          <a:p>
            <a:endParaRPr lang="zh-CN" altLang="en-US"/>
          </a:p>
        </p:txBody>
      </p:sp>
      <p:sp>
        <p:nvSpPr>
          <p:cNvPr id="72" name="Freeform 100"/>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2"/>
          </a:solidFill>
          <a:ln w="6350">
            <a:solidFill>
              <a:srgbClr val="FFFFFF"/>
            </a:solidFill>
            <a:prstDash val="solid"/>
            <a:round/>
          </a:ln>
        </p:spPr>
        <p:txBody>
          <a:bodyPr lIns="68567" tIns="34284" rIns="68567" bIns="34284"/>
          <a:lstStyle/>
          <a:p>
            <a:endParaRPr lang="zh-CN" altLang="en-US"/>
          </a:p>
        </p:txBody>
      </p:sp>
      <p:sp>
        <p:nvSpPr>
          <p:cNvPr id="73" name="Freeform 82"/>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2"/>
          </a:solidFill>
          <a:ln w="6350">
            <a:solidFill>
              <a:srgbClr val="FFFFFF"/>
            </a:solidFill>
            <a:prstDash val="solid"/>
            <a:round/>
          </a:ln>
        </p:spPr>
        <p:txBody>
          <a:bodyPr lIns="68567" tIns="34284" rIns="68567" bIns="34284"/>
          <a:lstStyle/>
          <a:p>
            <a:endParaRPr lang="zh-CN" altLang="en-US"/>
          </a:p>
        </p:txBody>
      </p:sp>
      <p:cxnSp>
        <p:nvCxnSpPr>
          <p:cNvPr id="74" name="直接连接符 73"/>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5027553" y="2211710"/>
            <a:ext cx="1333352" cy="253904"/>
          </a:xfrm>
          <a:prstGeom prst="rect">
            <a:avLst/>
          </a:prstGeom>
        </p:spPr>
        <p:txBody>
          <a:bodyPr wrap="none" lIns="68567" tIns="34284" rIns="68567" bIns="34284">
            <a:spAutoFit/>
          </a:bodyPr>
          <a:lstStyle/>
          <a:p>
            <a:r>
              <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Click to add text</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3" name="矩形 82"/>
          <p:cNvSpPr/>
          <p:nvPr/>
        </p:nvSpPr>
        <p:spPr>
          <a:xfrm>
            <a:off x="5027553" y="2643491"/>
            <a:ext cx="1333352" cy="253904"/>
          </a:xfrm>
          <a:prstGeom prst="rect">
            <a:avLst/>
          </a:prstGeom>
        </p:spPr>
        <p:txBody>
          <a:bodyPr wrap="none" lIns="68567" tIns="34284" rIns="68567" bIns="34284">
            <a:spAutoFit/>
          </a:bodyPr>
          <a:lstStyle/>
          <a:p>
            <a:r>
              <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Click to add text</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4" name="矩形 83"/>
          <p:cNvSpPr/>
          <p:nvPr/>
        </p:nvSpPr>
        <p:spPr>
          <a:xfrm>
            <a:off x="5027553" y="3142570"/>
            <a:ext cx="1333352" cy="253904"/>
          </a:xfrm>
          <a:prstGeom prst="rect">
            <a:avLst/>
          </a:prstGeom>
        </p:spPr>
        <p:txBody>
          <a:bodyPr wrap="none" lIns="68567" tIns="34284" rIns="68567" bIns="34284">
            <a:spAutoFit/>
          </a:bodyPr>
          <a:lstStyle/>
          <a:p>
            <a:r>
              <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Click to add text</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5" name="矩形 84"/>
          <p:cNvSpPr/>
          <p:nvPr/>
        </p:nvSpPr>
        <p:spPr>
          <a:xfrm>
            <a:off x="4993600" y="4140047"/>
            <a:ext cx="1333352" cy="253904"/>
          </a:xfrm>
          <a:prstGeom prst="rect">
            <a:avLst/>
          </a:prstGeom>
        </p:spPr>
        <p:txBody>
          <a:bodyPr wrap="none" lIns="68567" tIns="34284" rIns="68567" bIns="34284">
            <a:spAutoFit/>
          </a:bodyPr>
          <a:lstStyle/>
          <a:p>
            <a:r>
              <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Click to add text</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6" name="矩形标注 85"/>
          <p:cNvSpPr/>
          <p:nvPr/>
        </p:nvSpPr>
        <p:spPr>
          <a:xfrm>
            <a:off x="6607141" y="1836028"/>
            <a:ext cx="1957258" cy="2630982"/>
          </a:xfrm>
          <a:prstGeom prst="wedgeRectCallout">
            <a:avLst>
              <a:gd name="adj1" fmla="val -72333"/>
              <a:gd name="adj2" fmla="val 1971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87" name="TextBox 86"/>
          <p:cNvSpPr txBox="1"/>
          <p:nvPr/>
        </p:nvSpPr>
        <p:spPr>
          <a:xfrm>
            <a:off x="6781196" y="2014550"/>
            <a:ext cx="1656184" cy="2392309"/>
          </a:xfrm>
          <a:prstGeom prst="rect">
            <a:avLst/>
          </a:prstGeom>
          <a:noFill/>
        </p:spPr>
        <p:txBody>
          <a:bodyPr wrap="square" lIns="68567" tIns="34284" rIns="68567" bIns="34284" rtlCol="0">
            <a:spAutoFit/>
          </a:bodyPr>
          <a:lstStyle/>
          <a:p>
            <a:pPr>
              <a:lnSpc>
                <a:spcPct val="130000"/>
              </a:lnSpc>
            </a:pPr>
            <a:r>
              <a:rPr lang="en-US" altLang="zh-CN" sz="900" dirty="0" smtClean="0">
                <a:solidFill>
                  <a:schemeClr val="tx1">
                    <a:lumMod val="75000"/>
                    <a:lumOff val="25000"/>
                  </a:schemeClr>
                </a:solidFill>
                <a:latin typeface="微软雅黑" panose="020B0503020204020204" pitchFamily="34" charset="-122"/>
                <a:ea typeface="微软雅黑" panose="020B0503020204020204" pitchFamily="34" charset="-122"/>
              </a:rPr>
              <a:t>Your content is typed here, or by copying your text, select paste in this box and choose to keep only the text. Your content is typed here, or by copying your text, select paste in this box and choose to keep only the text. Your content is typed here, or by copying your text, select paste in this box and choose to keep only the text.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1700"/>
                            </p:stCondLst>
                            <p:childTnLst>
                              <p:par>
                                <p:cTn id="13" presetID="2" presetClass="entr" presetSubtype="8" accel="5800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400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500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4034357" y="2296724"/>
            <a:ext cx="1061000" cy="1214343"/>
            <a:chOff x="5379142" y="2991066"/>
            <a:chExt cx="1414667" cy="1619124"/>
          </a:xfrm>
        </p:grpSpPr>
        <p:sp>
          <p:nvSpPr>
            <p:cNvPr id="3" name="Shape 1723"/>
            <p:cNvSpPr/>
            <p:nvPr/>
          </p:nvSpPr>
          <p:spPr>
            <a:xfrm rot="18900000">
              <a:off x="5379143"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4" name="Shape 1726"/>
            <p:cNvSpPr/>
            <p:nvPr/>
          </p:nvSpPr>
          <p:spPr>
            <a:xfrm rot="18900000">
              <a:off x="5379142"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5" name="Group 12"/>
          <p:cNvGrpSpPr/>
          <p:nvPr/>
        </p:nvGrpSpPr>
        <p:grpSpPr>
          <a:xfrm>
            <a:off x="2672903" y="2452981"/>
            <a:ext cx="1061000" cy="1214343"/>
            <a:chOff x="3563871" y="3199409"/>
            <a:chExt cx="1414666" cy="1619124"/>
          </a:xfrm>
        </p:grpSpPr>
        <p:sp>
          <p:nvSpPr>
            <p:cNvPr id="6" name="Shape 1722"/>
            <p:cNvSpPr/>
            <p:nvPr/>
          </p:nvSpPr>
          <p:spPr>
            <a:xfrm rot="8100000">
              <a:off x="3563871" y="3403867"/>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7" name="Shape 1729"/>
            <p:cNvSpPr/>
            <p:nvPr/>
          </p:nvSpPr>
          <p:spPr>
            <a:xfrm rot="8100000">
              <a:off x="3563871"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8" name="Group 11"/>
          <p:cNvGrpSpPr/>
          <p:nvPr/>
        </p:nvGrpSpPr>
        <p:grpSpPr>
          <a:xfrm>
            <a:off x="1307307" y="2296724"/>
            <a:ext cx="1061000" cy="1214343"/>
            <a:chOff x="1743076" y="2991066"/>
            <a:chExt cx="1414666" cy="1619124"/>
          </a:xfrm>
        </p:grpSpPr>
        <p:sp>
          <p:nvSpPr>
            <p:cNvPr id="9"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0" name="Shape 1732"/>
            <p:cNvSpPr/>
            <p:nvPr/>
          </p:nvSpPr>
          <p:spPr>
            <a:xfrm rot="18900000">
              <a:off x="1743076"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11" name="Group 15"/>
          <p:cNvGrpSpPr/>
          <p:nvPr/>
        </p:nvGrpSpPr>
        <p:grpSpPr>
          <a:xfrm>
            <a:off x="5399953" y="2452981"/>
            <a:ext cx="1061000" cy="1214344"/>
            <a:chOff x="7199937" y="3199409"/>
            <a:chExt cx="1414666" cy="1619125"/>
          </a:xfrm>
        </p:grpSpPr>
        <p:sp>
          <p:nvSpPr>
            <p:cNvPr id="12" name="Shape 1724"/>
            <p:cNvSpPr/>
            <p:nvPr/>
          </p:nvSpPr>
          <p:spPr>
            <a:xfrm rot="8100000">
              <a:off x="7199937" y="3403868"/>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3" name="Shape 1735"/>
            <p:cNvSpPr/>
            <p:nvPr/>
          </p:nvSpPr>
          <p:spPr>
            <a:xfrm rot="8100000">
              <a:off x="7199937"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14" name="Group 16"/>
          <p:cNvGrpSpPr/>
          <p:nvPr/>
        </p:nvGrpSpPr>
        <p:grpSpPr>
          <a:xfrm>
            <a:off x="6761407" y="2296724"/>
            <a:ext cx="1061000" cy="1214343"/>
            <a:chOff x="9015209" y="2991066"/>
            <a:chExt cx="1414666" cy="1619124"/>
          </a:xfrm>
        </p:grpSpPr>
        <p:sp>
          <p:nvSpPr>
            <p:cNvPr id="15"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6" name="Shape 1738"/>
            <p:cNvSpPr/>
            <p:nvPr/>
          </p:nvSpPr>
          <p:spPr>
            <a:xfrm rot="18900000">
              <a:off x="9015209"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sp>
        <p:nvSpPr>
          <p:cNvPr id="17" name="Text Placeholder 4"/>
          <p:cNvSpPr txBox="1"/>
          <p:nvPr/>
        </p:nvSpPr>
        <p:spPr>
          <a:xfrm>
            <a:off x="13837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1200" b="1" dirty="0" smtClean="0">
                <a:solidFill>
                  <a:schemeClr val="tx1">
                    <a:lumMod val="85000"/>
                    <a:lumOff val="15000"/>
                  </a:schemeClr>
                </a:solidFill>
                <a:latin typeface="微软雅黑" panose="020B0503020204020204" pitchFamily="34" charset="-122"/>
                <a:ea typeface="微软雅黑" panose="020B0503020204020204" pitchFamily="34" charset="-122"/>
              </a:rPr>
              <a:t>Click to enter header content</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xt Placeholder 4"/>
          <p:cNvSpPr txBox="1"/>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1200" b="1" dirty="0" smtClean="0">
                <a:solidFill>
                  <a:schemeClr val="tx1">
                    <a:lumMod val="85000"/>
                    <a:lumOff val="15000"/>
                  </a:schemeClr>
                </a:solidFill>
                <a:latin typeface="微软雅黑" panose="020B0503020204020204" pitchFamily="34" charset="-122"/>
                <a:ea typeface="微软雅黑" panose="020B0503020204020204" pitchFamily="34" charset="-122"/>
              </a:rPr>
              <a:t>Click to enter header content</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Text Placeholder 4"/>
          <p:cNvSpPr txBox="1"/>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1200" b="1" dirty="0" smtClean="0">
                <a:solidFill>
                  <a:schemeClr val="tx1">
                    <a:lumMod val="85000"/>
                    <a:lumOff val="15000"/>
                  </a:schemeClr>
                </a:solidFill>
                <a:latin typeface="微软雅黑" panose="020B0503020204020204" pitchFamily="34" charset="-122"/>
                <a:ea typeface="微软雅黑" panose="020B0503020204020204" pitchFamily="34" charset="-122"/>
              </a:rPr>
              <a:t>Click to enter header content</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Text Placeholder 4"/>
          <p:cNvSpPr txBox="1"/>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1200" b="1" dirty="0" smtClean="0">
                <a:solidFill>
                  <a:schemeClr val="tx1">
                    <a:lumMod val="85000"/>
                    <a:lumOff val="15000"/>
                  </a:schemeClr>
                </a:solidFill>
                <a:latin typeface="微软雅黑" panose="020B0503020204020204" pitchFamily="34" charset="-122"/>
                <a:ea typeface="微软雅黑" panose="020B0503020204020204" pitchFamily="34" charset="-122"/>
              </a:rPr>
              <a:t>Click to enter header content</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Text Placeholder 4"/>
          <p:cNvSpPr txBox="1"/>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1200" b="1" dirty="0" smtClean="0">
                <a:solidFill>
                  <a:schemeClr val="tx1">
                    <a:lumMod val="85000"/>
                    <a:lumOff val="15000"/>
                  </a:schemeClr>
                </a:solidFill>
                <a:latin typeface="微软雅黑" panose="020B0503020204020204" pitchFamily="34" charset="-122"/>
                <a:ea typeface="微软雅黑" panose="020B0503020204020204" pitchFamily="34" charset="-122"/>
              </a:rPr>
              <a:t>Click to enter header content</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971600" y="1310446"/>
            <a:ext cx="1746277" cy="873894"/>
          </a:xfrm>
          <a:prstGeom prst="rect">
            <a:avLst/>
          </a:prstGeom>
          <a:noFill/>
        </p:spPr>
        <p:txBody>
          <a:bodyPr wrap="square" lIns="0" tIns="0" rIns="0" bIns="0" rtlCol="0">
            <a:spAutoFit/>
          </a:bodyPr>
          <a:lstStyle/>
          <a:p>
            <a:pPr>
              <a:lnSpc>
                <a:spcPct val="120000"/>
              </a:lnSpc>
            </a:pPr>
            <a:r>
              <a:rPr lang="en-US" altLang="zh-CN" sz="800" dirty="0" smtClean="0">
                <a:solidFill>
                  <a:schemeClr val="tx1">
                    <a:lumMod val="85000"/>
                    <a:lumOff val="15000"/>
                  </a:schemeClr>
                </a:solidFill>
                <a:latin typeface="微软雅黑" panose="020B0503020204020204" pitchFamily="34" charset="-122"/>
                <a:ea typeface="微软雅黑" panose="020B0503020204020204" pitchFamily="34" charset="-122"/>
              </a:rPr>
              <a:t>Read the details ... Click to enter the specific text of this column, concise description of the content, this is a conceptual illustration, please change according to your specific content.</a:t>
            </a:r>
            <a:endParaRPr lang="en-US" altLang="zh-CN" sz="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2339752" y="3921318"/>
            <a:ext cx="1746277" cy="886397"/>
          </a:xfrm>
          <a:prstGeom prst="rect">
            <a:avLst/>
          </a:prstGeom>
          <a:noFill/>
        </p:spPr>
        <p:txBody>
          <a:bodyPr wrap="square" lIns="0" tIns="0" rIns="0" bIns="0" rtlCol="0">
            <a:spAutoFit/>
          </a:bodyPr>
          <a:lstStyle/>
          <a:p>
            <a:pPr>
              <a:lnSpc>
                <a:spcPct val="120000"/>
              </a:lnSpc>
            </a:pPr>
            <a:r>
              <a:rPr lang="en-US" altLang="zh-CN" sz="800" dirty="0" smtClean="0">
                <a:solidFill>
                  <a:schemeClr val="tx1">
                    <a:lumMod val="85000"/>
                    <a:lumOff val="15000"/>
                  </a:schemeClr>
                </a:solidFill>
                <a:latin typeface="微软雅黑" panose="020B0503020204020204" pitchFamily="34" charset="-122"/>
                <a:ea typeface="微软雅黑" panose="020B0503020204020204" pitchFamily="34" charset="-122"/>
              </a:rPr>
              <a:t>Read the details ... Click to enter the specific text of this column, concise description of the content, this is a conceptual illustration, please change according to your specific content.</a:t>
            </a:r>
            <a:endParaRPr lang="en-US" altLang="zh-CN" sz="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702065" y="1310446"/>
            <a:ext cx="1746277" cy="873894"/>
          </a:xfrm>
          <a:prstGeom prst="rect">
            <a:avLst/>
          </a:prstGeom>
          <a:noFill/>
        </p:spPr>
        <p:txBody>
          <a:bodyPr wrap="square" lIns="0" tIns="0" rIns="0" bIns="0" rtlCol="0">
            <a:spAutoFit/>
          </a:bodyPr>
          <a:lstStyle/>
          <a:p>
            <a:pPr>
              <a:lnSpc>
                <a:spcPct val="120000"/>
              </a:lnSpc>
            </a:pPr>
            <a:r>
              <a:rPr lang="en-US" altLang="zh-CN" sz="800" dirty="0" smtClean="0">
                <a:solidFill>
                  <a:schemeClr val="tx1">
                    <a:lumMod val="85000"/>
                    <a:lumOff val="15000"/>
                  </a:schemeClr>
                </a:solidFill>
                <a:latin typeface="微软雅黑" panose="020B0503020204020204" pitchFamily="34" charset="-122"/>
                <a:ea typeface="微软雅黑" panose="020B0503020204020204" pitchFamily="34" charset="-122"/>
              </a:rPr>
              <a:t>Read the details ... Click to enter the specific text of this column, concise description of the content, this is a conceptual illustration, please change according to your specific content.</a:t>
            </a:r>
            <a:endParaRPr lang="en-US" altLang="zh-CN" sz="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5065405" y="3921318"/>
            <a:ext cx="1746277" cy="873894"/>
          </a:xfrm>
          <a:prstGeom prst="rect">
            <a:avLst/>
          </a:prstGeom>
          <a:noFill/>
        </p:spPr>
        <p:txBody>
          <a:bodyPr wrap="square" lIns="0" tIns="0" rIns="0" bIns="0" rtlCol="0">
            <a:spAutoFit/>
          </a:bodyPr>
          <a:lstStyle/>
          <a:p>
            <a:pPr>
              <a:lnSpc>
                <a:spcPct val="120000"/>
              </a:lnSpc>
            </a:pPr>
            <a:r>
              <a:rPr lang="en-US" altLang="zh-CN" sz="800" dirty="0" smtClean="0">
                <a:solidFill>
                  <a:schemeClr val="tx1">
                    <a:lumMod val="85000"/>
                    <a:lumOff val="15000"/>
                  </a:schemeClr>
                </a:solidFill>
                <a:latin typeface="微软雅黑" panose="020B0503020204020204" pitchFamily="34" charset="-122"/>
                <a:ea typeface="微软雅黑" panose="020B0503020204020204" pitchFamily="34" charset="-122"/>
              </a:rPr>
              <a:t>Read the details ... Click to enter the specific text of this column, concise description of the content, this is a conceptual illustration, please change according to your specific content.</a:t>
            </a:r>
            <a:endParaRPr lang="en-US" altLang="zh-CN" sz="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6414567" y="1310446"/>
            <a:ext cx="1746277" cy="873894"/>
          </a:xfrm>
          <a:prstGeom prst="rect">
            <a:avLst/>
          </a:prstGeom>
          <a:noFill/>
        </p:spPr>
        <p:txBody>
          <a:bodyPr wrap="square" lIns="0" tIns="0" rIns="0" bIns="0" rtlCol="0">
            <a:spAutoFit/>
          </a:bodyPr>
          <a:lstStyle/>
          <a:p>
            <a:pPr>
              <a:lnSpc>
                <a:spcPct val="120000"/>
              </a:lnSpc>
            </a:pPr>
            <a:r>
              <a:rPr lang="en-US" altLang="zh-CN" sz="800" dirty="0" smtClean="0">
                <a:solidFill>
                  <a:schemeClr val="tx1">
                    <a:lumMod val="85000"/>
                    <a:lumOff val="15000"/>
                  </a:schemeClr>
                </a:solidFill>
                <a:latin typeface="微软雅黑" panose="020B0503020204020204" pitchFamily="34" charset="-122"/>
                <a:ea typeface="微软雅黑" panose="020B0503020204020204" pitchFamily="34" charset="-122"/>
              </a:rPr>
              <a:t>Read the details ... Click to enter the specific text of this column, concise description of the content, this is a conceptual illustration, please change according to your specific content.</a:t>
            </a:r>
            <a:endParaRPr lang="en-US" altLang="zh-CN" sz="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Title 1"/>
          <p:cNvSpPr txBox="1"/>
          <p:nvPr/>
        </p:nvSpPr>
        <p:spPr>
          <a:xfrm>
            <a:off x="857880" y="200199"/>
            <a:ext cx="364268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1700"/>
                            </p:stCondLst>
                            <p:childTnLst>
                              <p:par>
                                <p:cTn id="13" presetID="9"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500"/>
                                        <p:tgtEl>
                                          <p:spTgt spid="17">
                                            <p:txEl>
                                              <p:pRg st="0" end="0"/>
                                            </p:txEl>
                                          </p:spTgt>
                                        </p:tgtEl>
                                      </p:cBhvr>
                                    </p:animEffect>
                                  </p:childTnLst>
                                </p:cTn>
                              </p:par>
                            </p:childTnLst>
                          </p:cTn>
                        </p:par>
                        <p:par>
                          <p:cTn id="19" fill="hold">
                            <p:stCondLst>
                              <p:cond delay="2200"/>
                            </p:stCondLst>
                            <p:childTnLst>
                              <p:par>
                                <p:cTn id="20" presetID="18" presetClass="entr" presetSubtype="6"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strips(downRight)">
                                      <p:cBhvr>
                                        <p:cTn id="22" dur="500"/>
                                        <p:tgtEl>
                                          <p:spTgt spid="22"/>
                                        </p:tgtEl>
                                      </p:cBhvr>
                                    </p:animEffect>
                                  </p:childTnLst>
                                </p:cTn>
                              </p:par>
                            </p:childTnLst>
                          </p:cTn>
                        </p:par>
                        <p:par>
                          <p:cTn id="23" fill="hold">
                            <p:stCondLst>
                              <p:cond delay="2700"/>
                            </p:stCondLst>
                            <p:childTnLst>
                              <p:par>
                                <p:cTn id="24" presetID="9"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xEl>
                                              <p:pRg st="0" end="0"/>
                                            </p:txEl>
                                          </p:spTgt>
                                        </p:tgtEl>
                                        <p:attrNameLst>
                                          <p:attrName>style.visibility</p:attrName>
                                        </p:attrNameLst>
                                      </p:cBhvr>
                                      <p:to>
                                        <p:strVal val="visible"/>
                                      </p:to>
                                    </p:set>
                                    <p:animEffect transition="in" filter="fade">
                                      <p:cBhvr>
                                        <p:cTn id="29" dur="500"/>
                                        <p:tgtEl>
                                          <p:spTgt spid="18">
                                            <p:txEl>
                                              <p:pRg st="0" end="0"/>
                                            </p:txEl>
                                          </p:spTgt>
                                        </p:tgtEl>
                                      </p:cBhvr>
                                    </p:animEffect>
                                  </p:childTnLst>
                                </p:cTn>
                              </p:par>
                            </p:childTnLst>
                          </p:cTn>
                        </p:par>
                        <p:par>
                          <p:cTn id="30" fill="hold">
                            <p:stCondLst>
                              <p:cond delay="3200"/>
                            </p:stCondLst>
                            <p:childTnLst>
                              <p:par>
                                <p:cTn id="31" presetID="18" presetClass="entr" presetSubtype="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strips(downRight)">
                                      <p:cBhvr>
                                        <p:cTn id="33" dur="500"/>
                                        <p:tgtEl>
                                          <p:spTgt spid="23"/>
                                        </p:tgtEl>
                                      </p:cBhvr>
                                    </p:animEffect>
                                  </p:childTnLst>
                                </p:cTn>
                              </p:par>
                            </p:childTnLst>
                          </p:cTn>
                        </p:par>
                        <p:par>
                          <p:cTn id="34" fill="hold">
                            <p:stCondLst>
                              <p:cond delay="3700"/>
                            </p:stCondLst>
                            <p:childTnLst>
                              <p:par>
                                <p:cTn id="35" presetID="9"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dissolve">
                                      <p:cBhvr>
                                        <p:cTn id="37" dur="500"/>
                                        <p:tgtEl>
                                          <p:spTgt spid="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fade">
                                      <p:cBhvr>
                                        <p:cTn id="40" dur="500"/>
                                        <p:tgtEl>
                                          <p:spTgt spid="19">
                                            <p:txEl>
                                              <p:pRg st="0" end="0"/>
                                            </p:txEl>
                                          </p:spTgt>
                                        </p:tgtEl>
                                      </p:cBhvr>
                                    </p:animEffect>
                                  </p:childTnLst>
                                </p:cTn>
                              </p:par>
                            </p:childTnLst>
                          </p:cTn>
                        </p:par>
                        <p:par>
                          <p:cTn id="41" fill="hold">
                            <p:stCondLst>
                              <p:cond delay="4200"/>
                            </p:stCondLst>
                            <p:childTnLst>
                              <p:par>
                                <p:cTn id="42" presetID="18" presetClass="entr" presetSubtype="6"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strips(downRight)">
                                      <p:cBhvr>
                                        <p:cTn id="44" dur="500"/>
                                        <p:tgtEl>
                                          <p:spTgt spid="24"/>
                                        </p:tgtEl>
                                      </p:cBhvr>
                                    </p:animEffect>
                                  </p:childTnLst>
                                </p:cTn>
                              </p:par>
                            </p:childTnLst>
                          </p:cTn>
                        </p:par>
                        <p:par>
                          <p:cTn id="45" fill="hold">
                            <p:stCondLst>
                              <p:cond delay="4700"/>
                            </p:stCondLst>
                            <p:childTnLst>
                              <p:par>
                                <p:cTn id="46" presetID="9" presetClass="entr" presetSubtype="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dissolve">
                                      <p:cBhvr>
                                        <p:cTn id="48" dur="500"/>
                                        <p:tgtEl>
                                          <p:spTgt spid="1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xEl>
                                              <p:pRg st="0" end="0"/>
                                            </p:txEl>
                                          </p:spTgt>
                                        </p:tgtEl>
                                        <p:attrNameLst>
                                          <p:attrName>style.visibility</p:attrName>
                                        </p:attrNameLst>
                                      </p:cBhvr>
                                      <p:to>
                                        <p:strVal val="visible"/>
                                      </p:to>
                                    </p:set>
                                    <p:animEffect transition="in" filter="fade">
                                      <p:cBhvr>
                                        <p:cTn id="51" dur="500"/>
                                        <p:tgtEl>
                                          <p:spTgt spid="20">
                                            <p:txEl>
                                              <p:pRg st="0" end="0"/>
                                            </p:txEl>
                                          </p:spTgt>
                                        </p:tgtEl>
                                      </p:cBhvr>
                                    </p:animEffect>
                                  </p:childTnLst>
                                </p:cTn>
                              </p:par>
                            </p:childTnLst>
                          </p:cTn>
                        </p:par>
                        <p:par>
                          <p:cTn id="52" fill="hold">
                            <p:stCondLst>
                              <p:cond delay="520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5700"/>
                            </p:stCondLst>
                            <p:childTnLst>
                              <p:par>
                                <p:cTn id="57" presetID="9" presetClass="entr" presetSubtype="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dissolv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xEl>
                                              <p:pRg st="0" end="0"/>
                                            </p:txEl>
                                          </p:spTgt>
                                        </p:tgtEl>
                                        <p:attrNameLst>
                                          <p:attrName>style.visibility</p:attrName>
                                        </p:attrNameLst>
                                      </p:cBhvr>
                                      <p:to>
                                        <p:strVal val="visible"/>
                                      </p:to>
                                    </p:set>
                                    <p:animEffect transition="in" filter="fade">
                                      <p:cBhvr>
                                        <p:cTn id="62" dur="500"/>
                                        <p:tgtEl>
                                          <p:spTgt spid="21">
                                            <p:txEl>
                                              <p:pRg st="0" end="0"/>
                                            </p:txEl>
                                          </p:spTgt>
                                        </p:tgtEl>
                                      </p:cBhvr>
                                    </p:animEffect>
                                  </p:childTnLst>
                                </p:cTn>
                              </p:par>
                            </p:childTnLst>
                          </p:cTn>
                        </p:par>
                        <p:par>
                          <p:cTn id="63" fill="hold">
                            <p:stCondLst>
                              <p:cond delay="6200"/>
                            </p:stCondLst>
                            <p:childTnLst>
                              <p:par>
                                <p:cTn id="64" presetID="18" presetClass="entr" presetSubtype="6"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strips(downRight)">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流程图: 数据 3"/>
          <p:cNvSpPr/>
          <p:nvPr/>
        </p:nvSpPr>
        <p:spPr>
          <a:xfrm rot="16200000" flipH="1">
            <a:off x="990353"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287010"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五边形 5"/>
          <p:cNvSpPr/>
          <p:nvPr/>
        </p:nvSpPr>
        <p:spPr>
          <a:xfrm>
            <a:off x="1142994"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575042"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200" b="1" dirty="0" smtClean="0">
                <a:solidFill>
                  <a:schemeClr val="tx1">
                    <a:lumMod val="75000"/>
                    <a:lumOff val="25000"/>
                  </a:schemeClr>
                </a:solidFill>
              </a:rPr>
              <a:t>观点一：</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8" name="TextBox 7"/>
          <p:cNvSpPr txBox="1"/>
          <p:nvPr/>
        </p:nvSpPr>
        <p:spPr>
          <a:xfrm>
            <a:off x="1507783"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anose="020B0503020204020204" pitchFamily="34" charset="-122"/>
                <a:ea typeface="微软雅黑" panose="020B0503020204020204" pitchFamily="34" charset="-122"/>
              </a:defRPr>
            </a:lvl1pPr>
          </a:lstStyle>
          <a:p>
            <a:r>
              <a:rPr lang="zh-CN" altLang="en-US" sz="1600" dirty="0" smtClean="0">
                <a:solidFill>
                  <a:schemeClr val="bg1"/>
                </a:solidFill>
              </a:rPr>
              <a:t>添加标题</a:t>
            </a:r>
            <a:r>
              <a:rPr lang="zh-CN" altLang="en-US" sz="1600" dirty="0">
                <a:solidFill>
                  <a:schemeClr val="bg1"/>
                </a:solidFill>
              </a:rPr>
              <a:t>内容</a:t>
            </a:r>
          </a:p>
        </p:txBody>
      </p:sp>
      <p:sp>
        <p:nvSpPr>
          <p:cNvPr id="9" name="TextBox 8"/>
          <p:cNvSpPr txBox="1"/>
          <p:nvPr/>
        </p:nvSpPr>
        <p:spPr>
          <a:xfrm>
            <a:off x="1575042"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200" b="1" dirty="0">
                <a:solidFill>
                  <a:schemeClr val="tx1">
                    <a:lumMod val="75000"/>
                    <a:lumOff val="25000"/>
                  </a:schemeClr>
                </a:solidFill>
              </a:rPr>
              <a:t>观点</a:t>
            </a:r>
            <a:r>
              <a:rPr lang="zh-CN" altLang="en-US" sz="1200" b="1" dirty="0" smtClean="0">
                <a:solidFill>
                  <a:schemeClr val="tx1">
                    <a:lumMod val="75000"/>
                    <a:lumOff val="25000"/>
                  </a:schemeClr>
                </a:solidFill>
              </a:rPr>
              <a:t>二：</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0" name="TextBox 9"/>
          <p:cNvSpPr txBox="1"/>
          <p:nvPr/>
        </p:nvSpPr>
        <p:spPr>
          <a:xfrm>
            <a:off x="1575042"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200" b="1" dirty="0">
                <a:solidFill>
                  <a:schemeClr val="tx1">
                    <a:lumMod val="75000"/>
                    <a:lumOff val="25000"/>
                  </a:schemeClr>
                </a:solidFill>
              </a:rPr>
              <a:t>观点</a:t>
            </a:r>
            <a:r>
              <a:rPr lang="zh-CN" altLang="en-US" sz="1200" b="1" dirty="0" smtClean="0">
                <a:solidFill>
                  <a:schemeClr val="tx1">
                    <a:lumMod val="75000"/>
                    <a:lumOff val="25000"/>
                  </a:schemeClr>
                </a:solidFill>
              </a:rPr>
              <a:t>三：</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1" name="流程图: 数据 10"/>
          <p:cNvSpPr/>
          <p:nvPr/>
        </p:nvSpPr>
        <p:spPr>
          <a:xfrm rot="16200000" flipH="1">
            <a:off x="4662761"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959418"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五边形 12"/>
          <p:cNvSpPr/>
          <p:nvPr/>
        </p:nvSpPr>
        <p:spPr>
          <a:xfrm>
            <a:off x="4815402"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5247450"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200" b="1" dirty="0" smtClean="0">
                <a:solidFill>
                  <a:schemeClr val="tx1">
                    <a:lumMod val="75000"/>
                    <a:lumOff val="25000"/>
                  </a:schemeClr>
                </a:solidFill>
              </a:rPr>
              <a:t>结论一：</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5" name="TextBox 14"/>
          <p:cNvSpPr txBox="1"/>
          <p:nvPr/>
        </p:nvSpPr>
        <p:spPr>
          <a:xfrm>
            <a:off x="5180191"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anose="020B0503020204020204" pitchFamily="34" charset="-122"/>
                <a:ea typeface="微软雅黑" panose="020B0503020204020204" pitchFamily="34" charset="-122"/>
              </a:defRPr>
            </a:lvl1pPr>
          </a:lstStyle>
          <a:p>
            <a:r>
              <a:rPr lang="zh-CN" altLang="en-US" sz="1600" dirty="0">
                <a:solidFill>
                  <a:schemeClr val="bg1"/>
                </a:solidFill>
              </a:rPr>
              <a:t>添加标题内容</a:t>
            </a:r>
          </a:p>
        </p:txBody>
      </p:sp>
      <p:sp>
        <p:nvSpPr>
          <p:cNvPr id="16" name="TextBox 15"/>
          <p:cNvSpPr txBox="1"/>
          <p:nvPr/>
        </p:nvSpPr>
        <p:spPr>
          <a:xfrm>
            <a:off x="5247450"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200" b="1" dirty="0">
                <a:solidFill>
                  <a:schemeClr val="tx1">
                    <a:lumMod val="75000"/>
                    <a:lumOff val="25000"/>
                  </a:schemeClr>
                </a:solidFill>
              </a:rPr>
              <a:t>结论</a:t>
            </a:r>
            <a:r>
              <a:rPr lang="zh-CN" altLang="en-US" sz="1200" b="1" dirty="0" smtClean="0">
                <a:solidFill>
                  <a:schemeClr val="tx1">
                    <a:lumMod val="75000"/>
                    <a:lumOff val="25000"/>
                  </a:schemeClr>
                </a:solidFill>
              </a:rPr>
              <a:t>二：</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7" name="TextBox 16"/>
          <p:cNvSpPr txBox="1"/>
          <p:nvPr/>
        </p:nvSpPr>
        <p:spPr>
          <a:xfrm>
            <a:off x="5247450"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200" b="1" dirty="0">
                <a:solidFill>
                  <a:schemeClr val="tx1">
                    <a:lumMod val="75000"/>
                    <a:lumOff val="25000"/>
                  </a:schemeClr>
                </a:solidFill>
              </a:rPr>
              <a:t>结论</a:t>
            </a:r>
            <a:r>
              <a:rPr lang="zh-CN" altLang="en-US" sz="1200" b="1" dirty="0" smtClean="0">
                <a:solidFill>
                  <a:schemeClr val="tx1">
                    <a:lumMod val="75000"/>
                    <a:lumOff val="25000"/>
                  </a:schemeClr>
                </a:solidFill>
              </a:rPr>
              <a:t>三：</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childTnLst>
                          </p:cTn>
                        </p:par>
                        <p:par>
                          <p:cTn id="15" fill="hold">
                            <p:stCondLst>
                              <p:cond delay="850"/>
                            </p:stCondLst>
                            <p:childTnLst>
                              <p:par>
                                <p:cTn id="16" presetID="2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185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350"/>
                            </p:stCondLst>
                            <p:childTnLst>
                              <p:par>
                                <p:cTn id="37" presetID="22"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2850"/>
                            </p:stCondLst>
                            <p:childTnLst>
                              <p:par>
                                <p:cTn id="41" presetID="22" presetClass="entr" presetSubtype="2"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par>
                          <p:cTn id="44" fill="hold">
                            <p:stCondLst>
                              <p:cond delay="335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3850"/>
                            </p:stCondLst>
                            <p:childTnLst>
                              <p:par>
                                <p:cTn id="52" presetID="2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p:bldP spid="8" grpId="0"/>
      <p:bldP spid="9" grpId="0"/>
      <p:bldP spid="10" grpId="0"/>
      <p:bldP spid="11" grpId="0" animBg="1"/>
      <p:bldP spid="12" grpId="0" animBg="1"/>
      <p:bldP spid="13" grpId="0" animBg="1"/>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p:cNvSpPr txBox="1"/>
          <p:nvPr/>
        </p:nvSpPr>
        <p:spPr>
          <a:xfrm>
            <a:off x="576268" y="992379"/>
            <a:ext cx="8062181" cy="64326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Down Arrow 15"/>
          <p:cNvSpPr/>
          <p:nvPr/>
        </p:nvSpPr>
        <p:spPr>
          <a:xfrm>
            <a:off x="62708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4" name="Rectangle 87"/>
          <p:cNvSpPr/>
          <p:nvPr/>
        </p:nvSpPr>
        <p:spPr>
          <a:xfrm>
            <a:off x="62708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5" name="Text Placeholder 4"/>
          <p:cNvSpPr txBox="1"/>
          <p:nvPr/>
        </p:nvSpPr>
        <p:spPr>
          <a:xfrm>
            <a:off x="763925"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35%</a:t>
            </a:r>
          </a:p>
        </p:txBody>
      </p:sp>
      <p:sp>
        <p:nvSpPr>
          <p:cNvPr id="6" name="Text Placeholder 4"/>
          <p:cNvSpPr txBox="1"/>
          <p:nvPr/>
        </p:nvSpPr>
        <p:spPr>
          <a:xfrm>
            <a:off x="789961"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a:t>
            </a:r>
            <a:r>
              <a:rPr lang="zh-CN" altLang="en-US" sz="1100" b="1" dirty="0" smtClean="0">
                <a:solidFill>
                  <a:schemeClr val="bg1"/>
                </a:solidFill>
                <a:latin typeface="微软雅黑" panose="020B0503020204020204" pitchFamily="34" charset="-122"/>
                <a:ea typeface="微软雅黑" panose="020B0503020204020204" pitchFamily="34" charset="-122"/>
                <a:cs typeface="Lato Regular"/>
              </a:rPr>
              <a:t>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7" name="Text Placeholder 6"/>
          <p:cNvSpPr txBox="1"/>
          <p:nvPr/>
        </p:nvSpPr>
        <p:spPr>
          <a:xfrm>
            <a:off x="691130"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smtClean="0">
                <a:solidFill>
                  <a:schemeClr val="bg1"/>
                </a:solidFill>
                <a:latin typeface="微软雅黑" panose="020B0503020204020204" pitchFamily="34" charset="-122"/>
                <a:ea typeface="微软雅黑" panose="020B0503020204020204" pitchFamily="34" charset="-122"/>
              </a:rPr>
              <a:t>点击</a:t>
            </a:r>
            <a:r>
              <a:rPr lang="zh-CN" altLang="en-US" sz="1000" dirty="0">
                <a:solidFill>
                  <a:schemeClr val="bg1"/>
                </a:solidFill>
                <a:latin typeface="微软雅黑" panose="020B0503020204020204" pitchFamily="34" charset="-122"/>
                <a:ea typeface="微软雅黑" panose="020B0503020204020204" pitchFamily="34" charset="-122"/>
              </a:rPr>
              <a:t>输入本栏的具体文字，简明扼要的说明分项</a:t>
            </a:r>
            <a:r>
              <a:rPr lang="zh-CN" altLang="en-US" sz="1000" dirty="0" smtClean="0">
                <a:solidFill>
                  <a:schemeClr val="bg1"/>
                </a:solidFill>
                <a:latin typeface="微软雅黑" panose="020B0503020204020204" pitchFamily="34" charset="-122"/>
                <a:ea typeface="微软雅黑" panose="020B0503020204020204" pitchFamily="34" charset="-122"/>
              </a:rPr>
              <a:t>内容，</a:t>
            </a:r>
            <a:r>
              <a:rPr lang="zh-CN" altLang="en-US" sz="1000" dirty="0">
                <a:solidFill>
                  <a:schemeClr val="bg1"/>
                </a:solidFill>
                <a:latin typeface="微软雅黑" panose="020B0503020204020204" pitchFamily="34" charset="-122"/>
                <a:ea typeface="微软雅黑" panose="020B0503020204020204" pitchFamily="34" charset="-122"/>
              </a:rPr>
              <a:t>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8" name="Down Arrow 91"/>
          <p:cNvSpPr/>
          <p:nvPr/>
        </p:nvSpPr>
        <p:spPr>
          <a:xfrm>
            <a:off x="1970012"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9" name="Rectangle 92"/>
          <p:cNvSpPr/>
          <p:nvPr/>
        </p:nvSpPr>
        <p:spPr>
          <a:xfrm>
            <a:off x="1970012"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0" name="Text Placeholder 4"/>
          <p:cNvSpPr txBox="1"/>
          <p:nvPr/>
        </p:nvSpPr>
        <p:spPr>
          <a:xfrm>
            <a:off x="2106857"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80%</a:t>
            </a:r>
          </a:p>
        </p:txBody>
      </p:sp>
      <p:sp>
        <p:nvSpPr>
          <p:cNvPr id="11" name="Text Placeholder 4"/>
          <p:cNvSpPr txBox="1"/>
          <p:nvPr/>
        </p:nvSpPr>
        <p:spPr>
          <a:xfrm>
            <a:off x="2132892"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12" name="Text Placeholder 6"/>
          <p:cNvSpPr txBox="1"/>
          <p:nvPr/>
        </p:nvSpPr>
        <p:spPr>
          <a:xfrm>
            <a:off x="2034061"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Down Arrow 96"/>
          <p:cNvSpPr/>
          <p:nvPr/>
        </p:nvSpPr>
        <p:spPr>
          <a:xfrm>
            <a:off x="3306518"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4" name="Rectangle 97"/>
          <p:cNvSpPr/>
          <p:nvPr/>
        </p:nvSpPr>
        <p:spPr>
          <a:xfrm>
            <a:off x="3306518"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5" name="Text Placeholder 4"/>
          <p:cNvSpPr txBox="1"/>
          <p:nvPr/>
        </p:nvSpPr>
        <p:spPr>
          <a:xfrm>
            <a:off x="3443362"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95%</a:t>
            </a:r>
          </a:p>
        </p:txBody>
      </p:sp>
      <p:sp>
        <p:nvSpPr>
          <p:cNvPr id="16" name="Text Placeholder 4"/>
          <p:cNvSpPr txBox="1"/>
          <p:nvPr/>
        </p:nvSpPr>
        <p:spPr>
          <a:xfrm>
            <a:off x="3469398"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7" name="Text Placeholder 6"/>
          <p:cNvSpPr txBox="1"/>
          <p:nvPr/>
        </p:nvSpPr>
        <p:spPr>
          <a:xfrm>
            <a:off x="3370566"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8" name="Down Arrow 101"/>
          <p:cNvSpPr/>
          <p:nvPr/>
        </p:nvSpPr>
        <p:spPr>
          <a:xfrm>
            <a:off x="4655874"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9" name="Rectangle 102"/>
          <p:cNvSpPr/>
          <p:nvPr/>
        </p:nvSpPr>
        <p:spPr>
          <a:xfrm>
            <a:off x="4655874"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0" name="Text Placeholder 4"/>
          <p:cNvSpPr txBox="1"/>
          <p:nvPr/>
        </p:nvSpPr>
        <p:spPr>
          <a:xfrm>
            <a:off x="4792719"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25%</a:t>
            </a:r>
          </a:p>
        </p:txBody>
      </p:sp>
      <p:sp>
        <p:nvSpPr>
          <p:cNvPr id="21" name="Text Placeholder 4"/>
          <p:cNvSpPr txBox="1"/>
          <p:nvPr/>
        </p:nvSpPr>
        <p:spPr>
          <a:xfrm>
            <a:off x="4818754"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22" name="Text Placeholder 6"/>
          <p:cNvSpPr txBox="1"/>
          <p:nvPr/>
        </p:nvSpPr>
        <p:spPr>
          <a:xfrm>
            <a:off x="4719923"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Down Arrow 106"/>
          <p:cNvSpPr/>
          <p:nvPr/>
        </p:nvSpPr>
        <p:spPr>
          <a:xfrm>
            <a:off x="600523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4" name="Rectangle 107"/>
          <p:cNvSpPr/>
          <p:nvPr/>
        </p:nvSpPr>
        <p:spPr>
          <a:xfrm>
            <a:off x="600523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5" name="Text Placeholder 4"/>
          <p:cNvSpPr txBox="1"/>
          <p:nvPr/>
        </p:nvSpPr>
        <p:spPr>
          <a:xfrm>
            <a:off x="6142076"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14%</a:t>
            </a:r>
          </a:p>
        </p:txBody>
      </p:sp>
      <p:sp>
        <p:nvSpPr>
          <p:cNvPr id="26" name="Text Placeholder 4"/>
          <p:cNvSpPr txBox="1"/>
          <p:nvPr/>
        </p:nvSpPr>
        <p:spPr>
          <a:xfrm>
            <a:off x="6168110"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27" name="Text Placeholder 6"/>
          <p:cNvSpPr txBox="1"/>
          <p:nvPr/>
        </p:nvSpPr>
        <p:spPr>
          <a:xfrm>
            <a:off x="6069279"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8" name="Down Arrow 111"/>
          <p:cNvSpPr/>
          <p:nvPr/>
        </p:nvSpPr>
        <p:spPr>
          <a:xfrm>
            <a:off x="7361013"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9" name="Rectangle 112"/>
          <p:cNvSpPr/>
          <p:nvPr/>
        </p:nvSpPr>
        <p:spPr>
          <a:xfrm>
            <a:off x="7361013"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30" name="Text Placeholder 4"/>
          <p:cNvSpPr txBox="1"/>
          <p:nvPr/>
        </p:nvSpPr>
        <p:spPr>
          <a:xfrm>
            <a:off x="7497857"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23%</a:t>
            </a:r>
          </a:p>
        </p:txBody>
      </p:sp>
      <p:sp>
        <p:nvSpPr>
          <p:cNvPr id="31" name="Text Placeholder 4"/>
          <p:cNvSpPr txBox="1"/>
          <p:nvPr/>
        </p:nvSpPr>
        <p:spPr>
          <a:xfrm>
            <a:off x="7523893"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32" name="Text Placeholder 6"/>
          <p:cNvSpPr txBox="1"/>
          <p:nvPr/>
        </p:nvSpPr>
        <p:spPr>
          <a:xfrm>
            <a:off x="7425061"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1850"/>
                            </p:stCondLst>
                            <p:childTnLst>
                              <p:par>
                                <p:cTn id="43" presetID="53" presetClass="entr" presetSubtype="16"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2350"/>
                            </p:stCondLst>
                            <p:childTnLst>
                              <p:par>
                                <p:cTn id="69" presetID="53" presetClass="entr" presetSubtype="16"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animEffect transition="in" filter="fade">
                                      <p:cBhvr>
                                        <p:cTn id="73" dur="500"/>
                                        <p:tgtEl>
                                          <p:spTgt spid="1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500" fill="hold"/>
                                        <p:tgtEl>
                                          <p:spTgt spid="15"/>
                                        </p:tgtEl>
                                        <p:attrNameLst>
                                          <p:attrName>ppt_w</p:attrName>
                                        </p:attrNameLst>
                                      </p:cBhvr>
                                      <p:tavLst>
                                        <p:tav tm="0">
                                          <p:val>
                                            <p:fltVal val="0"/>
                                          </p:val>
                                        </p:tav>
                                        <p:tav tm="100000">
                                          <p:val>
                                            <p:strVal val="#ppt_w"/>
                                          </p:val>
                                        </p:tav>
                                      </p:tavLst>
                                    </p:anim>
                                    <p:anim calcmode="lin" valueType="num">
                                      <p:cBhvr>
                                        <p:cTn id="82" dur="500" fill="hold"/>
                                        <p:tgtEl>
                                          <p:spTgt spid="15"/>
                                        </p:tgtEl>
                                        <p:attrNameLst>
                                          <p:attrName>ppt_h</p:attrName>
                                        </p:attrNameLst>
                                      </p:cBhvr>
                                      <p:tavLst>
                                        <p:tav tm="0">
                                          <p:val>
                                            <p:fltVal val="0"/>
                                          </p:val>
                                        </p:tav>
                                        <p:tav tm="100000">
                                          <p:val>
                                            <p:strVal val="#ppt_h"/>
                                          </p:val>
                                        </p:tav>
                                      </p:tavLst>
                                    </p:anim>
                                    <p:animEffect transition="in" filter="fade">
                                      <p:cBhvr>
                                        <p:cTn id="83" dur="500"/>
                                        <p:tgtEl>
                                          <p:spTgt spid="15"/>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animEffect transition="in" filter="fade">
                                      <p:cBhvr>
                                        <p:cTn id="88" dur="500"/>
                                        <p:tgtEl>
                                          <p:spTgt spid="1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p:cTn id="91" dur="500" fill="hold"/>
                                        <p:tgtEl>
                                          <p:spTgt spid="17"/>
                                        </p:tgtEl>
                                        <p:attrNameLst>
                                          <p:attrName>ppt_w</p:attrName>
                                        </p:attrNameLst>
                                      </p:cBhvr>
                                      <p:tavLst>
                                        <p:tav tm="0">
                                          <p:val>
                                            <p:fltVal val="0"/>
                                          </p:val>
                                        </p:tav>
                                        <p:tav tm="100000">
                                          <p:val>
                                            <p:strVal val="#ppt_w"/>
                                          </p:val>
                                        </p:tav>
                                      </p:tavLst>
                                    </p:anim>
                                    <p:anim calcmode="lin" valueType="num">
                                      <p:cBhvr>
                                        <p:cTn id="92" dur="500" fill="hold"/>
                                        <p:tgtEl>
                                          <p:spTgt spid="17"/>
                                        </p:tgtEl>
                                        <p:attrNameLst>
                                          <p:attrName>ppt_h</p:attrName>
                                        </p:attrNameLst>
                                      </p:cBhvr>
                                      <p:tavLst>
                                        <p:tav tm="0">
                                          <p:val>
                                            <p:fltVal val="0"/>
                                          </p:val>
                                        </p:tav>
                                        <p:tav tm="100000">
                                          <p:val>
                                            <p:strVal val="#ppt_h"/>
                                          </p:val>
                                        </p:tav>
                                      </p:tavLst>
                                    </p:anim>
                                    <p:animEffect transition="in" filter="fade">
                                      <p:cBhvr>
                                        <p:cTn id="93" dur="500"/>
                                        <p:tgtEl>
                                          <p:spTgt spid="17"/>
                                        </p:tgtEl>
                                      </p:cBhvr>
                                    </p:animEffect>
                                  </p:childTnLst>
                                </p:cTn>
                              </p:par>
                            </p:childTnLst>
                          </p:cTn>
                        </p:par>
                        <p:par>
                          <p:cTn id="94" fill="hold">
                            <p:stCondLst>
                              <p:cond delay="2850"/>
                            </p:stCondLst>
                            <p:childTnLst>
                              <p:par>
                                <p:cTn id="95" presetID="53" presetClass="entr" presetSubtype="16"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500" fill="hold"/>
                                        <p:tgtEl>
                                          <p:spTgt spid="18"/>
                                        </p:tgtEl>
                                        <p:attrNameLst>
                                          <p:attrName>ppt_w</p:attrName>
                                        </p:attrNameLst>
                                      </p:cBhvr>
                                      <p:tavLst>
                                        <p:tav tm="0">
                                          <p:val>
                                            <p:fltVal val="0"/>
                                          </p:val>
                                        </p:tav>
                                        <p:tav tm="100000">
                                          <p:val>
                                            <p:strVal val="#ppt_w"/>
                                          </p:val>
                                        </p:tav>
                                      </p:tavLst>
                                    </p:anim>
                                    <p:anim calcmode="lin" valueType="num">
                                      <p:cBhvr>
                                        <p:cTn id="98" dur="500" fill="hold"/>
                                        <p:tgtEl>
                                          <p:spTgt spid="18"/>
                                        </p:tgtEl>
                                        <p:attrNameLst>
                                          <p:attrName>ppt_h</p:attrName>
                                        </p:attrNameLst>
                                      </p:cBhvr>
                                      <p:tavLst>
                                        <p:tav tm="0">
                                          <p:val>
                                            <p:fltVal val="0"/>
                                          </p:val>
                                        </p:tav>
                                        <p:tav tm="100000">
                                          <p:val>
                                            <p:strVal val="#ppt_h"/>
                                          </p:val>
                                        </p:tav>
                                      </p:tavLst>
                                    </p:anim>
                                    <p:animEffect transition="in" filter="fade">
                                      <p:cBhvr>
                                        <p:cTn id="99" dur="500"/>
                                        <p:tgtEl>
                                          <p:spTgt spid="1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Effect transition="in" filter="fade">
                                      <p:cBhvr>
                                        <p:cTn id="104" dur="500"/>
                                        <p:tgtEl>
                                          <p:spTgt spid="1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500" fill="hold"/>
                                        <p:tgtEl>
                                          <p:spTgt spid="21"/>
                                        </p:tgtEl>
                                        <p:attrNameLst>
                                          <p:attrName>ppt_w</p:attrName>
                                        </p:attrNameLst>
                                      </p:cBhvr>
                                      <p:tavLst>
                                        <p:tav tm="0">
                                          <p:val>
                                            <p:fltVal val="0"/>
                                          </p:val>
                                        </p:tav>
                                        <p:tav tm="100000">
                                          <p:val>
                                            <p:strVal val="#ppt_w"/>
                                          </p:val>
                                        </p:tav>
                                      </p:tavLst>
                                    </p:anim>
                                    <p:anim calcmode="lin" valueType="num">
                                      <p:cBhvr>
                                        <p:cTn id="113" dur="500" fill="hold"/>
                                        <p:tgtEl>
                                          <p:spTgt spid="21"/>
                                        </p:tgtEl>
                                        <p:attrNameLst>
                                          <p:attrName>ppt_h</p:attrName>
                                        </p:attrNameLst>
                                      </p:cBhvr>
                                      <p:tavLst>
                                        <p:tav tm="0">
                                          <p:val>
                                            <p:fltVal val="0"/>
                                          </p:val>
                                        </p:tav>
                                        <p:tav tm="100000">
                                          <p:val>
                                            <p:strVal val="#ppt_h"/>
                                          </p:val>
                                        </p:tav>
                                      </p:tavLst>
                                    </p:anim>
                                    <p:animEffect transition="in" filter="fade">
                                      <p:cBhvr>
                                        <p:cTn id="114" dur="500"/>
                                        <p:tgtEl>
                                          <p:spTgt spid="21"/>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p:cTn id="117" dur="500" fill="hold"/>
                                        <p:tgtEl>
                                          <p:spTgt spid="22"/>
                                        </p:tgtEl>
                                        <p:attrNameLst>
                                          <p:attrName>ppt_w</p:attrName>
                                        </p:attrNameLst>
                                      </p:cBhvr>
                                      <p:tavLst>
                                        <p:tav tm="0">
                                          <p:val>
                                            <p:fltVal val="0"/>
                                          </p:val>
                                        </p:tav>
                                        <p:tav tm="100000">
                                          <p:val>
                                            <p:strVal val="#ppt_w"/>
                                          </p:val>
                                        </p:tav>
                                      </p:tavLst>
                                    </p:anim>
                                    <p:anim calcmode="lin" valueType="num">
                                      <p:cBhvr>
                                        <p:cTn id="118" dur="500" fill="hold"/>
                                        <p:tgtEl>
                                          <p:spTgt spid="22"/>
                                        </p:tgtEl>
                                        <p:attrNameLst>
                                          <p:attrName>ppt_h</p:attrName>
                                        </p:attrNameLst>
                                      </p:cBhvr>
                                      <p:tavLst>
                                        <p:tav tm="0">
                                          <p:val>
                                            <p:fltVal val="0"/>
                                          </p:val>
                                        </p:tav>
                                        <p:tav tm="100000">
                                          <p:val>
                                            <p:strVal val="#ppt_h"/>
                                          </p:val>
                                        </p:tav>
                                      </p:tavLst>
                                    </p:anim>
                                    <p:animEffect transition="in" filter="fade">
                                      <p:cBhvr>
                                        <p:cTn id="119" dur="500"/>
                                        <p:tgtEl>
                                          <p:spTgt spid="22"/>
                                        </p:tgtEl>
                                      </p:cBhvr>
                                    </p:animEffect>
                                  </p:childTnLst>
                                </p:cTn>
                              </p:par>
                            </p:childTnLst>
                          </p:cTn>
                        </p:par>
                        <p:par>
                          <p:cTn id="120" fill="hold">
                            <p:stCondLst>
                              <p:cond delay="3350"/>
                            </p:stCondLst>
                            <p:childTnLst>
                              <p:par>
                                <p:cTn id="121" presetID="53" presetClass="entr" presetSubtype="16"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animEffect transition="in" filter="fade">
                                      <p:cBhvr>
                                        <p:cTn id="125" dur="500"/>
                                        <p:tgtEl>
                                          <p:spTgt spid="23"/>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4"/>
                                        </p:tgtEl>
                                        <p:attrNameLst>
                                          <p:attrName>style.visibility</p:attrName>
                                        </p:attrNameLst>
                                      </p:cBhvr>
                                      <p:to>
                                        <p:strVal val="visible"/>
                                      </p:to>
                                    </p:set>
                                    <p:anim calcmode="lin" valueType="num">
                                      <p:cBhvr>
                                        <p:cTn id="128" dur="500" fill="hold"/>
                                        <p:tgtEl>
                                          <p:spTgt spid="24"/>
                                        </p:tgtEl>
                                        <p:attrNameLst>
                                          <p:attrName>ppt_w</p:attrName>
                                        </p:attrNameLst>
                                      </p:cBhvr>
                                      <p:tavLst>
                                        <p:tav tm="0">
                                          <p:val>
                                            <p:fltVal val="0"/>
                                          </p:val>
                                        </p:tav>
                                        <p:tav tm="100000">
                                          <p:val>
                                            <p:strVal val="#ppt_w"/>
                                          </p:val>
                                        </p:tav>
                                      </p:tavLst>
                                    </p:anim>
                                    <p:anim calcmode="lin" valueType="num">
                                      <p:cBhvr>
                                        <p:cTn id="129" dur="500" fill="hold"/>
                                        <p:tgtEl>
                                          <p:spTgt spid="24"/>
                                        </p:tgtEl>
                                        <p:attrNameLst>
                                          <p:attrName>ppt_h</p:attrName>
                                        </p:attrNameLst>
                                      </p:cBhvr>
                                      <p:tavLst>
                                        <p:tav tm="0">
                                          <p:val>
                                            <p:fltVal val="0"/>
                                          </p:val>
                                        </p:tav>
                                        <p:tav tm="100000">
                                          <p:val>
                                            <p:strVal val="#ppt_h"/>
                                          </p:val>
                                        </p:tav>
                                      </p:tavLst>
                                    </p:anim>
                                    <p:animEffect transition="in" filter="fade">
                                      <p:cBhvr>
                                        <p:cTn id="130" dur="500"/>
                                        <p:tgtEl>
                                          <p:spTgt spid="24"/>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25"/>
                                        </p:tgtEl>
                                        <p:attrNameLst>
                                          <p:attrName>style.visibility</p:attrName>
                                        </p:attrNameLst>
                                      </p:cBhvr>
                                      <p:to>
                                        <p:strVal val="visible"/>
                                      </p:to>
                                    </p:set>
                                    <p:anim calcmode="lin" valueType="num">
                                      <p:cBhvr>
                                        <p:cTn id="133" dur="500" fill="hold"/>
                                        <p:tgtEl>
                                          <p:spTgt spid="25"/>
                                        </p:tgtEl>
                                        <p:attrNameLst>
                                          <p:attrName>ppt_w</p:attrName>
                                        </p:attrNameLst>
                                      </p:cBhvr>
                                      <p:tavLst>
                                        <p:tav tm="0">
                                          <p:val>
                                            <p:fltVal val="0"/>
                                          </p:val>
                                        </p:tav>
                                        <p:tav tm="100000">
                                          <p:val>
                                            <p:strVal val="#ppt_w"/>
                                          </p:val>
                                        </p:tav>
                                      </p:tavLst>
                                    </p:anim>
                                    <p:anim calcmode="lin" valueType="num">
                                      <p:cBhvr>
                                        <p:cTn id="134" dur="500" fill="hold"/>
                                        <p:tgtEl>
                                          <p:spTgt spid="25"/>
                                        </p:tgtEl>
                                        <p:attrNameLst>
                                          <p:attrName>ppt_h</p:attrName>
                                        </p:attrNameLst>
                                      </p:cBhvr>
                                      <p:tavLst>
                                        <p:tav tm="0">
                                          <p:val>
                                            <p:fltVal val="0"/>
                                          </p:val>
                                        </p:tav>
                                        <p:tav tm="100000">
                                          <p:val>
                                            <p:strVal val="#ppt_h"/>
                                          </p:val>
                                        </p:tav>
                                      </p:tavLst>
                                    </p:anim>
                                    <p:animEffect transition="in" filter="fade">
                                      <p:cBhvr>
                                        <p:cTn id="135" dur="500"/>
                                        <p:tgtEl>
                                          <p:spTgt spid="25"/>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 calcmode="lin" valueType="num">
                                      <p:cBhvr>
                                        <p:cTn id="138" dur="500" fill="hold"/>
                                        <p:tgtEl>
                                          <p:spTgt spid="26"/>
                                        </p:tgtEl>
                                        <p:attrNameLst>
                                          <p:attrName>ppt_w</p:attrName>
                                        </p:attrNameLst>
                                      </p:cBhvr>
                                      <p:tavLst>
                                        <p:tav tm="0">
                                          <p:val>
                                            <p:fltVal val="0"/>
                                          </p:val>
                                        </p:tav>
                                        <p:tav tm="100000">
                                          <p:val>
                                            <p:strVal val="#ppt_w"/>
                                          </p:val>
                                        </p:tav>
                                      </p:tavLst>
                                    </p:anim>
                                    <p:anim calcmode="lin" valueType="num">
                                      <p:cBhvr>
                                        <p:cTn id="139" dur="500" fill="hold"/>
                                        <p:tgtEl>
                                          <p:spTgt spid="26"/>
                                        </p:tgtEl>
                                        <p:attrNameLst>
                                          <p:attrName>ppt_h</p:attrName>
                                        </p:attrNameLst>
                                      </p:cBhvr>
                                      <p:tavLst>
                                        <p:tav tm="0">
                                          <p:val>
                                            <p:fltVal val="0"/>
                                          </p:val>
                                        </p:tav>
                                        <p:tav tm="100000">
                                          <p:val>
                                            <p:strVal val="#ppt_h"/>
                                          </p:val>
                                        </p:tav>
                                      </p:tavLst>
                                    </p:anim>
                                    <p:animEffect transition="in" filter="fade">
                                      <p:cBhvr>
                                        <p:cTn id="140" dur="500"/>
                                        <p:tgtEl>
                                          <p:spTgt spid="26"/>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p:cTn id="143" dur="500" fill="hold"/>
                                        <p:tgtEl>
                                          <p:spTgt spid="27"/>
                                        </p:tgtEl>
                                        <p:attrNameLst>
                                          <p:attrName>ppt_w</p:attrName>
                                        </p:attrNameLst>
                                      </p:cBhvr>
                                      <p:tavLst>
                                        <p:tav tm="0">
                                          <p:val>
                                            <p:fltVal val="0"/>
                                          </p:val>
                                        </p:tav>
                                        <p:tav tm="100000">
                                          <p:val>
                                            <p:strVal val="#ppt_w"/>
                                          </p:val>
                                        </p:tav>
                                      </p:tavLst>
                                    </p:anim>
                                    <p:anim calcmode="lin" valueType="num">
                                      <p:cBhvr>
                                        <p:cTn id="144" dur="500" fill="hold"/>
                                        <p:tgtEl>
                                          <p:spTgt spid="27"/>
                                        </p:tgtEl>
                                        <p:attrNameLst>
                                          <p:attrName>ppt_h</p:attrName>
                                        </p:attrNameLst>
                                      </p:cBhvr>
                                      <p:tavLst>
                                        <p:tav tm="0">
                                          <p:val>
                                            <p:fltVal val="0"/>
                                          </p:val>
                                        </p:tav>
                                        <p:tav tm="100000">
                                          <p:val>
                                            <p:strVal val="#ppt_h"/>
                                          </p:val>
                                        </p:tav>
                                      </p:tavLst>
                                    </p:anim>
                                    <p:animEffect transition="in" filter="fade">
                                      <p:cBhvr>
                                        <p:cTn id="145" dur="500"/>
                                        <p:tgtEl>
                                          <p:spTgt spid="27"/>
                                        </p:tgtEl>
                                      </p:cBhvr>
                                    </p:animEffect>
                                  </p:childTnLst>
                                </p:cTn>
                              </p:par>
                            </p:childTnLst>
                          </p:cTn>
                        </p:par>
                        <p:par>
                          <p:cTn id="146" fill="hold">
                            <p:stCondLst>
                              <p:cond delay="3850"/>
                            </p:stCondLst>
                            <p:childTnLst>
                              <p:par>
                                <p:cTn id="147" presetID="53" presetClass="entr" presetSubtype="16" fill="hold" grpId="0" nodeType="afterEffect">
                                  <p:stCondLst>
                                    <p:cond delay="0"/>
                                  </p:stCondLst>
                                  <p:childTnLst>
                                    <p:set>
                                      <p:cBhvr>
                                        <p:cTn id="148" dur="1" fill="hold">
                                          <p:stCondLst>
                                            <p:cond delay="0"/>
                                          </p:stCondLst>
                                        </p:cTn>
                                        <p:tgtEl>
                                          <p:spTgt spid="28"/>
                                        </p:tgtEl>
                                        <p:attrNameLst>
                                          <p:attrName>style.visibility</p:attrName>
                                        </p:attrNameLst>
                                      </p:cBhvr>
                                      <p:to>
                                        <p:strVal val="visible"/>
                                      </p:to>
                                    </p:set>
                                    <p:anim calcmode="lin" valueType="num">
                                      <p:cBhvr>
                                        <p:cTn id="149" dur="500" fill="hold"/>
                                        <p:tgtEl>
                                          <p:spTgt spid="28"/>
                                        </p:tgtEl>
                                        <p:attrNameLst>
                                          <p:attrName>ppt_w</p:attrName>
                                        </p:attrNameLst>
                                      </p:cBhvr>
                                      <p:tavLst>
                                        <p:tav tm="0">
                                          <p:val>
                                            <p:fltVal val="0"/>
                                          </p:val>
                                        </p:tav>
                                        <p:tav tm="100000">
                                          <p:val>
                                            <p:strVal val="#ppt_w"/>
                                          </p:val>
                                        </p:tav>
                                      </p:tavLst>
                                    </p:anim>
                                    <p:anim calcmode="lin" valueType="num">
                                      <p:cBhvr>
                                        <p:cTn id="150" dur="500" fill="hold"/>
                                        <p:tgtEl>
                                          <p:spTgt spid="28"/>
                                        </p:tgtEl>
                                        <p:attrNameLst>
                                          <p:attrName>ppt_h</p:attrName>
                                        </p:attrNameLst>
                                      </p:cBhvr>
                                      <p:tavLst>
                                        <p:tav tm="0">
                                          <p:val>
                                            <p:fltVal val="0"/>
                                          </p:val>
                                        </p:tav>
                                        <p:tav tm="100000">
                                          <p:val>
                                            <p:strVal val="#ppt_h"/>
                                          </p:val>
                                        </p:tav>
                                      </p:tavLst>
                                    </p:anim>
                                    <p:animEffect transition="in" filter="fade">
                                      <p:cBhvr>
                                        <p:cTn id="151" dur="500"/>
                                        <p:tgtEl>
                                          <p:spTgt spid="28"/>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29"/>
                                        </p:tgtEl>
                                        <p:attrNameLst>
                                          <p:attrName>style.visibility</p:attrName>
                                        </p:attrNameLst>
                                      </p:cBhvr>
                                      <p:to>
                                        <p:strVal val="visible"/>
                                      </p:to>
                                    </p:set>
                                    <p:anim calcmode="lin" valueType="num">
                                      <p:cBhvr>
                                        <p:cTn id="154" dur="500" fill="hold"/>
                                        <p:tgtEl>
                                          <p:spTgt spid="29"/>
                                        </p:tgtEl>
                                        <p:attrNameLst>
                                          <p:attrName>ppt_w</p:attrName>
                                        </p:attrNameLst>
                                      </p:cBhvr>
                                      <p:tavLst>
                                        <p:tav tm="0">
                                          <p:val>
                                            <p:fltVal val="0"/>
                                          </p:val>
                                        </p:tav>
                                        <p:tav tm="100000">
                                          <p:val>
                                            <p:strVal val="#ppt_w"/>
                                          </p:val>
                                        </p:tav>
                                      </p:tavLst>
                                    </p:anim>
                                    <p:anim calcmode="lin" valueType="num">
                                      <p:cBhvr>
                                        <p:cTn id="155" dur="500" fill="hold"/>
                                        <p:tgtEl>
                                          <p:spTgt spid="29"/>
                                        </p:tgtEl>
                                        <p:attrNameLst>
                                          <p:attrName>ppt_h</p:attrName>
                                        </p:attrNameLst>
                                      </p:cBhvr>
                                      <p:tavLst>
                                        <p:tav tm="0">
                                          <p:val>
                                            <p:fltVal val="0"/>
                                          </p:val>
                                        </p:tav>
                                        <p:tav tm="100000">
                                          <p:val>
                                            <p:strVal val="#ppt_h"/>
                                          </p:val>
                                        </p:tav>
                                      </p:tavLst>
                                    </p:anim>
                                    <p:animEffect transition="in" filter="fade">
                                      <p:cBhvr>
                                        <p:cTn id="156" dur="500"/>
                                        <p:tgtEl>
                                          <p:spTgt spid="29"/>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30"/>
                                        </p:tgtEl>
                                        <p:attrNameLst>
                                          <p:attrName>style.visibility</p:attrName>
                                        </p:attrNameLst>
                                      </p:cBhvr>
                                      <p:to>
                                        <p:strVal val="visible"/>
                                      </p:to>
                                    </p:set>
                                    <p:anim calcmode="lin" valueType="num">
                                      <p:cBhvr>
                                        <p:cTn id="159" dur="500" fill="hold"/>
                                        <p:tgtEl>
                                          <p:spTgt spid="30"/>
                                        </p:tgtEl>
                                        <p:attrNameLst>
                                          <p:attrName>ppt_w</p:attrName>
                                        </p:attrNameLst>
                                      </p:cBhvr>
                                      <p:tavLst>
                                        <p:tav tm="0">
                                          <p:val>
                                            <p:fltVal val="0"/>
                                          </p:val>
                                        </p:tav>
                                        <p:tav tm="100000">
                                          <p:val>
                                            <p:strVal val="#ppt_w"/>
                                          </p:val>
                                        </p:tav>
                                      </p:tavLst>
                                    </p:anim>
                                    <p:anim calcmode="lin" valueType="num">
                                      <p:cBhvr>
                                        <p:cTn id="160" dur="500" fill="hold"/>
                                        <p:tgtEl>
                                          <p:spTgt spid="30"/>
                                        </p:tgtEl>
                                        <p:attrNameLst>
                                          <p:attrName>ppt_h</p:attrName>
                                        </p:attrNameLst>
                                      </p:cBhvr>
                                      <p:tavLst>
                                        <p:tav tm="0">
                                          <p:val>
                                            <p:fltVal val="0"/>
                                          </p:val>
                                        </p:tav>
                                        <p:tav tm="100000">
                                          <p:val>
                                            <p:strVal val="#ppt_h"/>
                                          </p:val>
                                        </p:tav>
                                      </p:tavLst>
                                    </p:anim>
                                    <p:animEffect transition="in" filter="fade">
                                      <p:cBhvr>
                                        <p:cTn id="161" dur="500"/>
                                        <p:tgtEl>
                                          <p:spTgt spid="30"/>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31"/>
                                        </p:tgtEl>
                                        <p:attrNameLst>
                                          <p:attrName>style.visibility</p:attrName>
                                        </p:attrNameLst>
                                      </p:cBhvr>
                                      <p:to>
                                        <p:strVal val="visible"/>
                                      </p:to>
                                    </p:set>
                                    <p:anim calcmode="lin" valueType="num">
                                      <p:cBhvr>
                                        <p:cTn id="164" dur="500" fill="hold"/>
                                        <p:tgtEl>
                                          <p:spTgt spid="31"/>
                                        </p:tgtEl>
                                        <p:attrNameLst>
                                          <p:attrName>ppt_w</p:attrName>
                                        </p:attrNameLst>
                                      </p:cBhvr>
                                      <p:tavLst>
                                        <p:tav tm="0">
                                          <p:val>
                                            <p:fltVal val="0"/>
                                          </p:val>
                                        </p:tav>
                                        <p:tav tm="100000">
                                          <p:val>
                                            <p:strVal val="#ppt_w"/>
                                          </p:val>
                                        </p:tav>
                                      </p:tavLst>
                                    </p:anim>
                                    <p:anim calcmode="lin" valueType="num">
                                      <p:cBhvr>
                                        <p:cTn id="165" dur="500" fill="hold"/>
                                        <p:tgtEl>
                                          <p:spTgt spid="31"/>
                                        </p:tgtEl>
                                        <p:attrNameLst>
                                          <p:attrName>ppt_h</p:attrName>
                                        </p:attrNameLst>
                                      </p:cBhvr>
                                      <p:tavLst>
                                        <p:tav tm="0">
                                          <p:val>
                                            <p:fltVal val="0"/>
                                          </p:val>
                                        </p:tav>
                                        <p:tav tm="100000">
                                          <p:val>
                                            <p:strVal val="#ppt_h"/>
                                          </p:val>
                                        </p:tav>
                                      </p:tavLst>
                                    </p:anim>
                                    <p:animEffect transition="in" filter="fade">
                                      <p:cBhvr>
                                        <p:cTn id="166" dur="500"/>
                                        <p:tgtEl>
                                          <p:spTgt spid="31"/>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32"/>
                                        </p:tgtEl>
                                        <p:attrNameLst>
                                          <p:attrName>style.visibility</p:attrName>
                                        </p:attrNameLst>
                                      </p:cBhvr>
                                      <p:to>
                                        <p:strVal val="visible"/>
                                      </p:to>
                                    </p:set>
                                    <p:anim calcmode="lin" valueType="num">
                                      <p:cBhvr>
                                        <p:cTn id="169" dur="500" fill="hold"/>
                                        <p:tgtEl>
                                          <p:spTgt spid="32"/>
                                        </p:tgtEl>
                                        <p:attrNameLst>
                                          <p:attrName>ppt_w</p:attrName>
                                        </p:attrNameLst>
                                      </p:cBhvr>
                                      <p:tavLst>
                                        <p:tav tm="0">
                                          <p:val>
                                            <p:fltVal val="0"/>
                                          </p:val>
                                        </p:tav>
                                        <p:tav tm="100000">
                                          <p:val>
                                            <p:strVal val="#ppt_w"/>
                                          </p:val>
                                        </p:tav>
                                      </p:tavLst>
                                    </p:anim>
                                    <p:anim calcmode="lin" valueType="num">
                                      <p:cBhvr>
                                        <p:cTn id="170" dur="500" fill="hold"/>
                                        <p:tgtEl>
                                          <p:spTgt spid="32"/>
                                        </p:tgtEl>
                                        <p:attrNameLst>
                                          <p:attrName>ppt_h</p:attrName>
                                        </p:attrNameLst>
                                      </p:cBhvr>
                                      <p:tavLst>
                                        <p:tav tm="0">
                                          <p:val>
                                            <p:fltVal val="0"/>
                                          </p:val>
                                        </p:tav>
                                        <p:tav tm="100000">
                                          <p:val>
                                            <p:strVal val="#ppt_h"/>
                                          </p:val>
                                        </p:tav>
                                      </p:tavLst>
                                    </p:anim>
                                    <p:animEffect transition="in" filter="fade">
                                      <p:cBhvr>
                                        <p:cTn id="17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animBg="1"/>
      <p:bldP spid="9" grpId="0" animBg="1"/>
      <p:bldP spid="10" grpId="0"/>
      <p:bldP spid="11" grpId="0"/>
      <p:bldP spid="12" grpId="0"/>
      <p:bldP spid="13" grpId="0" animBg="1"/>
      <p:bldP spid="14" grpId="0" animBg="1"/>
      <p:bldP spid="15" grpId="0"/>
      <p:bldP spid="16" grpId="0"/>
      <p:bldP spid="17" grpId="0"/>
      <p:bldP spid="18" grpId="0" animBg="1"/>
      <p:bldP spid="19" grpId="0" animBg="1"/>
      <p:bldP spid="20" grpId="0"/>
      <p:bldP spid="21" grpId="0"/>
      <p:bldP spid="22" grpId="0"/>
      <p:bldP spid="23" grpId="0" animBg="1"/>
      <p:bldP spid="24" grpId="0" animBg="1"/>
      <p:bldP spid="25" grpId="0"/>
      <p:bldP spid="26" grpId="0"/>
      <p:bldP spid="27" grpId="0"/>
      <p:bldP spid="28" grpId="0" animBg="1"/>
      <p:bldP spid="29" grpId="0" animBg="1"/>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03</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6196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17"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18" name="组合 17"/>
          <p:cNvGrpSpPr/>
          <p:nvPr/>
        </p:nvGrpSpPr>
        <p:grpSpPr>
          <a:xfrm>
            <a:off x="3453144" y="2663168"/>
            <a:ext cx="2237712" cy="2948289"/>
            <a:chOff x="3815003" y="3087488"/>
            <a:chExt cx="2237712" cy="2948289"/>
          </a:xfrm>
        </p:grpSpPr>
        <p:sp>
          <p:nvSpPr>
            <p:cNvPr id="19" name="椭圆 18"/>
            <p:cNvSpPr/>
            <p:nvPr/>
          </p:nvSpPr>
          <p:spPr>
            <a:xfrm>
              <a:off x="3993415" y="3271064"/>
              <a:ext cx="1872208" cy="18722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3815003" y="3087488"/>
              <a:ext cx="2237712" cy="2948289"/>
              <a:chOff x="3692888" y="2889538"/>
              <a:chExt cx="2473262" cy="3258636"/>
            </a:xfrm>
          </p:grpSpPr>
          <p:sp>
            <p:nvSpPr>
              <p:cNvPr id="21"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4710544" y="5261738"/>
                <a:ext cx="437950" cy="8864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Rectangle 11"/>
          <p:cNvSpPr>
            <a:spLocks noChangeArrowheads="1"/>
          </p:cNvSpPr>
          <p:nvPr/>
        </p:nvSpPr>
        <p:spPr bwMode="gray">
          <a:xfrm>
            <a:off x="3836056" y="3376032"/>
            <a:ext cx="1463708" cy="707886"/>
          </a:xfrm>
          <a:prstGeom prst="rect">
            <a:avLst/>
          </a:prstGeom>
          <a:noFill/>
          <a:ln>
            <a:noFill/>
          </a:ln>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bg1"/>
                </a:solidFill>
                <a:latin typeface="微软雅黑" panose="020B0503020204020204" pitchFamily="34" charset="-122"/>
                <a:ea typeface="微软雅黑" panose="020B0503020204020204" pitchFamily="34" charset="-122"/>
              </a:rPr>
              <a:t>标题内容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4" name="椭圆 23"/>
          <p:cNvSpPr/>
          <p:nvPr/>
        </p:nvSpPr>
        <p:spPr>
          <a:xfrm>
            <a:off x="2280408"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25" name="椭圆 24"/>
          <p:cNvSpPr/>
          <p:nvPr/>
        </p:nvSpPr>
        <p:spPr>
          <a:xfrm>
            <a:off x="4053984" y="105542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5" name="椭圆 34"/>
          <p:cNvSpPr/>
          <p:nvPr/>
        </p:nvSpPr>
        <p:spPr>
          <a:xfrm>
            <a:off x="5652120"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6" name="椭圆 35"/>
          <p:cNvSpPr/>
          <p:nvPr/>
        </p:nvSpPr>
        <p:spPr>
          <a:xfrm>
            <a:off x="64568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7"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8"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9"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40"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2" name="组合 1"/>
          <p:cNvGrpSpPr/>
          <p:nvPr/>
        </p:nvGrpSpPr>
        <p:grpSpPr>
          <a:xfrm>
            <a:off x="755576" y="1059582"/>
            <a:ext cx="2913592" cy="500137"/>
            <a:chOff x="539552" y="1182027"/>
            <a:chExt cx="2913592" cy="500137"/>
          </a:xfrm>
        </p:grpSpPr>
        <p:sp>
          <p:nvSpPr>
            <p:cNvPr id="41"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42" name="矩形 41"/>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35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par>
                          <p:cTn id="47" fill="hold">
                            <p:stCondLst>
                              <p:cond delay="1850"/>
                            </p:stCondLst>
                            <p:childTnLst>
                              <p:par>
                                <p:cTn id="48" presetID="53" presetClass="entr" presetSubtype="16"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300" fill="hold"/>
                                        <p:tgtEl>
                                          <p:spTgt spid="16"/>
                                        </p:tgtEl>
                                        <p:attrNameLst>
                                          <p:attrName>ppt_w</p:attrName>
                                        </p:attrNameLst>
                                      </p:cBhvr>
                                      <p:tavLst>
                                        <p:tav tm="0">
                                          <p:val>
                                            <p:fltVal val="0"/>
                                          </p:val>
                                        </p:tav>
                                        <p:tav tm="100000">
                                          <p:val>
                                            <p:strVal val="#ppt_w"/>
                                          </p:val>
                                        </p:tav>
                                      </p:tavLst>
                                    </p:anim>
                                    <p:anim calcmode="lin" valueType="num">
                                      <p:cBhvr>
                                        <p:cTn id="51" dur="300" fill="hold"/>
                                        <p:tgtEl>
                                          <p:spTgt spid="16"/>
                                        </p:tgtEl>
                                        <p:attrNameLst>
                                          <p:attrName>ppt_h</p:attrName>
                                        </p:attrNameLst>
                                      </p:cBhvr>
                                      <p:tavLst>
                                        <p:tav tm="0">
                                          <p:val>
                                            <p:fltVal val="0"/>
                                          </p:val>
                                        </p:tav>
                                        <p:tav tm="100000">
                                          <p:val>
                                            <p:strVal val="#ppt_h"/>
                                          </p:val>
                                        </p:tav>
                                      </p:tavLst>
                                    </p:anim>
                                    <p:animEffect transition="in" filter="fade">
                                      <p:cBhvr>
                                        <p:cTn id="52" dur="30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235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300" fill="hold"/>
                                        <p:tgtEl>
                                          <p:spTgt spid="24"/>
                                        </p:tgtEl>
                                        <p:attrNameLst>
                                          <p:attrName>ppt_w</p:attrName>
                                        </p:attrNameLst>
                                      </p:cBhvr>
                                      <p:tavLst>
                                        <p:tav tm="0">
                                          <p:val>
                                            <p:fltVal val="0"/>
                                          </p:val>
                                        </p:tav>
                                        <p:tav tm="100000">
                                          <p:val>
                                            <p:strVal val="#ppt_w"/>
                                          </p:val>
                                        </p:tav>
                                      </p:tavLst>
                                    </p:anim>
                                    <p:anim calcmode="lin" valueType="num">
                                      <p:cBhvr>
                                        <p:cTn id="62" dur="300" fill="hold"/>
                                        <p:tgtEl>
                                          <p:spTgt spid="24"/>
                                        </p:tgtEl>
                                        <p:attrNameLst>
                                          <p:attrName>ppt_h</p:attrName>
                                        </p:attrNameLst>
                                      </p:cBhvr>
                                      <p:tavLst>
                                        <p:tav tm="0">
                                          <p:val>
                                            <p:fltVal val="0"/>
                                          </p:val>
                                        </p:tav>
                                        <p:tav tm="100000">
                                          <p:val>
                                            <p:strVal val="#ppt_h"/>
                                          </p:val>
                                        </p:tav>
                                      </p:tavLst>
                                    </p:anim>
                                    <p:animEffect transition="in" filter="fade">
                                      <p:cBhvr>
                                        <p:cTn id="63" dur="30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childTnLst>
                          </p:cTn>
                        </p:par>
                        <p:par>
                          <p:cTn id="69" fill="hold">
                            <p:stCondLst>
                              <p:cond delay="2850"/>
                            </p:stCondLst>
                            <p:childTnLst>
                              <p:par>
                                <p:cTn id="70" presetID="53" presetClass="entr" presetSubtype="16"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300" fill="hold"/>
                                        <p:tgtEl>
                                          <p:spTgt spid="25"/>
                                        </p:tgtEl>
                                        <p:attrNameLst>
                                          <p:attrName>ppt_w</p:attrName>
                                        </p:attrNameLst>
                                      </p:cBhvr>
                                      <p:tavLst>
                                        <p:tav tm="0">
                                          <p:val>
                                            <p:fltVal val="0"/>
                                          </p:val>
                                        </p:tav>
                                        <p:tav tm="100000">
                                          <p:val>
                                            <p:strVal val="#ppt_w"/>
                                          </p:val>
                                        </p:tav>
                                      </p:tavLst>
                                    </p:anim>
                                    <p:anim calcmode="lin" valueType="num">
                                      <p:cBhvr>
                                        <p:cTn id="73" dur="300" fill="hold"/>
                                        <p:tgtEl>
                                          <p:spTgt spid="25"/>
                                        </p:tgtEl>
                                        <p:attrNameLst>
                                          <p:attrName>ppt_h</p:attrName>
                                        </p:attrNameLst>
                                      </p:cBhvr>
                                      <p:tavLst>
                                        <p:tav tm="0">
                                          <p:val>
                                            <p:fltVal val="0"/>
                                          </p:val>
                                        </p:tav>
                                        <p:tav tm="100000">
                                          <p:val>
                                            <p:strVal val="#ppt_h"/>
                                          </p:val>
                                        </p:tav>
                                      </p:tavLst>
                                    </p:anim>
                                    <p:animEffect transition="in" filter="fade">
                                      <p:cBhvr>
                                        <p:cTn id="74" dur="300"/>
                                        <p:tgtEl>
                                          <p:spTgt spid="2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3350"/>
                            </p:stCondLst>
                            <p:childTnLst>
                              <p:par>
                                <p:cTn id="81" presetID="53" presetClass="entr" presetSubtype="16"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p:cTn id="83" dur="300" fill="hold"/>
                                        <p:tgtEl>
                                          <p:spTgt spid="35"/>
                                        </p:tgtEl>
                                        <p:attrNameLst>
                                          <p:attrName>ppt_w</p:attrName>
                                        </p:attrNameLst>
                                      </p:cBhvr>
                                      <p:tavLst>
                                        <p:tav tm="0">
                                          <p:val>
                                            <p:fltVal val="0"/>
                                          </p:val>
                                        </p:tav>
                                        <p:tav tm="100000">
                                          <p:val>
                                            <p:strVal val="#ppt_w"/>
                                          </p:val>
                                        </p:tav>
                                      </p:tavLst>
                                    </p:anim>
                                    <p:anim calcmode="lin" valueType="num">
                                      <p:cBhvr>
                                        <p:cTn id="84" dur="300" fill="hold"/>
                                        <p:tgtEl>
                                          <p:spTgt spid="35"/>
                                        </p:tgtEl>
                                        <p:attrNameLst>
                                          <p:attrName>ppt_h</p:attrName>
                                        </p:attrNameLst>
                                      </p:cBhvr>
                                      <p:tavLst>
                                        <p:tav tm="0">
                                          <p:val>
                                            <p:fltVal val="0"/>
                                          </p:val>
                                        </p:tav>
                                        <p:tav tm="100000">
                                          <p:val>
                                            <p:strVal val="#ppt_h"/>
                                          </p:val>
                                        </p:tav>
                                      </p:tavLst>
                                    </p:anim>
                                    <p:animEffect transition="in" filter="fade">
                                      <p:cBhvr>
                                        <p:cTn id="85" dur="300"/>
                                        <p:tgtEl>
                                          <p:spTgt spid="3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3850"/>
                            </p:stCondLst>
                            <p:childTnLst>
                              <p:par>
                                <p:cTn id="92" presetID="53" presetClass="entr" presetSubtype="16" fill="hold" grpId="0" nodeType="after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p:cTn id="94" dur="300" fill="hold"/>
                                        <p:tgtEl>
                                          <p:spTgt spid="36"/>
                                        </p:tgtEl>
                                        <p:attrNameLst>
                                          <p:attrName>ppt_w</p:attrName>
                                        </p:attrNameLst>
                                      </p:cBhvr>
                                      <p:tavLst>
                                        <p:tav tm="0">
                                          <p:val>
                                            <p:fltVal val="0"/>
                                          </p:val>
                                        </p:tav>
                                        <p:tav tm="100000">
                                          <p:val>
                                            <p:strVal val="#ppt_w"/>
                                          </p:val>
                                        </p:tav>
                                      </p:tavLst>
                                    </p:anim>
                                    <p:anim calcmode="lin" valueType="num">
                                      <p:cBhvr>
                                        <p:cTn id="95" dur="300" fill="hold"/>
                                        <p:tgtEl>
                                          <p:spTgt spid="36"/>
                                        </p:tgtEl>
                                        <p:attrNameLst>
                                          <p:attrName>ppt_h</p:attrName>
                                        </p:attrNameLst>
                                      </p:cBhvr>
                                      <p:tavLst>
                                        <p:tav tm="0">
                                          <p:val>
                                            <p:fltVal val="0"/>
                                          </p:val>
                                        </p:tav>
                                        <p:tav tm="100000">
                                          <p:val>
                                            <p:strVal val="#ppt_h"/>
                                          </p:val>
                                        </p:tav>
                                      </p:tavLst>
                                    </p:anim>
                                    <p:animEffect transition="in" filter="fade">
                                      <p:cBhvr>
                                        <p:cTn id="96" dur="300"/>
                                        <p:tgtEl>
                                          <p:spTgt spid="36"/>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par>
                          <p:cTn id="102" fill="hold">
                            <p:stCondLst>
                              <p:cond delay="4350"/>
                            </p:stCondLst>
                            <p:childTnLst>
                              <p:par>
                                <p:cTn id="103" presetID="22" presetClass="entr" presetSubtype="8" fill="hold" nodeType="afterEffect">
                                  <p:stCondLst>
                                    <p:cond delay="0"/>
                                  </p:stCondLst>
                                  <p:childTnLst>
                                    <p:set>
                                      <p:cBhvr>
                                        <p:cTn id="104" dur="1" fill="hold">
                                          <p:stCondLst>
                                            <p:cond delay="0"/>
                                          </p:stCondLst>
                                        </p:cTn>
                                        <p:tgtEl>
                                          <p:spTgt spid="2"/>
                                        </p:tgtEl>
                                        <p:attrNameLst>
                                          <p:attrName>style.visibility</p:attrName>
                                        </p:attrNameLst>
                                      </p:cBhvr>
                                      <p:to>
                                        <p:strVal val="visible"/>
                                      </p:to>
                                    </p:set>
                                    <p:animEffect transition="in" filter="wipe(left)">
                                      <p:cBhvr>
                                        <p:cTn id="10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6" grpId="0" animBg="1"/>
      <p:bldP spid="17" grpId="0"/>
      <p:bldP spid="23" grpId="0"/>
      <p:bldP spid="24" grpId="0" animBg="1"/>
      <p:bldP spid="25" grpId="0" animBg="1"/>
      <p:bldP spid="35" grpId="0" animBg="1"/>
      <p:bldP spid="36" grpId="0" animBg="1"/>
      <p:bldP spid="37" grpId="0"/>
      <p:bldP spid="38"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dirty="0"/>
          </a:p>
        </p:txBody>
      </p:sp>
      <p:sp>
        <p:nvSpPr>
          <p:cNvPr id="3"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dirty="0"/>
          </a:p>
        </p:txBody>
      </p:sp>
      <p:sp>
        <p:nvSpPr>
          <p:cNvPr id="4"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dirty="0"/>
          </a:p>
        </p:txBody>
      </p:sp>
      <p:sp>
        <p:nvSpPr>
          <p:cNvPr id="5"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dirty="0"/>
          </a:p>
        </p:txBody>
      </p:sp>
      <p:sp>
        <p:nvSpPr>
          <p:cNvPr id="6"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dirty="0"/>
          </a:p>
        </p:txBody>
      </p:sp>
      <p:sp>
        <p:nvSpPr>
          <p:cNvPr id="7" name="Shape 1794"/>
          <p:cNvSpPr/>
          <p:nvPr/>
        </p:nvSpPr>
        <p:spPr>
          <a:xfrm>
            <a:off x="786436"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dirty="0"/>
          </a:p>
        </p:txBody>
      </p:sp>
      <p:sp>
        <p:nvSpPr>
          <p:cNvPr id="8" name="Shape 1796"/>
          <p:cNvSpPr/>
          <p:nvPr/>
        </p:nvSpPr>
        <p:spPr>
          <a:xfrm>
            <a:off x="233332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dirty="0"/>
          </a:p>
        </p:txBody>
      </p:sp>
      <p:sp>
        <p:nvSpPr>
          <p:cNvPr id="9" name="Shape 1798"/>
          <p:cNvSpPr/>
          <p:nvPr/>
        </p:nvSpPr>
        <p:spPr>
          <a:xfrm>
            <a:off x="386933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dirty="0"/>
          </a:p>
        </p:txBody>
      </p:sp>
      <p:sp>
        <p:nvSpPr>
          <p:cNvPr id="10" name="Shape 1800"/>
          <p:cNvSpPr/>
          <p:nvPr/>
        </p:nvSpPr>
        <p:spPr>
          <a:xfrm>
            <a:off x="5385871"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dirty="0"/>
          </a:p>
        </p:txBody>
      </p:sp>
      <p:sp>
        <p:nvSpPr>
          <p:cNvPr id="11" name="Shape 1802"/>
          <p:cNvSpPr/>
          <p:nvPr/>
        </p:nvSpPr>
        <p:spPr>
          <a:xfrm>
            <a:off x="6920708"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dirty="0"/>
          </a:p>
        </p:txBody>
      </p:sp>
      <p:sp>
        <p:nvSpPr>
          <p:cNvPr id="12" name="Shape 1805"/>
          <p:cNvSpPr/>
          <p:nvPr/>
        </p:nvSpPr>
        <p:spPr>
          <a:xfrm>
            <a:off x="1688468" y="3272419"/>
            <a:ext cx="5806032" cy="1013135"/>
          </a:xfrm>
          <a:prstGeom prst="roundRect">
            <a:avLst>
              <a:gd name="adj" fmla="val 50000"/>
            </a:avLst>
          </a:prstGeom>
          <a:solidFill>
            <a:schemeClr val="accent2"/>
          </a:solidFill>
          <a:ln w="12700">
            <a:solidFill>
              <a:srgbClr val="A6AAA9"/>
            </a:solidFill>
            <a:miter lim="400000"/>
          </a:ln>
        </p:spPr>
        <p:txBody>
          <a:bodyPr lIns="14288" tIns="14288" rIns="14288" bIns="14288" anchor="ctr"/>
          <a:lstStyle/>
          <a:p>
            <a:pPr lvl="0"/>
            <a:endParaRPr sz="1300" dirty="0"/>
          </a:p>
        </p:txBody>
      </p:sp>
      <p:grpSp>
        <p:nvGrpSpPr>
          <p:cNvPr id="13" name="Group 33"/>
          <p:cNvGrpSpPr/>
          <p:nvPr/>
        </p:nvGrpSpPr>
        <p:grpSpPr>
          <a:xfrm>
            <a:off x="4144806" y="1272612"/>
            <a:ext cx="893356" cy="893356"/>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dirty="0"/>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300" dirty="0"/>
            </a:p>
          </p:txBody>
        </p:sp>
      </p:grpSp>
      <p:sp>
        <p:nvSpPr>
          <p:cNvPr id="16" name="Text Placeholder 3"/>
          <p:cNvSpPr txBox="1"/>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 Placeholder 3"/>
          <p:cNvSpPr txBox="1"/>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8" name="Text Placeholder 3"/>
          <p:cNvSpPr txBox="1"/>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9" name="Text Placeholder 3"/>
          <p:cNvSpPr txBox="1"/>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3"/>
          <p:cNvSpPr txBox="1"/>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Text Placeholder 3"/>
          <p:cNvSpPr txBox="1"/>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300"/>
                                        <p:tgtEl>
                                          <p:spTgt spid="6"/>
                                        </p:tgtEl>
                                      </p:cBhvr>
                                    </p:animEffect>
                                  </p:childTnLst>
                                </p:cTn>
                              </p:par>
                            </p:childTnLst>
                          </p:cTn>
                        </p:par>
                        <p:par>
                          <p:cTn id="22" fill="hold">
                            <p:stCondLst>
                              <p:cond delay="18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235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300"/>
                                        <p:tgtEl>
                                          <p:spTgt spid="5"/>
                                        </p:tgtEl>
                                      </p:cBhvr>
                                    </p:animEffect>
                                  </p:childTnLst>
                                </p:cTn>
                              </p:par>
                            </p:childTnLst>
                          </p:cTn>
                        </p:par>
                        <p:par>
                          <p:cTn id="33" fill="hold">
                            <p:stCondLst>
                              <p:cond delay="285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childTnLst>
                          </p:cTn>
                        </p:par>
                        <p:par>
                          <p:cTn id="40" fill="hold">
                            <p:stCondLst>
                              <p:cond delay="3350"/>
                            </p:stCondLst>
                            <p:childTnLst>
                              <p:par>
                                <p:cTn id="41" presetID="22" presetClass="entr" presetSubtype="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up)">
                                      <p:cBhvr>
                                        <p:cTn id="43" dur="300"/>
                                        <p:tgtEl>
                                          <p:spTgt spid="2"/>
                                        </p:tgtEl>
                                      </p:cBhvr>
                                    </p:animEffect>
                                  </p:childTnLst>
                                </p:cTn>
                              </p:par>
                            </p:childTnLst>
                          </p:cTn>
                        </p:par>
                        <p:par>
                          <p:cTn id="44" fill="hold">
                            <p:stCondLst>
                              <p:cond delay="385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par>
                          <p:cTn id="51" fill="hold">
                            <p:stCondLst>
                              <p:cond delay="4350"/>
                            </p:stCondLst>
                            <p:childTnLst>
                              <p:par>
                                <p:cTn id="52" presetID="22" presetClass="entr" presetSubtype="1"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up)">
                                      <p:cBhvr>
                                        <p:cTn id="54" dur="300"/>
                                        <p:tgtEl>
                                          <p:spTgt spid="4"/>
                                        </p:tgtEl>
                                      </p:cBhvr>
                                    </p:animEffect>
                                  </p:childTnLst>
                                </p:cTn>
                              </p:par>
                            </p:childTnLst>
                          </p:cTn>
                        </p:par>
                        <p:par>
                          <p:cTn id="55" fill="hold">
                            <p:stCondLst>
                              <p:cond delay="485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5350"/>
                            </p:stCondLst>
                            <p:childTnLst>
                              <p:par>
                                <p:cTn id="63" presetID="22" presetClass="entr" presetSubtype="1" fill="hold" grpId="0"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ipe(up)">
                                      <p:cBhvr>
                                        <p:cTn id="65" dur="300"/>
                                        <p:tgtEl>
                                          <p:spTgt spid="3"/>
                                        </p:tgtEl>
                                      </p:cBhvr>
                                    </p:animEffect>
                                  </p:childTnLst>
                                </p:cTn>
                              </p:par>
                            </p:childTnLst>
                          </p:cTn>
                        </p:par>
                        <p:par>
                          <p:cTn id="66" fill="hold">
                            <p:stCondLst>
                              <p:cond delay="5850"/>
                            </p:stCondLst>
                            <p:childTnLst>
                              <p:par>
                                <p:cTn id="67" presetID="10" presetClass="entr" presetSubtype="0"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fade">
                                      <p:cBhvr>
                                        <p:cTn id="69" dur="500"/>
                                        <p:tgtEl>
                                          <p:spTgt spid="1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par>
                          <p:cTn id="73" fill="hold">
                            <p:stCondLst>
                              <p:cond delay="6350"/>
                            </p:stCondLst>
                            <p:childTnLst>
                              <p:par>
                                <p:cTn id="74" presetID="53" presetClass="entr" presetSubtype="528"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fltVal val="0"/>
                                          </p:val>
                                        </p:tav>
                                        <p:tav tm="100000">
                                          <p:val>
                                            <p:strVal val="#ppt_h"/>
                                          </p:val>
                                        </p:tav>
                                      </p:tavLst>
                                    </p:anim>
                                    <p:animEffect transition="in" filter="fade">
                                      <p:cBhvr>
                                        <p:cTn id="78" dur="500"/>
                                        <p:tgtEl>
                                          <p:spTgt spid="12"/>
                                        </p:tgtEl>
                                      </p:cBhvr>
                                    </p:animEffect>
                                    <p:anim calcmode="lin" valueType="num">
                                      <p:cBhvr>
                                        <p:cTn id="79" dur="500" fill="hold"/>
                                        <p:tgtEl>
                                          <p:spTgt spid="12"/>
                                        </p:tgtEl>
                                        <p:attrNameLst>
                                          <p:attrName>ppt_x</p:attrName>
                                        </p:attrNameLst>
                                      </p:cBhvr>
                                      <p:tavLst>
                                        <p:tav tm="0">
                                          <p:val>
                                            <p:fltVal val="0.5"/>
                                          </p:val>
                                        </p:tav>
                                        <p:tav tm="100000">
                                          <p:val>
                                            <p:strVal val="#ppt_x"/>
                                          </p:val>
                                        </p:tav>
                                      </p:tavLst>
                                    </p:anim>
                                    <p:anim calcmode="lin" valueType="num">
                                      <p:cBhvr>
                                        <p:cTn id="80" dur="500" fill="hold"/>
                                        <p:tgtEl>
                                          <p:spTgt spid="12"/>
                                        </p:tgtEl>
                                        <p:attrNameLst>
                                          <p:attrName>ppt_y</p:attrName>
                                        </p:attrNameLst>
                                      </p:cBhvr>
                                      <p:tavLst>
                                        <p:tav tm="0">
                                          <p:val>
                                            <p:fltVal val="0.5"/>
                                          </p:val>
                                        </p:tav>
                                        <p:tav tm="100000">
                                          <p:val>
                                            <p:strVal val="#ppt_y"/>
                                          </p:val>
                                        </p:tav>
                                      </p:tavLst>
                                    </p:anim>
                                  </p:childTnLst>
                                </p:cTn>
                              </p:par>
                              <p:par>
                                <p:cTn id="81" presetID="53" presetClass="entr" presetSubtype="528"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anim calcmode="lin" valueType="num">
                                      <p:cBhvr>
                                        <p:cTn id="86" dur="500" fill="hold"/>
                                        <p:tgtEl>
                                          <p:spTgt spid="16"/>
                                        </p:tgtEl>
                                        <p:attrNameLst>
                                          <p:attrName>ppt_x</p:attrName>
                                        </p:attrNameLst>
                                      </p:cBhvr>
                                      <p:tavLst>
                                        <p:tav tm="0">
                                          <p:val>
                                            <p:fltVal val="0.5"/>
                                          </p:val>
                                        </p:tav>
                                        <p:tav tm="100000">
                                          <p:val>
                                            <p:strVal val="#ppt_x"/>
                                          </p:val>
                                        </p:tav>
                                      </p:tavLst>
                                    </p:anim>
                                    <p:anim calcmode="lin" valueType="num">
                                      <p:cBhvr>
                                        <p:cTn id="87"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2" name="TextBox 31"/>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点击添加</a:t>
            </a:r>
            <a:endParaRPr lang="en-US" altLang="zh-CN" sz="13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文字点击添加</a:t>
            </a:r>
            <a:endParaRPr lang="en-US" altLang="zh-CN" sz="13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文字</a:t>
            </a:r>
          </a:p>
        </p:txBody>
      </p:sp>
      <p:sp>
        <p:nvSpPr>
          <p:cNvPr id="34" name="TextBox 33"/>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5" name="TextBox 34"/>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点击添加</a:t>
            </a:r>
            <a:endParaRPr lang="en-US" altLang="zh-CN" sz="13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文字点击</a:t>
            </a:r>
          </a:p>
        </p:txBody>
      </p:sp>
      <p:sp>
        <p:nvSpPr>
          <p:cNvPr id="36" name="矩形 35"/>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点击添加小标题</a:t>
            </a:r>
            <a:endPar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37" name="Freeform 4"/>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1"/>
          </a:solidFill>
          <a:ln w="3175" cap="flat" cmpd="sng" algn="ctr">
            <a:noFill/>
            <a:prstDash val="solid"/>
          </a:ln>
          <a:effectLst/>
        </p:spPr>
        <p:txBody>
          <a:bodyPr lIns="0" tIns="34272" rIns="0" bIns="34272" anchor="ctr"/>
          <a:lstStyle/>
          <a:p>
            <a:pPr algn="ctr" defTabSz="685165" fontAlgn="base">
              <a:lnSpc>
                <a:spcPct val="120000"/>
              </a:lnSpc>
              <a:spcBef>
                <a:spcPts val="450"/>
              </a:spcBef>
              <a:spcAft>
                <a:spcPts val="450"/>
              </a:spcAft>
              <a:defRPr/>
            </a:pPr>
            <a:endParaRPr lang="en-US" sz="2100" kern="0" dirty="0">
              <a:solidFill>
                <a:sysClr val="window" lastClr="FFFFFF"/>
              </a:solidFill>
              <a:latin typeface="微软雅黑" panose="020B0503020204020204" pitchFamily="34" charset="-122"/>
              <a:ea typeface="微软雅黑" panose="020B0503020204020204" pitchFamily="34" charset="-122"/>
            </a:endParaRPr>
          </a:p>
        </p:txBody>
      </p:sp>
      <p:sp>
        <p:nvSpPr>
          <p:cNvPr id="38" name="Freeform 6"/>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2"/>
          </a:solidFill>
          <a:ln w="3175" cap="flat" cmpd="sng" algn="ctr">
            <a:noFill/>
            <a:prstDash val="solid"/>
          </a:ln>
          <a:effectLst/>
        </p:spPr>
        <p:txBody>
          <a:bodyPr lIns="0" tIns="34272" rIns="0" bIns="34272" anchor="ctr"/>
          <a:lstStyle/>
          <a:p>
            <a:pPr algn="ctr" defTabSz="685165" fontAlgn="base">
              <a:lnSpc>
                <a:spcPct val="120000"/>
              </a:lnSpc>
              <a:spcBef>
                <a:spcPts val="450"/>
              </a:spcBef>
              <a:spcAft>
                <a:spcPts val="450"/>
              </a:spcAft>
              <a:defRPr/>
            </a:pPr>
            <a:endParaRPr lang="en-US" sz="2100" kern="0" dirty="0">
              <a:solidFill>
                <a:srgbClr val="414455"/>
              </a:solidFill>
              <a:latin typeface="微软雅黑" panose="020B0503020204020204" pitchFamily="34" charset="-122"/>
              <a:ea typeface="微软雅黑" panose="020B0503020204020204" pitchFamily="34" charset="-122"/>
            </a:endParaRPr>
          </a:p>
        </p:txBody>
      </p:sp>
      <p:sp>
        <p:nvSpPr>
          <p:cNvPr id="39" name="Freeform 8"/>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2"/>
          </a:solidFill>
          <a:ln w="3175" cap="flat" cmpd="sng" algn="ctr">
            <a:noFill/>
            <a:prstDash val="solid"/>
          </a:ln>
          <a:effectLst/>
        </p:spPr>
        <p:txBody>
          <a:bodyPr lIns="0" tIns="34272" rIns="0" bIns="34272" anchor="ctr"/>
          <a:lstStyle/>
          <a:p>
            <a:pPr algn="ctr" defTabSz="685165" fontAlgn="base">
              <a:lnSpc>
                <a:spcPct val="120000"/>
              </a:lnSpc>
              <a:spcBef>
                <a:spcPts val="450"/>
              </a:spcBef>
              <a:spcAft>
                <a:spcPts val="450"/>
              </a:spcAft>
              <a:defRPr/>
            </a:pPr>
            <a:endParaRPr lang="en-US" sz="2100" kern="0" dirty="0">
              <a:solidFill>
                <a:sysClr val="window" lastClr="FFFFFF"/>
              </a:solidFill>
              <a:latin typeface="微软雅黑" panose="020B0503020204020204" pitchFamily="34" charset="-122"/>
              <a:ea typeface="微软雅黑" panose="020B0503020204020204" pitchFamily="34" charset="-122"/>
            </a:endParaRPr>
          </a:p>
        </p:txBody>
      </p:sp>
      <p:sp>
        <p:nvSpPr>
          <p:cNvPr id="40" name="Freeform 6"/>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p:spPr>
        <p:txBody>
          <a:bodyPr lIns="0" tIns="34272" rIns="0" bIns="34272" anchor="ctr"/>
          <a:lstStyle/>
          <a:p>
            <a:pPr algn="ctr" defTabSz="685165" fontAlgn="base">
              <a:lnSpc>
                <a:spcPct val="120000"/>
              </a:lnSpc>
              <a:spcBef>
                <a:spcPts val="450"/>
              </a:spcBef>
              <a:spcAft>
                <a:spcPts val="450"/>
              </a:spcAft>
            </a:pPr>
            <a:endParaRPr lang="en-US" sz="2100" kern="0" dirty="0">
              <a:solidFill>
                <a:sysClr val="window" lastClr="FFFFFF"/>
              </a:solidFill>
              <a:latin typeface="微软雅黑" panose="020B0503020204020204" pitchFamily="34" charset="-122"/>
              <a:ea typeface="微软雅黑" panose="020B0503020204020204" pitchFamily="34" charset="-122"/>
            </a:endParaRPr>
          </a:p>
        </p:txBody>
      </p:sp>
      <p:sp>
        <p:nvSpPr>
          <p:cNvPr id="41" name="矩形 40"/>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anose="020B0503020204020204" pitchFamily="34" charset="-122"/>
                <a:ea typeface="微软雅黑" panose="020B0503020204020204" pitchFamily="34" charset="-122"/>
              </a:rPr>
              <a:t>点击添加小标题</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outVertical)">
                                      <p:cBhvr>
                                        <p:cTn id="15" dur="500"/>
                                        <p:tgtEl>
                                          <p:spTgt spid="41"/>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39"/>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37"/>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38"/>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40"/>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animEffect transition="in" filter="fade">
                                      <p:cBhvr>
                                        <p:cTn id="56" dur="500"/>
                                        <p:tgtEl>
                                          <p:spTgt spid="35"/>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1" grpId="0"/>
      <p:bldP spid="32" grpId="0"/>
      <p:bldP spid="34" grpId="0"/>
      <p:bldP spid="35" grpId="0"/>
      <p:bldP spid="36" grpId="0"/>
      <p:bldP spid="37" grpId="0" animBg="1"/>
      <p:bldP spid="37" grpId="1" animBg="1"/>
      <p:bldP spid="38" grpId="0" animBg="1"/>
      <p:bldP spid="38" grpId="1" animBg="1"/>
      <p:bldP spid="39" grpId="0" animBg="1"/>
      <p:bldP spid="39" grpId="1" animBg="1"/>
      <p:bldP spid="40" grpId="0" animBg="1"/>
      <p:bldP spid="40" grpId="1"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p:nvPr/>
        </p:nvSpPr>
        <p:spPr>
          <a:xfrm>
            <a:off x="867224" y="915566"/>
            <a:ext cx="2256285" cy="504056"/>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800" b="1" dirty="0" smtClean="0">
                <a:solidFill>
                  <a:schemeClr val="accent1"/>
                </a:solidFill>
                <a:latin typeface="微软雅黑" panose="020B0503020204020204" pitchFamily="34" charset="-122"/>
                <a:ea typeface="微软雅黑" panose="020B0503020204020204" pitchFamily="34" charset="-122"/>
              </a:rPr>
              <a:t>PREFACE</a:t>
            </a:r>
            <a:endParaRPr lang="en-GB" sz="1800" b="1" dirty="0">
              <a:solidFill>
                <a:schemeClr val="accent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928662" y="1714494"/>
            <a:ext cx="5832648" cy="2529605"/>
          </a:xfrm>
          <a:prstGeom prst="rect">
            <a:avLst/>
          </a:prstGeom>
          <a:noFill/>
        </p:spPr>
        <p:txBody>
          <a:bodyPr wrap="square" lIns="68584" tIns="34291" rIns="68584" bIns="34291" rtlCol="0">
            <a:spAutoFit/>
          </a:bodyPr>
          <a:lstStyle/>
          <a:p>
            <a:pPr eaLnBrk="0" hangingPunct="0">
              <a:lnSpc>
                <a:spcPct val="150000"/>
              </a:lnSpc>
            </a:pPr>
            <a:r>
              <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Years of circulation, time flies, blink of an eye 201X years of work is nearing the end. Looking back over the past year's work, through the joint efforts of all leaders and staff, the company's operating performance to maintain a good, industry status, social image of the rising, the overall development of work. New beginnings, New hopes. Standing in the beginning of the 201X year, we will inherit and carry forward the advantages of the past work, learn from experience, abandon inadequacy, confidence, with a more sober mind, more vigorous morale, more energetic posture and more energetic, to our established goals!</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Parallelogram 21"/>
          <p:cNvSpPr/>
          <p:nvPr/>
        </p:nvSpPr>
        <p:spPr>
          <a:xfrm>
            <a:off x="7136070" y="-2866"/>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Parallelogram 22"/>
          <p:cNvSpPr/>
          <p:nvPr/>
        </p:nvSpPr>
        <p:spPr>
          <a:xfrm>
            <a:off x="7596336" y="1536767"/>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直接连接符 12"/>
          <p:cNvCxnSpPr/>
          <p:nvPr/>
        </p:nvCxnSpPr>
        <p:spPr>
          <a:xfrm>
            <a:off x="978872" y="1544039"/>
            <a:ext cx="547260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152189" y="1077866"/>
            <a:ext cx="341135" cy="341756"/>
            <a:chOff x="6084168" y="1274820"/>
            <a:chExt cx="432048" cy="432834"/>
          </a:xfrm>
        </p:grpSpPr>
        <p:sp>
          <p:nvSpPr>
            <p:cNvPr id="27"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8"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29" name="组合 28"/>
          <p:cNvGrpSpPr/>
          <p:nvPr/>
        </p:nvGrpSpPr>
        <p:grpSpPr>
          <a:xfrm>
            <a:off x="5166969" y="1078093"/>
            <a:ext cx="341135" cy="341135"/>
            <a:chOff x="4788024" y="1275213"/>
            <a:chExt cx="432048" cy="432048"/>
          </a:xfrm>
        </p:grpSpPr>
        <p:sp>
          <p:nvSpPr>
            <p:cNvPr id="30"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1"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2" name="组合 31"/>
          <p:cNvGrpSpPr/>
          <p:nvPr/>
        </p:nvGrpSpPr>
        <p:grpSpPr>
          <a:xfrm>
            <a:off x="5670405" y="1077866"/>
            <a:ext cx="341755" cy="341756"/>
            <a:chOff x="5436096" y="1274820"/>
            <a:chExt cx="432833" cy="432834"/>
          </a:xfrm>
        </p:grpSpPr>
        <p:sp>
          <p:nvSpPr>
            <p:cNvPr id="33"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4"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5" name="组合 34"/>
          <p:cNvGrpSpPr/>
          <p:nvPr/>
        </p:nvGrpSpPr>
        <p:grpSpPr>
          <a:xfrm>
            <a:off x="4158237" y="1077866"/>
            <a:ext cx="341755" cy="341756"/>
            <a:chOff x="3491880" y="1274820"/>
            <a:chExt cx="432833" cy="432834"/>
          </a:xfrm>
        </p:grpSpPr>
        <p:sp>
          <p:nvSpPr>
            <p:cNvPr id="36"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7"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8" name="组合 37"/>
          <p:cNvGrpSpPr/>
          <p:nvPr/>
        </p:nvGrpSpPr>
        <p:grpSpPr>
          <a:xfrm>
            <a:off x="4662293" y="1077866"/>
            <a:ext cx="341755" cy="341756"/>
            <a:chOff x="4139952" y="1274820"/>
            <a:chExt cx="432833" cy="432834"/>
          </a:xfrm>
        </p:grpSpPr>
        <p:sp>
          <p:nvSpPr>
            <p:cNvPr id="39"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0"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dissolve">
                                      <p:cBhvr>
                                        <p:cTn id="16" dur="500"/>
                                        <p:tgtEl>
                                          <p:spTgt spid="4">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20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par>
                                <p:cTn id="32" presetID="53" presetClass="entr" presetSubtype="16" fill="hold" nodeType="withEffect">
                                  <p:stCondLst>
                                    <p:cond delay="40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par>
                                <p:cTn id="37" presetID="53" presetClass="entr" presetSubtype="16" fill="hold" nodeType="withEffect">
                                  <p:stCondLst>
                                    <p:cond delay="60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nodeType="withEffect">
                                  <p:stCondLst>
                                    <p:cond delay="80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800"/>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5"/>
                                        </p:tgtEl>
                                        <p:attrNameLst>
                                          <p:attrName>style.visibility</p:attrName>
                                        </p:attrNameLst>
                                      </p:cBhvr>
                                      <p:to>
                                        <p:strVal val="visible"/>
                                      </p:to>
                                    </p:set>
                                    <p:animEffect transition="in" filter="wipe(left)">
                                      <p:cBhvr>
                                        <p:cTn id="50" dur="100"/>
                                        <p:tgtEl>
                                          <p:spTgt spid="5"/>
                                        </p:tgtEl>
                                      </p:cBhvr>
                                    </p:animEffect>
                                  </p:childTnLst>
                                </p:cTn>
                              </p:par>
                              <p:par>
                                <p:cTn id="51" presetID="36" presetClass="emph" presetSubtype="0" fill="hold" grpId="1" nodeType="withEffect">
                                  <p:stCondLst>
                                    <p:cond delay="0"/>
                                  </p:stCondLst>
                                  <p:iterate type="lt">
                                    <p:tmPct val="30000"/>
                                  </p:iterate>
                                  <p:childTnLst>
                                    <p:animScale>
                                      <p:cBhvr>
                                        <p:cTn id="52" dur="50" autoRev="1" fill="hold">
                                          <p:stCondLst>
                                            <p:cond delay="0"/>
                                          </p:stCondLst>
                                        </p:cTn>
                                        <p:tgtEl>
                                          <p:spTgt spid="5"/>
                                        </p:tgtEl>
                                      </p:cBhvr>
                                      <p:to x="80000" y="100000"/>
                                    </p:animScale>
                                    <p:anim by="(#ppt_w*0.10)" calcmode="lin" valueType="num">
                                      <p:cBhvr>
                                        <p:cTn id="53" dur="50" autoRev="1" fill="hold">
                                          <p:stCondLst>
                                            <p:cond delay="0"/>
                                          </p:stCondLst>
                                        </p:cTn>
                                        <p:tgtEl>
                                          <p:spTgt spid="5"/>
                                        </p:tgtEl>
                                        <p:attrNameLst>
                                          <p:attrName>ppt_x</p:attrName>
                                        </p:attrNameLst>
                                      </p:cBhvr>
                                    </p:anim>
                                    <p:anim by="(-#ppt_w*0.10)" calcmode="lin" valueType="num">
                                      <p:cBhvr>
                                        <p:cTn id="54" dur="50" autoRev="1" fill="hold">
                                          <p:stCondLst>
                                            <p:cond delay="0"/>
                                          </p:stCondLst>
                                        </p:cTn>
                                        <p:tgtEl>
                                          <p:spTgt spid="5"/>
                                        </p:tgtEl>
                                        <p:attrNameLst>
                                          <p:attrName>ppt_y</p:attrName>
                                        </p:attrNameLst>
                                      </p:cBhvr>
                                    </p:anim>
                                    <p:animRot by="-480000">
                                      <p:cBhvr>
                                        <p:cTn id="55" dur="50" autoRev="1"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5" grpId="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1999738" y="1647825"/>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12700">
            <a:miter lim="400000"/>
          </a:ln>
        </p:spPr>
        <p:txBody>
          <a:bodyPr lIns="0" tIns="0" rIns="0" bIns="0"/>
          <a:lstStyle/>
          <a:p>
            <a:pPr lvl="0"/>
            <a:endParaRPr sz="1300" dirty="0"/>
          </a:p>
        </p:txBody>
      </p:sp>
      <p:sp>
        <p:nvSpPr>
          <p:cNvPr id="3" name="Text Placeholder 3"/>
          <p:cNvSpPr txBox="1"/>
          <p:nvPr/>
        </p:nvSpPr>
        <p:spPr>
          <a:xfrm>
            <a:off x="507448" y="2951789"/>
            <a:ext cx="1564386" cy="306559"/>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 name="Text Placeholder 4"/>
          <p:cNvSpPr txBox="1"/>
          <p:nvPr/>
        </p:nvSpPr>
        <p:spPr>
          <a:xfrm>
            <a:off x="579456" y="3257747"/>
            <a:ext cx="1500567" cy="46582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Shape 1626"/>
          <p:cNvSpPr/>
          <p:nvPr/>
        </p:nvSpPr>
        <p:spPr>
          <a:xfrm flipV="1">
            <a:off x="2386775" y="3111919"/>
            <a:ext cx="1" cy="1040216"/>
          </a:xfrm>
          <a:prstGeom prst="line">
            <a:avLst/>
          </a:prstGeom>
          <a:ln w="12700">
            <a:solidFill>
              <a:srgbClr val="A6AAA9"/>
            </a:solidFill>
            <a:miter lim="400000"/>
          </a:ln>
        </p:spPr>
        <p:txBody>
          <a:bodyPr lIns="19050" tIns="19050" rIns="19050" bIns="19050" anchor="ctr"/>
          <a:lstStyle/>
          <a:p>
            <a:pPr lvl="0"/>
            <a:endParaRPr sz="1300" dirty="0"/>
          </a:p>
        </p:txBody>
      </p:sp>
      <p:sp>
        <p:nvSpPr>
          <p:cNvPr id="6" name="Shape 1627"/>
          <p:cNvSpPr/>
          <p:nvPr/>
        </p:nvSpPr>
        <p:spPr>
          <a:xfrm flipV="1">
            <a:off x="3382967" y="1975933"/>
            <a:ext cx="1" cy="1477275"/>
          </a:xfrm>
          <a:prstGeom prst="line">
            <a:avLst/>
          </a:prstGeom>
          <a:ln w="12700">
            <a:solidFill>
              <a:srgbClr val="A6AAA9"/>
            </a:solidFill>
            <a:miter lim="400000"/>
          </a:ln>
        </p:spPr>
        <p:txBody>
          <a:bodyPr lIns="19050" tIns="19050" rIns="19050" bIns="19050" anchor="ctr"/>
          <a:lstStyle/>
          <a:p>
            <a:pPr lvl="0"/>
            <a:endParaRPr sz="1300" dirty="0"/>
          </a:p>
        </p:txBody>
      </p:sp>
      <p:sp>
        <p:nvSpPr>
          <p:cNvPr id="7" name="Shape 1628"/>
          <p:cNvSpPr/>
          <p:nvPr/>
        </p:nvSpPr>
        <p:spPr>
          <a:xfrm flipV="1">
            <a:off x="4343418" y="1472577"/>
            <a:ext cx="1" cy="1537162"/>
          </a:xfrm>
          <a:prstGeom prst="line">
            <a:avLst/>
          </a:prstGeom>
          <a:ln w="12700">
            <a:solidFill>
              <a:srgbClr val="A6AAA9"/>
            </a:solidFill>
            <a:miter lim="400000"/>
          </a:ln>
        </p:spPr>
        <p:txBody>
          <a:bodyPr lIns="19050" tIns="19050" rIns="19050" bIns="19050" anchor="ctr"/>
          <a:lstStyle/>
          <a:p>
            <a:pPr lvl="0"/>
            <a:endParaRPr sz="1300" dirty="0"/>
          </a:p>
        </p:txBody>
      </p:sp>
      <p:sp>
        <p:nvSpPr>
          <p:cNvPr id="8" name="Shape 1629"/>
          <p:cNvSpPr/>
          <p:nvPr/>
        </p:nvSpPr>
        <p:spPr>
          <a:xfrm flipV="1">
            <a:off x="5689110" y="2592413"/>
            <a:ext cx="1" cy="1020713"/>
          </a:xfrm>
          <a:prstGeom prst="line">
            <a:avLst/>
          </a:prstGeom>
          <a:ln w="12700">
            <a:solidFill>
              <a:srgbClr val="A6AAA9"/>
            </a:solidFill>
            <a:miter lim="400000"/>
          </a:ln>
        </p:spPr>
        <p:txBody>
          <a:bodyPr lIns="19050" tIns="19050" rIns="19050" bIns="19050" anchor="ctr"/>
          <a:lstStyle/>
          <a:p>
            <a:pPr lvl="0"/>
            <a:endParaRPr sz="1300" dirty="0"/>
          </a:p>
        </p:txBody>
      </p:sp>
      <p:sp>
        <p:nvSpPr>
          <p:cNvPr id="9" name="Shape 1630"/>
          <p:cNvSpPr/>
          <p:nvPr/>
        </p:nvSpPr>
        <p:spPr>
          <a:xfrm>
            <a:off x="2228247" y="2954713"/>
            <a:ext cx="317057"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dirty="0"/>
          </a:p>
        </p:txBody>
      </p:sp>
      <p:sp>
        <p:nvSpPr>
          <p:cNvPr id="10" name="Shape 1636"/>
          <p:cNvSpPr/>
          <p:nvPr/>
        </p:nvSpPr>
        <p:spPr>
          <a:xfrm>
            <a:off x="3221931" y="1802836"/>
            <a:ext cx="317058" cy="317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dirty="0"/>
          </a:p>
        </p:txBody>
      </p:sp>
      <p:sp>
        <p:nvSpPr>
          <p:cNvPr id="11" name="Shape 1642"/>
          <p:cNvSpPr/>
          <p:nvPr/>
        </p:nvSpPr>
        <p:spPr>
          <a:xfrm>
            <a:off x="4187009" y="1174572"/>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dirty="0"/>
          </a:p>
        </p:txBody>
      </p:sp>
      <p:sp>
        <p:nvSpPr>
          <p:cNvPr id="12" name="Shape 1648"/>
          <p:cNvSpPr/>
          <p:nvPr/>
        </p:nvSpPr>
        <p:spPr>
          <a:xfrm>
            <a:off x="5529248" y="3484845"/>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dirty="0"/>
          </a:p>
        </p:txBody>
      </p:sp>
      <p:sp>
        <p:nvSpPr>
          <p:cNvPr id="13" name="Shape 1653"/>
          <p:cNvSpPr/>
          <p:nvPr/>
        </p:nvSpPr>
        <p:spPr>
          <a:xfrm>
            <a:off x="2343445" y="4114971"/>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p>
        </p:txBody>
      </p:sp>
      <p:sp>
        <p:nvSpPr>
          <p:cNvPr id="14" name="Shape 1654"/>
          <p:cNvSpPr/>
          <p:nvPr/>
        </p:nvSpPr>
        <p:spPr>
          <a:xfrm>
            <a:off x="3315555" y="3387638"/>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p>
        </p:txBody>
      </p:sp>
      <p:sp>
        <p:nvSpPr>
          <p:cNvPr id="15" name="Shape 1655"/>
          <p:cNvSpPr/>
          <p:nvPr/>
        </p:nvSpPr>
        <p:spPr>
          <a:xfrm>
            <a:off x="4256766" y="2925803"/>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p>
        </p:txBody>
      </p:sp>
      <p:sp>
        <p:nvSpPr>
          <p:cNvPr id="16" name="Shape 1656"/>
          <p:cNvSpPr/>
          <p:nvPr/>
        </p:nvSpPr>
        <p:spPr>
          <a:xfrm>
            <a:off x="5579617" y="2487379"/>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p>
        </p:txBody>
      </p:sp>
      <p:sp>
        <p:nvSpPr>
          <p:cNvPr id="18" name="Text Placeholder 3"/>
          <p:cNvSpPr txBox="1"/>
          <p:nvPr/>
        </p:nvSpPr>
        <p:spPr>
          <a:xfrm>
            <a:off x="1371545" y="1812023"/>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9" name="Text Placeholder 4"/>
          <p:cNvSpPr txBox="1"/>
          <p:nvPr/>
        </p:nvSpPr>
        <p:spPr>
          <a:xfrm>
            <a:off x="1337990" y="2114409"/>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Text Placeholder 3"/>
          <p:cNvSpPr txBox="1"/>
          <p:nvPr/>
        </p:nvSpPr>
        <p:spPr>
          <a:xfrm>
            <a:off x="4660474" y="1196615"/>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1" name="Text Placeholder 4"/>
          <p:cNvSpPr txBox="1"/>
          <p:nvPr/>
        </p:nvSpPr>
        <p:spPr>
          <a:xfrm>
            <a:off x="4650358" y="1498061"/>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 Placeholder 3"/>
          <p:cNvSpPr txBox="1"/>
          <p:nvPr/>
        </p:nvSpPr>
        <p:spPr>
          <a:xfrm>
            <a:off x="6004376" y="3505575"/>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3" name="Text Placeholder 4"/>
          <p:cNvSpPr txBox="1"/>
          <p:nvPr/>
        </p:nvSpPr>
        <p:spPr>
          <a:xfrm>
            <a:off x="5980056" y="3801664"/>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 Placeholder 4"/>
          <p:cNvSpPr txBox="1"/>
          <p:nvPr/>
        </p:nvSpPr>
        <p:spPr>
          <a:xfrm>
            <a:off x="2290347" y="3007902"/>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01</a:t>
            </a:r>
          </a:p>
        </p:txBody>
      </p:sp>
      <p:sp>
        <p:nvSpPr>
          <p:cNvPr id="25" name="Text Placeholder 4"/>
          <p:cNvSpPr txBox="1"/>
          <p:nvPr/>
        </p:nvSpPr>
        <p:spPr>
          <a:xfrm>
            <a:off x="3284033" y="184546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02</a:t>
            </a:r>
          </a:p>
        </p:txBody>
      </p:sp>
      <p:sp>
        <p:nvSpPr>
          <p:cNvPr id="26" name="Text Placeholder 4"/>
          <p:cNvSpPr txBox="1"/>
          <p:nvPr/>
        </p:nvSpPr>
        <p:spPr>
          <a:xfrm>
            <a:off x="4251948" y="121720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03</a:t>
            </a:r>
          </a:p>
        </p:txBody>
      </p:sp>
      <p:sp>
        <p:nvSpPr>
          <p:cNvPr id="27" name="Text Placeholder 4"/>
          <p:cNvSpPr txBox="1"/>
          <p:nvPr/>
        </p:nvSpPr>
        <p:spPr>
          <a:xfrm>
            <a:off x="5591350" y="354296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04</a:t>
            </a:r>
          </a:p>
        </p:txBody>
      </p:sp>
      <p:sp>
        <p:nvSpPr>
          <p:cNvPr id="28" name="Shape 1625"/>
          <p:cNvSpPr/>
          <p:nvPr/>
        </p:nvSpPr>
        <p:spPr>
          <a:xfrm>
            <a:off x="7276200" y="1603542"/>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lvl="0"/>
            <a:endParaRPr sz="1300" dirty="0"/>
          </a:p>
        </p:txBody>
      </p:sp>
      <p:sp>
        <p:nvSpPr>
          <p:cNvPr id="29" name="Shape 1657"/>
          <p:cNvSpPr/>
          <p:nvPr/>
        </p:nvSpPr>
        <p:spPr>
          <a:xfrm>
            <a:off x="7641329" y="1743566"/>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dirty="0"/>
          </a:p>
        </p:txBody>
      </p:sp>
      <p:sp>
        <p:nvSpPr>
          <p:cNvPr id="30" name="Text Placeholder 3"/>
          <p:cNvSpPr txBox="1"/>
          <p:nvPr/>
        </p:nvSpPr>
        <p:spPr>
          <a:xfrm>
            <a:off x="7407388" y="2103606"/>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
        <p:nvSpPr>
          <p:cNvPr id="32"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85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35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2850"/>
                            </p:stCondLst>
                            <p:childTnLst>
                              <p:par>
                                <p:cTn id="36" presetID="18" presetClass="entr" presetSubtype="12" fill="hold" grpId="0" nodeType="after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Effect transition="in" filter="strips(downLeft)">
                                      <p:cBhvr>
                                        <p:cTn id="38" dur="500"/>
                                        <p:tgtEl>
                                          <p:spTgt spid="3">
                                            <p:txEl>
                                              <p:pRg st="0" end="0"/>
                                            </p:txEl>
                                          </p:spTgt>
                                        </p:tgtEl>
                                      </p:cBhvr>
                                    </p:animEffect>
                                  </p:childTnLst>
                                </p:cTn>
                              </p:par>
                              <p:par>
                                <p:cTn id="39" presetID="18" presetClass="entr" presetSubtype="12"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Effect transition="in" filter="strips(downLeft)">
                                      <p:cBhvr>
                                        <p:cTn id="41" dur="500"/>
                                        <p:tgtEl>
                                          <p:spTgt spid="4">
                                            <p:txEl>
                                              <p:pRg st="0" end="0"/>
                                            </p:txEl>
                                          </p:spTgt>
                                        </p:tgtEl>
                                      </p:cBhvr>
                                    </p:animEffect>
                                  </p:childTnLst>
                                </p:cTn>
                              </p:par>
                            </p:childTnLst>
                          </p:cTn>
                        </p:par>
                        <p:par>
                          <p:cTn id="42" fill="hold">
                            <p:stCondLst>
                              <p:cond delay="335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3850"/>
                            </p:stCondLst>
                            <p:childTnLst>
                              <p:par>
                                <p:cTn id="47" presetID="22" presetClass="entr" presetSubtype="4"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childTnLst>
                          </p:cTn>
                        </p:par>
                        <p:par>
                          <p:cTn id="50" fill="hold">
                            <p:stCondLst>
                              <p:cond delay="4350"/>
                            </p:stCondLst>
                            <p:childTnLst>
                              <p:par>
                                <p:cTn id="51" presetID="53" presetClass="entr" presetSubtype="16"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childTnLst>
                          </p:cTn>
                        </p:par>
                        <p:par>
                          <p:cTn id="61" fill="hold">
                            <p:stCondLst>
                              <p:cond delay="4850"/>
                            </p:stCondLst>
                            <p:childTnLst>
                              <p:par>
                                <p:cTn id="62" presetID="18" presetClass="entr" presetSubtype="1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strips(downLeft)">
                                      <p:cBhvr>
                                        <p:cTn id="64" dur="500"/>
                                        <p:tgtEl>
                                          <p:spTgt spid="18"/>
                                        </p:tgtEl>
                                      </p:cBhvr>
                                    </p:animEffect>
                                  </p:childTnLst>
                                </p:cTn>
                              </p:par>
                              <p:par>
                                <p:cTn id="65" presetID="18" presetClass="entr" presetSubtype="12"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strips(downLeft)">
                                      <p:cBhvr>
                                        <p:cTn id="67" dur="500"/>
                                        <p:tgtEl>
                                          <p:spTgt spid="19"/>
                                        </p:tgtEl>
                                      </p:cBhvr>
                                    </p:animEffect>
                                  </p:childTnLst>
                                </p:cTn>
                              </p:par>
                            </p:childTnLst>
                          </p:cTn>
                        </p:par>
                        <p:par>
                          <p:cTn id="68" fill="hold">
                            <p:stCondLst>
                              <p:cond delay="535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childTnLst>
                          </p:cTn>
                        </p:par>
                        <p:par>
                          <p:cTn id="72" fill="hold">
                            <p:stCondLst>
                              <p:cond delay="5850"/>
                            </p:stCondLst>
                            <p:childTnLst>
                              <p:par>
                                <p:cTn id="73" presetID="22" presetClass="entr" presetSubtype="4"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down)">
                                      <p:cBhvr>
                                        <p:cTn id="75" dur="500"/>
                                        <p:tgtEl>
                                          <p:spTgt spid="7"/>
                                        </p:tgtEl>
                                      </p:cBhvr>
                                    </p:animEffect>
                                  </p:childTnLst>
                                </p:cTn>
                              </p:par>
                            </p:childTnLst>
                          </p:cTn>
                        </p:par>
                        <p:par>
                          <p:cTn id="76" fill="hold">
                            <p:stCondLst>
                              <p:cond delay="635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6850"/>
                            </p:stCondLst>
                            <p:childTnLst>
                              <p:par>
                                <p:cTn id="88" presetID="18" presetClass="entr" presetSubtype="6"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strips(downRight)">
                                      <p:cBhvr>
                                        <p:cTn id="90" dur="500"/>
                                        <p:tgtEl>
                                          <p:spTgt spid="20"/>
                                        </p:tgtEl>
                                      </p:cBhvr>
                                    </p:animEffect>
                                  </p:childTnLst>
                                </p:cTn>
                              </p:par>
                              <p:par>
                                <p:cTn id="91" presetID="18" presetClass="entr" presetSubtype="6"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strips(downRight)">
                                      <p:cBhvr>
                                        <p:cTn id="93" dur="500"/>
                                        <p:tgtEl>
                                          <p:spTgt spid="21"/>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500"/>
                                        <p:tgtEl>
                                          <p:spTgt spid="16"/>
                                        </p:tgtEl>
                                      </p:cBhvr>
                                    </p:animEffect>
                                  </p:childTnLst>
                                </p:cTn>
                              </p:par>
                            </p:childTnLst>
                          </p:cTn>
                        </p:par>
                        <p:par>
                          <p:cTn id="98" fill="hold">
                            <p:stCondLst>
                              <p:cond delay="7850"/>
                            </p:stCondLst>
                            <p:childTnLst>
                              <p:par>
                                <p:cTn id="99" presetID="22" presetClass="entr" presetSubtype="1"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wipe(up)">
                                      <p:cBhvr>
                                        <p:cTn id="101" dur="500"/>
                                        <p:tgtEl>
                                          <p:spTgt spid="8"/>
                                        </p:tgtEl>
                                      </p:cBhvr>
                                    </p:animEffect>
                                  </p:childTnLst>
                                </p:cTn>
                              </p:par>
                            </p:childTnLst>
                          </p:cTn>
                        </p:par>
                        <p:par>
                          <p:cTn id="102" fill="hold">
                            <p:stCondLst>
                              <p:cond delay="8350"/>
                            </p:stCondLst>
                            <p:childTnLst>
                              <p:par>
                                <p:cTn id="103" presetID="53" presetClass="entr" presetSubtype="16"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p:cTn id="105" dur="500" fill="hold"/>
                                        <p:tgtEl>
                                          <p:spTgt spid="12"/>
                                        </p:tgtEl>
                                        <p:attrNameLst>
                                          <p:attrName>ppt_w</p:attrName>
                                        </p:attrNameLst>
                                      </p:cBhvr>
                                      <p:tavLst>
                                        <p:tav tm="0">
                                          <p:val>
                                            <p:fltVal val="0"/>
                                          </p:val>
                                        </p:tav>
                                        <p:tav tm="100000">
                                          <p:val>
                                            <p:strVal val="#ppt_w"/>
                                          </p:val>
                                        </p:tav>
                                      </p:tavLst>
                                    </p:anim>
                                    <p:anim calcmode="lin" valueType="num">
                                      <p:cBhvr>
                                        <p:cTn id="106" dur="500" fill="hold"/>
                                        <p:tgtEl>
                                          <p:spTgt spid="12"/>
                                        </p:tgtEl>
                                        <p:attrNameLst>
                                          <p:attrName>ppt_h</p:attrName>
                                        </p:attrNameLst>
                                      </p:cBhvr>
                                      <p:tavLst>
                                        <p:tav tm="0">
                                          <p:val>
                                            <p:fltVal val="0"/>
                                          </p:val>
                                        </p:tav>
                                        <p:tav tm="100000">
                                          <p:val>
                                            <p:strVal val="#ppt_h"/>
                                          </p:val>
                                        </p:tav>
                                      </p:tavLst>
                                    </p:anim>
                                    <p:animEffect transition="in" filter="fade">
                                      <p:cBhvr>
                                        <p:cTn id="107" dur="500"/>
                                        <p:tgtEl>
                                          <p:spTgt spid="12"/>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27"/>
                                        </p:tgtEl>
                                        <p:attrNameLst>
                                          <p:attrName>style.visibility</p:attrName>
                                        </p:attrNameLst>
                                      </p:cBhvr>
                                      <p:to>
                                        <p:strVal val="visible"/>
                                      </p:to>
                                    </p:set>
                                    <p:anim calcmode="lin" valueType="num">
                                      <p:cBhvr>
                                        <p:cTn id="110" dur="500" fill="hold"/>
                                        <p:tgtEl>
                                          <p:spTgt spid="27"/>
                                        </p:tgtEl>
                                        <p:attrNameLst>
                                          <p:attrName>ppt_w</p:attrName>
                                        </p:attrNameLst>
                                      </p:cBhvr>
                                      <p:tavLst>
                                        <p:tav tm="0">
                                          <p:val>
                                            <p:fltVal val="0"/>
                                          </p:val>
                                        </p:tav>
                                        <p:tav tm="100000">
                                          <p:val>
                                            <p:strVal val="#ppt_w"/>
                                          </p:val>
                                        </p:tav>
                                      </p:tavLst>
                                    </p:anim>
                                    <p:anim calcmode="lin" valueType="num">
                                      <p:cBhvr>
                                        <p:cTn id="111" dur="500" fill="hold"/>
                                        <p:tgtEl>
                                          <p:spTgt spid="27"/>
                                        </p:tgtEl>
                                        <p:attrNameLst>
                                          <p:attrName>ppt_h</p:attrName>
                                        </p:attrNameLst>
                                      </p:cBhvr>
                                      <p:tavLst>
                                        <p:tav tm="0">
                                          <p:val>
                                            <p:fltVal val="0"/>
                                          </p:val>
                                        </p:tav>
                                        <p:tav tm="100000">
                                          <p:val>
                                            <p:strVal val="#ppt_h"/>
                                          </p:val>
                                        </p:tav>
                                      </p:tavLst>
                                    </p:anim>
                                    <p:animEffect transition="in" filter="fade">
                                      <p:cBhvr>
                                        <p:cTn id="112" dur="500"/>
                                        <p:tgtEl>
                                          <p:spTgt spid="27"/>
                                        </p:tgtEl>
                                      </p:cBhvr>
                                    </p:animEffect>
                                  </p:childTnLst>
                                </p:cTn>
                              </p:par>
                            </p:childTnLst>
                          </p:cTn>
                        </p:par>
                        <p:par>
                          <p:cTn id="113" fill="hold">
                            <p:stCondLst>
                              <p:cond delay="8850"/>
                            </p:stCondLst>
                            <p:childTnLst>
                              <p:par>
                                <p:cTn id="114" presetID="18" presetClass="entr" presetSubtype="6"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strips(downRight)">
                                      <p:cBhvr>
                                        <p:cTn id="116" dur="500"/>
                                        <p:tgtEl>
                                          <p:spTgt spid="22"/>
                                        </p:tgtEl>
                                      </p:cBhvr>
                                    </p:animEffect>
                                  </p:childTnLst>
                                </p:cTn>
                              </p:par>
                              <p:par>
                                <p:cTn id="117" presetID="18" presetClass="entr" presetSubtype="6" fill="hold" grpId="0" nodeType="with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strips(downRight)">
                                      <p:cBhvr>
                                        <p:cTn id="119" dur="500"/>
                                        <p:tgtEl>
                                          <p:spTgt spid="23"/>
                                        </p:tgtEl>
                                      </p:cBhvr>
                                    </p:animEffect>
                                  </p:childTnLst>
                                </p:cTn>
                              </p:par>
                            </p:childTnLst>
                          </p:cTn>
                        </p:par>
                        <p:par>
                          <p:cTn id="120" fill="hold">
                            <p:stCondLst>
                              <p:cond delay="9350"/>
                            </p:stCondLst>
                            <p:childTnLst>
                              <p:par>
                                <p:cTn id="121" presetID="1"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childTnLst>
                                </p:cTn>
                              </p:par>
                              <p:par>
                                <p:cTn id="123" presetID="27" presetClass="emph" presetSubtype="0" fill="remove" grpId="1" nodeType="withEffect">
                                  <p:stCondLst>
                                    <p:cond delay="0"/>
                                  </p:stCondLst>
                                  <p:childTnLst>
                                    <p:animClr clrSpc="rgb" dir="cw">
                                      <p:cBhvr override="childStyle">
                                        <p:cTn id="124" dur="250" autoRev="1" fill="remove"/>
                                        <p:tgtEl>
                                          <p:spTgt spid="28"/>
                                        </p:tgtEl>
                                        <p:attrNameLst>
                                          <p:attrName>style.color</p:attrName>
                                        </p:attrNameLst>
                                      </p:cBhvr>
                                      <p:to>
                                        <a:schemeClr val="bg1"/>
                                      </p:to>
                                    </p:animClr>
                                    <p:animClr clrSpc="rgb" dir="cw">
                                      <p:cBhvr>
                                        <p:cTn id="125" dur="250" autoRev="1" fill="remove"/>
                                        <p:tgtEl>
                                          <p:spTgt spid="28"/>
                                        </p:tgtEl>
                                        <p:attrNameLst>
                                          <p:attrName>fillcolor</p:attrName>
                                        </p:attrNameLst>
                                      </p:cBhvr>
                                      <p:to>
                                        <a:schemeClr val="bg1"/>
                                      </p:to>
                                    </p:animClr>
                                    <p:set>
                                      <p:cBhvr>
                                        <p:cTn id="126" dur="250" autoRev="1" fill="remove"/>
                                        <p:tgtEl>
                                          <p:spTgt spid="28"/>
                                        </p:tgtEl>
                                        <p:attrNameLst>
                                          <p:attrName>fill.type</p:attrName>
                                        </p:attrNameLst>
                                      </p:cBhvr>
                                      <p:to>
                                        <p:strVal val="solid"/>
                                      </p:to>
                                    </p:set>
                                    <p:set>
                                      <p:cBhvr>
                                        <p:cTn id="127" dur="250" autoRev="1" fill="remove"/>
                                        <p:tgtEl>
                                          <p:spTgt spid="28"/>
                                        </p:tgtEl>
                                        <p:attrNameLst>
                                          <p:attrName>fill.on</p:attrName>
                                        </p:attrNameLst>
                                      </p:cBhvr>
                                      <p:to>
                                        <p:strVal val="true"/>
                                      </p:to>
                                    </p:set>
                                  </p:childTnLst>
                                </p:cTn>
                              </p:par>
                            </p:childTnLst>
                          </p:cTn>
                        </p:par>
                        <p:par>
                          <p:cTn id="128" fill="hold">
                            <p:stCondLst>
                              <p:cond delay="9350"/>
                            </p:stCondLst>
                            <p:childTnLst>
                              <p:par>
                                <p:cTn id="129" presetID="10" presetClass="entr" presetSubtype="0"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fade">
                                      <p:cBhvr>
                                        <p:cTn id="131" dur="500"/>
                                        <p:tgtEl>
                                          <p:spTgt spid="29"/>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fade">
                                      <p:cBhvr>
                                        <p:cTn id="1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827584" y="1500501"/>
            <a:ext cx="1647323" cy="1077093"/>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dirty="0">
                <a:solidFill>
                  <a:schemeClr val="bg1"/>
                </a:solidFill>
                <a:latin typeface="Arial" panose="020B0604020202020204" pitchFamily="34" charset="0"/>
                <a:cs typeface="Arial" panose="020B0604020202020204" pitchFamily="34" charset="0"/>
              </a:endParaRPr>
            </a:p>
          </p:txBody>
        </p:sp>
        <p:sp>
          <p:nvSpPr>
            <p:cNvPr id="6" name="Shape 335"/>
            <p:cNvSpPr/>
            <p:nvPr/>
          </p:nvSpPr>
          <p:spPr>
            <a:xfrm>
              <a:off x="1288917" y="1207643"/>
              <a:ext cx="2462211" cy="492443"/>
            </a:xfrm>
            <a:prstGeom prst="rect">
              <a:avLst/>
            </a:prstGeom>
            <a:noFill/>
            <a:ln w="12700" cap="flat">
              <a:noFill/>
              <a:miter lim="400000"/>
            </a:ln>
            <a:effec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7" name="Group 342"/>
          <p:cNvGrpSpPr/>
          <p:nvPr/>
        </p:nvGrpSpPr>
        <p:grpSpPr>
          <a:xfrm>
            <a:off x="2262318" y="1500501"/>
            <a:ext cx="1647323" cy="1077093"/>
            <a:chOff x="0" y="0"/>
            <a:chExt cx="4392859" cy="2872248"/>
          </a:xfrm>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dirty="0">
                <a:latin typeface="Arial" panose="020B0604020202020204" pitchFamily="34" charset="0"/>
                <a:cs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12" name="Group 347"/>
          <p:cNvGrpSpPr/>
          <p:nvPr/>
        </p:nvGrpSpPr>
        <p:grpSpPr>
          <a:xfrm>
            <a:off x="3732499" y="1500501"/>
            <a:ext cx="1647323" cy="1077093"/>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dirty="0">
                <a:solidFill>
                  <a:schemeClr val="bg1"/>
                </a:solidFill>
                <a:latin typeface="Arial" panose="020B0604020202020204" pitchFamily="34" charset="0"/>
                <a:cs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17" name="Group 352"/>
          <p:cNvGrpSpPr/>
          <p:nvPr/>
        </p:nvGrpSpPr>
        <p:grpSpPr>
          <a:xfrm>
            <a:off x="5190569" y="1500501"/>
            <a:ext cx="1647322" cy="1077093"/>
            <a:chOff x="0" y="0"/>
            <a:chExt cx="4392859" cy="2872248"/>
          </a:xfrm>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dirty="0">
                <a:latin typeface="Arial" panose="020B0604020202020204" pitchFamily="34" charset="0"/>
                <a:cs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22" name="Group 357"/>
          <p:cNvGrpSpPr/>
          <p:nvPr/>
        </p:nvGrpSpPr>
        <p:grpSpPr>
          <a:xfrm>
            <a:off x="6669094" y="1500501"/>
            <a:ext cx="1647322" cy="1077093"/>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dirty="0">
                <a:solidFill>
                  <a:schemeClr val="bg1"/>
                </a:solidFill>
                <a:latin typeface="Arial" panose="020B0604020202020204" pitchFamily="34" charset="0"/>
                <a:cs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27" name="Group 360"/>
          <p:cNvGrpSpPr/>
          <p:nvPr/>
        </p:nvGrpSpPr>
        <p:grpSpPr>
          <a:xfrm>
            <a:off x="1491759" y="2423657"/>
            <a:ext cx="318973" cy="318973"/>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dirty="0">
                <a:solidFill>
                  <a:schemeClr val="bg1"/>
                </a:solidFill>
                <a:latin typeface="Arial" panose="020B0604020202020204" pitchFamily="34" charset="0"/>
                <a:cs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1</a:t>
              </a:r>
            </a:p>
          </p:txBody>
        </p:sp>
      </p:grpSp>
      <p:grpSp>
        <p:nvGrpSpPr>
          <p:cNvPr id="30" name="Group 363"/>
          <p:cNvGrpSpPr/>
          <p:nvPr/>
        </p:nvGrpSpPr>
        <p:grpSpPr>
          <a:xfrm>
            <a:off x="2929521" y="2423657"/>
            <a:ext cx="318973" cy="318973"/>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dirty="0">
                <a:latin typeface="Arial" panose="020B0604020202020204" pitchFamily="34" charset="0"/>
                <a:cs typeface="Arial" panose="020B0604020202020204" pitchFamily="34" charset="0"/>
              </a:endParaRPr>
            </a:p>
          </p:txBody>
        </p:sp>
        <p:sp>
          <p:nvSpPr>
            <p:cNvPr id="32" name="Shape 362"/>
            <p:cNvSpPr/>
            <p:nvPr/>
          </p:nvSpPr>
          <p:spPr>
            <a:xfrm>
              <a:off x="311484" y="179076"/>
              <a:ext cx="227626"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latin typeface="Arial" panose="020B0604020202020204" pitchFamily="34" charset="0"/>
                  <a:cs typeface="Arial" panose="020B0604020202020204" pitchFamily="34" charset="0"/>
                </a:rPr>
                <a:t>2</a:t>
              </a:r>
            </a:p>
          </p:txBody>
        </p:sp>
      </p:grpSp>
      <p:grpSp>
        <p:nvGrpSpPr>
          <p:cNvPr id="33" name="Group 366"/>
          <p:cNvGrpSpPr/>
          <p:nvPr/>
        </p:nvGrpSpPr>
        <p:grpSpPr>
          <a:xfrm>
            <a:off x="4396674" y="2423657"/>
            <a:ext cx="318973" cy="318973"/>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dirty="0">
                <a:solidFill>
                  <a:schemeClr val="bg1"/>
                </a:solidFill>
                <a:latin typeface="Arial" panose="020B0604020202020204" pitchFamily="34" charset="0"/>
                <a:cs typeface="Arial" panose="020B0604020202020204" pitchFamily="34" charset="0"/>
              </a:endParaRPr>
            </a:p>
          </p:txBody>
        </p:sp>
        <p:sp>
          <p:nvSpPr>
            <p:cNvPr id="35" name="Shape 365"/>
            <p:cNvSpPr/>
            <p:nvPr/>
          </p:nvSpPr>
          <p:spPr>
            <a:xfrm>
              <a:off x="311484" y="179076"/>
              <a:ext cx="227626"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3</a:t>
              </a:r>
            </a:p>
          </p:txBody>
        </p:sp>
      </p:grpSp>
      <p:grpSp>
        <p:nvGrpSpPr>
          <p:cNvPr id="36" name="Group 369"/>
          <p:cNvGrpSpPr/>
          <p:nvPr/>
        </p:nvGrpSpPr>
        <p:grpSpPr>
          <a:xfrm>
            <a:off x="5854743" y="2423657"/>
            <a:ext cx="318973" cy="318973"/>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dirty="0">
                <a:latin typeface="Arial" panose="020B0604020202020204" pitchFamily="34" charset="0"/>
                <a:cs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latin typeface="Arial" panose="020B0604020202020204" pitchFamily="34" charset="0"/>
                  <a:cs typeface="Arial" panose="020B0604020202020204" pitchFamily="34" charset="0"/>
                </a:rPr>
                <a:t>4</a:t>
              </a:r>
            </a:p>
          </p:txBody>
        </p:sp>
      </p:grpSp>
      <p:grpSp>
        <p:nvGrpSpPr>
          <p:cNvPr id="39" name="Group 372"/>
          <p:cNvGrpSpPr/>
          <p:nvPr/>
        </p:nvGrpSpPr>
        <p:grpSpPr>
          <a:xfrm>
            <a:off x="7333269" y="2423657"/>
            <a:ext cx="318973" cy="318973"/>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dirty="0">
                <a:solidFill>
                  <a:schemeClr val="bg1"/>
                </a:solidFill>
                <a:latin typeface="Arial" panose="020B0604020202020204" pitchFamily="34" charset="0"/>
                <a:cs typeface="Arial" panose="020B0604020202020204" pitchFamily="34" charset="0"/>
              </a:endParaRPr>
            </a:p>
          </p:txBody>
        </p:sp>
        <p:sp>
          <p:nvSpPr>
            <p:cNvPr id="41" name="Shape 371"/>
            <p:cNvSpPr/>
            <p:nvPr/>
          </p:nvSpPr>
          <p:spPr>
            <a:xfrm>
              <a:off x="311484" y="179076"/>
              <a:ext cx="227626"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5</a:t>
              </a:r>
            </a:p>
          </p:txBody>
        </p:sp>
      </p:grpSp>
      <p:sp>
        <p:nvSpPr>
          <p:cNvPr id="43" name="Shape 373"/>
          <p:cNvSpPr/>
          <p:nvPr/>
        </p:nvSpPr>
        <p:spPr>
          <a:xfrm>
            <a:off x="1043608" y="3003798"/>
            <a:ext cx="1177714" cy="1092350"/>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Shape 376"/>
          <p:cNvSpPr/>
          <p:nvPr/>
        </p:nvSpPr>
        <p:spPr>
          <a:xfrm>
            <a:off x="2509354" y="3003798"/>
            <a:ext cx="1177713" cy="1092350"/>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Shape 379"/>
          <p:cNvSpPr/>
          <p:nvPr/>
        </p:nvSpPr>
        <p:spPr>
          <a:xfrm>
            <a:off x="3949514" y="3003798"/>
            <a:ext cx="1177713" cy="1092350"/>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Shape 382"/>
          <p:cNvSpPr/>
          <p:nvPr/>
        </p:nvSpPr>
        <p:spPr>
          <a:xfrm>
            <a:off x="5436096" y="3003798"/>
            <a:ext cx="1177714" cy="1092350"/>
          </a:xfrm>
          <a:prstGeom prst="rect">
            <a:avLst/>
          </a:prstGeom>
          <a:noFill/>
          <a:ln w="12700" cap="flat">
            <a:noFill/>
            <a:miter lim="400000"/>
          </a:ln>
          <a:effec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Shape 385"/>
          <p:cNvSpPr/>
          <p:nvPr/>
        </p:nvSpPr>
        <p:spPr>
          <a:xfrm>
            <a:off x="6901842" y="3003798"/>
            <a:ext cx="1177713" cy="1092350"/>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
                                        </p:tgtEl>
                                        <p:attrNameLst>
                                          <p:attrName>ppt_y</p:attrName>
                                        </p:attrNameLst>
                                      </p:cBhvr>
                                      <p:tavLst>
                                        <p:tav tm="0">
                                          <p:val>
                                            <p:strVal val="#ppt_y"/>
                                          </p:val>
                                        </p:tav>
                                        <p:tav tm="100000">
                                          <p:val>
                                            <p:strVal val="#ppt_y"/>
                                          </p:val>
                                        </p:tav>
                                      </p:tavLst>
                                    </p:anim>
                                    <p:anim calcmode="lin" valueType="num">
                                      <p:cBhvr>
                                        <p:cTn id="9"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indefinite" fill="hold"/>
                                        <p:tgtEl>
                                          <p:spTgt spid="22"/>
                                        </p:tgtEl>
                                        <p:attrNameLst>
                                          <p:attrName>style.visibility</p:attrName>
                                        </p:attrNameLst>
                                      </p:cBhvr>
                                      <p:to>
                                        <p:strVal val="visible"/>
                                      </p:to>
                                    </p:set>
                                    <p:anim calcmode="lin" valueType="num">
                                      <p:cBhvr>
                                        <p:cTn id="15" dur="800" fill="hold"/>
                                        <p:tgtEl>
                                          <p:spTgt spid="22"/>
                                        </p:tgtEl>
                                        <p:attrNameLst>
                                          <p:attrName>ppt_x</p:attrName>
                                        </p:attrNameLst>
                                      </p:cBhvr>
                                      <p:tavLst>
                                        <p:tav tm="0">
                                          <p:val>
                                            <p:strVal val="0-#ppt_w/2"/>
                                          </p:val>
                                        </p:tav>
                                        <p:tav tm="100000">
                                          <p:val>
                                            <p:strVal val="#ppt_x"/>
                                          </p:val>
                                        </p:tav>
                                      </p:tavLst>
                                    </p:anim>
                                    <p:anim calcmode="lin" valueType="num">
                                      <p:cBhvr>
                                        <p:cTn id="16" dur="8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400"/>
                                  </p:stCondLst>
                                  <p:childTnLst>
                                    <p:set>
                                      <p:cBhvr>
                                        <p:cTn id="18" dur="indefinite" fill="hold"/>
                                        <p:tgtEl>
                                          <p:spTgt spid="17"/>
                                        </p:tgtEl>
                                        <p:attrNameLst>
                                          <p:attrName>style.visibility</p:attrName>
                                        </p:attrNameLst>
                                      </p:cBhvr>
                                      <p:to>
                                        <p:strVal val="visible"/>
                                      </p:to>
                                    </p:set>
                                    <p:anim calcmode="lin" valueType="num">
                                      <p:cBhvr>
                                        <p:cTn id="19" dur="800" fill="hold"/>
                                        <p:tgtEl>
                                          <p:spTgt spid="17"/>
                                        </p:tgtEl>
                                        <p:attrNameLst>
                                          <p:attrName>ppt_x</p:attrName>
                                        </p:attrNameLst>
                                      </p:cBhvr>
                                      <p:tavLst>
                                        <p:tav tm="0">
                                          <p:val>
                                            <p:strVal val="0-#ppt_w/2"/>
                                          </p:val>
                                        </p:tav>
                                        <p:tav tm="100000">
                                          <p:val>
                                            <p:strVal val="#ppt_x"/>
                                          </p:val>
                                        </p:tav>
                                      </p:tavLst>
                                    </p:anim>
                                    <p:anim calcmode="lin" valueType="num">
                                      <p:cBhvr>
                                        <p:cTn id="20" dur="8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800"/>
                                  </p:stCondLst>
                                  <p:childTnLst>
                                    <p:set>
                                      <p:cBhvr>
                                        <p:cTn id="22" dur="indefinite" fill="hold"/>
                                        <p:tgtEl>
                                          <p:spTgt spid="12"/>
                                        </p:tgtEl>
                                        <p:attrNameLst>
                                          <p:attrName>style.visibility</p:attrName>
                                        </p:attrNameLst>
                                      </p:cBhvr>
                                      <p:to>
                                        <p:strVal val="visible"/>
                                      </p:to>
                                    </p:set>
                                    <p:anim calcmode="lin" valueType="num">
                                      <p:cBhvr>
                                        <p:cTn id="23" dur="800" fill="hold"/>
                                        <p:tgtEl>
                                          <p:spTgt spid="12"/>
                                        </p:tgtEl>
                                        <p:attrNameLst>
                                          <p:attrName>ppt_x</p:attrName>
                                        </p:attrNameLst>
                                      </p:cBhvr>
                                      <p:tavLst>
                                        <p:tav tm="0">
                                          <p:val>
                                            <p:strVal val="0-#ppt_w/2"/>
                                          </p:val>
                                        </p:tav>
                                        <p:tav tm="100000">
                                          <p:val>
                                            <p:strVal val="#ppt_x"/>
                                          </p:val>
                                        </p:tav>
                                      </p:tavLst>
                                    </p:anim>
                                    <p:anim calcmode="lin" valueType="num">
                                      <p:cBhvr>
                                        <p:cTn id="24" dur="8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00"/>
                                  </p:stCondLst>
                                  <p:childTnLst>
                                    <p:set>
                                      <p:cBhvr>
                                        <p:cTn id="26" dur="indefinite" fill="hold"/>
                                        <p:tgtEl>
                                          <p:spTgt spid="7"/>
                                        </p:tgtEl>
                                        <p:attrNameLst>
                                          <p:attrName>style.visibility</p:attrName>
                                        </p:attrNameLst>
                                      </p:cBhvr>
                                      <p:to>
                                        <p:strVal val="visible"/>
                                      </p:to>
                                    </p:set>
                                    <p:anim calcmode="lin" valueType="num">
                                      <p:cBhvr>
                                        <p:cTn id="27" dur="800" fill="hold"/>
                                        <p:tgtEl>
                                          <p:spTgt spid="7"/>
                                        </p:tgtEl>
                                        <p:attrNameLst>
                                          <p:attrName>ppt_x</p:attrName>
                                        </p:attrNameLst>
                                      </p:cBhvr>
                                      <p:tavLst>
                                        <p:tav tm="0">
                                          <p:val>
                                            <p:strVal val="0-#ppt_w/2"/>
                                          </p:val>
                                        </p:tav>
                                        <p:tav tm="100000">
                                          <p:val>
                                            <p:strVal val="#ppt_x"/>
                                          </p:val>
                                        </p:tav>
                                      </p:tavLst>
                                    </p:anim>
                                    <p:anim calcmode="lin" valueType="num">
                                      <p:cBhvr>
                                        <p:cTn id="28" dur="8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600"/>
                                  </p:stCondLst>
                                  <p:childTnLst>
                                    <p:set>
                                      <p:cBhvr>
                                        <p:cTn id="30" dur="indefinite" fill="hold"/>
                                        <p:tgtEl>
                                          <p:spTgt spid="2"/>
                                        </p:tgtEl>
                                        <p:attrNameLst>
                                          <p:attrName>style.visibility</p:attrName>
                                        </p:attrNameLst>
                                      </p:cBhvr>
                                      <p:to>
                                        <p:strVal val="visible"/>
                                      </p:to>
                                    </p:set>
                                    <p:anim calcmode="lin" valueType="num">
                                      <p:cBhvr>
                                        <p:cTn id="31" dur="800" fill="hold"/>
                                        <p:tgtEl>
                                          <p:spTgt spid="2"/>
                                        </p:tgtEl>
                                        <p:attrNameLst>
                                          <p:attrName>ppt_x</p:attrName>
                                        </p:attrNameLst>
                                      </p:cBhvr>
                                      <p:tavLst>
                                        <p:tav tm="0">
                                          <p:val>
                                            <p:strVal val="0-#ppt_w/2"/>
                                          </p:val>
                                        </p:tav>
                                        <p:tav tm="100000">
                                          <p:val>
                                            <p:strVal val="#ppt_x"/>
                                          </p:val>
                                        </p:tav>
                                      </p:tavLst>
                                    </p:anim>
                                    <p:anim calcmode="lin" valueType="num">
                                      <p:cBhvr>
                                        <p:cTn id="32" dur="8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1850"/>
                            </p:stCondLst>
                            <p:childTnLst>
                              <p:par>
                                <p:cTn id="34" presetID="2" presetClass="entr" presetSubtype="4" fill="hold" grpId="0" nodeType="afterEffect">
                                  <p:stCondLst>
                                    <p:cond delay="0"/>
                                  </p:stCondLst>
                                  <p:childTnLst>
                                    <p:set>
                                      <p:cBhvr>
                                        <p:cTn id="35" dur="indefinite" fill="hold"/>
                                        <p:tgtEl>
                                          <p:spTgt spid="27"/>
                                        </p:tgtEl>
                                        <p:attrNameLst>
                                          <p:attrName>style.visibility</p:attrName>
                                        </p:attrNameLst>
                                      </p:cBhvr>
                                      <p:to>
                                        <p:strVal val="visible"/>
                                      </p:to>
                                    </p:set>
                                    <p:anim calcmode="lin" valueType="num">
                                      <p:cBhvr>
                                        <p:cTn id="36" dur="600" fill="hold"/>
                                        <p:tgtEl>
                                          <p:spTgt spid="27"/>
                                        </p:tgtEl>
                                        <p:attrNameLst>
                                          <p:attrName>ppt_x</p:attrName>
                                        </p:attrNameLst>
                                      </p:cBhvr>
                                      <p:tavLst>
                                        <p:tav tm="0">
                                          <p:val>
                                            <p:strVal val="#ppt_x"/>
                                          </p:val>
                                        </p:tav>
                                        <p:tav tm="100000">
                                          <p:val>
                                            <p:strVal val="#ppt_x"/>
                                          </p:val>
                                        </p:tav>
                                      </p:tavLst>
                                    </p:anim>
                                    <p:anim calcmode="lin" valueType="num">
                                      <p:cBhvr>
                                        <p:cTn id="37" dur="6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indefinite" fill="hold"/>
                                        <p:tgtEl>
                                          <p:spTgt spid="30"/>
                                        </p:tgtEl>
                                        <p:attrNameLst>
                                          <p:attrName>style.visibility</p:attrName>
                                        </p:attrNameLst>
                                      </p:cBhvr>
                                      <p:to>
                                        <p:strVal val="visible"/>
                                      </p:to>
                                    </p:set>
                                    <p:anim calcmode="lin" valueType="num">
                                      <p:cBhvr>
                                        <p:cTn id="40" dur="600" fill="hold"/>
                                        <p:tgtEl>
                                          <p:spTgt spid="30"/>
                                        </p:tgtEl>
                                        <p:attrNameLst>
                                          <p:attrName>ppt_x</p:attrName>
                                        </p:attrNameLst>
                                      </p:cBhvr>
                                      <p:tavLst>
                                        <p:tav tm="0">
                                          <p:val>
                                            <p:strVal val="#ppt_x"/>
                                          </p:val>
                                        </p:tav>
                                        <p:tav tm="100000">
                                          <p:val>
                                            <p:strVal val="#ppt_x"/>
                                          </p:val>
                                        </p:tav>
                                      </p:tavLst>
                                    </p:anim>
                                    <p:anim calcmode="lin" valueType="num">
                                      <p:cBhvr>
                                        <p:cTn id="41" dur="600" fill="hold"/>
                                        <p:tgtEl>
                                          <p:spTgt spid="3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indefinite" fill="hold"/>
                                        <p:tgtEl>
                                          <p:spTgt spid="33"/>
                                        </p:tgtEl>
                                        <p:attrNameLst>
                                          <p:attrName>style.visibility</p:attrName>
                                        </p:attrNameLst>
                                      </p:cBhvr>
                                      <p:to>
                                        <p:strVal val="visible"/>
                                      </p:to>
                                    </p:set>
                                    <p:anim calcmode="lin" valueType="num">
                                      <p:cBhvr>
                                        <p:cTn id="44" dur="600" fill="hold"/>
                                        <p:tgtEl>
                                          <p:spTgt spid="33"/>
                                        </p:tgtEl>
                                        <p:attrNameLst>
                                          <p:attrName>ppt_x</p:attrName>
                                        </p:attrNameLst>
                                      </p:cBhvr>
                                      <p:tavLst>
                                        <p:tav tm="0">
                                          <p:val>
                                            <p:strVal val="#ppt_x"/>
                                          </p:val>
                                        </p:tav>
                                        <p:tav tm="100000">
                                          <p:val>
                                            <p:strVal val="#ppt_x"/>
                                          </p:val>
                                        </p:tav>
                                      </p:tavLst>
                                    </p:anim>
                                    <p:anim calcmode="lin" valueType="num">
                                      <p:cBhvr>
                                        <p:cTn id="45" dur="600" fill="hold"/>
                                        <p:tgtEl>
                                          <p:spTgt spid="3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indefinite" fill="hold"/>
                                        <p:tgtEl>
                                          <p:spTgt spid="36"/>
                                        </p:tgtEl>
                                        <p:attrNameLst>
                                          <p:attrName>style.visibility</p:attrName>
                                        </p:attrNameLst>
                                      </p:cBhvr>
                                      <p:to>
                                        <p:strVal val="visible"/>
                                      </p:to>
                                    </p:set>
                                    <p:anim calcmode="lin" valueType="num">
                                      <p:cBhvr>
                                        <p:cTn id="48" dur="600" fill="hold"/>
                                        <p:tgtEl>
                                          <p:spTgt spid="36"/>
                                        </p:tgtEl>
                                        <p:attrNameLst>
                                          <p:attrName>ppt_x</p:attrName>
                                        </p:attrNameLst>
                                      </p:cBhvr>
                                      <p:tavLst>
                                        <p:tav tm="0">
                                          <p:val>
                                            <p:strVal val="#ppt_x"/>
                                          </p:val>
                                        </p:tav>
                                        <p:tav tm="100000">
                                          <p:val>
                                            <p:strVal val="#ppt_x"/>
                                          </p:val>
                                        </p:tav>
                                      </p:tavLst>
                                    </p:anim>
                                    <p:anim calcmode="lin" valueType="num">
                                      <p:cBhvr>
                                        <p:cTn id="49" dur="600" fill="hold"/>
                                        <p:tgtEl>
                                          <p:spTgt spid="3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childTnLst>
                                    <p:set>
                                      <p:cBhvr>
                                        <p:cTn id="51" dur="indefinite" fill="hold"/>
                                        <p:tgtEl>
                                          <p:spTgt spid="39"/>
                                        </p:tgtEl>
                                        <p:attrNameLst>
                                          <p:attrName>style.visibility</p:attrName>
                                        </p:attrNameLst>
                                      </p:cBhvr>
                                      <p:to>
                                        <p:strVal val="visible"/>
                                      </p:to>
                                    </p:set>
                                    <p:anim calcmode="lin" valueType="num">
                                      <p:cBhvr>
                                        <p:cTn id="52" dur="600" fill="hold"/>
                                        <p:tgtEl>
                                          <p:spTgt spid="39"/>
                                        </p:tgtEl>
                                        <p:attrNameLst>
                                          <p:attrName>ppt_x</p:attrName>
                                        </p:attrNameLst>
                                      </p:cBhvr>
                                      <p:tavLst>
                                        <p:tav tm="0">
                                          <p:val>
                                            <p:strVal val="#ppt_x"/>
                                          </p:val>
                                        </p:tav>
                                        <p:tav tm="100000">
                                          <p:val>
                                            <p:strVal val="#ppt_x"/>
                                          </p:val>
                                        </p:tav>
                                      </p:tavLst>
                                    </p:anim>
                                    <p:anim calcmode="lin" valueType="num">
                                      <p:cBhvr>
                                        <p:cTn id="53" dur="600" fill="hold"/>
                                        <p:tgtEl>
                                          <p:spTgt spid="39"/>
                                        </p:tgtEl>
                                        <p:attrNameLst>
                                          <p:attrName>ppt_y</p:attrName>
                                        </p:attrNameLst>
                                      </p:cBhvr>
                                      <p:tavLst>
                                        <p:tav tm="0">
                                          <p:val>
                                            <p:strVal val="1+#ppt_h/2"/>
                                          </p:val>
                                        </p:tav>
                                        <p:tav tm="100000">
                                          <p:val>
                                            <p:strVal val="#ppt_y"/>
                                          </p:val>
                                        </p:tav>
                                      </p:tavLst>
                                    </p:anim>
                                  </p:childTnLst>
                                </p:cTn>
                              </p:par>
                            </p:childTnLst>
                          </p:cTn>
                        </p:par>
                        <p:par>
                          <p:cTn id="54" fill="hold">
                            <p:stCondLst>
                              <p:cond delay="2850"/>
                            </p:stCondLst>
                            <p:childTnLst>
                              <p:par>
                                <p:cTn id="55" presetID="10"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3350"/>
                            </p:stCondLst>
                            <p:childTnLst>
                              <p:par>
                                <p:cTn id="59" presetID="10"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par>
                          <p:cTn id="62" fill="hold">
                            <p:stCondLst>
                              <p:cond delay="385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par>
                          <p:cTn id="66" fill="hold">
                            <p:stCondLst>
                              <p:cond delay="435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4850"/>
                            </p:stCondLst>
                            <p:childTnLst>
                              <p:par>
                                <p:cTn id="71" presetID="10"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P spid="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04</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dirty="0"/>
          </a:p>
        </p:txBody>
      </p:sp>
      <p:sp>
        <p:nvSpPr>
          <p:cNvPr id="3"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dirty="0"/>
          </a:p>
        </p:txBody>
      </p:sp>
      <p:sp>
        <p:nvSpPr>
          <p:cNvPr id="4"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dirty="0"/>
          </a:p>
        </p:txBody>
      </p:sp>
      <p:sp>
        <p:nvSpPr>
          <p:cNvPr id="5"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dirty="0"/>
          </a:p>
        </p:txBody>
      </p:sp>
      <p:sp>
        <p:nvSpPr>
          <p:cNvPr id="6" name="Shape 2016"/>
          <p:cNvSpPr/>
          <p:nvPr/>
        </p:nvSpPr>
        <p:spPr>
          <a:xfrm>
            <a:off x="3488945" y="1707066"/>
            <a:ext cx="2165927" cy="21659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dirty="0"/>
          </a:p>
        </p:txBody>
      </p:sp>
      <p:sp>
        <p:nvSpPr>
          <p:cNvPr id="7" name="Shape 2021"/>
          <p:cNvSpPr/>
          <p:nvPr/>
        </p:nvSpPr>
        <p:spPr>
          <a:xfrm>
            <a:off x="1747495" y="1851670"/>
            <a:ext cx="1741450" cy="382439"/>
          </a:xfrm>
          <a:prstGeom prst="rect">
            <a:avLst/>
          </a:prstGeom>
          <a:ln w="12700">
            <a:miter lim="400000"/>
          </a:ln>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Shape 2022"/>
          <p:cNvSpPr/>
          <p:nvPr/>
        </p:nvSpPr>
        <p:spPr>
          <a:xfrm>
            <a:off x="1741649" y="1537860"/>
            <a:ext cx="1401999" cy="301211"/>
          </a:xfrm>
          <a:prstGeom prst="rect">
            <a:avLst/>
          </a:prstGeom>
          <a:ln w="12700">
            <a:miter lim="400000"/>
          </a:ln>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9" name="Shape 2023"/>
          <p:cNvSpPr/>
          <p:nvPr/>
        </p:nvSpPr>
        <p:spPr>
          <a:xfrm>
            <a:off x="1747495" y="3304099"/>
            <a:ext cx="1741450" cy="364164"/>
          </a:xfrm>
          <a:prstGeom prst="rect">
            <a:avLst/>
          </a:prstGeom>
          <a:ln w="12700">
            <a:miter lim="400000"/>
          </a:ln>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Shape 2024"/>
          <p:cNvSpPr/>
          <p:nvPr/>
        </p:nvSpPr>
        <p:spPr>
          <a:xfrm>
            <a:off x="1741649" y="3011260"/>
            <a:ext cx="1401999" cy="301211"/>
          </a:xfrm>
          <a:prstGeom prst="rect">
            <a:avLst/>
          </a:prstGeom>
          <a:ln w="12700">
            <a:miter lim="400000"/>
          </a:ln>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1" name="Shape 2025"/>
          <p:cNvSpPr/>
          <p:nvPr/>
        </p:nvSpPr>
        <p:spPr>
          <a:xfrm>
            <a:off x="5654872" y="1851670"/>
            <a:ext cx="1734500" cy="382439"/>
          </a:xfrm>
          <a:prstGeom prst="rect">
            <a:avLst/>
          </a:prstGeom>
          <a:ln w="12700">
            <a:miter lim="400000"/>
          </a:ln>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Shape 2026"/>
          <p:cNvSpPr/>
          <p:nvPr/>
        </p:nvSpPr>
        <p:spPr>
          <a:xfrm>
            <a:off x="5987765" y="1537860"/>
            <a:ext cx="1401999" cy="301211"/>
          </a:xfrm>
          <a:prstGeom prst="rect">
            <a:avLst/>
          </a:prstGeom>
          <a:ln w="12700">
            <a:miter lim="400000"/>
          </a:ln>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3" name="Shape 2027"/>
          <p:cNvSpPr/>
          <p:nvPr/>
        </p:nvSpPr>
        <p:spPr>
          <a:xfrm>
            <a:off x="5654873" y="3304101"/>
            <a:ext cx="1734500" cy="364163"/>
          </a:xfrm>
          <a:prstGeom prst="rect">
            <a:avLst/>
          </a:prstGeom>
          <a:ln w="12700">
            <a:miter lim="400000"/>
          </a:ln>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Shape 2028"/>
          <p:cNvSpPr/>
          <p:nvPr/>
        </p:nvSpPr>
        <p:spPr>
          <a:xfrm>
            <a:off x="5987765" y="3011260"/>
            <a:ext cx="1401999" cy="301211"/>
          </a:xfrm>
          <a:prstGeom prst="rect">
            <a:avLst/>
          </a:prstGeom>
          <a:ln w="12700">
            <a:miter lim="400000"/>
          </a:ln>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nvGrpSpPr>
          <p:cNvPr id="15" name="Group 2031"/>
          <p:cNvGrpSpPr/>
          <p:nvPr/>
        </p:nvGrpSpPr>
        <p:grpSpPr>
          <a:xfrm>
            <a:off x="830480" y="1705508"/>
            <a:ext cx="716614" cy="716614"/>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dirty="0"/>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dirty="0"/>
            </a:p>
          </p:txBody>
        </p:sp>
      </p:grpSp>
      <p:grpSp>
        <p:nvGrpSpPr>
          <p:cNvPr id="18" name="Group 2034"/>
          <p:cNvGrpSpPr/>
          <p:nvPr/>
        </p:nvGrpSpPr>
        <p:grpSpPr>
          <a:xfrm>
            <a:off x="832480" y="3154696"/>
            <a:ext cx="712613" cy="712613"/>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dirty="0"/>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dirty="0"/>
            </a:p>
          </p:txBody>
        </p:sp>
      </p:grpSp>
      <p:sp>
        <p:nvSpPr>
          <p:cNvPr id="21"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0" tIns="19050" rIns="19050" bIns="19050" numCol="1" anchor="ctr">
            <a:noAutofit/>
          </a:bodyPr>
          <a:lstStyle/>
          <a:p>
            <a:pPr lvl="0"/>
            <a:endParaRPr sz="1300" dirty="0"/>
          </a:p>
        </p:txBody>
      </p:sp>
      <p:grpSp>
        <p:nvGrpSpPr>
          <p:cNvPr id="22" name="Group 2040"/>
          <p:cNvGrpSpPr/>
          <p:nvPr/>
        </p:nvGrpSpPr>
        <p:grpSpPr>
          <a:xfrm>
            <a:off x="7598725" y="1705508"/>
            <a:ext cx="716614" cy="716614"/>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dirty="0"/>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dirty="0"/>
            </a:p>
          </p:txBody>
        </p:sp>
      </p:grpSp>
      <p:sp>
        <p:nvSpPr>
          <p:cNvPr id="26" name="Text Placeholder 5"/>
          <p:cNvSpPr txBox="1"/>
          <p:nvPr/>
        </p:nvSpPr>
        <p:spPr>
          <a:xfrm>
            <a:off x="3995936" y="2535971"/>
            <a:ext cx="1151616"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30" name="Shape 2036"/>
          <p:cNvSpPr/>
          <p:nvPr/>
        </p:nvSpPr>
        <p:spPr>
          <a:xfrm>
            <a:off x="7808217" y="3350150"/>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dirty="0"/>
          </a:p>
        </p:txBody>
      </p:sp>
      <p:sp>
        <p:nvSpPr>
          <p:cNvPr id="32"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35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85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35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85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3350"/>
                            </p:stCondLst>
                            <p:childTnLst>
                              <p:par>
                                <p:cTn id="42" presetID="5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par>
                          <p:cTn id="47" fill="hold">
                            <p:stCondLst>
                              <p:cond delay="3850"/>
                            </p:stCondLst>
                            <p:childTnLst>
                              <p:par>
                                <p:cTn id="48" presetID="53" presetClass="entr" presetSubtype="16"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childTnLst>
                          </p:cTn>
                        </p:par>
                        <p:par>
                          <p:cTn id="53" fill="hold">
                            <p:stCondLst>
                              <p:cond delay="4350"/>
                            </p:stCondLst>
                            <p:childTnLst>
                              <p:par>
                                <p:cTn id="54" presetID="10"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4850"/>
                            </p:stCondLst>
                            <p:childTnLst>
                              <p:par>
                                <p:cTn id="61" presetID="53" presetClass="entr" presetSubtype="16"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childTnLst>
                          </p:cTn>
                        </p:par>
                        <p:par>
                          <p:cTn id="66" fill="hold">
                            <p:stCondLst>
                              <p:cond delay="5350"/>
                            </p:stCondLst>
                            <p:childTnLst>
                              <p:par>
                                <p:cTn id="67" presetID="53" presetClass="entr" presetSubtype="16" fill="hold"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animEffect transition="in" filter="fade">
                                      <p:cBhvr>
                                        <p:cTn id="71" dur="500"/>
                                        <p:tgtEl>
                                          <p:spTgt spid="22"/>
                                        </p:tgtEl>
                                      </p:cBhvr>
                                    </p:animEffect>
                                  </p:childTnLst>
                                </p:cTn>
                              </p:par>
                            </p:childTnLst>
                          </p:cTn>
                        </p:par>
                        <p:par>
                          <p:cTn id="72" fill="hold">
                            <p:stCondLst>
                              <p:cond delay="5850"/>
                            </p:stCondLst>
                            <p:childTnLst>
                              <p:par>
                                <p:cTn id="73" presetID="10"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500"/>
                                        <p:tgtEl>
                                          <p:spTgt spid="1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par>
                          <p:cTn id="79" fill="hold">
                            <p:stCondLst>
                              <p:cond delay="6350"/>
                            </p:stCondLst>
                            <p:childTnLst>
                              <p:par>
                                <p:cTn id="80" presetID="53" presetClass="entr" presetSubtype="16"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 calcmode="lin" valueType="num">
                                      <p:cBhvr>
                                        <p:cTn id="82" dur="500" fill="hold"/>
                                        <p:tgtEl>
                                          <p:spTgt spid="3"/>
                                        </p:tgtEl>
                                        <p:attrNameLst>
                                          <p:attrName>ppt_w</p:attrName>
                                        </p:attrNameLst>
                                      </p:cBhvr>
                                      <p:tavLst>
                                        <p:tav tm="0">
                                          <p:val>
                                            <p:fltVal val="0"/>
                                          </p:val>
                                        </p:tav>
                                        <p:tav tm="100000">
                                          <p:val>
                                            <p:strVal val="#ppt_w"/>
                                          </p:val>
                                        </p:tav>
                                      </p:tavLst>
                                    </p:anim>
                                    <p:anim calcmode="lin" valueType="num">
                                      <p:cBhvr>
                                        <p:cTn id="83" dur="500" fill="hold"/>
                                        <p:tgtEl>
                                          <p:spTgt spid="3"/>
                                        </p:tgtEl>
                                        <p:attrNameLst>
                                          <p:attrName>ppt_h</p:attrName>
                                        </p:attrNameLst>
                                      </p:cBhvr>
                                      <p:tavLst>
                                        <p:tav tm="0">
                                          <p:val>
                                            <p:fltVal val="0"/>
                                          </p:val>
                                        </p:tav>
                                        <p:tav tm="100000">
                                          <p:val>
                                            <p:strVal val="#ppt_h"/>
                                          </p:val>
                                        </p:tav>
                                      </p:tavLst>
                                    </p:anim>
                                    <p:animEffect transition="in" filter="fade">
                                      <p:cBhvr>
                                        <p:cTn id="84" dur="500"/>
                                        <p:tgtEl>
                                          <p:spTgt spid="3"/>
                                        </p:tgtEl>
                                      </p:cBhvr>
                                    </p:animEffect>
                                  </p:childTnLst>
                                </p:cTn>
                              </p:par>
                            </p:childTnLst>
                          </p:cTn>
                        </p:par>
                        <p:par>
                          <p:cTn id="85" fill="hold">
                            <p:stCondLst>
                              <p:cond delay="6850"/>
                            </p:stCondLst>
                            <p:childTnLst>
                              <p:par>
                                <p:cTn id="86" presetID="53" presetClass="entr" presetSubtype="16"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p:cTn id="88" dur="500" fill="hold"/>
                                        <p:tgtEl>
                                          <p:spTgt spid="21"/>
                                        </p:tgtEl>
                                        <p:attrNameLst>
                                          <p:attrName>ppt_w</p:attrName>
                                        </p:attrNameLst>
                                      </p:cBhvr>
                                      <p:tavLst>
                                        <p:tav tm="0">
                                          <p:val>
                                            <p:fltVal val="0"/>
                                          </p:val>
                                        </p:tav>
                                        <p:tav tm="100000">
                                          <p:val>
                                            <p:strVal val="#ppt_w"/>
                                          </p:val>
                                        </p:tav>
                                      </p:tavLst>
                                    </p:anim>
                                    <p:anim calcmode="lin" valueType="num">
                                      <p:cBhvr>
                                        <p:cTn id="89" dur="500" fill="hold"/>
                                        <p:tgtEl>
                                          <p:spTgt spid="21"/>
                                        </p:tgtEl>
                                        <p:attrNameLst>
                                          <p:attrName>ppt_h</p:attrName>
                                        </p:attrNameLst>
                                      </p:cBhvr>
                                      <p:tavLst>
                                        <p:tav tm="0">
                                          <p:val>
                                            <p:fltVal val="0"/>
                                          </p:val>
                                        </p:tav>
                                        <p:tav tm="100000">
                                          <p:val>
                                            <p:strVal val="#ppt_h"/>
                                          </p:val>
                                        </p:tav>
                                      </p:tavLst>
                                    </p:anim>
                                    <p:animEffect transition="in" filter="fade">
                                      <p:cBhvr>
                                        <p:cTn id="90" dur="500"/>
                                        <p:tgtEl>
                                          <p:spTgt spid="21"/>
                                        </p:tgtEl>
                                      </p:cBhvr>
                                    </p:animEffect>
                                  </p:childTnLst>
                                </p:cTn>
                              </p:par>
                            </p:childTnLst>
                          </p:cTn>
                        </p:par>
                        <p:par>
                          <p:cTn id="91" fill="hold">
                            <p:stCondLst>
                              <p:cond delay="7350"/>
                            </p:stCondLst>
                            <p:childTnLst>
                              <p:par>
                                <p:cTn id="92" presetID="10" presetClass="entr" presetSubtype="0"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500"/>
                                        <p:tgtEl>
                                          <p:spTgt spid="30"/>
                                        </p:tgtEl>
                                      </p:cBhvr>
                                    </p:animEffect>
                                  </p:childTnLst>
                                </p:cTn>
                              </p:par>
                            </p:childTnLst>
                          </p:cTn>
                        </p:par>
                        <p:par>
                          <p:cTn id="95" fill="hold">
                            <p:stCondLst>
                              <p:cond delay="7850"/>
                            </p:stCondLst>
                            <p:childTnLst>
                              <p:par>
                                <p:cTn id="96" presetID="10" presetClass="entr" presetSubtype="0"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500"/>
                                        <p:tgtEl>
                                          <p:spTgt spid="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chemeClr val="accent1"/>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3"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chemeClr val="accent1"/>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4"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chemeClr val="accent1"/>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chemeClr val="accent1"/>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6"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chemeClr val="accent1"/>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7" name="矩形 7"/>
          <p:cNvSpPr>
            <a:spLocks noChangeArrowheads="1"/>
          </p:cNvSpPr>
          <p:nvPr/>
        </p:nvSpPr>
        <p:spPr bwMode="auto">
          <a:xfrm>
            <a:off x="4303713" y="1830537"/>
            <a:ext cx="357187"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en-US" altLang="zh-CN" sz="2800" dirty="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38" name="矩形 8"/>
          <p:cNvSpPr>
            <a:spLocks noChangeArrowheads="1"/>
          </p:cNvSpPr>
          <p:nvPr/>
        </p:nvSpPr>
        <p:spPr bwMode="auto">
          <a:xfrm>
            <a:off x="5264150" y="2514749"/>
            <a:ext cx="357188"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en-US" altLang="zh-CN" sz="2800" dirty="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39" name="矩形 9"/>
          <p:cNvSpPr>
            <a:spLocks noChangeArrowheads="1"/>
          </p:cNvSpPr>
          <p:nvPr/>
        </p:nvSpPr>
        <p:spPr bwMode="auto">
          <a:xfrm>
            <a:off x="4905375" y="3654574"/>
            <a:ext cx="357188"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en-US" altLang="zh-CN" sz="2800" dirty="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40" name="矩形 10"/>
          <p:cNvSpPr>
            <a:spLocks noChangeArrowheads="1"/>
          </p:cNvSpPr>
          <p:nvPr/>
        </p:nvSpPr>
        <p:spPr bwMode="auto">
          <a:xfrm>
            <a:off x="3646488" y="3668862"/>
            <a:ext cx="357187"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en-US" altLang="zh-CN" sz="2800" dirty="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41" name="矩形 11"/>
          <p:cNvSpPr>
            <a:spLocks noChangeArrowheads="1"/>
          </p:cNvSpPr>
          <p:nvPr/>
        </p:nvSpPr>
        <p:spPr bwMode="auto">
          <a:xfrm>
            <a:off x="3348038" y="2524274"/>
            <a:ext cx="357187"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en-US" altLang="zh-CN" sz="2800" dirty="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42"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anose="020B0503020204020204" pitchFamily="34" charset="-122"/>
                <a:ea typeface="微软雅黑" panose="020B0503020204020204" pitchFamily="34" charset="-122"/>
              </a:rPr>
              <a:t>详写内容</a:t>
            </a:r>
            <a:r>
              <a:rPr lang="en-US" altLang="zh-CN" sz="1000" dirty="0">
                <a:solidFill>
                  <a:srgbClr val="595959"/>
                </a:solidFill>
                <a:latin typeface="微软雅黑" panose="020B0503020204020204" pitchFamily="34" charset="-122"/>
                <a:ea typeface="微软雅黑" panose="020B0503020204020204" pitchFamily="34" charset="-122"/>
              </a:rPr>
              <a:t>……</a:t>
            </a:r>
            <a:r>
              <a:rPr lang="zh-CN" altLang="en-US" sz="100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rgbClr val="595959"/>
              </a:solidFill>
              <a:latin typeface="微软雅黑" panose="020B0503020204020204" pitchFamily="34" charset="-122"/>
              <a:ea typeface="微软雅黑" panose="020B0503020204020204" pitchFamily="34" charset="-122"/>
            </a:endParaRPr>
          </a:p>
        </p:txBody>
      </p:sp>
      <p:sp>
        <p:nvSpPr>
          <p:cNvPr id="43"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anose="020B0503020204020204" pitchFamily="34" charset="-122"/>
                <a:ea typeface="微软雅黑" panose="020B0503020204020204" pitchFamily="34" charset="-122"/>
              </a:rPr>
              <a:t>详写内容</a:t>
            </a:r>
            <a:r>
              <a:rPr lang="en-US" altLang="zh-CN" sz="1000" dirty="0">
                <a:solidFill>
                  <a:srgbClr val="595959"/>
                </a:solidFill>
                <a:latin typeface="微软雅黑" panose="020B0503020204020204" pitchFamily="34" charset="-122"/>
                <a:ea typeface="微软雅黑" panose="020B0503020204020204" pitchFamily="34" charset="-122"/>
              </a:rPr>
              <a:t>……</a:t>
            </a:r>
            <a:r>
              <a:rPr lang="zh-CN" altLang="en-US" sz="100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rgbClr val="595959"/>
              </a:solidFill>
              <a:latin typeface="微软雅黑" panose="020B0503020204020204" pitchFamily="34" charset="-122"/>
              <a:ea typeface="微软雅黑" panose="020B0503020204020204" pitchFamily="34" charset="-122"/>
            </a:endParaRPr>
          </a:p>
        </p:txBody>
      </p:sp>
      <p:sp>
        <p:nvSpPr>
          <p:cNvPr id="44"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anose="020B0503020204020204" pitchFamily="34" charset="-122"/>
                <a:ea typeface="微软雅黑" panose="020B0503020204020204" pitchFamily="34" charset="-122"/>
              </a:rPr>
              <a:t>详写内容</a:t>
            </a:r>
            <a:r>
              <a:rPr lang="en-US" altLang="zh-CN" sz="1000" dirty="0">
                <a:solidFill>
                  <a:srgbClr val="595959"/>
                </a:solidFill>
                <a:latin typeface="微软雅黑" panose="020B0503020204020204" pitchFamily="34" charset="-122"/>
                <a:ea typeface="微软雅黑" panose="020B0503020204020204" pitchFamily="34" charset="-122"/>
              </a:rPr>
              <a:t>……</a:t>
            </a:r>
            <a:r>
              <a:rPr lang="zh-CN" altLang="en-US" sz="100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rgbClr val="595959"/>
              </a:solidFill>
              <a:latin typeface="微软雅黑" panose="020B0503020204020204" pitchFamily="34" charset="-122"/>
              <a:ea typeface="微软雅黑" panose="020B0503020204020204" pitchFamily="34" charset="-122"/>
            </a:endParaRPr>
          </a:p>
        </p:txBody>
      </p:sp>
      <p:sp>
        <p:nvSpPr>
          <p:cNvPr id="45"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anose="020B0503020204020204" pitchFamily="34" charset="-122"/>
                <a:ea typeface="微软雅黑" panose="020B0503020204020204" pitchFamily="34" charset="-122"/>
              </a:rPr>
              <a:t>详写内容</a:t>
            </a:r>
            <a:r>
              <a:rPr lang="en-US" altLang="zh-CN" sz="1000" dirty="0">
                <a:solidFill>
                  <a:srgbClr val="595959"/>
                </a:solidFill>
                <a:latin typeface="微软雅黑" panose="020B0503020204020204" pitchFamily="34" charset="-122"/>
                <a:ea typeface="微软雅黑" panose="020B0503020204020204" pitchFamily="34" charset="-122"/>
              </a:rPr>
              <a:t>……</a:t>
            </a:r>
            <a:r>
              <a:rPr lang="zh-CN" altLang="en-US" sz="1000" dirty="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rgbClr val="595959"/>
              </a:solidFill>
              <a:latin typeface="微软雅黑" panose="020B0503020204020204" pitchFamily="34" charset="-122"/>
              <a:ea typeface="微软雅黑" panose="020B0503020204020204" pitchFamily="34" charset="-122"/>
            </a:endParaRPr>
          </a:p>
        </p:txBody>
      </p:sp>
      <p:sp>
        <p:nvSpPr>
          <p:cNvPr id="46"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anose="020B0503020204020204" pitchFamily="34" charset="-122"/>
                <a:ea typeface="微软雅黑" panose="020B0503020204020204" pitchFamily="34" charset="-122"/>
              </a:rPr>
              <a:t>详写内容</a:t>
            </a:r>
            <a:r>
              <a:rPr lang="en-US" altLang="zh-CN" sz="1000" dirty="0">
                <a:solidFill>
                  <a:srgbClr val="595959"/>
                </a:solidFill>
                <a:latin typeface="微软雅黑" panose="020B0503020204020204" pitchFamily="34" charset="-122"/>
                <a:ea typeface="微软雅黑" panose="020B0503020204020204" pitchFamily="34" charset="-122"/>
              </a:rPr>
              <a:t>……</a:t>
            </a:r>
            <a:r>
              <a:rPr lang="zh-CN" altLang="en-US" sz="1000" dirty="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rgbClr val="595959"/>
              </a:solidFill>
              <a:latin typeface="微软雅黑" panose="020B0503020204020204" pitchFamily="34" charset="-122"/>
              <a:ea typeface="微软雅黑" panose="020B0503020204020204" pitchFamily="34" charset="-122"/>
            </a:endParaRPr>
          </a:p>
        </p:txBody>
      </p:sp>
      <p:sp>
        <p:nvSpPr>
          <p:cNvPr id="47"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8"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9"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0"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1"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添加标题内容</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TextBox 22"/>
          <p:cNvSpPr>
            <a:spLocks noChangeArrowheads="1"/>
          </p:cNvSpPr>
          <p:nvPr/>
        </p:nvSpPr>
        <p:spPr bwMode="auto">
          <a:xfrm>
            <a:off x="3995936" y="2737832"/>
            <a:ext cx="991394"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accent1"/>
                </a:solidFill>
                <a:latin typeface="微软雅黑" panose="020B0503020204020204" pitchFamily="34" charset="-122"/>
                <a:ea typeface="微软雅黑" panose="020B0503020204020204" pitchFamily="34" charset="-122"/>
              </a:rPr>
              <a:t>点击添加标题内容</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23" presetClass="entr" presetSubtype="52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ppt_x</p:attrName>
                                        </p:attrNameLst>
                                      </p:cBhvr>
                                      <p:tavLst>
                                        <p:tav tm="0">
                                          <p:val>
                                            <p:fltVal val="0.5"/>
                                          </p:val>
                                        </p:tav>
                                        <p:tav tm="100000">
                                          <p:val>
                                            <p:strVal val="#ppt_x"/>
                                          </p:val>
                                        </p:tav>
                                      </p:tavLst>
                                    </p:anim>
                                    <p:anim calcmode="lin" valueType="num">
                                      <p:cBhvr>
                                        <p:cTn id="24" dur="500" fill="hold"/>
                                        <p:tgtEl>
                                          <p:spTgt spid="33"/>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 calcmode="lin" valueType="num">
                                      <p:cBhvr>
                                        <p:cTn id="29" dur="500" fill="hold"/>
                                        <p:tgtEl>
                                          <p:spTgt spid="34"/>
                                        </p:tgtEl>
                                        <p:attrNameLst>
                                          <p:attrName>ppt_x</p:attrName>
                                        </p:attrNameLst>
                                      </p:cBhvr>
                                      <p:tavLst>
                                        <p:tav tm="0">
                                          <p:val>
                                            <p:fltVal val="0.5"/>
                                          </p:val>
                                        </p:tav>
                                        <p:tav tm="100000">
                                          <p:val>
                                            <p:strVal val="#ppt_x"/>
                                          </p:val>
                                        </p:tav>
                                      </p:tavLst>
                                    </p:anim>
                                    <p:anim calcmode="lin" valueType="num">
                                      <p:cBhvr>
                                        <p:cTn id="30" dur="500" fill="hold"/>
                                        <p:tgtEl>
                                          <p:spTgt spid="34"/>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 calcmode="lin" valueType="num">
                                      <p:cBhvr>
                                        <p:cTn id="35" dur="500" fill="hold"/>
                                        <p:tgtEl>
                                          <p:spTgt spid="35"/>
                                        </p:tgtEl>
                                        <p:attrNameLst>
                                          <p:attrName>ppt_x</p:attrName>
                                        </p:attrNameLst>
                                      </p:cBhvr>
                                      <p:tavLst>
                                        <p:tav tm="0">
                                          <p:val>
                                            <p:fltVal val="0.5"/>
                                          </p:val>
                                        </p:tav>
                                        <p:tav tm="100000">
                                          <p:val>
                                            <p:strVal val="#ppt_x"/>
                                          </p:val>
                                        </p:tav>
                                      </p:tavLst>
                                    </p:anim>
                                    <p:anim calcmode="lin" valueType="num">
                                      <p:cBhvr>
                                        <p:cTn id="36" dur="500" fill="hold"/>
                                        <p:tgtEl>
                                          <p:spTgt spid="35"/>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 calcmode="lin" valueType="num">
                                      <p:cBhvr>
                                        <p:cTn id="41" dur="500" fill="hold"/>
                                        <p:tgtEl>
                                          <p:spTgt spid="36"/>
                                        </p:tgtEl>
                                        <p:attrNameLst>
                                          <p:attrName>ppt_x</p:attrName>
                                        </p:attrNameLst>
                                      </p:cBhvr>
                                      <p:tavLst>
                                        <p:tav tm="0">
                                          <p:val>
                                            <p:fltVal val="0.5"/>
                                          </p:val>
                                        </p:tav>
                                        <p:tav tm="100000">
                                          <p:val>
                                            <p:strVal val="#ppt_x"/>
                                          </p:val>
                                        </p:tav>
                                      </p:tavLst>
                                    </p:anim>
                                    <p:anim calcmode="lin" valueType="num">
                                      <p:cBhvr>
                                        <p:cTn id="42" dur="500" fill="hold"/>
                                        <p:tgtEl>
                                          <p:spTgt spid="36"/>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 calcmode="lin" valueType="num">
                                      <p:cBhvr>
                                        <p:cTn id="47" dur="500" fill="hold"/>
                                        <p:tgtEl>
                                          <p:spTgt spid="37"/>
                                        </p:tgtEl>
                                        <p:attrNameLst>
                                          <p:attrName>ppt_x</p:attrName>
                                        </p:attrNameLst>
                                      </p:cBhvr>
                                      <p:tavLst>
                                        <p:tav tm="0">
                                          <p:val>
                                            <p:fltVal val="0.5"/>
                                          </p:val>
                                        </p:tav>
                                        <p:tav tm="100000">
                                          <p:val>
                                            <p:strVal val="#ppt_x"/>
                                          </p:val>
                                        </p:tav>
                                      </p:tavLst>
                                    </p:anim>
                                    <p:anim calcmode="lin" valueType="num">
                                      <p:cBhvr>
                                        <p:cTn id="48" dur="500" fill="hold"/>
                                        <p:tgtEl>
                                          <p:spTgt spid="37"/>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 calcmode="lin" valueType="num">
                                      <p:cBhvr>
                                        <p:cTn id="53" dur="500" fill="hold"/>
                                        <p:tgtEl>
                                          <p:spTgt spid="38"/>
                                        </p:tgtEl>
                                        <p:attrNameLst>
                                          <p:attrName>ppt_x</p:attrName>
                                        </p:attrNameLst>
                                      </p:cBhvr>
                                      <p:tavLst>
                                        <p:tav tm="0">
                                          <p:val>
                                            <p:fltVal val="0.5"/>
                                          </p:val>
                                        </p:tav>
                                        <p:tav tm="100000">
                                          <p:val>
                                            <p:strVal val="#ppt_x"/>
                                          </p:val>
                                        </p:tav>
                                      </p:tavLst>
                                    </p:anim>
                                    <p:anim calcmode="lin" valueType="num">
                                      <p:cBhvr>
                                        <p:cTn id="54" dur="500" fill="hold"/>
                                        <p:tgtEl>
                                          <p:spTgt spid="38"/>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 calcmode="lin" valueType="num">
                                      <p:cBhvr>
                                        <p:cTn id="59" dur="500" fill="hold"/>
                                        <p:tgtEl>
                                          <p:spTgt spid="39"/>
                                        </p:tgtEl>
                                        <p:attrNameLst>
                                          <p:attrName>ppt_x</p:attrName>
                                        </p:attrNameLst>
                                      </p:cBhvr>
                                      <p:tavLst>
                                        <p:tav tm="0">
                                          <p:val>
                                            <p:fltVal val="0.5"/>
                                          </p:val>
                                        </p:tav>
                                        <p:tav tm="100000">
                                          <p:val>
                                            <p:strVal val="#ppt_x"/>
                                          </p:val>
                                        </p:tav>
                                      </p:tavLst>
                                    </p:anim>
                                    <p:anim calcmode="lin" valueType="num">
                                      <p:cBhvr>
                                        <p:cTn id="60" dur="500" fill="hold"/>
                                        <p:tgtEl>
                                          <p:spTgt spid="39"/>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 calcmode="lin" valueType="num">
                                      <p:cBhvr>
                                        <p:cTn id="65" dur="500" fill="hold"/>
                                        <p:tgtEl>
                                          <p:spTgt spid="40"/>
                                        </p:tgtEl>
                                        <p:attrNameLst>
                                          <p:attrName>ppt_x</p:attrName>
                                        </p:attrNameLst>
                                      </p:cBhvr>
                                      <p:tavLst>
                                        <p:tav tm="0">
                                          <p:val>
                                            <p:fltVal val="0.5"/>
                                          </p:val>
                                        </p:tav>
                                        <p:tav tm="100000">
                                          <p:val>
                                            <p:strVal val="#ppt_x"/>
                                          </p:val>
                                        </p:tav>
                                      </p:tavLst>
                                    </p:anim>
                                    <p:anim calcmode="lin" valueType="num">
                                      <p:cBhvr>
                                        <p:cTn id="66" dur="500" fill="hold"/>
                                        <p:tgtEl>
                                          <p:spTgt spid="40"/>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 calcmode="lin" valueType="num">
                                      <p:cBhvr>
                                        <p:cTn id="71" dur="500" fill="hold"/>
                                        <p:tgtEl>
                                          <p:spTgt spid="41"/>
                                        </p:tgtEl>
                                        <p:attrNameLst>
                                          <p:attrName>ppt_x</p:attrName>
                                        </p:attrNameLst>
                                      </p:cBhvr>
                                      <p:tavLst>
                                        <p:tav tm="0">
                                          <p:val>
                                            <p:fltVal val="0.5"/>
                                          </p:val>
                                        </p:tav>
                                        <p:tav tm="100000">
                                          <p:val>
                                            <p:strVal val="#ppt_x"/>
                                          </p:val>
                                        </p:tav>
                                      </p:tavLst>
                                    </p:anim>
                                    <p:anim calcmode="lin" valueType="num">
                                      <p:cBhvr>
                                        <p:cTn id="72" dur="500" fill="hold"/>
                                        <p:tgtEl>
                                          <p:spTgt spid="41"/>
                                        </p:tgtEl>
                                        <p:attrNameLst>
                                          <p:attrName>ppt_y</p:attrName>
                                        </p:attrNameLst>
                                      </p:cBhvr>
                                      <p:tavLst>
                                        <p:tav tm="0">
                                          <p:val>
                                            <p:fltVal val="0.5"/>
                                          </p:val>
                                        </p:tav>
                                        <p:tav tm="100000">
                                          <p:val>
                                            <p:strVal val="#ppt_y"/>
                                          </p:val>
                                        </p:tav>
                                      </p:tavLst>
                                    </p:anim>
                                  </p:childTnLst>
                                </p:cTn>
                              </p:par>
                            </p:childTnLst>
                          </p:cTn>
                        </p:par>
                        <p:par>
                          <p:cTn id="73" fill="hold">
                            <p:stCondLst>
                              <p:cond delay="1350"/>
                            </p:stCondLst>
                            <p:childTnLst>
                              <p:par>
                                <p:cTn id="74" presetID="10" presetClass="entr" presetSubtype="0"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 calcmode="lin" valueType="num">
                                      <p:cBhvr>
                                        <p:cTn id="76" dur="500" fill="hold"/>
                                        <p:tgtEl>
                                          <p:spTgt spid="52"/>
                                        </p:tgtEl>
                                        <p:attrNameLst>
                                          <p:attrName>ppt_w</p:attrName>
                                        </p:attrNameLst>
                                      </p:cBhvr>
                                      <p:tavLst>
                                        <p:tav tm="0">
                                          <p:val>
                                            <p:fltVal val="0"/>
                                          </p:val>
                                        </p:tav>
                                        <p:tav tm="100000">
                                          <p:val>
                                            <p:strVal val="#ppt_w"/>
                                          </p:val>
                                        </p:tav>
                                      </p:tavLst>
                                    </p:anim>
                                    <p:anim calcmode="lin" valueType="num">
                                      <p:cBhvr>
                                        <p:cTn id="77" dur="500" fill="hold"/>
                                        <p:tgtEl>
                                          <p:spTgt spid="52"/>
                                        </p:tgtEl>
                                        <p:attrNameLst>
                                          <p:attrName>ppt_h</p:attrName>
                                        </p:attrNameLst>
                                      </p:cBhvr>
                                      <p:tavLst>
                                        <p:tav tm="0">
                                          <p:val>
                                            <p:fltVal val="0"/>
                                          </p:val>
                                        </p:tav>
                                        <p:tav tm="100000">
                                          <p:val>
                                            <p:strVal val="#ppt_h"/>
                                          </p:val>
                                        </p:tav>
                                      </p:tavLst>
                                    </p:anim>
                                    <p:animEffect>
                                      <p:cBhvr>
                                        <p:cTn id="78" dur="500"/>
                                        <p:tgtEl>
                                          <p:spTgt spid="52"/>
                                        </p:tgtEl>
                                      </p:cBhvr>
                                    </p:animEffect>
                                  </p:childTnLst>
                                </p:cTn>
                              </p:par>
                            </p:childTnLst>
                          </p:cTn>
                        </p:par>
                        <p:par>
                          <p:cTn id="79" fill="hold">
                            <p:stCondLst>
                              <p:cond delay="1850"/>
                            </p:stCondLst>
                            <p:childTnLst>
                              <p:par>
                                <p:cTn id="80" presetID="22" presetClass="entr" presetSubtype="8"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p:cBhvr>
                                        <p:cTn id="82" dur="500"/>
                                        <p:tgtEl>
                                          <p:spTgt spid="47"/>
                                        </p:tgtEl>
                                      </p:cBhvr>
                                    </p:animEffect>
                                  </p:childTnLst>
                                </p:cTn>
                              </p:par>
                            </p:childTnLst>
                          </p:cTn>
                        </p:par>
                        <p:par>
                          <p:cTn id="83" fill="hold">
                            <p:stCondLst>
                              <p:cond delay="2350"/>
                            </p:stCondLst>
                            <p:childTnLst>
                              <p:par>
                                <p:cTn id="84" presetID="42" presetClass="entr" presetSubtype="0" fill="hold" grpId="0"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p:cBhvr>
                                        <p:cTn id="86" dur="1000"/>
                                        <p:tgtEl>
                                          <p:spTgt spid="42"/>
                                        </p:tgtEl>
                                      </p:cBhvr>
                                    </p:animEffect>
                                    <p:anim calcmode="lin" valueType="num">
                                      <p:cBhvr>
                                        <p:cTn id="87" dur="1000" fill="hold"/>
                                        <p:tgtEl>
                                          <p:spTgt spid="42"/>
                                        </p:tgtEl>
                                        <p:attrNameLst>
                                          <p:attrName>ppt_x</p:attrName>
                                        </p:attrNameLst>
                                      </p:cBhvr>
                                      <p:tavLst>
                                        <p:tav tm="0">
                                          <p:val>
                                            <p:strVal val="#ppt_x"/>
                                          </p:val>
                                        </p:tav>
                                        <p:tav tm="100000">
                                          <p:val>
                                            <p:strVal val="#ppt_x"/>
                                          </p:val>
                                        </p:tav>
                                      </p:tavLst>
                                    </p:anim>
                                    <p:anim calcmode="lin" valueType="num">
                                      <p:cBhvr>
                                        <p:cTn id="88" dur="1000" fill="hold"/>
                                        <p:tgtEl>
                                          <p:spTgt spid="42"/>
                                        </p:tgtEl>
                                        <p:attrNameLst>
                                          <p:attrName>ppt_y</p:attrName>
                                        </p:attrNameLst>
                                      </p:cBhvr>
                                      <p:tavLst>
                                        <p:tav tm="0">
                                          <p:val>
                                            <p:strVal val="#ppt_y+.1"/>
                                          </p:val>
                                        </p:tav>
                                        <p:tav tm="100000">
                                          <p:val>
                                            <p:strVal val="#ppt_y"/>
                                          </p:val>
                                        </p:tav>
                                      </p:tavLst>
                                    </p:anim>
                                  </p:childTnLst>
                                </p:cTn>
                              </p:par>
                            </p:childTnLst>
                          </p:cTn>
                        </p:par>
                        <p:par>
                          <p:cTn id="89" fill="hold">
                            <p:stCondLst>
                              <p:cond delay="3350"/>
                            </p:stCondLst>
                            <p:childTnLst>
                              <p:par>
                                <p:cTn id="90" presetID="22" presetClass="entr" presetSubtype="8"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p:cBhvr>
                                        <p:cTn id="92" dur="500"/>
                                        <p:tgtEl>
                                          <p:spTgt spid="48"/>
                                        </p:tgtEl>
                                      </p:cBhvr>
                                    </p:animEffect>
                                  </p:childTnLst>
                                </p:cTn>
                              </p:par>
                            </p:childTnLst>
                          </p:cTn>
                        </p:par>
                        <p:par>
                          <p:cTn id="93" fill="hold">
                            <p:stCondLst>
                              <p:cond delay="3850"/>
                            </p:stCondLst>
                            <p:childTnLst>
                              <p:par>
                                <p:cTn id="94" presetID="42" presetClass="entr" presetSubtype="0" fill="hold" grpId="0"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p:cBhvr>
                                        <p:cTn id="96" dur="1000"/>
                                        <p:tgtEl>
                                          <p:spTgt spid="43"/>
                                        </p:tgtEl>
                                      </p:cBhvr>
                                    </p:animEffect>
                                    <p:anim calcmode="lin" valueType="num">
                                      <p:cBhvr>
                                        <p:cTn id="97" dur="1000" fill="hold"/>
                                        <p:tgtEl>
                                          <p:spTgt spid="43"/>
                                        </p:tgtEl>
                                        <p:attrNameLst>
                                          <p:attrName>ppt_x</p:attrName>
                                        </p:attrNameLst>
                                      </p:cBhvr>
                                      <p:tavLst>
                                        <p:tav tm="0">
                                          <p:val>
                                            <p:strVal val="#ppt_x"/>
                                          </p:val>
                                        </p:tav>
                                        <p:tav tm="100000">
                                          <p:val>
                                            <p:strVal val="#ppt_x"/>
                                          </p:val>
                                        </p:tav>
                                      </p:tavLst>
                                    </p:anim>
                                    <p:anim calcmode="lin" valueType="num">
                                      <p:cBhvr>
                                        <p:cTn id="98" dur="1000" fill="hold"/>
                                        <p:tgtEl>
                                          <p:spTgt spid="43"/>
                                        </p:tgtEl>
                                        <p:attrNameLst>
                                          <p:attrName>ppt_y</p:attrName>
                                        </p:attrNameLst>
                                      </p:cBhvr>
                                      <p:tavLst>
                                        <p:tav tm="0">
                                          <p:val>
                                            <p:strVal val="#ppt_y+.1"/>
                                          </p:val>
                                        </p:tav>
                                        <p:tav tm="100000">
                                          <p:val>
                                            <p:strVal val="#ppt_y"/>
                                          </p:val>
                                        </p:tav>
                                      </p:tavLst>
                                    </p:anim>
                                  </p:childTnLst>
                                </p:cTn>
                              </p:par>
                            </p:childTnLst>
                          </p:cTn>
                        </p:par>
                        <p:par>
                          <p:cTn id="99" fill="hold">
                            <p:stCondLst>
                              <p:cond delay="4850"/>
                            </p:stCondLst>
                            <p:childTnLst>
                              <p:par>
                                <p:cTn id="100" presetID="22" presetClass="entr" presetSubtype="8"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Effect>
                                      <p:cBhvr>
                                        <p:cTn id="102" dur="500"/>
                                        <p:tgtEl>
                                          <p:spTgt spid="49"/>
                                        </p:tgtEl>
                                      </p:cBhvr>
                                    </p:animEffect>
                                  </p:childTnLst>
                                </p:cTn>
                              </p:par>
                            </p:childTnLst>
                          </p:cTn>
                        </p:par>
                        <p:par>
                          <p:cTn id="103" fill="hold">
                            <p:stCondLst>
                              <p:cond delay="5350"/>
                            </p:stCondLst>
                            <p:childTnLst>
                              <p:par>
                                <p:cTn id="104" presetID="42" presetClass="entr" presetSubtype="0"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Effect>
                                      <p:cBhvr>
                                        <p:cTn id="106" dur="1000"/>
                                        <p:tgtEl>
                                          <p:spTgt spid="44"/>
                                        </p:tgtEl>
                                      </p:cBhvr>
                                    </p:animEffect>
                                    <p:anim calcmode="lin" valueType="num">
                                      <p:cBhvr>
                                        <p:cTn id="107" dur="1000" fill="hold"/>
                                        <p:tgtEl>
                                          <p:spTgt spid="44"/>
                                        </p:tgtEl>
                                        <p:attrNameLst>
                                          <p:attrName>ppt_x</p:attrName>
                                        </p:attrNameLst>
                                      </p:cBhvr>
                                      <p:tavLst>
                                        <p:tav tm="0">
                                          <p:val>
                                            <p:strVal val="#ppt_x"/>
                                          </p:val>
                                        </p:tav>
                                        <p:tav tm="100000">
                                          <p:val>
                                            <p:strVal val="#ppt_x"/>
                                          </p:val>
                                        </p:tav>
                                      </p:tavLst>
                                    </p:anim>
                                    <p:anim calcmode="lin" valueType="num">
                                      <p:cBhvr>
                                        <p:cTn id="108" dur="1000" fill="hold"/>
                                        <p:tgtEl>
                                          <p:spTgt spid="44"/>
                                        </p:tgtEl>
                                        <p:attrNameLst>
                                          <p:attrName>ppt_y</p:attrName>
                                        </p:attrNameLst>
                                      </p:cBhvr>
                                      <p:tavLst>
                                        <p:tav tm="0">
                                          <p:val>
                                            <p:strVal val="#ppt_y+.1"/>
                                          </p:val>
                                        </p:tav>
                                        <p:tav tm="100000">
                                          <p:val>
                                            <p:strVal val="#ppt_y"/>
                                          </p:val>
                                        </p:tav>
                                      </p:tavLst>
                                    </p:anim>
                                  </p:childTnLst>
                                </p:cTn>
                              </p:par>
                            </p:childTnLst>
                          </p:cTn>
                        </p:par>
                        <p:par>
                          <p:cTn id="109" fill="hold">
                            <p:stCondLst>
                              <p:cond delay="6350"/>
                            </p:stCondLst>
                            <p:childTnLst>
                              <p:par>
                                <p:cTn id="110" presetID="22" presetClass="entr" presetSubtype="8" fill="hold" grpId="0" nodeType="afterEffect">
                                  <p:stCondLst>
                                    <p:cond delay="0"/>
                                  </p:stCondLst>
                                  <p:childTnLst>
                                    <p:set>
                                      <p:cBhvr>
                                        <p:cTn id="111" dur="1" fill="hold">
                                          <p:stCondLst>
                                            <p:cond delay="0"/>
                                          </p:stCondLst>
                                        </p:cTn>
                                        <p:tgtEl>
                                          <p:spTgt spid="50"/>
                                        </p:tgtEl>
                                        <p:attrNameLst>
                                          <p:attrName>style.visibility</p:attrName>
                                        </p:attrNameLst>
                                      </p:cBhvr>
                                      <p:to>
                                        <p:strVal val="visible"/>
                                      </p:to>
                                    </p:set>
                                    <p:animEffect>
                                      <p:cBhvr>
                                        <p:cTn id="112" dur="500"/>
                                        <p:tgtEl>
                                          <p:spTgt spid="50"/>
                                        </p:tgtEl>
                                      </p:cBhvr>
                                    </p:animEffect>
                                  </p:childTnLst>
                                </p:cTn>
                              </p:par>
                            </p:childTnLst>
                          </p:cTn>
                        </p:par>
                        <p:par>
                          <p:cTn id="113" fill="hold">
                            <p:stCondLst>
                              <p:cond delay="6850"/>
                            </p:stCondLst>
                            <p:childTnLst>
                              <p:par>
                                <p:cTn id="114" presetID="42" presetClass="entr" presetSubtype="0" fill="hold" grpId="0" nodeType="afterEffect">
                                  <p:stCondLst>
                                    <p:cond delay="0"/>
                                  </p:stCondLst>
                                  <p:childTnLst>
                                    <p:set>
                                      <p:cBhvr>
                                        <p:cTn id="115" dur="1" fill="hold">
                                          <p:stCondLst>
                                            <p:cond delay="0"/>
                                          </p:stCondLst>
                                        </p:cTn>
                                        <p:tgtEl>
                                          <p:spTgt spid="45"/>
                                        </p:tgtEl>
                                        <p:attrNameLst>
                                          <p:attrName>style.visibility</p:attrName>
                                        </p:attrNameLst>
                                      </p:cBhvr>
                                      <p:to>
                                        <p:strVal val="visible"/>
                                      </p:to>
                                    </p:set>
                                    <p:animEffect>
                                      <p:cBhvr>
                                        <p:cTn id="116" dur="1000"/>
                                        <p:tgtEl>
                                          <p:spTgt spid="45"/>
                                        </p:tgtEl>
                                      </p:cBhvr>
                                    </p:animEffect>
                                    <p:anim calcmode="lin" valueType="num">
                                      <p:cBhvr>
                                        <p:cTn id="117" dur="1000" fill="hold"/>
                                        <p:tgtEl>
                                          <p:spTgt spid="45"/>
                                        </p:tgtEl>
                                        <p:attrNameLst>
                                          <p:attrName>ppt_x</p:attrName>
                                        </p:attrNameLst>
                                      </p:cBhvr>
                                      <p:tavLst>
                                        <p:tav tm="0">
                                          <p:val>
                                            <p:strVal val="#ppt_x"/>
                                          </p:val>
                                        </p:tav>
                                        <p:tav tm="100000">
                                          <p:val>
                                            <p:strVal val="#ppt_x"/>
                                          </p:val>
                                        </p:tav>
                                      </p:tavLst>
                                    </p:anim>
                                    <p:anim calcmode="lin" valueType="num">
                                      <p:cBhvr>
                                        <p:cTn id="118" dur="1000" fill="hold"/>
                                        <p:tgtEl>
                                          <p:spTgt spid="45"/>
                                        </p:tgtEl>
                                        <p:attrNameLst>
                                          <p:attrName>ppt_y</p:attrName>
                                        </p:attrNameLst>
                                      </p:cBhvr>
                                      <p:tavLst>
                                        <p:tav tm="0">
                                          <p:val>
                                            <p:strVal val="#ppt_y+.1"/>
                                          </p:val>
                                        </p:tav>
                                        <p:tav tm="100000">
                                          <p:val>
                                            <p:strVal val="#ppt_y"/>
                                          </p:val>
                                        </p:tav>
                                      </p:tavLst>
                                    </p:anim>
                                  </p:childTnLst>
                                </p:cTn>
                              </p:par>
                            </p:childTnLst>
                          </p:cTn>
                        </p:par>
                        <p:par>
                          <p:cTn id="119" fill="hold">
                            <p:stCondLst>
                              <p:cond delay="7850"/>
                            </p:stCondLst>
                            <p:childTnLst>
                              <p:par>
                                <p:cTn id="120" presetID="22" presetClass="entr" presetSubtype="8" fill="hold" grpId="0" nodeType="afterEffect">
                                  <p:stCondLst>
                                    <p:cond delay="0"/>
                                  </p:stCondLst>
                                  <p:childTnLst>
                                    <p:set>
                                      <p:cBhvr>
                                        <p:cTn id="121" dur="1" fill="hold">
                                          <p:stCondLst>
                                            <p:cond delay="0"/>
                                          </p:stCondLst>
                                        </p:cTn>
                                        <p:tgtEl>
                                          <p:spTgt spid="51"/>
                                        </p:tgtEl>
                                        <p:attrNameLst>
                                          <p:attrName>style.visibility</p:attrName>
                                        </p:attrNameLst>
                                      </p:cBhvr>
                                      <p:to>
                                        <p:strVal val="visible"/>
                                      </p:to>
                                    </p:set>
                                    <p:animEffect>
                                      <p:cBhvr>
                                        <p:cTn id="122" dur="500"/>
                                        <p:tgtEl>
                                          <p:spTgt spid="51"/>
                                        </p:tgtEl>
                                      </p:cBhvr>
                                    </p:animEffect>
                                  </p:childTnLst>
                                </p:cTn>
                              </p:par>
                            </p:childTnLst>
                          </p:cTn>
                        </p:par>
                        <p:par>
                          <p:cTn id="123" fill="hold">
                            <p:stCondLst>
                              <p:cond delay="8350"/>
                            </p:stCondLst>
                            <p:childTnLst>
                              <p:par>
                                <p:cTn id="124" presetID="42" presetClass="entr" presetSubtype="0" fill="hold" grpId="0" nodeType="afterEffect">
                                  <p:stCondLst>
                                    <p:cond delay="0"/>
                                  </p:stCondLst>
                                  <p:childTnLst>
                                    <p:set>
                                      <p:cBhvr>
                                        <p:cTn id="125" dur="1" fill="hold">
                                          <p:stCondLst>
                                            <p:cond delay="0"/>
                                          </p:stCondLst>
                                        </p:cTn>
                                        <p:tgtEl>
                                          <p:spTgt spid="46"/>
                                        </p:tgtEl>
                                        <p:attrNameLst>
                                          <p:attrName>style.visibility</p:attrName>
                                        </p:attrNameLst>
                                      </p:cBhvr>
                                      <p:to>
                                        <p:strVal val="visible"/>
                                      </p:to>
                                    </p:set>
                                    <p:animEffect>
                                      <p:cBhvr>
                                        <p:cTn id="126" dur="1000"/>
                                        <p:tgtEl>
                                          <p:spTgt spid="46"/>
                                        </p:tgtEl>
                                      </p:cBhvr>
                                    </p:animEffect>
                                    <p:anim calcmode="lin" valueType="num">
                                      <p:cBhvr>
                                        <p:cTn id="127" dur="1000" fill="hold"/>
                                        <p:tgtEl>
                                          <p:spTgt spid="46"/>
                                        </p:tgtEl>
                                        <p:attrNameLst>
                                          <p:attrName>ppt_x</p:attrName>
                                        </p:attrNameLst>
                                      </p:cBhvr>
                                      <p:tavLst>
                                        <p:tav tm="0">
                                          <p:val>
                                            <p:strVal val="#ppt_x"/>
                                          </p:val>
                                        </p:tav>
                                        <p:tav tm="100000">
                                          <p:val>
                                            <p:strVal val="#ppt_x"/>
                                          </p:val>
                                        </p:tav>
                                      </p:tavLst>
                                    </p:anim>
                                    <p:anim calcmode="lin" valueType="num">
                                      <p:cBhvr>
                                        <p:cTn id="12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bldLvl="0" animBg="1" autoUpdateAnimBg="0"/>
      <p:bldP spid="33" grpId="0" bldLvl="0" animBg="1" autoUpdateAnimBg="0"/>
      <p:bldP spid="34" grpId="0" bldLvl="0" animBg="1" autoUpdateAnimBg="0"/>
      <p:bldP spid="35" grpId="0" bldLvl="0" animBg="1" autoUpdateAnimBg="0"/>
      <p:bldP spid="36" grpId="0" bldLvl="0" animBg="1"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43808" y="1275607"/>
            <a:ext cx="5544616" cy="1450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5"/>
          <p:cNvSpPr/>
          <p:nvPr/>
        </p:nvSpPr>
        <p:spPr>
          <a:xfrm rot="5400000">
            <a:off x="1104784" y="107041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279707" y="1662162"/>
            <a:ext cx="4752528" cy="769441"/>
          </a:xfrm>
          <a:prstGeom prst="rect">
            <a:avLst/>
          </a:prstGeom>
          <a:noFill/>
        </p:spPr>
        <p:txBody>
          <a:bodyPr wrap="square" lIns="0" tIns="0" rIns="0" bIns="0"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a:p>
            <a:endParaRPr lang="en-US" altLang="zh-CN" sz="1000" dirty="0">
              <a:solidFill>
                <a:schemeClr val="bg1"/>
              </a:solidFill>
              <a:latin typeface="微软雅黑" panose="020B0503020204020204" pitchFamily="34" charset="-122"/>
              <a:ea typeface="微软雅黑" panose="020B0503020204020204" pitchFamily="34" charset="-122"/>
            </a:endParaRPr>
          </a:p>
          <a:p>
            <a:pPr algn="just"/>
            <a:r>
              <a:rPr lang="zh-CN" altLang="en-US" sz="1000" b="1" dirty="0">
                <a:solidFill>
                  <a:schemeClr val="bg1"/>
                </a:solidFill>
                <a:latin typeface="微软雅黑" panose="020B0503020204020204" pitchFamily="34" charset="-122"/>
                <a:ea typeface="微软雅黑" panose="020B0503020204020204" pitchFamily="34" charset="-122"/>
              </a:rPr>
              <a:t>字号请根据你的内容多少，及演示需要调整大小</a:t>
            </a:r>
            <a:r>
              <a:rPr lang="zh-CN" altLang="en-US" sz="1000" b="1" dirty="0" smtClean="0">
                <a:solidFill>
                  <a:schemeClr val="bg1"/>
                </a:solidFill>
                <a:latin typeface="微软雅黑" panose="020B0503020204020204" pitchFamily="34" charset="-122"/>
                <a:ea typeface="微软雅黑" panose="020B0503020204020204" pitchFamily="34" charset="-122"/>
              </a:rPr>
              <a:t>。</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326087" y="1642965"/>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2400" b="1" spc="300" dirty="0" smtClean="0"/>
              <a:t>添加标题</a:t>
            </a:r>
            <a:endParaRPr lang="zh-CN" altLang="en-US" sz="2400" b="1" spc="300" dirty="0"/>
          </a:p>
        </p:txBody>
      </p:sp>
      <p:sp>
        <p:nvSpPr>
          <p:cNvPr id="31" name="矩形 30"/>
          <p:cNvSpPr/>
          <p:nvPr/>
        </p:nvSpPr>
        <p:spPr>
          <a:xfrm>
            <a:off x="899592" y="3049904"/>
            <a:ext cx="5544616" cy="14502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0"/>
          <p:cNvSpPr/>
          <p:nvPr/>
        </p:nvSpPr>
        <p:spPr>
          <a:xfrm rot="16200000" flipH="1">
            <a:off x="6733014" y="2844711"/>
            <a:ext cx="1450218" cy="1860602"/>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7086727" y="3417262"/>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2400" b="1" spc="300" dirty="0">
                <a:solidFill>
                  <a:schemeClr val="tx1">
                    <a:lumMod val="75000"/>
                    <a:lumOff val="25000"/>
                  </a:schemeClr>
                </a:solidFill>
              </a:rPr>
              <a:t>添加标题</a:t>
            </a:r>
          </a:p>
        </p:txBody>
      </p:sp>
      <p:sp>
        <p:nvSpPr>
          <p:cNvPr id="34" name="TextBox 33"/>
          <p:cNvSpPr txBox="1"/>
          <p:nvPr/>
        </p:nvSpPr>
        <p:spPr>
          <a:xfrm>
            <a:off x="1259632" y="3390292"/>
            <a:ext cx="4968552" cy="769441"/>
          </a:xfrm>
          <a:prstGeom prst="rect">
            <a:avLst/>
          </a:prstGeom>
          <a:noFill/>
        </p:spPr>
        <p:txBody>
          <a:bodyPr wrap="square" lIns="0" tIns="0" rIns="0" bIns="0" rtlCol="0">
            <a:spAutoFit/>
          </a:body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字号请根据你的内容多少，及演示需要调整大小</a:t>
            </a:r>
            <a:r>
              <a:rPr lang="zh-CN" altLang="en-US" sz="1000" b="1"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1+#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1+#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0-#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85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1+#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9" grpId="0"/>
      <p:bldP spid="30" grpId="0"/>
      <p:bldP spid="31" grpId="0" animBg="1"/>
      <p:bldP spid="32" grpId="0" animBg="1"/>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452"/>
          <p:cNvSpPr/>
          <p:nvPr/>
        </p:nvSpPr>
        <p:spPr>
          <a:xfrm>
            <a:off x="854116" y="2165642"/>
            <a:ext cx="1719613" cy="1959152"/>
          </a:xfrm>
          <a:prstGeom prst="roundRect">
            <a:avLst>
              <a:gd name="adj" fmla="val 6924"/>
            </a:avLst>
          </a:prstGeom>
          <a:ln w="12700">
            <a:solidFill>
              <a:srgbClr val="A6AAA9"/>
            </a:solidFill>
            <a:miter lim="400000"/>
          </a:ln>
        </p:spPr>
        <p:txBody>
          <a:bodyPr lIns="14288" tIns="14288" rIns="14288" bIns="14288" anchor="ctr"/>
          <a:lstStyle/>
          <a:p>
            <a:pPr lvl="0"/>
            <a:endParaRPr sz="1300" dirty="0">
              <a:latin typeface="微软雅黑" panose="020B0503020204020204" pitchFamily="34" charset="-122"/>
              <a:ea typeface="微软雅黑" panose="020B0503020204020204" pitchFamily="34" charset="-122"/>
            </a:endParaRPr>
          </a:p>
        </p:txBody>
      </p:sp>
      <p:sp>
        <p:nvSpPr>
          <p:cNvPr id="3" name="Shape 1454"/>
          <p:cNvSpPr/>
          <p:nvPr/>
        </p:nvSpPr>
        <p:spPr>
          <a:xfrm>
            <a:off x="2764613"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dirty="0">
              <a:latin typeface="微软雅黑" panose="020B0503020204020204" pitchFamily="34" charset="-122"/>
              <a:ea typeface="微软雅黑" panose="020B0503020204020204" pitchFamily="34" charset="-122"/>
            </a:endParaRPr>
          </a:p>
        </p:txBody>
      </p:sp>
      <p:sp>
        <p:nvSpPr>
          <p:cNvPr id="4" name="Shape 1456"/>
          <p:cNvSpPr/>
          <p:nvPr/>
        </p:nvSpPr>
        <p:spPr>
          <a:xfrm>
            <a:off x="4659774"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dirty="0">
              <a:latin typeface="微软雅黑" panose="020B0503020204020204" pitchFamily="34" charset="-122"/>
              <a:ea typeface="微软雅黑" panose="020B0503020204020204" pitchFamily="34" charset="-122"/>
            </a:endParaRPr>
          </a:p>
        </p:txBody>
      </p:sp>
      <p:sp>
        <p:nvSpPr>
          <p:cNvPr id="5" name="Shape 1458"/>
          <p:cNvSpPr/>
          <p:nvPr/>
        </p:nvSpPr>
        <p:spPr>
          <a:xfrm>
            <a:off x="6570271"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dirty="0">
              <a:latin typeface="微软雅黑" panose="020B0503020204020204" pitchFamily="34" charset="-122"/>
              <a:ea typeface="微软雅黑" panose="020B0503020204020204" pitchFamily="34" charset="-122"/>
            </a:endParaRPr>
          </a:p>
        </p:txBody>
      </p:sp>
      <p:sp>
        <p:nvSpPr>
          <p:cNvPr id="6" name="Shape 1460"/>
          <p:cNvSpPr/>
          <p:nvPr/>
        </p:nvSpPr>
        <p:spPr>
          <a:xfrm>
            <a:off x="1080993"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dirty="0">
              <a:latin typeface="微软雅黑" panose="020B0503020204020204" pitchFamily="34" charset="-122"/>
              <a:ea typeface="微软雅黑" panose="020B0503020204020204" pitchFamily="34" charset="-122"/>
            </a:endParaRPr>
          </a:p>
        </p:txBody>
      </p:sp>
      <p:grpSp>
        <p:nvGrpSpPr>
          <p:cNvPr id="7" name="Group 20"/>
          <p:cNvGrpSpPr/>
          <p:nvPr/>
        </p:nvGrpSpPr>
        <p:grpSpPr>
          <a:xfrm>
            <a:off x="1026816" y="1566550"/>
            <a:ext cx="355513" cy="355513"/>
            <a:chOff x="1369087" y="2088729"/>
            <a:chExt cx="474017" cy="474016"/>
          </a:xfrm>
        </p:grpSpPr>
        <p:sp>
          <p:nvSpPr>
            <p:cNvPr id="8"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CDEE0"/>
            </a:solidFill>
            <a:ln w="12700">
              <a:miter lim="400000"/>
            </a:ln>
          </p:spPr>
          <p:txBody>
            <a:bodyPr lIns="19050" tIns="19050" rIns="19050" bIns="19050" anchor="ctr"/>
            <a:lstStyle/>
            <a:p>
              <a:pPr lvl="0"/>
              <a:endParaRPr sz="1300" dirty="0">
                <a:latin typeface="微软雅黑" panose="020B0503020204020204" pitchFamily="34" charset="-122"/>
                <a:ea typeface="微软雅黑" panose="020B0503020204020204" pitchFamily="34" charset="-122"/>
              </a:endParaRPr>
            </a:p>
          </p:txBody>
        </p:sp>
        <p:sp>
          <p:nvSpPr>
            <p:cNvPr id="9"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accent1"/>
            </a:solidFill>
            <a:ln w="12700">
              <a:miter lim="400000"/>
            </a:ln>
          </p:spPr>
          <p:txBody>
            <a:bodyPr lIns="0" tIns="0" rIns="0" bIns="0" anchor="ctr"/>
            <a:lstStyle/>
            <a:p>
              <a:pPr lvl="0"/>
              <a:endParaRPr sz="1300" dirty="0">
                <a:latin typeface="微软雅黑" panose="020B0503020204020204" pitchFamily="34" charset="-122"/>
                <a:ea typeface="微软雅黑" panose="020B0503020204020204" pitchFamily="34" charset="-122"/>
              </a:endParaRPr>
            </a:p>
          </p:txBody>
        </p:sp>
      </p:grpSp>
      <p:sp>
        <p:nvSpPr>
          <p:cNvPr id="10" name="Shape 1465"/>
          <p:cNvSpPr/>
          <p:nvPr/>
        </p:nvSpPr>
        <p:spPr>
          <a:xfrm>
            <a:off x="2991491"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dirty="0">
              <a:latin typeface="微软雅黑" panose="020B0503020204020204" pitchFamily="34" charset="-122"/>
              <a:ea typeface="微软雅黑" panose="020B0503020204020204" pitchFamily="34" charset="-122"/>
            </a:endParaRPr>
          </a:p>
        </p:txBody>
      </p:sp>
      <p:sp>
        <p:nvSpPr>
          <p:cNvPr id="11" name="Shape 1468"/>
          <p:cNvSpPr/>
          <p:nvPr/>
        </p:nvSpPr>
        <p:spPr>
          <a:xfrm>
            <a:off x="4900054" y="1536479"/>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dirty="0">
              <a:latin typeface="微软雅黑" panose="020B0503020204020204" pitchFamily="34" charset="-122"/>
              <a:ea typeface="微软雅黑" panose="020B0503020204020204" pitchFamily="34" charset="-122"/>
            </a:endParaRPr>
          </a:p>
        </p:txBody>
      </p:sp>
      <p:sp>
        <p:nvSpPr>
          <p:cNvPr id="12" name="Shape 1471"/>
          <p:cNvSpPr/>
          <p:nvPr/>
        </p:nvSpPr>
        <p:spPr>
          <a:xfrm>
            <a:off x="6813783" y="1537672"/>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dirty="0">
              <a:latin typeface="微软雅黑" panose="020B0503020204020204" pitchFamily="34" charset="-122"/>
              <a:ea typeface="微软雅黑" panose="020B0503020204020204" pitchFamily="34" charset="-122"/>
            </a:endParaRPr>
          </a:p>
        </p:txBody>
      </p:sp>
      <p:grpSp>
        <p:nvGrpSpPr>
          <p:cNvPr id="13" name="Group 32"/>
          <p:cNvGrpSpPr/>
          <p:nvPr/>
        </p:nvGrpSpPr>
        <p:grpSpPr>
          <a:xfrm>
            <a:off x="2929943" y="1566549"/>
            <a:ext cx="355513" cy="355513"/>
            <a:chOff x="3906591" y="2088732"/>
            <a:chExt cx="474017" cy="474017"/>
          </a:xfrm>
        </p:grpSpPr>
        <p:sp>
          <p:nvSpPr>
            <p:cNvPr id="14"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dirty="0">
                <a:latin typeface="微软雅黑" panose="020B0503020204020204" pitchFamily="34" charset="-122"/>
                <a:ea typeface="微软雅黑" panose="020B0503020204020204" pitchFamily="34" charset="-122"/>
              </a:endParaRPr>
            </a:p>
          </p:txBody>
        </p:sp>
        <p:grpSp>
          <p:nvGrpSpPr>
            <p:cNvPr id="15" name="Group 1479"/>
            <p:cNvGrpSpPr/>
            <p:nvPr/>
          </p:nvGrpSpPr>
          <p:grpSpPr>
            <a:xfrm>
              <a:off x="4031314" y="2211790"/>
              <a:ext cx="199171" cy="186335"/>
              <a:chOff x="0" y="0"/>
              <a:chExt cx="398340" cy="372667"/>
            </a:xfrm>
          </p:grpSpPr>
          <p:sp>
            <p:nvSpPr>
              <p:cNvPr id="16"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dirty="0">
                  <a:latin typeface="微软雅黑" panose="020B0503020204020204" pitchFamily="34" charset="-122"/>
                  <a:ea typeface="微软雅黑" panose="020B0503020204020204" pitchFamily="34" charset="-122"/>
                </a:endParaRPr>
              </a:p>
            </p:txBody>
          </p:sp>
          <p:sp>
            <p:nvSpPr>
              <p:cNvPr id="17"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dirty="0">
                  <a:latin typeface="微软雅黑" panose="020B0503020204020204" pitchFamily="34" charset="-122"/>
                  <a:ea typeface="微软雅黑" panose="020B0503020204020204" pitchFamily="34" charset="-122"/>
                </a:endParaRPr>
              </a:p>
            </p:txBody>
          </p:sp>
        </p:grpSp>
      </p:grpSp>
      <p:grpSp>
        <p:nvGrpSpPr>
          <p:cNvPr id="18" name="Group 40"/>
          <p:cNvGrpSpPr/>
          <p:nvPr/>
        </p:nvGrpSpPr>
        <p:grpSpPr>
          <a:xfrm>
            <a:off x="6746224" y="1566549"/>
            <a:ext cx="355513" cy="355513"/>
            <a:chOff x="8994965" y="2088732"/>
            <a:chExt cx="474017" cy="474017"/>
          </a:xfrm>
        </p:grpSpPr>
        <p:sp>
          <p:nvSpPr>
            <p:cNvPr id="19"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dirty="0">
                <a:latin typeface="微软雅黑" panose="020B0503020204020204" pitchFamily="34" charset="-122"/>
                <a:ea typeface="微软雅黑" panose="020B0503020204020204" pitchFamily="34" charset="-122"/>
              </a:endParaRPr>
            </a:p>
          </p:txBody>
        </p:sp>
        <p:sp>
          <p:nvSpPr>
            <p:cNvPr id="20"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accent1"/>
            </a:solidFill>
            <a:ln w="12700">
              <a:miter lim="400000"/>
            </a:ln>
          </p:spPr>
          <p:txBody>
            <a:bodyPr lIns="0" tIns="0" rIns="0" bIns="0" anchor="ctr"/>
            <a:lstStyle/>
            <a:p>
              <a:pPr lvl="0"/>
              <a:endParaRPr sz="1300" dirty="0">
                <a:latin typeface="微软雅黑" panose="020B0503020204020204" pitchFamily="34" charset="-122"/>
                <a:ea typeface="微软雅黑" panose="020B0503020204020204" pitchFamily="34" charset="-122"/>
              </a:endParaRPr>
            </a:p>
          </p:txBody>
        </p:sp>
      </p:grpSp>
      <p:sp>
        <p:nvSpPr>
          <p:cNvPr id="21" name="Text Placeholder 5"/>
          <p:cNvSpPr txBox="1"/>
          <p:nvPr/>
        </p:nvSpPr>
        <p:spPr>
          <a:xfrm>
            <a:off x="1052796" y="1952599"/>
            <a:ext cx="1274115" cy="43341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6"/>
          <p:cNvSpPr txBox="1"/>
          <p:nvPr/>
        </p:nvSpPr>
        <p:spPr>
          <a:xfrm>
            <a:off x="943244" y="3006179"/>
            <a:ext cx="1540524" cy="850643"/>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 Placeholder 5"/>
          <p:cNvSpPr txBox="1"/>
          <p:nvPr/>
        </p:nvSpPr>
        <p:spPr>
          <a:xfrm>
            <a:off x="3057331"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4" name="Text Placeholder 5"/>
          <p:cNvSpPr txBox="1"/>
          <p:nvPr/>
        </p:nvSpPr>
        <p:spPr>
          <a:xfrm>
            <a:off x="6878326"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5" name="Text Placeholder 6"/>
          <p:cNvSpPr txBox="1"/>
          <p:nvPr/>
        </p:nvSpPr>
        <p:spPr>
          <a:xfrm>
            <a:off x="2943703"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 Placeholder 6"/>
          <p:cNvSpPr txBox="1"/>
          <p:nvPr/>
        </p:nvSpPr>
        <p:spPr>
          <a:xfrm>
            <a:off x="4847237"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Text Placeholder 6"/>
          <p:cNvSpPr txBox="1"/>
          <p:nvPr/>
        </p:nvSpPr>
        <p:spPr>
          <a:xfrm>
            <a:off x="6764698"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Text Placeholder 5"/>
          <p:cNvSpPr txBox="1"/>
          <p:nvPr/>
        </p:nvSpPr>
        <p:spPr>
          <a:xfrm>
            <a:off x="4960864"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0" name="Shape 1475"/>
          <p:cNvSpPr/>
          <p:nvPr/>
        </p:nvSpPr>
        <p:spPr>
          <a:xfrm>
            <a:off x="4838084" y="1566549"/>
            <a:ext cx="355513" cy="355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4288" tIns="14288" rIns="14288" bIns="14288" anchor="ctr"/>
          <a:lstStyle/>
          <a:p>
            <a:pPr lvl="0"/>
            <a:endParaRPr sz="1300" dirty="0">
              <a:latin typeface="微软雅黑" panose="020B0503020204020204" pitchFamily="34" charset="-122"/>
              <a:ea typeface="微软雅黑" panose="020B0503020204020204" pitchFamily="34" charset="-122"/>
            </a:endParaRPr>
          </a:p>
        </p:txBody>
      </p:sp>
      <p:sp>
        <p:nvSpPr>
          <p:cNvPr id="32" name="Shape 1480"/>
          <p:cNvSpPr/>
          <p:nvPr/>
        </p:nvSpPr>
        <p:spPr>
          <a:xfrm>
            <a:off x="4945719" y="1658843"/>
            <a:ext cx="139760" cy="139751"/>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accent1"/>
          </a:solidFill>
          <a:ln w="12700">
            <a:miter lim="400000"/>
          </a:ln>
        </p:spPr>
        <p:txBody>
          <a:bodyPr lIns="0" tIns="0" rIns="0" bIns="0" anchor="ctr"/>
          <a:lstStyle/>
          <a:p>
            <a:pPr lvl="0"/>
            <a:endParaRPr sz="1300" dirty="0">
              <a:latin typeface="微软雅黑" panose="020B0503020204020204" pitchFamily="34" charset="-122"/>
              <a:ea typeface="微软雅黑" panose="020B0503020204020204" pitchFamily="34" charset="-122"/>
            </a:endParaRPr>
          </a:p>
        </p:txBody>
      </p:sp>
      <p:sp>
        <p:nvSpPr>
          <p:cNvPr id="34"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childTnLst>
                                </p:cTn>
                              </p:par>
                            </p:childTnLst>
                          </p:cTn>
                        </p:par>
                        <p:par>
                          <p:cTn id="20" fill="hold">
                            <p:stCondLst>
                              <p:cond delay="185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35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2850"/>
                            </p:stCondLst>
                            <p:childTnLst>
                              <p:par>
                                <p:cTn id="31" presetID="18" presetClass="entr" presetSubtype="6" fill="hold" grpId="0" nodeType="after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strips(downRight)">
                                      <p:cBhvr>
                                        <p:cTn id="33" dur="500"/>
                                        <p:tgtEl>
                                          <p:spTgt spid="22">
                                            <p:txEl>
                                              <p:pRg st="0" end="0"/>
                                            </p:txEl>
                                          </p:spTgt>
                                        </p:tgtEl>
                                      </p:cBhvr>
                                    </p:animEffect>
                                  </p:childTnLst>
                                </p:cTn>
                              </p:par>
                            </p:childTnLst>
                          </p:cTn>
                        </p:par>
                        <p:par>
                          <p:cTn id="34" fill="hold">
                            <p:stCondLst>
                              <p:cond delay="335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385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4350"/>
                            </p:stCondLst>
                            <p:childTnLst>
                              <p:par>
                                <p:cTn id="43" presetID="53" presetClass="entr" presetSubtype="16"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850"/>
                            </p:stCondLst>
                            <p:childTnLst>
                              <p:par>
                                <p:cTn id="49" presetID="22" presetClass="entr" presetSubtype="1"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up)">
                                      <p:cBhvr>
                                        <p:cTn id="51" dur="500"/>
                                        <p:tgtEl>
                                          <p:spTgt spid="3"/>
                                        </p:tgtEl>
                                      </p:cBhvr>
                                    </p:animEffect>
                                  </p:childTnLst>
                                </p:cTn>
                              </p:par>
                            </p:childTnLst>
                          </p:cTn>
                        </p:par>
                        <p:par>
                          <p:cTn id="52" fill="hold">
                            <p:stCondLst>
                              <p:cond delay="5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585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635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6850"/>
                            </p:stCondLst>
                            <p:childTnLst>
                              <p:par>
                                <p:cTn id="65" presetID="10"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7350"/>
                            </p:stCondLst>
                            <p:childTnLst>
                              <p:par>
                                <p:cTn id="72" presetID="22" presetClass="entr" presetSubtype="1"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up)">
                                      <p:cBhvr>
                                        <p:cTn id="74" dur="500"/>
                                        <p:tgtEl>
                                          <p:spTgt spid="4"/>
                                        </p:tgtEl>
                                      </p:cBhvr>
                                    </p:animEffect>
                                  </p:childTnLst>
                                </p:cTn>
                              </p:par>
                            </p:childTnLst>
                          </p:cTn>
                        </p:par>
                        <p:par>
                          <p:cTn id="75" fill="hold">
                            <p:stCondLst>
                              <p:cond delay="7850"/>
                            </p:stCondLst>
                            <p:childTnLst>
                              <p:par>
                                <p:cTn id="76" presetID="18" presetClass="entr" presetSubtype="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strips(downRight)">
                                      <p:cBhvr>
                                        <p:cTn id="78" dur="500"/>
                                        <p:tgtEl>
                                          <p:spTgt spid="26"/>
                                        </p:tgtEl>
                                      </p:cBhvr>
                                    </p:animEffect>
                                  </p:childTnLst>
                                </p:cTn>
                              </p:par>
                            </p:childTnLst>
                          </p:cTn>
                        </p:par>
                        <p:par>
                          <p:cTn id="79" fill="hold">
                            <p:stCondLst>
                              <p:cond delay="8350"/>
                            </p:stCondLst>
                            <p:childTnLst>
                              <p:par>
                                <p:cTn id="80" presetID="10"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childTnLst>
                                </p:cTn>
                              </p:par>
                            </p:childTnLst>
                          </p:cTn>
                        </p:par>
                        <p:par>
                          <p:cTn id="83" fill="hold">
                            <p:stCondLst>
                              <p:cond delay="885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par>
                          <p:cTn id="87" fill="hold">
                            <p:stCondLst>
                              <p:cond delay="9350"/>
                            </p:stCondLst>
                            <p:childTnLst>
                              <p:par>
                                <p:cTn id="88" presetID="53" presetClass="entr" presetSubtype="16" fill="hold"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p:cTn id="90" dur="500" fill="hold"/>
                                        <p:tgtEl>
                                          <p:spTgt spid="18"/>
                                        </p:tgtEl>
                                        <p:attrNameLst>
                                          <p:attrName>ppt_w</p:attrName>
                                        </p:attrNameLst>
                                      </p:cBhvr>
                                      <p:tavLst>
                                        <p:tav tm="0">
                                          <p:val>
                                            <p:fltVal val="0"/>
                                          </p:val>
                                        </p:tav>
                                        <p:tav tm="100000">
                                          <p:val>
                                            <p:strVal val="#ppt_w"/>
                                          </p:val>
                                        </p:tav>
                                      </p:tavLst>
                                    </p:anim>
                                    <p:anim calcmode="lin" valueType="num">
                                      <p:cBhvr>
                                        <p:cTn id="91" dur="500" fill="hold"/>
                                        <p:tgtEl>
                                          <p:spTgt spid="18"/>
                                        </p:tgtEl>
                                        <p:attrNameLst>
                                          <p:attrName>ppt_h</p:attrName>
                                        </p:attrNameLst>
                                      </p:cBhvr>
                                      <p:tavLst>
                                        <p:tav tm="0">
                                          <p:val>
                                            <p:fltVal val="0"/>
                                          </p:val>
                                        </p:tav>
                                        <p:tav tm="100000">
                                          <p:val>
                                            <p:strVal val="#ppt_h"/>
                                          </p:val>
                                        </p:tav>
                                      </p:tavLst>
                                    </p:anim>
                                    <p:animEffect transition="in" filter="fade">
                                      <p:cBhvr>
                                        <p:cTn id="92" dur="500"/>
                                        <p:tgtEl>
                                          <p:spTgt spid="18"/>
                                        </p:tgtEl>
                                      </p:cBhvr>
                                    </p:animEffect>
                                  </p:childTnLst>
                                </p:cTn>
                              </p:par>
                            </p:childTnLst>
                          </p:cTn>
                        </p:par>
                        <p:par>
                          <p:cTn id="93" fill="hold">
                            <p:stCondLst>
                              <p:cond delay="9850"/>
                            </p:stCondLst>
                            <p:childTnLst>
                              <p:par>
                                <p:cTn id="94" presetID="22" presetClass="entr" presetSubtype="1"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wipe(up)">
                                      <p:cBhvr>
                                        <p:cTn id="96" dur="500"/>
                                        <p:tgtEl>
                                          <p:spTgt spid="5"/>
                                        </p:tgtEl>
                                      </p:cBhvr>
                                    </p:animEffect>
                                  </p:childTnLst>
                                </p:cTn>
                              </p:par>
                            </p:childTnLst>
                          </p:cTn>
                        </p:par>
                        <p:par>
                          <p:cTn id="97" fill="hold">
                            <p:stCondLst>
                              <p:cond delay="10350"/>
                            </p:stCondLst>
                            <p:childTnLst>
                              <p:par>
                                <p:cTn id="98" presetID="18" presetClass="entr" presetSubtype="6"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downRight)">
                                      <p:cBhvr>
                                        <p:cTn id="10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21" grpId="0" build="p"/>
      <p:bldP spid="22" grpId="0" build="p"/>
      <p:bldP spid="23" grpId="0"/>
      <p:bldP spid="24" grpId="0"/>
      <p:bldP spid="25" grpId="0"/>
      <p:bldP spid="26" grpId="0"/>
      <p:bldP spid="27" grpId="0"/>
      <p:bldP spid="29" grpId="0"/>
      <p:bldP spid="30" grpId="0" animBg="1"/>
      <p:bldP spid="32" grpId="0" animBg="1"/>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4559213" y="1525796"/>
            <a:ext cx="657143" cy="850359"/>
            <a:chOff x="6078950" y="2211813"/>
            <a:chExt cx="876190" cy="1133812"/>
          </a:xfrm>
        </p:grpSpPr>
        <p:sp>
          <p:nvSpPr>
            <p:cNvPr id="3"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sp>
          <p:nvSpPr>
            <p:cNvPr id="4"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grpSp>
      <p:grpSp>
        <p:nvGrpSpPr>
          <p:cNvPr id="5" name="Group 4"/>
          <p:cNvGrpSpPr/>
          <p:nvPr/>
        </p:nvGrpSpPr>
        <p:grpSpPr>
          <a:xfrm>
            <a:off x="4923407" y="2083236"/>
            <a:ext cx="886571" cy="657146"/>
            <a:chOff x="6564542" y="2955067"/>
            <a:chExt cx="1182094" cy="876194"/>
          </a:xfrm>
        </p:grpSpPr>
        <p:sp>
          <p:nvSpPr>
            <p:cNvPr id="6"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sp>
          <p:nvSpPr>
            <p:cNvPr id="7"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grpSp>
      <p:grpSp>
        <p:nvGrpSpPr>
          <p:cNvPr id="8" name="Group 6"/>
          <p:cNvGrpSpPr/>
          <p:nvPr/>
        </p:nvGrpSpPr>
        <p:grpSpPr>
          <a:xfrm>
            <a:off x="4923408" y="2737300"/>
            <a:ext cx="863367" cy="657146"/>
            <a:chOff x="6564542" y="3827152"/>
            <a:chExt cx="1151156" cy="876194"/>
          </a:xfrm>
        </p:grpSpPr>
        <p:sp>
          <p:nvSpPr>
            <p:cNvPr id="9"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sp>
          <p:nvSpPr>
            <p:cNvPr id="10"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grpSp>
      <p:grpSp>
        <p:nvGrpSpPr>
          <p:cNvPr id="11" name="Group 7"/>
          <p:cNvGrpSpPr/>
          <p:nvPr/>
        </p:nvGrpSpPr>
        <p:grpSpPr>
          <a:xfrm>
            <a:off x="4559213" y="3101494"/>
            <a:ext cx="657143" cy="886571"/>
            <a:chOff x="6078950" y="4312744"/>
            <a:chExt cx="876190" cy="1182094"/>
          </a:xfrm>
        </p:grpSpPr>
        <p:sp>
          <p:nvSpPr>
            <p:cNvPr id="12"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sp>
          <p:nvSpPr>
            <p:cNvPr id="13"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grpSp>
      <p:grpSp>
        <p:nvGrpSpPr>
          <p:cNvPr id="14" name="Group 8"/>
          <p:cNvGrpSpPr/>
          <p:nvPr/>
        </p:nvGrpSpPr>
        <p:grpSpPr>
          <a:xfrm>
            <a:off x="3905150" y="3101494"/>
            <a:ext cx="657146" cy="886571"/>
            <a:chOff x="5206865" y="4312744"/>
            <a:chExt cx="876194" cy="1182094"/>
          </a:xfrm>
        </p:grpSpPr>
        <p:sp>
          <p:nvSpPr>
            <p:cNvPr id="15"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sp>
          <p:nvSpPr>
            <p:cNvPr id="16"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grpSp>
      <p:grpSp>
        <p:nvGrpSpPr>
          <p:cNvPr id="17" name="Group 9"/>
          <p:cNvGrpSpPr/>
          <p:nvPr/>
        </p:nvGrpSpPr>
        <p:grpSpPr>
          <a:xfrm>
            <a:off x="3332845" y="2737300"/>
            <a:ext cx="865225" cy="657146"/>
            <a:chOff x="4443791" y="3827152"/>
            <a:chExt cx="1153633" cy="876194"/>
          </a:xfrm>
        </p:grpSpPr>
        <p:sp>
          <p:nvSpPr>
            <p:cNvPr id="18"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sp>
          <p:nvSpPr>
            <p:cNvPr id="19"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grpSp>
      <p:grpSp>
        <p:nvGrpSpPr>
          <p:cNvPr id="20" name="Group 10"/>
          <p:cNvGrpSpPr/>
          <p:nvPr/>
        </p:nvGrpSpPr>
        <p:grpSpPr>
          <a:xfrm>
            <a:off x="3303115" y="2083236"/>
            <a:ext cx="894947" cy="657146"/>
            <a:chOff x="4404151" y="2955067"/>
            <a:chExt cx="1193263" cy="876194"/>
          </a:xfrm>
        </p:grpSpPr>
        <p:sp>
          <p:nvSpPr>
            <p:cNvPr id="21"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sp>
          <p:nvSpPr>
            <p:cNvPr id="22"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grpSp>
      <p:grpSp>
        <p:nvGrpSpPr>
          <p:cNvPr id="23" name="Group 2"/>
          <p:cNvGrpSpPr/>
          <p:nvPr/>
        </p:nvGrpSpPr>
        <p:grpSpPr>
          <a:xfrm>
            <a:off x="3905149" y="1525796"/>
            <a:ext cx="657146" cy="850357"/>
            <a:chOff x="5206865" y="2211813"/>
            <a:chExt cx="876194" cy="1133810"/>
          </a:xfrm>
        </p:grpSpPr>
        <p:sp>
          <p:nvSpPr>
            <p:cNvPr id="24"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sp>
          <p:nvSpPr>
            <p:cNvPr id="25"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grpSp>
      <p:grpSp>
        <p:nvGrpSpPr>
          <p:cNvPr id="26" name="Group 11"/>
          <p:cNvGrpSpPr/>
          <p:nvPr/>
        </p:nvGrpSpPr>
        <p:grpSpPr>
          <a:xfrm>
            <a:off x="4369491" y="2476347"/>
            <a:ext cx="374112" cy="561168"/>
            <a:chOff x="5825986" y="3479214"/>
            <a:chExt cx="498816" cy="748224"/>
          </a:xfrm>
        </p:grpSpPr>
        <p:sp>
          <p:nvSpPr>
            <p:cNvPr id="27"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sp>
          <p:nvSpPr>
            <p:cNvPr id="28"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solidFill>
                  <a:schemeClr val="accent1"/>
                </a:solidFill>
                <a:latin typeface="微软雅黑" panose="020B0503020204020204" pitchFamily="34" charset="-122"/>
                <a:ea typeface="微软雅黑" panose="020B0503020204020204" pitchFamily="34" charset="-122"/>
              </a:endParaRPr>
            </a:p>
          </p:txBody>
        </p:sp>
      </p:grpSp>
      <p:sp>
        <p:nvSpPr>
          <p:cNvPr id="29" name="Text Placeholder 4"/>
          <p:cNvSpPr txBox="1"/>
          <p:nvPr/>
        </p:nvSpPr>
        <p:spPr>
          <a:xfrm>
            <a:off x="5508104" y="1131590"/>
            <a:ext cx="2375039"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a:t>
            </a: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 Placeholder 4"/>
          <p:cNvSpPr txBox="1"/>
          <p:nvPr/>
        </p:nvSpPr>
        <p:spPr>
          <a:xfrm>
            <a:off x="6164971" y="1954214"/>
            <a:ext cx="2439477"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 Placeholder 4"/>
          <p:cNvSpPr txBox="1"/>
          <p:nvPr/>
        </p:nvSpPr>
        <p:spPr>
          <a:xfrm>
            <a:off x="6084168" y="2931790"/>
            <a:ext cx="2007429"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 Placeholder 4"/>
          <p:cNvSpPr txBox="1"/>
          <p:nvPr/>
        </p:nvSpPr>
        <p:spPr>
          <a:xfrm>
            <a:off x="5364088" y="3739078"/>
            <a:ext cx="2177015"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 Placeholder 4"/>
          <p:cNvSpPr txBox="1"/>
          <p:nvPr/>
        </p:nvSpPr>
        <p:spPr>
          <a:xfrm>
            <a:off x="1586477" y="1131590"/>
            <a:ext cx="1977411"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4"/>
          <p:cNvSpPr txBox="1"/>
          <p:nvPr/>
        </p:nvSpPr>
        <p:spPr>
          <a:xfrm>
            <a:off x="927391" y="1954214"/>
            <a:ext cx="1977411"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4"/>
          <p:cNvSpPr txBox="1"/>
          <p:nvPr/>
        </p:nvSpPr>
        <p:spPr>
          <a:xfrm>
            <a:off x="1010414" y="2933290"/>
            <a:ext cx="1977410"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4"/>
          <p:cNvSpPr txBox="1"/>
          <p:nvPr/>
        </p:nvSpPr>
        <p:spPr>
          <a:xfrm>
            <a:off x="1610533" y="3739078"/>
            <a:ext cx="2025363"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4"/>
          <p:cNvSpPr txBox="1"/>
          <p:nvPr/>
        </p:nvSpPr>
        <p:spPr>
          <a:xfrm>
            <a:off x="4654460" y="1988830"/>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微软雅黑" panose="020B0503020204020204" pitchFamily="34" charset="-122"/>
                <a:ea typeface="微软雅黑" panose="020B0503020204020204" pitchFamily="34" charset="-122"/>
              </a:rPr>
              <a:t>1</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4"/>
          <p:cNvSpPr txBox="1"/>
          <p:nvPr/>
        </p:nvSpPr>
        <p:spPr>
          <a:xfrm>
            <a:off x="5058953"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微软雅黑" panose="020B0503020204020204" pitchFamily="34" charset="-122"/>
                <a:ea typeface="微软雅黑" panose="020B0503020204020204" pitchFamily="34" charset="-122"/>
              </a:rPr>
              <a:t>2</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4"/>
          <p:cNvSpPr txBox="1"/>
          <p:nvPr/>
        </p:nvSpPr>
        <p:spPr>
          <a:xfrm>
            <a:off x="5044666" y="2932676"/>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微软雅黑" panose="020B0503020204020204" pitchFamily="34" charset="-122"/>
                <a:ea typeface="微软雅黑" panose="020B0503020204020204" pitchFamily="34" charset="-122"/>
              </a:rPr>
              <a:t>3</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Text Placeholder 4"/>
          <p:cNvSpPr txBox="1"/>
          <p:nvPr/>
        </p:nvSpPr>
        <p:spPr>
          <a:xfrm>
            <a:off x="4636082" y="3312608"/>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500" b="1" dirty="0" smtClean="0">
                <a:solidFill>
                  <a:schemeClr val="tx1">
                    <a:lumMod val="75000"/>
                    <a:lumOff val="25000"/>
                  </a:schemeClr>
                </a:solidFill>
                <a:latin typeface="微软雅黑" panose="020B0503020204020204" pitchFamily="34" charset="-122"/>
                <a:ea typeface="微软雅黑" panose="020B0503020204020204" pitchFamily="34" charset="-122"/>
              </a:rPr>
              <a:t>4</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 Placeholder 4"/>
          <p:cNvSpPr txBox="1"/>
          <p:nvPr/>
        </p:nvSpPr>
        <p:spPr>
          <a:xfrm>
            <a:off x="4093446"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微软雅黑" panose="020B0503020204020204" pitchFamily="34" charset="-122"/>
                <a:ea typeface="微软雅黑" panose="020B0503020204020204" pitchFamily="34" charset="-122"/>
              </a:rPr>
              <a:t>5</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 Placeholder 4"/>
          <p:cNvSpPr txBox="1"/>
          <p:nvPr/>
        </p:nvSpPr>
        <p:spPr>
          <a:xfrm>
            <a:off x="3699976" y="2913629"/>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微软雅黑" panose="020B0503020204020204" pitchFamily="34" charset="-122"/>
                <a:ea typeface="微软雅黑" panose="020B0503020204020204" pitchFamily="34" charset="-122"/>
              </a:rPr>
              <a:t>6</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4"/>
          <p:cNvSpPr txBox="1"/>
          <p:nvPr/>
        </p:nvSpPr>
        <p:spPr>
          <a:xfrm>
            <a:off x="3691333" y="2363563"/>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微软雅黑" panose="020B0503020204020204" pitchFamily="34" charset="-122"/>
                <a:ea typeface="微软雅黑" panose="020B0503020204020204" pitchFamily="34" charset="-122"/>
              </a:rPr>
              <a:t>7</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 Placeholder 4"/>
          <p:cNvSpPr txBox="1"/>
          <p:nvPr/>
        </p:nvSpPr>
        <p:spPr>
          <a:xfrm>
            <a:off x="4091488" y="1985884"/>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微软雅黑" panose="020B0503020204020204" pitchFamily="34" charset="-122"/>
                <a:ea typeface="微软雅黑" panose="020B0503020204020204" pitchFamily="34" charset="-122"/>
              </a:rPr>
              <a:t>8</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dissolve">
                                      <p:cBhvr>
                                        <p:cTn id="15" dur="500"/>
                                        <p:tgtEl>
                                          <p:spTgt spid="26"/>
                                        </p:tgtEl>
                                      </p:cBhvr>
                                    </p:animEffect>
                                  </p:childTnLst>
                                </p:cTn>
                              </p:par>
                            </p:childTnLst>
                          </p:cTn>
                        </p:par>
                        <p:par>
                          <p:cTn id="16" fill="hold">
                            <p:stCondLst>
                              <p:cond delay="1350"/>
                            </p:stCondLst>
                            <p:childTnLst>
                              <p:par>
                                <p:cTn id="17" presetID="9"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xEl>
                                              <p:pRg st="0" end="0"/>
                                            </p:txEl>
                                          </p:spTgt>
                                        </p:tgtEl>
                                        <p:attrNameLst>
                                          <p:attrName>style.visibility</p:attrName>
                                        </p:attrNameLst>
                                      </p:cBhvr>
                                      <p:to>
                                        <p:strVal val="visible"/>
                                      </p:to>
                                    </p:set>
                                    <p:animEffect transition="in" filter="fade">
                                      <p:cBhvr>
                                        <p:cTn id="22" dur="500"/>
                                        <p:tgtEl>
                                          <p:spTgt spid="37">
                                            <p:txEl>
                                              <p:pRg st="0" end="0"/>
                                            </p:txEl>
                                          </p:spTgt>
                                        </p:tgtEl>
                                      </p:cBhvr>
                                    </p:animEffect>
                                  </p:childTnLst>
                                </p:cTn>
                              </p:par>
                            </p:childTnLst>
                          </p:cTn>
                        </p:par>
                        <p:par>
                          <p:cTn id="23" fill="hold">
                            <p:stCondLst>
                              <p:cond delay="1850"/>
                            </p:stCondLst>
                            <p:childTnLst>
                              <p:par>
                                <p:cTn id="24" presetID="10" presetClass="entr" presetSubtype="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Effect transition="in" filter="fade">
                                      <p:cBhvr>
                                        <p:cTn id="26" dur="500"/>
                                        <p:tgtEl>
                                          <p:spTgt spid="29">
                                            <p:txEl>
                                              <p:pRg st="0" end="0"/>
                                            </p:txEl>
                                          </p:spTgt>
                                        </p:tgtEl>
                                      </p:cBhvr>
                                    </p:animEffect>
                                  </p:childTnLst>
                                </p:cTn>
                              </p:par>
                            </p:childTnLst>
                          </p:cTn>
                        </p:par>
                        <p:par>
                          <p:cTn id="27" fill="hold">
                            <p:stCondLst>
                              <p:cond delay="2350"/>
                            </p:stCondLst>
                            <p:childTnLst>
                              <p:par>
                                <p:cTn id="28" presetID="10" presetClass="entr" presetSubtype="0" fill="hold" grpId="0" nodeType="afterEffect">
                                  <p:stCondLst>
                                    <p:cond delay="0"/>
                                  </p:stCondLst>
                                  <p:childTnLst>
                                    <p:set>
                                      <p:cBhvr>
                                        <p:cTn id="29" dur="1" fill="hold">
                                          <p:stCondLst>
                                            <p:cond delay="0"/>
                                          </p:stCondLst>
                                        </p:cTn>
                                        <p:tgtEl>
                                          <p:spTgt spid="29">
                                            <p:txEl>
                                              <p:pRg st="1" end="1"/>
                                            </p:txEl>
                                          </p:spTgt>
                                        </p:tgtEl>
                                        <p:attrNameLst>
                                          <p:attrName>style.visibility</p:attrName>
                                        </p:attrNameLst>
                                      </p:cBhvr>
                                      <p:to>
                                        <p:strVal val="visible"/>
                                      </p:to>
                                    </p:set>
                                    <p:animEffect transition="in" filter="fade">
                                      <p:cBhvr>
                                        <p:cTn id="30" dur="500"/>
                                        <p:tgtEl>
                                          <p:spTgt spid="29">
                                            <p:txEl>
                                              <p:pRg st="1" end="1"/>
                                            </p:txEl>
                                          </p:spTgt>
                                        </p:tgtEl>
                                      </p:cBhvr>
                                    </p:animEffect>
                                  </p:childTnLst>
                                </p:cTn>
                              </p:par>
                            </p:childTnLst>
                          </p:cTn>
                        </p:par>
                        <p:par>
                          <p:cTn id="31" fill="hold">
                            <p:stCondLst>
                              <p:cond delay="2850"/>
                            </p:stCondLst>
                            <p:childTnLst>
                              <p:par>
                                <p:cTn id="32" presetID="9"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dissolve">
                                      <p:cBhvr>
                                        <p:cTn id="34" dur="500"/>
                                        <p:tgtEl>
                                          <p:spTgt spid="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8">
                                            <p:txEl>
                                              <p:pRg st="0" end="0"/>
                                            </p:txEl>
                                          </p:spTgt>
                                        </p:tgtEl>
                                        <p:attrNameLst>
                                          <p:attrName>style.visibility</p:attrName>
                                        </p:attrNameLst>
                                      </p:cBhvr>
                                      <p:to>
                                        <p:strVal val="visible"/>
                                      </p:to>
                                    </p:set>
                                    <p:animEffect transition="in" filter="fade">
                                      <p:cBhvr>
                                        <p:cTn id="37" dur="500"/>
                                        <p:tgtEl>
                                          <p:spTgt spid="38">
                                            <p:txEl>
                                              <p:pRg st="0" end="0"/>
                                            </p:txEl>
                                          </p:spTgt>
                                        </p:tgtEl>
                                      </p:cBhvr>
                                    </p:animEffect>
                                  </p:childTnLst>
                                </p:cTn>
                              </p:par>
                            </p:childTnLst>
                          </p:cTn>
                        </p:par>
                        <p:par>
                          <p:cTn id="38" fill="hold">
                            <p:stCondLst>
                              <p:cond delay="3350"/>
                            </p:stCondLst>
                            <p:childTnLst>
                              <p:par>
                                <p:cTn id="39" presetID="10" presetClass="entr" presetSubtype="0" fill="hold" grpId="0" nodeType="afterEffect">
                                  <p:stCondLst>
                                    <p:cond delay="0"/>
                                  </p:stCondLst>
                                  <p:childTnLst>
                                    <p:set>
                                      <p:cBhvr>
                                        <p:cTn id="40" dur="1" fill="hold">
                                          <p:stCondLst>
                                            <p:cond delay="0"/>
                                          </p:stCondLst>
                                        </p:cTn>
                                        <p:tgtEl>
                                          <p:spTgt spid="30">
                                            <p:txEl>
                                              <p:pRg st="0" end="0"/>
                                            </p:txEl>
                                          </p:spTgt>
                                        </p:tgtEl>
                                        <p:attrNameLst>
                                          <p:attrName>style.visibility</p:attrName>
                                        </p:attrNameLst>
                                      </p:cBhvr>
                                      <p:to>
                                        <p:strVal val="visible"/>
                                      </p:to>
                                    </p:set>
                                    <p:animEffect transition="in" filter="fade">
                                      <p:cBhvr>
                                        <p:cTn id="41" dur="500"/>
                                        <p:tgtEl>
                                          <p:spTgt spid="30">
                                            <p:txEl>
                                              <p:pRg st="0" end="0"/>
                                            </p:txEl>
                                          </p:spTgt>
                                        </p:tgtEl>
                                      </p:cBhvr>
                                    </p:animEffect>
                                  </p:childTnLst>
                                </p:cTn>
                              </p:par>
                            </p:childTnLst>
                          </p:cTn>
                        </p:par>
                        <p:par>
                          <p:cTn id="42" fill="hold">
                            <p:stCondLst>
                              <p:cond delay="3850"/>
                            </p:stCondLst>
                            <p:childTnLst>
                              <p:par>
                                <p:cTn id="43" presetID="10" presetClass="entr" presetSubtype="0" fill="hold" grpId="0" nodeType="afterEffect">
                                  <p:stCondLst>
                                    <p:cond delay="0"/>
                                  </p:stCondLst>
                                  <p:childTnLst>
                                    <p:set>
                                      <p:cBhvr>
                                        <p:cTn id="44" dur="1" fill="hold">
                                          <p:stCondLst>
                                            <p:cond delay="0"/>
                                          </p:stCondLst>
                                        </p:cTn>
                                        <p:tgtEl>
                                          <p:spTgt spid="30">
                                            <p:txEl>
                                              <p:pRg st="1" end="1"/>
                                            </p:txEl>
                                          </p:spTgt>
                                        </p:tgtEl>
                                        <p:attrNameLst>
                                          <p:attrName>style.visibility</p:attrName>
                                        </p:attrNameLst>
                                      </p:cBhvr>
                                      <p:to>
                                        <p:strVal val="visible"/>
                                      </p:to>
                                    </p:set>
                                    <p:animEffect transition="in" filter="fade">
                                      <p:cBhvr>
                                        <p:cTn id="45" dur="500"/>
                                        <p:tgtEl>
                                          <p:spTgt spid="30">
                                            <p:txEl>
                                              <p:pRg st="1" end="1"/>
                                            </p:txEl>
                                          </p:spTgt>
                                        </p:tgtEl>
                                      </p:cBhvr>
                                    </p:animEffect>
                                  </p:childTnLst>
                                </p:cTn>
                              </p:par>
                            </p:childTnLst>
                          </p:cTn>
                        </p:par>
                        <p:par>
                          <p:cTn id="46" fill="hold">
                            <p:stCondLst>
                              <p:cond delay="4350"/>
                            </p:stCondLst>
                            <p:childTnLst>
                              <p:par>
                                <p:cTn id="47" presetID="9" presetClass="entr" presetSubtype="0"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dissolve">
                                      <p:cBhvr>
                                        <p:cTn id="49" dur="500"/>
                                        <p:tgtEl>
                                          <p:spTgt spid="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9">
                                            <p:txEl>
                                              <p:pRg st="0" end="0"/>
                                            </p:txEl>
                                          </p:spTgt>
                                        </p:tgtEl>
                                        <p:attrNameLst>
                                          <p:attrName>style.visibility</p:attrName>
                                        </p:attrNameLst>
                                      </p:cBhvr>
                                      <p:to>
                                        <p:strVal val="visible"/>
                                      </p:to>
                                    </p:set>
                                    <p:animEffect transition="in" filter="fade">
                                      <p:cBhvr>
                                        <p:cTn id="52" dur="500"/>
                                        <p:tgtEl>
                                          <p:spTgt spid="39">
                                            <p:txEl>
                                              <p:pRg st="0" end="0"/>
                                            </p:txEl>
                                          </p:spTgt>
                                        </p:tgtEl>
                                      </p:cBhvr>
                                    </p:animEffect>
                                  </p:childTnLst>
                                </p:cTn>
                              </p:par>
                            </p:childTnLst>
                          </p:cTn>
                        </p:par>
                        <p:par>
                          <p:cTn id="53" fill="hold">
                            <p:stCondLst>
                              <p:cond delay="4850"/>
                            </p:stCondLst>
                            <p:childTnLst>
                              <p:par>
                                <p:cTn id="54" presetID="10" presetClass="entr" presetSubtype="0" fill="hold" grpId="0" nodeType="afterEffect">
                                  <p:stCondLst>
                                    <p:cond delay="0"/>
                                  </p:stCondLst>
                                  <p:childTnLst>
                                    <p:set>
                                      <p:cBhvr>
                                        <p:cTn id="55" dur="1" fill="hold">
                                          <p:stCondLst>
                                            <p:cond delay="0"/>
                                          </p:stCondLst>
                                        </p:cTn>
                                        <p:tgtEl>
                                          <p:spTgt spid="31">
                                            <p:txEl>
                                              <p:pRg st="0" end="0"/>
                                            </p:txEl>
                                          </p:spTgt>
                                        </p:tgtEl>
                                        <p:attrNameLst>
                                          <p:attrName>style.visibility</p:attrName>
                                        </p:attrNameLst>
                                      </p:cBhvr>
                                      <p:to>
                                        <p:strVal val="visible"/>
                                      </p:to>
                                    </p:set>
                                    <p:animEffect transition="in" filter="fade">
                                      <p:cBhvr>
                                        <p:cTn id="56" dur="500"/>
                                        <p:tgtEl>
                                          <p:spTgt spid="31">
                                            <p:txEl>
                                              <p:pRg st="0" end="0"/>
                                            </p:txEl>
                                          </p:spTgt>
                                        </p:tgtEl>
                                      </p:cBhvr>
                                    </p:animEffect>
                                  </p:childTnLst>
                                </p:cTn>
                              </p:par>
                            </p:childTnLst>
                          </p:cTn>
                        </p:par>
                        <p:par>
                          <p:cTn id="57" fill="hold">
                            <p:stCondLst>
                              <p:cond delay="5350"/>
                            </p:stCondLst>
                            <p:childTnLst>
                              <p:par>
                                <p:cTn id="58" presetID="10" presetClass="entr" presetSubtype="0" fill="hold" grpId="0" nodeType="afterEffect">
                                  <p:stCondLst>
                                    <p:cond delay="0"/>
                                  </p:stCondLst>
                                  <p:childTnLst>
                                    <p:set>
                                      <p:cBhvr>
                                        <p:cTn id="59" dur="1" fill="hold">
                                          <p:stCondLst>
                                            <p:cond delay="0"/>
                                          </p:stCondLst>
                                        </p:cTn>
                                        <p:tgtEl>
                                          <p:spTgt spid="31">
                                            <p:txEl>
                                              <p:pRg st="1" end="1"/>
                                            </p:txEl>
                                          </p:spTgt>
                                        </p:tgtEl>
                                        <p:attrNameLst>
                                          <p:attrName>style.visibility</p:attrName>
                                        </p:attrNameLst>
                                      </p:cBhvr>
                                      <p:to>
                                        <p:strVal val="visible"/>
                                      </p:to>
                                    </p:set>
                                    <p:animEffect transition="in" filter="fade">
                                      <p:cBhvr>
                                        <p:cTn id="60" dur="500"/>
                                        <p:tgtEl>
                                          <p:spTgt spid="31">
                                            <p:txEl>
                                              <p:pRg st="1" end="1"/>
                                            </p:txEl>
                                          </p:spTgt>
                                        </p:tgtEl>
                                      </p:cBhvr>
                                    </p:animEffect>
                                  </p:childTnLst>
                                </p:cTn>
                              </p:par>
                            </p:childTnLst>
                          </p:cTn>
                        </p:par>
                        <p:par>
                          <p:cTn id="61" fill="hold">
                            <p:stCondLst>
                              <p:cond delay="5850"/>
                            </p:stCondLst>
                            <p:childTnLst>
                              <p:par>
                                <p:cTn id="62" presetID="9" presetClass="entr" presetSubtype="0"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dissolve">
                                      <p:cBhvr>
                                        <p:cTn id="64" dur="500"/>
                                        <p:tgtEl>
                                          <p:spTgt spid="1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0" end="0"/>
                                            </p:txEl>
                                          </p:spTgt>
                                        </p:tgtEl>
                                        <p:attrNameLst>
                                          <p:attrName>style.visibility</p:attrName>
                                        </p:attrNameLst>
                                      </p:cBhvr>
                                      <p:to>
                                        <p:strVal val="visible"/>
                                      </p:to>
                                    </p:set>
                                    <p:animEffect transition="in" filter="fade">
                                      <p:cBhvr>
                                        <p:cTn id="67" dur="500"/>
                                        <p:tgtEl>
                                          <p:spTgt spid="40">
                                            <p:txEl>
                                              <p:pRg st="0" end="0"/>
                                            </p:txEl>
                                          </p:spTgt>
                                        </p:tgtEl>
                                      </p:cBhvr>
                                    </p:animEffect>
                                  </p:childTnLst>
                                </p:cTn>
                              </p:par>
                            </p:childTnLst>
                          </p:cTn>
                        </p:par>
                        <p:par>
                          <p:cTn id="68" fill="hold">
                            <p:stCondLst>
                              <p:cond delay="6350"/>
                            </p:stCondLst>
                            <p:childTnLst>
                              <p:par>
                                <p:cTn id="69" presetID="10" presetClass="entr" presetSubtype="0" fill="hold" grpId="0" nodeType="afterEffect">
                                  <p:stCondLst>
                                    <p:cond delay="0"/>
                                  </p:stCondLst>
                                  <p:childTnLst>
                                    <p:set>
                                      <p:cBhvr>
                                        <p:cTn id="70" dur="1" fill="hold">
                                          <p:stCondLst>
                                            <p:cond delay="0"/>
                                          </p:stCondLst>
                                        </p:cTn>
                                        <p:tgtEl>
                                          <p:spTgt spid="32">
                                            <p:txEl>
                                              <p:pRg st="0" end="0"/>
                                            </p:txEl>
                                          </p:spTgt>
                                        </p:tgtEl>
                                        <p:attrNameLst>
                                          <p:attrName>style.visibility</p:attrName>
                                        </p:attrNameLst>
                                      </p:cBhvr>
                                      <p:to>
                                        <p:strVal val="visible"/>
                                      </p:to>
                                    </p:set>
                                    <p:animEffect transition="in" filter="fade">
                                      <p:cBhvr>
                                        <p:cTn id="71" dur="500"/>
                                        <p:tgtEl>
                                          <p:spTgt spid="32">
                                            <p:txEl>
                                              <p:pRg st="0" end="0"/>
                                            </p:txEl>
                                          </p:spTgt>
                                        </p:tgtEl>
                                      </p:cBhvr>
                                    </p:animEffect>
                                  </p:childTnLst>
                                </p:cTn>
                              </p:par>
                            </p:childTnLst>
                          </p:cTn>
                        </p:par>
                        <p:par>
                          <p:cTn id="72" fill="hold">
                            <p:stCondLst>
                              <p:cond delay="6850"/>
                            </p:stCondLst>
                            <p:childTnLst>
                              <p:par>
                                <p:cTn id="73" presetID="10" presetClass="entr" presetSubtype="0" fill="hold" grpId="0" nodeType="afterEffect">
                                  <p:stCondLst>
                                    <p:cond delay="0"/>
                                  </p:stCondLst>
                                  <p:childTnLst>
                                    <p:set>
                                      <p:cBhvr>
                                        <p:cTn id="74" dur="1" fill="hold">
                                          <p:stCondLst>
                                            <p:cond delay="0"/>
                                          </p:stCondLst>
                                        </p:cTn>
                                        <p:tgtEl>
                                          <p:spTgt spid="32">
                                            <p:txEl>
                                              <p:pRg st="1" end="1"/>
                                            </p:txEl>
                                          </p:spTgt>
                                        </p:tgtEl>
                                        <p:attrNameLst>
                                          <p:attrName>style.visibility</p:attrName>
                                        </p:attrNameLst>
                                      </p:cBhvr>
                                      <p:to>
                                        <p:strVal val="visible"/>
                                      </p:to>
                                    </p:set>
                                    <p:animEffect transition="in" filter="fade">
                                      <p:cBhvr>
                                        <p:cTn id="75" dur="500"/>
                                        <p:tgtEl>
                                          <p:spTgt spid="32">
                                            <p:txEl>
                                              <p:pRg st="1" end="1"/>
                                            </p:txEl>
                                          </p:spTgt>
                                        </p:tgtEl>
                                      </p:cBhvr>
                                    </p:animEffect>
                                  </p:childTnLst>
                                </p:cTn>
                              </p:par>
                            </p:childTnLst>
                          </p:cTn>
                        </p:par>
                        <p:par>
                          <p:cTn id="76" fill="hold">
                            <p:stCondLst>
                              <p:cond delay="7350"/>
                            </p:stCondLst>
                            <p:childTnLst>
                              <p:par>
                                <p:cTn id="77" presetID="9" presetClass="entr" presetSubtype="0"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dissolve">
                                      <p:cBhvr>
                                        <p:cTn id="79" dur="500"/>
                                        <p:tgtEl>
                                          <p:spTgt spid="1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1">
                                            <p:txEl>
                                              <p:pRg st="0" end="0"/>
                                            </p:txEl>
                                          </p:spTgt>
                                        </p:tgtEl>
                                        <p:attrNameLst>
                                          <p:attrName>style.visibility</p:attrName>
                                        </p:attrNameLst>
                                      </p:cBhvr>
                                      <p:to>
                                        <p:strVal val="visible"/>
                                      </p:to>
                                    </p:set>
                                    <p:animEffect transition="in" filter="fade">
                                      <p:cBhvr>
                                        <p:cTn id="82" dur="500"/>
                                        <p:tgtEl>
                                          <p:spTgt spid="41">
                                            <p:txEl>
                                              <p:pRg st="0" end="0"/>
                                            </p:txEl>
                                          </p:spTgt>
                                        </p:tgtEl>
                                      </p:cBhvr>
                                    </p:animEffect>
                                  </p:childTnLst>
                                </p:cTn>
                              </p:par>
                            </p:childTnLst>
                          </p:cTn>
                        </p:par>
                        <p:par>
                          <p:cTn id="83" fill="hold">
                            <p:stCondLst>
                              <p:cond delay="7850"/>
                            </p:stCondLst>
                            <p:childTnLst>
                              <p:par>
                                <p:cTn id="84" presetID="10" presetClass="entr" presetSubtype="0" fill="hold" grpId="0" nodeType="afterEffect">
                                  <p:stCondLst>
                                    <p:cond delay="0"/>
                                  </p:stCondLst>
                                  <p:childTnLst>
                                    <p:set>
                                      <p:cBhvr>
                                        <p:cTn id="85" dur="1" fill="hold">
                                          <p:stCondLst>
                                            <p:cond delay="0"/>
                                          </p:stCondLst>
                                        </p:cTn>
                                        <p:tgtEl>
                                          <p:spTgt spid="36">
                                            <p:txEl>
                                              <p:pRg st="0" end="0"/>
                                            </p:txEl>
                                          </p:spTgt>
                                        </p:tgtEl>
                                        <p:attrNameLst>
                                          <p:attrName>style.visibility</p:attrName>
                                        </p:attrNameLst>
                                      </p:cBhvr>
                                      <p:to>
                                        <p:strVal val="visible"/>
                                      </p:to>
                                    </p:set>
                                    <p:animEffect transition="in" filter="fade">
                                      <p:cBhvr>
                                        <p:cTn id="86" dur="500"/>
                                        <p:tgtEl>
                                          <p:spTgt spid="36">
                                            <p:txEl>
                                              <p:pRg st="0" end="0"/>
                                            </p:txEl>
                                          </p:spTgt>
                                        </p:tgtEl>
                                      </p:cBhvr>
                                    </p:animEffect>
                                  </p:childTnLst>
                                </p:cTn>
                              </p:par>
                            </p:childTnLst>
                          </p:cTn>
                        </p:par>
                        <p:par>
                          <p:cTn id="87" fill="hold">
                            <p:stCondLst>
                              <p:cond delay="8350"/>
                            </p:stCondLst>
                            <p:childTnLst>
                              <p:par>
                                <p:cTn id="88" presetID="10" presetClass="entr" presetSubtype="0" fill="hold" grpId="0" nodeType="afterEffect">
                                  <p:stCondLst>
                                    <p:cond delay="0"/>
                                  </p:stCondLst>
                                  <p:childTnLst>
                                    <p:set>
                                      <p:cBhvr>
                                        <p:cTn id="89" dur="1" fill="hold">
                                          <p:stCondLst>
                                            <p:cond delay="0"/>
                                          </p:stCondLst>
                                        </p:cTn>
                                        <p:tgtEl>
                                          <p:spTgt spid="36">
                                            <p:txEl>
                                              <p:pRg st="1" end="1"/>
                                            </p:txEl>
                                          </p:spTgt>
                                        </p:tgtEl>
                                        <p:attrNameLst>
                                          <p:attrName>style.visibility</p:attrName>
                                        </p:attrNameLst>
                                      </p:cBhvr>
                                      <p:to>
                                        <p:strVal val="visible"/>
                                      </p:to>
                                    </p:set>
                                    <p:animEffect transition="in" filter="fade">
                                      <p:cBhvr>
                                        <p:cTn id="90" dur="500"/>
                                        <p:tgtEl>
                                          <p:spTgt spid="36">
                                            <p:txEl>
                                              <p:pRg st="1" end="1"/>
                                            </p:txEl>
                                          </p:spTgt>
                                        </p:tgtEl>
                                      </p:cBhvr>
                                    </p:animEffect>
                                  </p:childTnLst>
                                </p:cTn>
                              </p:par>
                            </p:childTnLst>
                          </p:cTn>
                        </p:par>
                        <p:par>
                          <p:cTn id="91" fill="hold">
                            <p:stCondLst>
                              <p:cond delay="8850"/>
                            </p:stCondLst>
                            <p:childTnLst>
                              <p:par>
                                <p:cTn id="92" presetID="9" presetClass="entr" presetSubtype="0" fill="hold" nodeType="after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dissolve">
                                      <p:cBhvr>
                                        <p:cTn id="94" dur="500"/>
                                        <p:tgtEl>
                                          <p:spTgt spid="1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2">
                                            <p:txEl>
                                              <p:pRg st="0" end="0"/>
                                            </p:txEl>
                                          </p:spTgt>
                                        </p:tgtEl>
                                        <p:attrNameLst>
                                          <p:attrName>style.visibility</p:attrName>
                                        </p:attrNameLst>
                                      </p:cBhvr>
                                      <p:to>
                                        <p:strVal val="visible"/>
                                      </p:to>
                                    </p:set>
                                    <p:animEffect transition="in" filter="fade">
                                      <p:cBhvr>
                                        <p:cTn id="97" dur="500"/>
                                        <p:tgtEl>
                                          <p:spTgt spid="42">
                                            <p:txEl>
                                              <p:pRg st="0" end="0"/>
                                            </p:txEl>
                                          </p:spTgt>
                                        </p:tgtEl>
                                      </p:cBhvr>
                                    </p:animEffect>
                                  </p:childTnLst>
                                </p:cTn>
                              </p:par>
                            </p:childTnLst>
                          </p:cTn>
                        </p:par>
                        <p:par>
                          <p:cTn id="98" fill="hold">
                            <p:stCondLst>
                              <p:cond delay="9350"/>
                            </p:stCondLst>
                            <p:childTnLst>
                              <p:par>
                                <p:cTn id="99" presetID="10" presetClass="entr" presetSubtype="0" fill="hold" grpId="0" nodeType="afterEffect">
                                  <p:stCondLst>
                                    <p:cond delay="0"/>
                                  </p:stCondLst>
                                  <p:childTnLst>
                                    <p:set>
                                      <p:cBhvr>
                                        <p:cTn id="100" dur="1" fill="hold">
                                          <p:stCondLst>
                                            <p:cond delay="0"/>
                                          </p:stCondLst>
                                        </p:cTn>
                                        <p:tgtEl>
                                          <p:spTgt spid="35">
                                            <p:txEl>
                                              <p:pRg st="0" end="0"/>
                                            </p:txEl>
                                          </p:spTgt>
                                        </p:tgtEl>
                                        <p:attrNameLst>
                                          <p:attrName>style.visibility</p:attrName>
                                        </p:attrNameLst>
                                      </p:cBhvr>
                                      <p:to>
                                        <p:strVal val="visible"/>
                                      </p:to>
                                    </p:set>
                                    <p:animEffect transition="in" filter="fade">
                                      <p:cBhvr>
                                        <p:cTn id="101" dur="500"/>
                                        <p:tgtEl>
                                          <p:spTgt spid="35">
                                            <p:txEl>
                                              <p:pRg st="0" end="0"/>
                                            </p:txEl>
                                          </p:spTgt>
                                        </p:tgtEl>
                                      </p:cBhvr>
                                    </p:animEffect>
                                  </p:childTnLst>
                                </p:cTn>
                              </p:par>
                            </p:childTnLst>
                          </p:cTn>
                        </p:par>
                        <p:par>
                          <p:cTn id="102" fill="hold">
                            <p:stCondLst>
                              <p:cond delay="9850"/>
                            </p:stCondLst>
                            <p:childTnLst>
                              <p:par>
                                <p:cTn id="103" presetID="10" presetClass="entr" presetSubtype="0" fill="hold" grpId="0" nodeType="afterEffect">
                                  <p:stCondLst>
                                    <p:cond delay="0"/>
                                  </p:stCondLst>
                                  <p:childTnLst>
                                    <p:set>
                                      <p:cBhvr>
                                        <p:cTn id="104" dur="1" fill="hold">
                                          <p:stCondLst>
                                            <p:cond delay="0"/>
                                          </p:stCondLst>
                                        </p:cTn>
                                        <p:tgtEl>
                                          <p:spTgt spid="35">
                                            <p:txEl>
                                              <p:pRg st="1" end="1"/>
                                            </p:txEl>
                                          </p:spTgt>
                                        </p:tgtEl>
                                        <p:attrNameLst>
                                          <p:attrName>style.visibility</p:attrName>
                                        </p:attrNameLst>
                                      </p:cBhvr>
                                      <p:to>
                                        <p:strVal val="visible"/>
                                      </p:to>
                                    </p:set>
                                    <p:animEffect transition="in" filter="fade">
                                      <p:cBhvr>
                                        <p:cTn id="105" dur="500"/>
                                        <p:tgtEl>
                                          <p:spTgt spid="35">
                                            <p:txEl>
                                              <p:pRg st="1" end="1"/>
                                            </p:txEl>
                                          </p:spTgt>
                                        </p:tgtEl>
                                      </p:cBhvr>
                                    </p:animEffect>
                                  </p:childTnLst>
                                </p:cTn>
                              </p:par>
                            </p:childTnLst>
                          </p:cTn>
                        </p:par>
                        <p:par>
                          <p:cTn id="106" fill="hold">
                            <p:stCondLst>
                              <p:cond delay="10350"/>
                            </p:stCondLst>
                            <p:childTnLst>
                              <p:par>
                                <p:cTn id="107" presetID="9" presetClass="entr" presetSubtype="0" fill="hold" nodeType="after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dissolve">
                                      <p:cBhvr>
                                        <p:cTn id="109" dur="500"/>
                                        <p:tgtEl>
                                          <p:spTgt spid="20"/>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43">
                                            <p:txEl>
                                              <p:pRg st="0" end="0"/>
                                            </p:txEl>
                                          </p:spTgt>
                                        </p:tgtEl>
                                        <p:attrNameLst>
                                          <p:attrName>style.visibility</p:attrName>
                                        </p:attrNameLst>
                                      </p:cBhvr>
                                      <p:to>
                                        <p:strVal val="visible"/>
                                      </p:to>
                                    </p:set>
                                    <p:animEffect transition="in" filter="fade">
                                      <p:cBhvr>
                                        <p:cTn id="112" dur="500"/>
                                        <p:tgtEl>
                                          <p:spTgt spid="43">
                                            <p:txEl>
                                              <p:pRg st="0" end="0"/>
                                            </p:txEl>
                                          </p:spTgt>
                                        </p:tgtEl>
                                      </p:cBhvr>
                                    </p:animEffect>
                                  </p:childTnLst>
                                </p:cTn>
                              </p:par>
                            </p:childTnLst>
                          </p:cTn>
                        </p:par>
                        <p:par>
                          <p:cTn id="113" fill="hold">
                            <p:stCondLst>
                              <p:cond delay="10850"/>
                            </p:stCondLst>
                            <p:childTnLst>
                              <p:par>
                                <p:cTn id="114" presetID="10" presetClass="entr" presetSubtype="0" fill="hold" grpId="0" nodeType="afterEffect">
                                  <p:stCondLst>
                                    <p:cond delay="0"/>
                                  </p:stCondLst>
                                  <p:childTnLst>
                                    <p:set>
                                      <p:cBhvr>
                                        <p:cTn id="115" dur="1" fill="hold">
                                          <p:stCondLst>
                                            <p:cond delay="0"/>
                                          </p:stCondLst>
                                        </p:cTn>
                                        <p:tgtEl>
                                          <p:spTgt spid="34">
                                            <p:txEl>
                                              <p:pRg st="0" end="0"/>
                                            </p:txEl>
                                          </p:spTgt>
                                        </p:tgtEl>
                                        <p:attrNameLst>
                                          <p:attrName>style.visibility</p:attrName>
                                        </p:attrNameLst>
                                      </p:cBhvr>
                                      <p:to>
                                        <p:strVal val="visible"/>
                                      </p:to>
                                    </p:set>
                                    <p:animEffect transition="in" filter="fade">
                                      <p:cBhvr>
                                        <p:cTn id="116" dur="500"/>
                                        <p:tgtEl>
                                          <p:spTgt spid="34">
                                            <p:txEl>
                                              <p:pRg st="0" end="0"/>
                                            </p:txEl>
                                          </p:spTgt>
                                        </p:tgtEl>
                                      </p:cBhvr>
                                    </p:animEffect>
                                  </p:childTnLst>
                                </p:cTn>
                              </p:par>
                            </p:childTnLst>
                          </p:cTn>
                        </p:par>
                        <p:par>
                          <p:cTn id="117" fill="hold">
                            <p:stCondLst>
                              <p:cond delay="11350"/>
                            </p:stCondLst>
                            <p:childTnLst>
                              <p:par>
                                <p:cTn id="118" presetID="10" presetClass="entr" presetSubtype="0" fill="hold" grpId="0" nodeType="afterEffect">
                                  <p:stCondLst>
                                    <p:cond delay="0"/>
                                  </p:stCondLst>
                                  <p:childTnLst>
                                    <p:set>
                                      <p:cBhvr>
                                        <p:cTn id="119" dur="1" fill="hold">
                                          <p:stCondLst>
                                            <p:cond delay="0"/>
                                          </p:stCondLst>
                                        </p:cTn>
                                        <p:tgtEl>
                                          <p:spTgt spid="34">
                                            <p:txEl>
                                              <p:pRg st="1" end="1"/>
                                            </p:txEl>
                                          </p:spTgt>
                                        </p:tgtEl>
                                        <p:attrNameLst>
                                          <p:attrName>style.visibility</p:attrName>
                                        </p:attrNameLst>
                                      </p:cBhvr>
                                      <p:to>
                                        <p:strVal val="visible"/>
                                      </p:to>
                                    </p:set>
                                    <p:animEffect transition="in" filter="fade">
                                      <p:cBhvr>
                                        <p:cTn id="120" dur="500"/>
                                        <p:tgtEl>
                                          <p:spTgt spid="34">
                                            <p:txEl>
                                              <p:pRg st="1" end="1"/>
                                            </p:txEl>
                                          </p:spTgt>
                                        </p:tgtEl>
                                      </p:cBhvr>
                                    </p:animEffect>
                                  </p:childTnLst>
                                </p:cTn>
                              </p:par>
                            </p:childTnLst>
                          </p:cTn>
                        </p:par>
                        <p:par>
                          <p:cTn id="121" fill="hold">
                            <p:stCondLst>
                              <p:cond delay="11850"/>
                            </p:stCondLst>
                            <p:childTnLst>
                              <p:par>
                                <p:cTn id="122" presetID="9" presetClass="entr" presetSubtype="0" fill="hold" nodeType="after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dissolve">
                                      <p:cBhvr>
                                        <p:cTn id="124" dur="500"/>
                                        <p:tgtEl>
                                          <p:spTgt spid="23"/>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4">
                                            <p:txEl>
                                              <p:pRg st="0" end="0"/>
                                            </p:txEl>
                                          </p:spTgt>
                                        </p:tgtEl>
                                        <p:attrNameLst>
                                          <p:attrName>style.visibility</p:attrName>
                                        </p:attrNameLst>
                                      </p:cBhvr>
                                      <p:to>
                                        <p:strVal val="visible"/>
                                      </p:to>
                                    </p:set>
                                    <p:animEffect transition="in" filter="fade">
                                      <p:cBhvr>
                                        <p:cTn id="127" dur="500"/>
                                        <p:tgtEl>
                                          <p:spTgt spid="44">
                                            <p:txEl>
                                              <p:pRg st="0" end="0"/>
                                            </p:txEl>
                                          </p:spTgt>
                                        </p:tgtEl>
                                      </p:cBhvr>
                                    </p:animEffect>
                                  </p:childTnLst>
                                </p:cTn>
                              </p:par>
                            </p:childTnLst>
                          </p:cTn>
                        </p:par>
                        <p:par>
                          <p:cTn id="128" fill="hold">
                            <p:stCondLst>
                              <p:cond delay="12350"/>
                            </p:stCondLst>
                            <p:childTnLst>
                              <p:par>
                                <p:cTn id="129" presetID="10" presetClass="entr" presetSubtype="0" fill="hold" grpId="0" nodeType="afterEffect">
                                  <p:stCondLst>
                                    <p:cond delay="0"/>
                                  </p:stCondLst>
                                  <p:childTnLst>
                                    <p:set>
                                      <p:cBhvr>
                                        <p:cTn id="130" dur="1" fill="hold">
                                          <p:stCondLst>
                                            <p:cond delay="0"/>
                                          </p:stCondLst>
                                        </p:cTn>
                                        <p:tgtEl>
                                          <p:spTgt spid="33">
                                            <p:txEl>
                                              <p:pRg st="0" end="0"/>
                                            </p:txEl>
                                          </p:spTgt>
                                        </p:tgtEl>
                                        <p:attrNameLst>
                                          <p:attrName>style.visibility</p:attrName>
                                        </p:attrNameLst>
                                      </p:cBhvr>
                                      <p:to>
                                        <p:strVal val="visible"/>
                                      </p:to>
                                    </p:set>
                                    <p:animEffect transition="in" filter="fade">
                                      <p:cBhvr>
                                        <p:cTn id="131" dur="500"/>
                                        <p:tgtEl>
                                          <p:spTgt spid="33">
                                            <p:txEl>
                                              <p:pRg st="0" end="0"/>
                                            </p:txEl>
                                          </p:spTgt>
                                        </p:tgtEl>
                                      </p:cBhvr>
                                    </p:animEffect>
                                  </p:childTnLst>
                                </p:cTn>
                              </p:par>
                            </p:childTnLst>
                          </p:cTn>
                        </p:par>
                        <p:par>
                          <p:cTn id="132" fill="hold">
                            <p:stCondLst>
                              <p:cond delay="12850"/>
                            </p:stCondLst>
                            <p:childTnLst>
                              <p:par>
                                <p:cTn id="133" presetID="10" presetClass="entr" presetSubtype="0" fill="hold" grpId="0" nodeType="afterEffect">
                                  <p:stCondLst>
                                    <p:cond delay="0"/>
                                  </p:stCondLst>
                                  <p:childTnLst>
                                    <p:set>
                                      <p:cBhvr>
                                        <p:cTn id="134" dur="1" fill="hold">
                                          <p:stCondLst>
                                            <p:cond delay="0"/>
                                          </p:stCondLst>
                                        </p:cTn>
                                        <p:tgtEl>
                                          <p:spTgt spid="33">
                                            <p:txEl>
                                              <p:pRg st="1" end="1"/>
                                            </p:txEl>
                                          </p:spTgt>
                                        </p:tgtEl>
                                        <p:attrNameLst>
                                          <p:attrName>style.visibility</p:attrName>
                                        </p:attrNameLst>
                                      </p:cBhvr>
                                      <p:to>
                                        <p:strVal val="visible"/>
                                      </p:to>
                                    </p:set>
                                    <p:animEffect transition="in" filter="fade">
                                      <p:cBhvr>
                                        <p:cTn id="135" dur="500"/>
                                        <p:tgtEl>
                                          <p:spTgt spid="3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30" grpId="0" build="p"/>
      <p:bldP spid="31" grpId="0" build="p"/>
      <p:bldP spid="32" grpId="0" build="p"/>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05</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明年工作计划目标</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 name="组合 32"/>
          <p:cNvGrpSpPr/>
          <p:nvPr/>
        </p:nvGrpSpPr>
        <p:grpSpPr bwMode="auto">
          <a:xfrm>
            <a:off x="-108519" y="2506191"/>
            <a:ext cx="2967608" cy="506412"/>
            <a:chOff x="-1032447" y="0"/>
            <a:chExt cx="2967616" cy="506624"/>
          </a:xfrm>
          <a:solidFill>
            <a:schemeClr val="accent1"/>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xmlns=""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xmlns=""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7" name="椭圆 35"/>
          <p:cNvSpPr>
            <a:spLocks noChangeArrowheads="1"/>
          </p:cNvSpPr>
          <p:nvPr/>
        </p:nvSpPr>
        <p:spPr bwMode="auto">
          <a:xfrm>
            <a:off x="1360488"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8" name="组合 36"/>
          <p:cNvGrpSpPr/>
          <p:nvPr/>
        </p:nvGrpSpPr>
        <p:grpSpPr bwMode="auto">
          <a:xfrm flipV="1">
            <a:off x="2743200" y="2580803"/>
            <a:ext cx="1935163" cy="506413"/>
            <a:chOff x="0" y="0"/>
            <a:chExt cx="1935168" cy="506624"/>
          </a:xfrm>
          <a:solidFill>
            <a:schemeClr val="accent2"/>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xmlns=""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xmlns=""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11" name="椭圆 39"/>
          <p:cNvSpPr>
            <a:spLocks noChangeArrowheads="1"/>
          </p:cNvSpPr>
          <p:nvPr/>
        </p:nvSpPr>
        <p:spPr bwMode="auto">
          <a:xfrm>
            <a:off x="3244850"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2" name="组合 40"/>
          <p:cNvGrpSpPr/>
          <p:nvPr/>
        </p:nvGrpSpPr>
        <p:grpSpPr bwMode="auto">
          <a:xfrm>
            <a:off x="4565650" y="2506191"/>
            <a:ext cx="1936750" cy="506412"/>
            <a:chOff x="0" y="0"/>
            <a:chExt cx="1935168" cy="506624"/>
          </a:xfrm>
          <a:solidFill>
            <a:schemeClr val="accent1"/>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xmlns=""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xmlns=""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15" name="椭圆 43"/>
          <p:cNvSpPr>
            <a:spLocks noChangeArrowheads="1"/>
          </p:cNvSpPr>
          <p:nvPr/>
        </p:nvSpPr>
        <p:spPr bwMode="auto">
          <a:xfrm>
            <a:off x="5003800"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 name="椭圆 45"/>
          <p:cNvSpPr>
            <a:spLocks noChangeArrowheads="1"/>
          </p:cNvSpPr>
          <p:nvPr/>
        </p:nvSpPr>
        <p:spPr bwMode="auto">
          <a:xfrm>
            <a:off x="6823075"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endPar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grpSp>
        <p:nvGrpSpPr>
          <p:cNvPr id="22" name="组合 53"/>
          <p:cNvGrpSpPr/>
          <p:nvPr/>
        </p:nvGrpSpPr>
        <p:grpSpPr bwMode="auto">
          <a:xfrm flipV="1">
            <a:off x="6384924" y="2580802"/>
            <a:ext cx="2867595" cy="506414"/>
            <a:chOff x="-1" y="0"/>
            <a:chExt cx="2865253" cy="506625"/>
          </a:xfrm>
          <a:solidFill>
            <a:schemeClr val="accent2"/>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xmlns=""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xmlns=""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34"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35"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3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23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8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38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43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53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5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611560" y="429469"/>
            <a:ext cx="2256285" cy="49678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800" b="1" dirty="0" smtClean="0">
                <a:solidFill>
                  <a:schemeClr val="accent1"/>
                </a:solidFill>
                <a:latin typeface="微软雅黑" panose="020B0503020204020204" pitchFamily="34" charset="-122"/>
                <a:ea typeface="微软雅黑" panose="020B0503020204020204" pitchFamily="34" charset="-122"/>
              </a:rPr>
              <a:t>Contents</a:t>
            </a:r>
            <a:endParaRPr lang="en-GB" sz="1800" b="1" dirty="0">
              <a:solidFill>
                <a:schemeClr val="accent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738572" y="1059582"/>
            <a:ext cx="764985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2339753" y="1419622"/>
            <a:ext cx="894259" cy="489631"/>
            <a:chOff x="2215144" y="927951"/>
            <a:chExt cx="1244730" cy="897673"/>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7" name="文本框 9"/>
            <p:cNvSpPr txBox="1"/>
            <p:nvPr/>
          </p:nvSpPr>
          <p:spPr>
            <a:xfrm>
              <a:off x="2393075" y="927951"/>
              <a:ext cx="1066799" cy="816504"/>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48" name="组合 47"/>
          <p:cNvGrpSpPr/>
          <p:nvPr/>
        </p:nvGrpSpPr>
        <p:grpSpPr>
          <a:xfrm>
            <a:off x="2339753" y="2099236"/>
            <a:ext cx="894259" cy="504163"/>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0" name="文本框 10"/>
            <p:cNvSpPr txBox="1"/>
            <p:nvPr/>
          </p:nvSpPr>
          <p:spPr>
            <a:xfrm>
              <a:off x="2393075" y="1952311"/>
              <a:ext cx="1066799" cy="816508"/>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51" name="组合 50"/>
          <p:cNvGrpSpPr/>
          <p:nvPr/>
        </p:nvGrpSpPr>
        <p:grpSpPr>
          <a:xfrm>
            <a:off x="2339753" y="2801084"/>
            <a:ext cx="894259" cy="496081"/>
            <a:chOff x="2215144" y="3018134"/>
            <a:chExt cx="1244730" cy="909499"/>
          </a:xfrm>
        </p:grpSpPr>
        <p:sp>
          <p:nvSpPr>
            <p:cNvPr id="52" name="平行四边形 51"/>
            <p:cNvSpPr/>
            <p:nvPr/>
          </p:nvSpPr>
          <p:spPr>
            <a:xfrm>
              <a:off x="2215144" y="3084852"/>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3" name="文本框 11"/>
            <p:cNvSpPr txBox="1"/>
            <p:nvPr/>
          </p:nvSpPr>
          <p:spPr>
            <a:xfrm>
              <a:off x="2393075" y="3018134"/>
              <a:ext cx="1066799" cy="816505"/>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54" name="组合 53"/>
          <p:cNvGrpSpPr/>
          <p:nvPr/>
        </p:nvGrpSpPr>
        <p:grpSpPr>
          <a:xfrm>
            <a:off x="2339753" y="3483574"/>
            <a:ext cx="894259" cy="508134"/>
            <a:chOff x="2215144" y="4047039"/>
            <a:chExt cx="1244730" cy="931598"/>
          </a:xfrm>
        </p:grpSpPr>
        <p:sp>
          <p:nvSpPr>
            <p:cNvPr id="55" name="平行四边形 54"/>
            <p:cNvSpPr/>
            <p:nvPr/>
          </p:nvSpPr>
          <p:spPr>
            <a:xfrm>
              <a:off x="2215144" y="4135856"/>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6" name="文本框 12"/>
            <p:cNvSpPr txBox="1"/>
            <p:nvPr/>
          </p:nvSpPr>
          <p:spPr>
            <a:xfrm>
              <a:off x="2393075" y="4047039"/>
              <a:ext cx="1066799" cy="816506"/>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grpSp>
        <p:nvGrpSpPr>
          <p:cNvPr id="57" name="组合 56"/>
          <p:cNvGrpSpPr/>
          <p:nvPr/>
        </p:nvGrpSpPr>
        <p:grpSpPr>
          <a:xfrm>
            <a:off x="2339752" y="4183115"/>
            <a:ext cx="884486" cy="502735"/>
            <a:chOff x="2215144" y="5107938"/>
            <a:chExt cx="1231128" cy="921702"/>
          </a:xfrm>
        </p:grpSpPr>
        <p:sp>
          <p:nvSpPr>
            <p:cNvPr id="58" name="平行四边形 57"/>
            <p:cNvSpPr/>
            <p:nvPr/>
          </p:nvSpPr>
          <p:spPr>
            <a:xfrm>
              <a:off x="2215144" y="5186859"/>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9" name="文本框 13"/>
            <p:cNvSpPr txBox="1"/>
            <p:nvPr/>
          </p:nvSpPr>
          <p:spPr>
            <a:xfrm>
              <a:off x="2379473" y="5107938"/>
              <a:ext cx="1066799" cy="816510"/>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05</a:t>
              </a:r>
              <a:endParaRPr lang="zh-CN" altLang="en-US" sz="2800" dirty="0">
                <a:solidFill>
                  <a:schemeClr val="bg1"/>
                </a:solidFill>
                <a:latin typeface="Impact" panose="020B0806030902050204" pitchFamily="34" charset="0"/>
              </a:endParaRPr>
            </a:p>
          </p:txBody>
        </p:sp>
      </p:grpSp>
      <p:grpSp>
        <p:nvGrpSpPr>
          <p:cNvPr id="60" name="组合 59"/>
          <p:cNvGrpSpPr/>
          <p:nvPr/>
        </p:nvGrpSpPr>
        <p:grpSpPr>
          <a:xfrm>
            <a:off x="3019006" y="1432933"/>
            <a:ext cx="4008702" cy="459690"/>
            <a:chOff x="4315150" y="953426"/>
            <a:chExt cx="4008702" cy="540057"/>
          </a:xfrm>
        </p:grpSpPr>
        <p:sp>
          <p:nvSpPr>
            <p:cNvPr id="61" name="矩形 60"/>
            <p:cNvSpPr/>
            <p:nvPr/>
          </p:nvSpPr>
          <p:spPr>
            <a:xfrm>
              <a:off x="4510822" y="1032430"/>
              <a:ext cx="3813030" cy="334466"/>
            </a:xfrm>
            <a:prstGeom prst="rect">
              <a:avLst/>
            </a:prstGeom>
            <a:ln w="15875">
              <a:noFill/>
            </a:ln>
          </p:spPr>
          <p:txBody>
            <a:bodyPr wrap="square" lIns="68580" tIns="34290" rIns="68580" bIns="34290">
              <a:spAutoFit/>
            </a:bodyPr>
            <a:lstStyle/>
            <a:p>
              <a:r>
                <a:rPr lang="en-US" altLang="zh-CN" sz="1400" b="1" dirty="0" smtClean="0">
                  <a:solidFill>
                    <a:schemeClr val="tx1">
                      <a:lumMod val="75000"/>
                      <a:lumOff val="25000"/>
                    </a:schemeClr>
                  </a:solidFill>
                  <a:latin typeface="微软雅黑" panose="020B0503020204020204" pitchFamily="34" charset="-122"/>
                  <a:ea typeface="微软雅黑" panose="020B0503020204020204" pitchFamily="34" charset="-122"/>
                </a:rPr>
                <a:t>Summary of Annual work content</a:t>
              </a:r>
              <a:endParaRPr lang="en-GB"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3" name="组合 62"/>
          <p:cNvGrpSpPr/>
          <p:nvPr/>
        </p:nvGrpSpPr>
        <p:grpSpPr>
          <a:xfrm>
            <a:off x="3019006" y="2127086"/>
            <a:ext cx="3857250" cy="459690"/>
            <a:chOff x="4315150" y="1647579"/>
            <a:chExt cx="3857250" cy="540057"/>
          </a:xfrm>
        </p:grpSpPr>
        <p:sp>
          <p:nvSpPr>
            <p:cNvPr id="64" name="矩形 63"/>
            <p:cNvSpPr/>
            <p:nvPr/>
          </p:nvSpPr>
          <p:spPr>
            <a:xfrm>
              <a:off x="4510822" y="1730243"/>
              <a:ext cx="3157521" cy="334465"/>
            </a:xfrm>
            <a:prstGeom prst="rect">
              <a:avLst/>
            </a:prstGeom>
            <a:ln w="15875">
              <a:noFill/>
            </a:ln>
          </p:spPr>
          <p:txBody>
            <a:bodyPr wrap="square" lIns="68580" tIns="34290" rIns="68580" bIns="34290">
              <a:spAutoFit/>
            </a:bodyPr>
            <a:lstStyle/>
            <a:p>
              <a:r>
                <a:rPr lang="en-US" altLang="zh-CN" sz="1400" b="1" dirty="0" smtClean="0">
                  <a:solidFill>
                    <a:schemeClr val="tx1">
                      <a:lumMod val="75000"/>
                      <a:lumOff val="25000"/>
                    </a:schemeClr>
                  </a:solidFill>
                  <a:latin typeface="微软雅黑" panose="020B0503020204020204" pitchFamily="34" charset="-122"/>
                  <a:ea typeface="微软雅黑" panose="020B0503020204020204" pitchFamily="34" charset="-122"/>
                </a:rPr>
                <a:t>Job completion specific situation</a:t>
              </a:r>
              <a:endParaRPr lang="en-GB"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6" name="组合 65"/>
          <p:cNvGrpSpPr/>
          <p:nvPr/>
        </p:nvGrpSpPr>
        <p:grpSpPr>
          <a:xfrm>
            <a:off x="3019006" y="2821238"/>
            <a:ext cx="3857250" cy="459690"/>
            <a:chOff x="4315150" y="2341731"/>
            <a:chExt cx="3857250" cy="540057"/>
          </a:xfrm>
        </p:grpSpPr>
        <p:sp>
          <p:nvSpPr>
            <p:cNvPr id="67" name="矩形 66"/>
            <p:cNvSpPr/>
            <p:nvPr/>
          </p:nvSpPr>
          <p:spPr>
            <a:xfrm>
              <a:off x="4510822" y="2424393"/>
              <a:ext cx="3643338" cy="334465"/>
            </a:xfrm>
            <a:prstGeom prst="rect">
              <a:avLst/>
            </a:prstGeom>
            <a:ln w="15875">
              <a:noFill/>
            </a:ln>
          </p:spPr>
          <p:txBody>
            <a:bodyPr wrap="square" lIns="68580" tIns="34290" rIns="68580" bIns="34290">
              <a:spAutoFit/>
            </a:bodyPr>
            <a:lstStyle/>
            <a:p>
              <a:r>
                <a:rPr lang="en-US" altLang="zh-CN" sz="1400" b="1" dirty="0" smtClean="0">
                  <a:solidFill>
                    <a:schemeClr val="tx1">
                      <a:lumMod val="75000"/>
                      <a:lumOff val="25000"/>
                    </a:schemeClr>
                  </a:solidFill>
                  <a:latin typeface="微软雅黑" panose="020B0503020204020204" pitchFamily="34" charset="-122"/>
                  <a:ea typeface="微软雅黑" panose="020B0503020204020204" pitchFamily="34" charset="-122"/>
                </a:rPr>
                <a:t>Successful Project detailed display</a:t>
              </a:r>
              <a:endParaRPr lang="en-GB"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9" name="组合 68"/>
          <p:cNvGrpSpPr/>
          <p:nvPr/>
        </p:nvGrpSpPr>
        <p:grpSpPr>
          <a:xfrm>
            <a:off x="3019006" y="3515391"/>
            <a:ext cx="3857250" cy="459690"/>
            <a:chOff x="4315150" y="3035884"/>
            <a:chExt cx="3857250" cy="540057"/>
          </a:xfrm>
        </p:grpSpPr>
        <p:sp>
          <p:nvSpPr>
            <p:cNvPr id="70" name="矩形 69"/>
            <p:cNvSpPr/>
            <p:nvPr/>
          </p:nvSpPr>
          <p:spPr>
            <a:xfrm>
              <a:off x="4582260" y="3102251"/>
              <a:ext cx="2827147" cy="334466"/>
            </a:xfrm>
            <a:prstGeom prst="rect">
              <a:avLst/>
            </a:prstGeom>
            <a:ln w="15875">
              <a:noFill/>
            </a:ln>
          </p:spPr>
          <p:txBody>
            <a:bodyPr wrap="square" lIns="68580" tIns="34290" rIns="68580" bIns="34290">
              <a:spAutoFit/>
            </a:bodyPr>
            <a:lstStyle/>
            <a:p>
              <a:r>
                <a:rPr lang="en-US" altLang="zh-CN" sz="1400" b="1" dirty="0" smtClean="0">
                  <a:solidFill>
                    <a:schemeClr val="tx1">
                      <a:lumMod val="75000"/>
                      <a:lumOff val="25000"/>
                    </a:schemeClr>
                  </a:solidFill>
                  <a:latin typeface="微软雅黑" panose="020B0503020204020204" pitchFamily="34" charset="-122"/>
                  <a:ea typeface="微软雅黑" panose="020B0503020204020204" pitchFamily="34" charset="-122"/>
                </a:rPr>
                <a:t>Deficiencies in the work</a:t>
              </a:r>
              <a:endParaRPr lang="en-GB"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平行四边形 70"/>
            <p:cNvSpPr/>
            <p:nvPr/>
          </p:nvSpPr>
          <p:spPr>
            <a:xfrm>
              <a:off x="4315150" y="3035884"/>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72" name="组合 71"/>
          <p:cNvGrpSpPr/>
          <p:nvPr/>
        </p:nvGrpSpPr>
        <p:grpSpPr>
          <a:xfrm>
            <a:off x="3019006" y="4209538"/>
            <a:ext cx="3857250" cy="459689"/>
            <a:chOff x="4315150" y="3730038"/>
            <a:chExt cx="3857250" cy="540057"/>
          </a:xfrm>
        </p:grpSpPr>
        <p:sp>
          <p:nvSpPr>
            <p:cNvPr id="73" name="矩形 72"/>
            <p:cNvSpPr/>
            <p:nvPr/>
          </p:nvSpPr>
          <p:spPr>
            <a:xfrm>
              <a:off x="4582260" y="3812707"/>
              <a:ext cx="3086083" cy="334466"/>
            </a:xfrm>
            <a:prstGeom prst="rect">
              <a:avLst/>
            </a:prstGeom>
            <a:ln w="15875">
              <a:noFill/>
            </a:ln>
          </p:spPr>
          <p:txBody>
            <a:bodyPr wrap="square" lIns="68580" tIns="34290" rIns="68580" bIns="34290">
              <a:spAutoFit/>
            </a:bodyPr>
            <a:lstStyle/>
            <a:p>
              <a:r>
                <a:rPr lang="en-US" altLang="zh-CN" sz="1400" b="1" dirty="0" smtClean="0">
                  <a:solidFill>
                    <a:schemeClr val="tx1">
                      <a:lumMod val="75000"/>
                      <a:lumOff val="25000"/>
                    </a:schemeClr>
                  </a:solidFill>
                  <a:latin typeface="微软雅黑" panose="020B0503020204020204" pitchFamily="34" charset="-122"/>
                  <a:ea typeface="微软雅黑" panose="020B0503020204020204" pitchFamily="34" charset="-122"/>
                </a:rPr>
                <a:t>Target plan for next year's work</a:t>
              </a:r>
              <a:endParaRPr lang="en-GB"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平行四边形 73"/>
            <p:cNvSpPr/>
            <p:nvPr/>
          </p:nvSpPr>
          <p:spPr>
            <a:xfrm>
              <a:off x="4315150" y="3730038"/>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34" name="组合 33"/>
          <p:cNvGrpSpPr/>
          <p:nvPr/>
        </p:nvGrpSpPr>
        <p:grpSpPr>
          <a:xfrm>
            <a:off x="7956376" y="490833"/>
            <a:ext cx="432048" cy="432834"/>
            <a:chOff x="6084168" y="1274820"/>
            <a:chExt cx="432048" cy="432834"/>
          </a:xfrm>
        </p:grpSpPr>
        <p:sp>
          <p:nvSpPr>
            <p:cNvPr id="35"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6"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7" name="组合 36"/>
          <p:cNvGrpSpPr/>
          <p:nvPr/>
        </p:nvGrpSpPr>
        <p:grpSpPr>
          <a:xfrm>
            <a:off x="6660232" y="491226"/>
            <a:ext cx="432048" cy="432048"/>
            <a:chOff x="4788024" y="1275213"/>
            <a:chExt cx="432048" cy="432048"/>
          </a:xfrm>
        </p:grpSpPr>
        <p:sp>
          <p:nvSpPr>
            <p:cNvPr id="38"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40" name="组合 39"/>
          <p:cNvGrpSpPr/>
          <p:nvPr/>
        </p:nvGrpSpPr>
        <p:grpSpPr>
          <a:xfrm>
            <a:off x="7308304" y="490833"/>
            <a:ext cx="432833" cy="432834"/>
            <a:chOff x="5436096" y="1274820"/>
            <a:chExt cx="432833" cy="432834"/>
          </a:xfrm>
        </p:grpSpPr>
        <p:sp>
          <p:nvSpPr>
            <p:cNvPr id="41"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44" name="组合 43"/>
          <p:cNvGrpSpPr/>
          <p:nvPr/>
        </p:nvGrpSpPr>
        <p:grpSpPr>
          <a:xfrm>
            <a:off x="5364088" y="490833"/>
            <a:ext cx="432833" cy="432834"/>
            <a:chOff x="3491880" y="1274820"/>
            <a:chExt cx="432833" cy="432834"/>
          </a:xfrm>
        </p:grpSpPr>
        <p:sp>
          <p:nvSpPr>
            <p:cNvPr id="75"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76"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77" name="组合 76"/>
          <p:cNvGrpSpPr/>
          <p:nvPr/>
        </p:nvGrpSpPr>
        <p:grpSpPr>
          <a:xfrm>
            <a:off x="6012160" y="490833"/>
            <a:ext cx="432833" cy="432834"/>
            <a:chOff x="4139952" y="1274820"/>
            <a:chExt cx="432833" cy="432834"/>
          </a:xfrm>
        </p:grpSpPr>
        <p:sp>
          <p:nvSpPr>
            <p:cNvPr id="78"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79"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fltVal val="0"/>
                                          </p:val>
                                        </p:tav>
                                        <p:tav tm="100000">
                                          <p:val>
                                            <p:strVal val="#ppt_w"/>
                                          </p:val>
                                        </p:tav>
                                      </p:tavLst>
                                    </p:anim>
                                    <p:anim calcmode="lin" valueType="num">
                                      <p:cBhvr>
                                        <p:cTn id="16" dur="500" fill="hold"/>
                                        <p:tgtEl>
                                          <p:spTgt spid="44"/>
                                        </p:tgtEl>
                                        <p:attrNameLst>
                                          <p:attrName>ppt_h</p:attrName>
                                        </p:attrNameLst>
                                      </p:cBhvr>
                                      <p:tavLst>
                                        <p:tav tm="0">
                                          <p:val>
                                            <p:fltVal val="0"/>
                                          </p:val>
                                        </p:tav>
                                        <p:tav tm="100000">
                                          <p:val>
                                            <p:strVal val="#ppt_h"/>
                                          </p:val>
                                        </p:tav>
                                      </p:tavLst>
                                    </p:anim>
                                    <p:animEffect transition="in" filter="fade">
                                      <p:cBhvr>
                                        <p:cTn id="17" dur="500"/>
                                        <p:tgtEl>
                                          <p:spTgt spid="44"/>
                                        </p:tgtEl>
                                      </p:cBhvr>
                                    </p:animEffect>
                                  </p:childTnLst>
                                </p:cTn>
                              </p:par>
                              <p:par>
                                <p:cTn id="18" presetID="53" presetClass="entr" presetSubtype="16" fill="hold" nodeType="withEffect">
                                  <p:stCondLst>
                                    <p:cond delay="2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4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nodeType="withEffect">
                                  <p:stCondLst>
                                    <p:cond delay="60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par>
                                <p:cTn id="33" presetID="53" presetClass="entr" presetSubtype="16" fill="hold" nodeType="withEffect">
                                  <p:stCondLst>
                                    <p:cond delay="8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1500"/>
                            </p:stCondLst>
                            <p:childTnLst>
                              <p:par>
                                <p:cTn id="39" presetID="2" presetClass="entr" presetSubtype="8"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0-#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1+#ppt_w/2"/>
                                          </p:val>
                                        </p:tav>
                                        <p:tav tm="100000">
                                          <p:val>
                                            <p:strVal val="#ppt_x"/>
                                          </p:val>
                                        </p:tav>
                                      </p:tavLst>
                                    </p:anim>
                                    <p:anim calcmode="lin" valueType="num">
                                      <p:cBhvr additive="base">
                                        <p:cTn id="46" dur="50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2" presetClass="entr" presetSubtype="8"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0-#ppt_w/2"/>
                                          </p:val>
                                        </p:tav>
                                        <p:tav tm="100000">
                                          <p:val>
                                            <p:strVal val="#ppt_x"/>
                                          </p:val>
                                        </p:tav>
                                      </p:tavLst>
                                    </p:anim>
                                    <p:anim calcmode="lin" valueType="num">
                                      <p:cBhvr additive="base">
                                        <p:cTn id="51" dur="500" fill="hold"/>
                                        <p:tgtEl>
                                          <p:spTgt spid="48"/>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additive="base">
                                        <p:cTn id="54" dur="500" fill="hold"/>
                                        <p:tgtEl>
                                          <p:spTgt spid="63"/>
                                        </p:tgtEl>
                                        <p:attrNameLst>
                                          <p:attrName>ppt_x</p:attrName>
                                        </p:attrNameLst>
                                      </p:cBhvr>
                                      <p:tavLst>
                                        <p:tav tm="0">
                                          <p:val>
                                            <p:strVal val="1+#ppt_w/2"/>
                                          </p:val>
                                        </p:tav>
                                        <p:tav tm="100000">
                                          <p:val>
                                            <p:strVal val="#ppt_x"/>
                                          </p:val>
                                        </p:tav>
                                      </p:tavLst>
                                    </p:anim>
                                    <p:anim calcmode="lin" valueType="num">
                                      <p:cBhvr additive="base">
                                        <p:cTn id="55" dur="500" fill="hold"/>
                                        <p:tgtEl>
                                          <p:spTgt spid="63"/>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2" presetClass="entr" presetSubtype="8"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0-#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additive="base">
                                        <p:cTn id="63" dur="500" fill="hold"/>
                                        <p:tgtEl>
                                          <p:spTgt spid="66"/>
                                        </p:tgtEl>
                                        <p:attrNameLst>
                                          <p:attrName>ppt_x</p:attrName>
                                        </p:attrNameLst>
                                      </p:cBhvr>
                                      <p:tavLst>
                                        <p:tav tm="0">
                                          <p:val>
                                            <p:strVal val="1+#ppt_w/2"/>
                                          </p:val>
                                        </p:tav>
                                        <p:tav tm="100000">
                                          <p:val>
                                            <p:strVal val="#ppt_x"/>
                                          </p:val>
                                        </p:tav>
                                      </p:tavLst>
                                    </p:anim>
                                    <p:anim calcmode="lin" valueType="num">
                                      <p:cBhvr additive="base">
                                        <p:cTn id="64" dur="500" fill="hold"/>
                                        <p:tgtEl>
                                          <p:spTgt spid="66"/>
                                        </p:tgtEl>
                                        <p:attrNameLst>
                                          <p:attrName>ppt_y</p:attrName>
                                        </p:attrNameLst>
                                      </p:cBhvr>
                                      <p:tavLst>
                                        <p:tav tm="0">
                                          <p:val>
                                            <p:strVal val="#ppt_y"/>
                                          </p:val>
                                        </p:tav>
                                        <p:tav tm="100000">
                                          <p:val>
                                            <p:strVal val="#ppt_y"/>
                                          </p:val>
                                        </p:tav>
                                      </p:tavLst>
                                    </p:anim>
                                  </p:childTnLst>
                                </p:cTn>
                              </p:par>
                            </p:childTnLst>
                          </p:cTn>
                        </p:par>
                        <p:par>
                          <p:cTn id="65" fill="hold">
                            <p:stCondLst>
                              <p:cond delay="3000"/>
                            </p:stCondLst>
                            <p:childTnLst>
                              <p:par>
                                <p:cTn id="66" presetID="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0-#ppt_w/2"/>
                                          </p:val>
                                        </p:tav>
                                        <p:tav tm="100000">
                                          <p:val>
                                            <p:strVal val="#ppt_x"/>
                                          </p:val>
                                        </p:tav>
                                      </p:tavLst>
                                    </p:anim>
                                    <p:anim calcmode="lin" valueType="num">
                                      <p:cBhvr additive="base">
                                        <p:cTn id="69" dur="500" fill="hold"/>
                                        <p:tgtEl>
                                          <p:spTgt spid="54"/>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additive="base">
                                        <p:cTn id="72" dur="500" fill="hold"/>
                                        <p:tgtEl>
                                          <p:spTgt spid="69"/>
                                        </p:tgtEl>
                                        <p:attrNameLst>
                                          <p:attrName>ppt_x</p:attrName>
                                        </p:attrNameLst>
                                      </p:cBhvr>
                                      <p:tavLst>
                                        <p:tav tm="0">
                                          <p:val>
                                            <p:strVal val="1+#ppt_w/2"/>
                                          </p:val>
                                        </p:tav>
                                        <p:tav tm="100000">
                                          <p:val>
                                            <p:strVal val="#ppt_x"/>
                                          </p:val>
                                        </p:tav>
                                      </p:tavLst>
                                    </p:anim>
                                    <p:anim calcmode="lin" valueType="num">
                                      <p:cBhvr additive="base">
                                        <p:cTn id="73" dur="500" fill="hold"/>
                                        <p:tgtEl>
                                          <p:spTgt spid="69"/>
                                        </p:tgtEl>
                                        <p:attrNameLst>
                                          <p:attrName>ppt_y</p:attrName>
                                        </p:attrNameLst>
                                      </p:cBhvr>
                                      <p:tavLst>
                                        <p:tav tm="0">
                                          <p:val>
                                            <p:strVal val="#ppt_y"/>
                                          </p:val>
                                        </p:tav>
                                        <p:tav tm="100000">
                                          <p:val>
                                            <p:strVal val="#ppt_y"/>
                                          </p:val>
                                        </p:tav>
                                      </p:tavLst>
                                    </p:anim>
                                  </p:childTnLst>
                                </p:cTn>
                              </p:par>
                            </p:childTnLst>
                          </p:cTn>
                        </p:par>
                        <p:par>
                          <p:cTn id="74" fill="hold">
                            <p:stCondLst>
                              <p:cond delay="3500"/>
                            </p:stCondLst>
                            <p:childTnLst>
                              <p:par>
                                <p:cTn id="75" presetID="2" presetClass="entr" presetSubtype="8" fill="hold" nodeType="afterEffect">
                                  <p:stCondLst>
                                    <p:cond delay="0"/>
                                  </p:stCondLst>
                                  <p:childTnLst>
                                    <p:set>
                                      <p:cBhvr>
                                        <p:cTn id="76" dur="1" fill="hold">
                                          <p:stCondLst>
                                            <p:cond delay="0"/>
                                          </p:stCondLst>
                                        </p:cTn>
                                        <p:tgtEl>
                                          <p:spTgt spid="57"/>
                                        </p:tgtEl>
                                        <p:attrNameLst>
                                          <p:attrName>style.visibility</p:attrName>
                                        </p:attrNameLst>
                                      </p:cBhvr>
                                      <p:to>
                                        <p:strVal val="visible"/>
                                      </p:to>
                                    </p:set>
                                    <p:anim calcmode="lin" valueType="num">
                                      <p:cBhvr additive="base">
                                        <p:cTn id="77" dur="500" fill="hold"/>
                                        <p:tgtEl>
                                          <p:spTgt spid="57"/>
                                        </p:tgtEl>
                                        <p:attrNameLst>
                                          <p:attrName>ppt_x</p:attrName>
                                        </p:attrNameLst>
                                      </p:cBhvr>
                                      <p:tavLst>
                                        <p:tav tm="0">
                                          <p:val>
                                            <p:strVal val="0-#ppt_w/2"/>
                                          </p:val>
                                        </p:tav>
                                        <p:tav tm="100000">
                                          <p:val>
                                            <p:strVal val="#ppt_x"/>
                                          </p:val>
                                        </p:tav>
                                      </p:tavLst>
                                    </p:anim>
                                    <p:anim calcmode="lin" valueType="num">
                                      <p:cBhvr additive="base">
                                        <p:cTn id="78" dur="500" fill="hold"/>
                                        <p:tgtEl>
                                          <p:spTgt spid="57"/>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72"/>
                                        </p:tgtEl>
                                        <p:attrNameLst>
                                          <p:attrName>style.visibility</p:attrName>
                                        </p:attrNameLst>
                                      </p:cBhvr>
                                      <p:to>
                                        <p:strVal val="visible"/>
                                      </p:to>
                                    </p:set>
                                    <p:anim calcmode="lin" valueType="num">
                                      <p:cBhvr additive="base">
                                        <p:cTn id="81" dur="500" fill="hold"/>
                                        <p:tgtEl>
                                          <p:spTgt spid="72"/>
                                        </p:tgtEl>
                                        <p:attrNameLst>
                                          <p:attrName>ppt_x</p:attrName>
                                        </p:attrNameLst>
                                      </p:cBhvr>
                                      <p:tavLst>
                                        <p:tav tm="0">
                                          <p:val>
                                            <p:strVal val="1+#ppt_w/2"/>
                                          </p:val>
                                        </p:tav>
                                        <p:tav tm="100000">
                                          <p:val>
                                            <p:strVal val="#ppt_x"/>
                                          </p:val>
                                        </p:tav>
                                      </p:tavLst>
                                    </p:anim>
                                    <p:anim calcmode="lin" valueType="num">
                                      <p:cBhvr additive="base">
                                        <p:cTn id="82"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136360" y="1299207"/>
            <a:ext cx="3142800" cy="3142800"/>
            <a:chOff x="5136360" y="1299207"/>
            <a:chExt cx="3142800" cy="3142800"/>
          </a:xfrm>
        </p:grpSpPr>
        <p:sp>
          <p:nvSpPr>
            <p:cNvPr id="5" name="Oval 18"/>
            <p:cNvSpPr/>
            <p:nvPr/>
          </p:nvSpPr>
          <p:spPr>
            <a:xfrm>
              <a:off x="5136360" y="1299207"/>
              <a:ext cx="3142800" cy="314280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dirty="0">
                <a:latin typeface="微软雅黑" panose="020B0503020204020204" pitchFamily="34" charset="-122"/>
                <a:ea typeface="微软雅黑" panose="020B0503020204020204" pitchFamily="34" charset="-122"/>
                <a:cs typeface="Helvetica Light"/>
              </a:endParaRPr>
            </a:p>
          </p:txBody>
        </p:sp>
        <p:sp>
          <p:nvSpPr>
            <p:cNvPr id="6" name="TextBox 5"/>
            <p:cNvSpPr txBox="1"/>
            <p:nvPr/>
          </p:nvSpPr>
          <p:spPr>
            <a:xfrm>
              <a:off x="5734936" y="3170672"/>
              <a:ext cx="1938908" cy="609398"/>
            </a:xfrm>
            <a:prstGeom prst="rect">
              <a:avLst/>
            </a:prstGeom>
            <a:noFill/>
          </p:spPr>
          <p:txBody>
            <a:bodyPr wrap="square" lIns="0" tIns="0" rIns="0" bIns="0" rtlCol="0">
              <a:spAutoFit/>
            </a:bodyPr>
            <a:lstStyle/>
            <a:p>
              <a:pPr algn="ctr">
                <a:lnSpc>
                  <a:spcPct val="12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6084819" y="2039519"/>
              <a:ext cx="1269578" cy="738664"/>
            </a:xfrm>
            <a:prstGeom prst="rect">
              <a:avLst/>
            </a:prstGeom>
            <a:noFill/>
          </p:spPr>
          <p:txBody>
            <a:bodyPr wrap="none" lIns="0" tIns="0" rIns="0" bIns="0" rtlCol="0">
              <a:spAutoFit/>
            </a:bodyPr>
            <a:lstStyle/>
            <a:p>
              <a:pPr algn="ctr"/>
              <a:r>
                <a:rPr lang="en-US" sz="48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86%</a:t>
              </a:r>
            </a:p>
          </p:txBody>
        </p:sp>
        <p:sp>
          <p:nvSpPr>
            <p:cNvPr id="8" name="TextBox 7"/>
            <p:cNvSpPr txBox="1"/>
            <p:nvPr/>
          </p:nvSpPr>
          <p:spPr>
            <a:xfrm>
              <a:off x="5987182" y="2810631"/>
              <a:ext cx="1384995" cy="276999"/>
            </a:xfrm>
            <a:prstGeom prst="rect">
              <a:avLst/>
            </a:prstGeom>
            <a:noFill/>
          </p:spPr>
          <p:txBody>
            <a:bodyPr wrap="none" lIns="0" tIns="0" rIns="0" bIns="0"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909267" y="1241284"/>
            <a:ext cx="2506980" cy="2506980"/>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dirty="0">
                <a:latin typeface="微软雅黑" panose="020B0503020204020204" pitchFamily="34" charset="-122"/>
                <a:ea typeface="微软雅黑" panose="020B0503020204020204" pitchFamily="34" charset="-122"/>
                <a:cs typeface="Helvetica Light"/>
              </a:endParaRPr>
            </a:p>
          </p:txBody>
        </p:sp>
        <p:sp>
          <p:nvSpPr>
            <p:cNvPr id="9" name="TextBox 8"/>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a:t>
              </a:r>
              <a:r>
                <a:rPr lang="zh-CN" altLang="en-US" sz="1000" dirty="0" smtClean="0">
                  <a:solidFill>
                    <a:schemeClr val="bg1"/>
                  </a:solidFill>
                  <a:latin typeface="微软雅黑" panose="020B0503020204020204" pitchFamily="34" charset="-122"/>
                  <a:ea typeface="微软雅黑" panose="020B0503020204020204" pitchFamily="34" charset="-122"/>
                </a:rPr>
                <a:t>，请</a:t>
              </a:r>
              <a:r>
                <a:rPr lang="zh-CN" altLang="en-US" sz="1000" dirty="0">
                  <a:solidFill>
                    <a:schemeClr val="bg1"/>
                  </a:solidFill>
                  <a:latin typeface="微软雅黑" panose="020B0503020204020204" pitchFamily="34" charset="-122"/>
                  <a:ea typeface="微软雅黑" panose="020B0503020204020204" pitchFamily="34" charset="-122"/>
                </a:rPr>
                <a:t>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539213" y="1617358"/>
              <a:ext cx="1269578" cy="738664"/>
            </a:xfrm>
            <a:prstGeom prst="rect">
              <a:avLst/>
            </a:prstGeom>
            <a:noFill/>
          </p:spPr>
          <p:txBody>
            <a:bodyPr wrap="none" lIns="0" tIns="0" rIns="0" bIns="0" rtlCol="0">
              <a:spAutoFit/>
            </a:bodyPr>
            <a:lstStyle/>
            <a:p>
              <a:pPr algn="ctr"/>
              <a:r>
                <a:rPr lang="en-US" sz="48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11" name="TextBox 10"/>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9"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2923938" y="2625442"/>
            <a:ext cx="2034540" cy="2034540"/>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dirty="0">
                <a:latin typeface="微软雅黑" panose="020B0503020204020204" pitchFamily="34" charset="-122"/>
                <a:ea typeface="微软雅黑" panose="020B0503020204020204" pitchFamily="34" charset="-122"/>
                <a:cs typeface="Helvetica Light"/>
              </a:endParaRPr>
            </a:p>
          </p:txBody>
        </p:sp>
        <p:sp>
          <p:nvSpPr>
            <p:cNvPr id="12" name="TextBox 11"/>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53%</a:t>
              </a:r>
            </a:p>
          </p:txBody>
        </p:sp>
        <p:sp>
          <p:nvSpPr>
            <p:cNvPr id="14" name="TextBox 13"/>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000" b="1" dirty="0" smtClean="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743074" y="1151562"/>
            <a:ext cx="1663582" cy="1663582"/>
            <a:chOff x="3743074" y="1151562"/>
            <a:chExt cx="1663582" cy="1663582"/>
          </a:xfrm>
        </p:grpSpPr>
        <p:sp>
          <p:nvSpPr>
            <p:cNvPr id="4" name="Oval 17"/>
            <p:cNvSpPr/>
            <p:nvPr/>
          </p:nvSpPr>
          <p:spPr>
            <a:xfrm>
              <a:off x="3743074" y="1151562"/>
              <a:ext cx="1663582" cy="1663582"/>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dirty="0">
                <a:latin typeface="微软雅黑" panose="020B0503020204020204" pitchFamily="34" charset="-122"/>
                <a:ea typeface="微软雅黑" panose="020B0503020204020204" pitchFamily="34" charset="-122"/>
                <a:cs typeface="Helvetica Light"/>
              </a:endParaRPr>
            </a:p>
          </p:txBody>
        </p:sp>
        <p:sp>
          <p:nvSpPr>
            <p:cNvPr id="15" name="TextBox 14"/>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800"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7" name="TextBox 16"/>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childTnLst>
                          </p:cTn>
                        </p:par>
                        <p:par>
                          <p:cTn id="18" fill="hold">
                            <p:stCondLst>
                              <p:cond delay="1350"/>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1850"/>
                            </p:stCondLst>
                            <p:childTnLst>
                              <p:par>
                                <p:cTn id="25" presetID="53" presetClass="entr" presetSubtype="16"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350"/>
                            </p:stCondLst>
                            <p:childTnLst>
                              <p:par>
                                <p:cTn id="31" presetID="53" presetClass="entr" presetSubtype="16"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83"/>
          <p:cNvSpPr/>
          <p:nvPr/>
        </p:nvSpPr>
        <p:spPr>
          <a:xfrm>
            <a:off x="1066251" y="1131590"/>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dirty="0"/>
          </a:p>
        </p:txBody>
      </p:sp>
      <p:sp>
        <p:nvSpPr>
          <p:cNvPr id="3" name="Shape 3885"/>
          <p:cNvSpPr/>
          <p:nvPr/>
        </p:nvSpPr>
        <p:spPr>
          <a:xfrm>
            <a:off x="1784796" y="1706122"/>
            <a:ext cx="5583935" cy="553998"/>
          </a:xfrm>
          <a:prstGeom prst="rect">
            <a:avLst/>
          </a:prstGeom>
          <a:noFill/>
          <a:ln w="12700" cap="flat">
            <a:noFill/>
            <a:miter lim="400000"/>
          </a:ln>
          <a:effec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Shape 3886"/>
          <p:cNvSpPr/>
          <p:nvPr/>
        </p:nvSpPr>
        <p:spPr>
          <a:xfrm>
            <a:off x="1066251" y="2362430"/>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dirty="0"/>
          </a:p>
        </p:txBody>
      </p:sp>
      <p:sp>
        <p:nvSpPr>
          <p:cNvPr id="5" name="Shape 3888"/>
          <p:cNvSpPr/>
          <p:nvPr/>
        </p:nvSpPr>
        <p:spPr>
          <a:xfrm>
            <a:off x="1784796" y="2936961"/>
            <a:ext cx="5583935" cy="553998"/>
          </a:xfrm>
          <a:prstGeom prst="rect">
            <a:avLst/>
          </a:prstGeom>
          <a:noFill/>
          <a:ln w="12700" cap="flat">
            <a:noFill/>
            <a:miter lim="400000"/>
          </a:ln>
          <a:effec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Shape 3889"/>
          <p:cNvSpPr/>
          <p:nvPr/>
        </p:nvSpPr>
        <p:spPr>
          <a:xfrm>
            <a:off x="1066251" y="3560829"/>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dirty="0"/>
          </a:p>
        </p:txBody>
      </p:sp>
      <p:sp>
        <p:nvSpPr>
          <p:cNvPr id="7" name="Shape 3891"/>
          <p:cNvSpPr/>
          <p:nvPr/>
        </p:nvSpPr>
        <p:spPr>
          <a:xfrm>
            <a:off x="1784796" y="4135361"/>
            <a:ext cx="5583935" cy="553998"/>
          </a:xfrm>
          <a:prstGeom prst="rect">
            <a:avLst/>
          </a:prstGeom>
          <a:noFill/>
          <a:ln w="12700" cap="flat">
            <a:noFill/>
            <a:miter lim="400000"/>
          </a:ln>
          <a:effec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Text Placeholder 5"/>
          <p:cNvSpPr txBox="1"/>
          <p:nvPr/>
        </p:nvSpPr>
        <p:spPr>
          <a:xfrm>
            <a:off x="3063648" y="1204261"/>
            <a:ext cx="3026229" cy="306559"/>
          </a:xfrm>
          <a:prstGeom prst="rect">
            <a:avLst/>
          </a:prstGeom>
        </p:spPr>
        <p:txBody>
          <a:bodyPr anchor="ctr">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1400" dirty="0" smtClean="0">
                <a:solidFill>
                  <a:srgbClr val="FCFCFC"/>
                </a:solidFill>
                <a:latin typeface="微软雅黑" panose="020B0503020204020204" pitchFamily="34" charset="-122"/>
                <a:ea typeface="微软雅黑" panose="020B0503020204020204" pitchFamily="34" charset="-122"/>
              </a:rPr>
              <a:t>Q1       </a:t>
            </a:r>
            <a:r>
              <a:rPr lang="zh-CN" altLang="en-US" sz="1400" dirty="0" smtClean="0">
                <a:solidFill>
                  <a:srgbClr val="FCFCFC"/>
                </a:solidFill>
                <a:latin typeface="微软雅黑" panose="020B0503020204020204" pitchFamily="34" charset="-122"/>
                <a:ea typeface="微软雅黑" panose="020B0503020204020204" pitchFamily="34" charset="-122"/>
              </a:rPr>
              <a:t>点击输入您的问题标题文本内容</a:t>
            </a:r>
            <a:r>
              <a:rPr lang="en-US" sz="1400" dirty="0" smtClean="0">
                <a:solidFill>
                  <a:srgbClr val="FCFCFC"/>
                </a:solidFill>
                <a:latin typeface="微软雅黑" panose="020B0503020204020204" pitchFamily="34" charset="-122"/>
                <a:ea typeface="微软雅黑" panose="020B0503020204020204" pitchFamily="34" charset="-122"/>
              </a:rPr>
              <a:t> ?</a:t>
            </a:r>
            <a:endParaRPr lang="en-US" sz="1400" dirty="0">
              <a:solidFill>
                <a:srgbClr val="FCFCFC"/>
              </a:solidFill>
              <a:latin typeface="微软雅黑" panose="020B0503020204020204" pitchFamily="34" charset="-122"/>
              <a:ea typeface="微软雅黑" panose="020B0503020204020204" pitchFamily="34" charset="-122"/>
            </a:endParaRPr>
          </a:p>
        </p:txBody>
      </p:sp>
      <p:sp>
        <p:nvSpPr>
          <p:cNvPr id="9" name="Text Placeholder 5"/>
          <p:cNvSpPr txBox="1"/>
          <p:nvPr/>
        </p:nvSpPr>
        <p:spPr>
          <a:xfrm>
            <a:off x="3063648" y="3633500"/>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smtClean="0">
                <a:solidFill>
                  <a:srgbClr val="FCFCFC"/>
                </a:solidFill>
                <a:latin typeface="微软雅黑" panose="020B0503020204020204" pitchFamily="34" charset="-122"/>
                <a:ea typeface="微软雅黑" panose="020B0503020204020204" pitchFamily="34" charset="-122"/>
              </a:rPr>
              <a:t>Q3       </a:t>
            </a:r>
            <a:r>
              <a:rPr lang="zh-CN" altLang="en-US" sz="1400" dirty="0" smtClean="0">
                <a:solidFill>
                  <a:srgbClr val="FCFCFC"/>
                </a:solidFill>
                <a:latin typeface="微软雅黑" panose="020B0503020204020204" pitchFamily="34" charset="-122"/>
                <a:ea typeface="微软雅黑" panose="020B0503020204020204" pitchFamily="34" charset="-122"/>
              </a:rPr>
              <a:t>点击</a:t>
            </a:r>
            <a:r>
              <a:rPr lang="zh-CN" altLang="en-US" sz="1400" dirty="0">
                <a:solidFill>
                  <a:srgbClr val="FCFCFC"/>
                </a:solidFill>
                <a:latin typeface="微软雅黑" panose="020B0503020204020204" pitchFamily="34" charset="-122"/>
                <a:ea typeface="微软雅黑" panose="020B0503020204020204" pitchFamily="34" charset="-122"/>
              </a:rPr>
              <a:t>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1" name="Text Placeholder 5"/>
          <p:cNvSpPr txBox="1"/>
          <p:nvPr/>
        </p:nvSpPr>
        <p:spPr>
          <a:xfrm>
            <a:off x="3063648" y="2435101"/>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smtClean="0">
                <a:solidFill>
                  <a:srgbClr val="FCFCFC"/>
                </a:solidFill>
                <a:latin typeface="微软雅黑" panose="020B0503020204020204" pitchFamily="34" charset="-122"/>
                <a:ea typeface="微软雅黑" panose="020B0503020204020204" pitchFamily="34" charset="-122"/>
              </a:rPr>
              <a:t>Q2       </a:t>
            </a:r>
            <a:r>
              <a:rPr lang="zh-CN" altLang="en-US" sz="1400" dirty="0" smtClean="0">
                <a:solidFill>
                  <a:srgbClr val="FCFCFC"/>
                </a:solidFill>
                <a:latin typeface="微软雅黑" panose="020B0503020204020204" pitchFamily="34" charset="-122"/>
                <a:ea typeface="微软雅黑" panose="020B0503020204020204" pitchFamily="34" charset="-122"/>
              </a:rPr>
              <a:t>点击</a:t>
            </a:r>
            <a:r>
              <a:rPr lang="zh-CN" altLang="en-US" sz="1400" dirty="0">
                <a:solidFill>
                  <a:srgbClr val="FCFCFC"/>
                </a:solidFill>
                <a:latin typeface="微软雅黑" panose="020B0503020204020204" pitchFamily="34" charset="-122"/>
                <a:ea typeface="微软雅黑" panose="020B0503020204020204" pitchFamily="34" charset="-122"/>
              </a:rPr>
              <a:t>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3"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2350"/>
                            </p:stCondLst>
                            <p:childTnLst>
                              <p:par>
                                <p:cTn id="25" presetID="16" presetClass="entr" presetSubtype="37"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outVertical)">
                                      <p:cBhvr>
                                        <p:cTn id="27" dur="500"/>
                                        <p:tgtEl>
                                          <p:spTgt spid="4"/>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350"/>
                            </p:stCondLst>
                            <p:childTnLst>
                              <p:par>
                                <p:cTn id="33" presetID="22" presetClass="entr" presetSubtype="1"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up)">
                                      <p:cBhvr>
                                        <p:cTn id="35" dur="500"/>
                                        <p:tgtEl>
                                          <p:spTgt spid="5"/>
                                        </p:tgtEl>
                                      </p:cBhvr>
                                    </p:animEffect>
                                  </p:childTnLst>
                                </p:cTn>
                              </p:par>
                            </p:childTnLst>
                          </p:cTn>
                        </p:par>
                        <p:par>
                          <p:cTn id="36" fill="hold">
                            <p:stCondLst>
                              <p:cond delay="3850"/>
                            </p:stCondLst>
                            <p:childTnLst>
                              <p:par>
                                <p:cTn id="37" presetID="16" presetClass="entr" presetSubtype="37"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4850"/>
                            </p:stCondLst>
                            <p:childTnLst>
                              <p:par>
                                <p:cTn id="45" presetID="22"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build="p"/>
      <p:bldP spid="9" grpId="0"/>
      <p:bldP spid="11"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1633069" y="1347614"/>
            <a:ext cx="398195" cy="398195"/>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grpSp>
      <p:sp>
        <p:nvSpPr>
          <p:cNvPr id="7" name="Shape 1319"/>
          <p:cNvSpPr/>
          <p:nvPr/>
        </p:nvSpPr>
        <p:spPr>
          <a:xfrm flipV="1">
            <a:off x="2030086"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8" name="Shape 1320"/>
          <p:cNvSpPr/>
          <p:nvPr/>
        </p:nvSpPr>
        <p:spPr>
          <a:xfrm flipV="1">
            <a:off x="3608012"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9" name="Shape 1321"/>
          <p:cNvSpPr/>
          <p:nvPr/>
        </p:nvSpPr>
        <p:spPr>
          <a:xfrm flipV="1">
            <a:off x="5185939"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10" name="Shape 1322"/>
          <p:cNvSpPr/>
          <p:nvPr/>
        </p:nvSpPr>
        <p:spPr>
          <a:xfrm flipH="1">
            <a:off x="2228830"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11" name="Shape 1323"/>
          <p:cNvSpPr/>
          <p:nvPr/>
        </p:nvSpPr>
        <p:spPr>
          <a:xfrm flipH="1">
            <a:off x="3806756"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12" name="Shape 1324"/>
          <p:cNvSpPr/>
          <p:nvPr/>
        </p:nvSpPr>
        <p:spPr>
          <a:xfrm flipH="1">
            <a:off x="5384683" y="3257833"/>
            <a:ext cx="982165"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13" name="Shape 1325"/>
          <p:cNvSpPr/>
          <p:nvPr/>
        </p:nvSpPr>
        <p:spPr>
          <a:xfrm flipV="1">
            <a:off x="6763308" y="1545999"/>
            <a:ext cx="1206785"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14" name="Shape 1326"/>
          <p:cNvSpPr/>
          <p:nvPr/>
        </p:nvSpPr>
        <p:spPr>
          <a:xfrm>
            <a:off x="7969253" y="1553506"/>
            <a:ext cx="0" cy="1708395"/>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15" name="Shape 1327"/>
          <p:cNvSpPr/>
          <p:nvPr/>
        </p:nvSpPr>
        <p:spPr>
          <a:xfrm flipH="1">
            <a:off x="6962609" y="3257833"/>
            <a:ext cx="1006809"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16" name="Shape 1328"/>
          <p:cNvSpPr/>
          <p:nvPr/>
        </p:nvSpPr>
        <p:spPr>
          <a:xfrm flipH="1">
            <a:off x="1137760" y="3257833"/>
            <a:ext cx="499406"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17" name="Shape 1329"/>
          <p:cNvSpPr/>
          <p:nvPr/>
        </p:nvSpPr>
        <p:spPr>
          <a:xfrm flipV="1">
            <a:off x="1139530" y="1545999"/>
            <a:ext cx="0" cy="1715902"/>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18" name="Shape 1330"/>
          <p:cNvSpPr/>
          <p:nvPr/>
        </p:nvSpPr>
        <p:spPr>
          <a:xfrm>
            <a:off x="1135256" y="1545999"/>
            <a:ext cx="300246"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nvGrpSpPr>
          <p:cNvPr id="19" name="Group 1335"/>
          <p:cNvGrpSpPr/>
          <p:nvPr/>
        </p:nvGrpSpPr>
        <p:grpSpPr>
          <a:xfrm>
            <a:off x="3210994" y="1347614"/>
            <a:ext cx="398195" cy="398195"/>
            <a:chOff x="0" y="0"/>
            <a:chExt cx="1243363" cy="1243363"/>
          </a:xfrm>
        </p:grpSpPr>
        <p:sp>
          <p:nvSpPr>
            <p:cNvPr id="20" name="Shape 133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grpSp>
      <p:grpSp>
        <p:nvGrpSpPr>
          <p:cNvPr id="24" name="Group 1338"/>
          <p:cNvGrpSpPr/>
          <p:nvPr/>
        </p:nvGrpSpPr>
        <p:grpSpPr>
          <a:xfrm>
            <a:off x="4788921" y="1347614"/>
            <a:ext cx="398195" cy="398195"/>
            <a:chOff x="0" y="0"/>
            <a:chExt cx="1243363" cy="1243363"/>
          </a:xfrm>
        </p:grpSpPr>
        <p:sp>
          <p:nvSpPr>
            <p:cNvPr id="25" name="Shape 1336"/>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grpSp>
        <p:nvGrpSpPr>
          <p:cNvPr id="27" name="Group 1341"/>
          <p:cNvGrpSpPr/>
          <p:nvPr/>
        </p:nvGrpSpPr>
        <p:grpSpPr>
          <a:xfrm>
            <a:off x="6366847" y="1347614"/>
            <a:ext cx="398195" cy="398195"/>
            <a:chOff x="0" y="0"/>
            <a:chExt cx="1243363" cy="1243363"/>
          </a:xfrm>
        </p:grpSpPr>
        <p:sp>
          <p:nvSpPr>
            <p:cNvPr id="28" name="Shape 1339"/>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grpSp>
        <p:nvGrpSpPr>
          <p:cNvPr id="30" name="Group 1344"/>
          <p:cNvGrpSpPr/>
          <p:nvPr/>
        </p:nvGrpSpPr>
        <p:grpSpPr>
          <a:xfrm>
            <a:off x="6366847" y="3058559"/>
            <a:ext cx="398195" cy="398195"/>
            <a:chOff x="0" y="0"/>
            <a:chExt cx="1243363" cy="1243363"/>
          </a:xfrm>
        </p:grpSpPr>
        <p:sp>
          <p:nvSpPr>
            <p:cNvPr id="31" name="Shape 1342"/>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grpSp>
        <p:nvGrpSpPr>
          <p:cNvPr id="33" name="Group 1347"/>
          <p:cNvGrpSpPr/>
          <p:nvPr/>
        </p:nvGrpSpPr>
        <p:grpSpPr>
          <a:xfrm>
            <a:off x="4788921" y="3058559"/>
            <a:ext cx="398195" cy="398195"/>
            <a:chOff x="0" y="0"/>
            <a:chExt cx="1243363" cy="1243363"/>
          </a:xfrm>
        </p:grpSpPr>
        <p:sp>
          <p:nvSpPr>
            <p:cNvPr id="34" name="Shape 1345"/>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grpSp>
        <p:nvGrpSpPr>
          <p:cNvPr id="36" name="Group 1350"/>
          <p:cNvGrpSpPr/>
          <p:nvPr/>
        </p:nvGrpSpPr>
        <p:grpSpPr>
          <a:xfrm>
            <a:off x="3210995" y="3058559"/>
            <a:ext cx="398195" cy="398195"/>
            <a:chOff x="0" y="0"/>
            <a:chExt cx="1243363" cy="1243363"/>
          </a:xfrm>
        </p:grpSpPr>
        <p:sp>
          <p:nvSpPr>
            <p:cNvPr id="37" name="Shape 1348"/>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grpSp>
        <p:nvGrpSpPr>
          <p:cNvPr id="39" name="Group 1356"/>
          <p:cNvGrpSpPr/>
          <p:nvPr/>
        </p:nvGrpSpPr>
        <p:grpSpPr>
          <a:xfrm>
            <a:off x="1633069" y="3058559"/>
            <a:ext cx="398195" cy="398195"/>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dirty="0">
                  <a:latin typeface="微软雅黑" panose="020B0503020204020204" pitchFamily="34" charset="-122"/>
                  <a:ea typeface="微软雅黑" panose="020B0503020204020204" pitchFamily="34" charset="-122"/>
                </a:endParaRPr>
              </a:p>
            </p:txBody>
          </p:sp>
        </p:grpSp>
      </p:grpSp>
      <p:sp>
        <p:nvSpPr>
          <p:cNvPr id="45" name="TextBox 44"/>
          <p:cNvSpPr txBox="1"/>
          <p:nvPr/>
        </p:nvSpPr>
        <p:spPr>
          <a:xfrm>
            <a:off x="1633069"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ext Placeholder 4"/>
          <p:cNvSpPr txBox="1"/>
          <p:nvPr/>
        </p:nvSpPr>
        <p:spPr>
          <a:xfrm>
            <a:off x="1549308"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3210995"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Text Placeholder 4"/>
          <p:cNvSpPr txBox="1"/>
          <p:nvPr/>
        </p:nvSpPr>
        <p:spPr>
          <a:xfrm>
            <a:off x="3127234" y="1851186"/>
            <a:ext cx="1288998"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788922"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 Placeholder 4"/>
          <p:cNvSpPr txBox="1"/>
          <p:nvPr/>
        </p:nvSpPr>
        <p:spPr>
          <a:xfrm>
            <a:off x="4705160"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366847"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Text Placeholder 4"/>
          <p:cNvSpPr txBox="1"/>
          <p:nvPr/>
        </p:nvSpPr>
        <p:spPr>
          <a:xfrm>
            <a:off x="6283086"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1633069"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Text Placeholder 4"/>
          <p:cNvSpPr txBox="1"/>
          <p:nvPr/>
        </p:nvSpPr>
        <p:spPr>
          <a:xfrm>
            <a:off x="1549308"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3210995"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Text Placeholder 4"/>
          <p:cNvSpPr txBox="1"/>
          <p:nvPr/>
        </p:nvSpPr>
        <p:spPr>
          <a:xfrm>
            <a:off x="3127234" y="3584211"/>
            <a:ext cx="1288998"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4788922"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Text Placeholder 4"/>
          <p:cNvSpPr txBox="1"/>
          <p:nvPr/>
        </p:nvSpPr>
        <p:spPr>
          <a:xfrm>
            <a:off x="4705160"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6366847"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Text Placeholder 4"/>
          <p:cNvSpPr txBox="1"/>
          <p:nvPr/>
        </p:nvSpPr>
        <p:spPr>
          <a:xfrm>
            <a:off x="6283086"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fade">
                                      <p:cBhvr>
                                        <p:cTn id="19" dur="500"/>
                                        <p:tgtEl>
                                          <p:spTgt spid="46">
                                            <p:txEl>
                                              <p:pRg st="0" end="0"/>
                                            </p:txEl>
                                          </p:spTgt>
                                        </p:tgtEl>
                                      </p:cBhvr>
                                    </p:animEffect>
                                  </p:childTnLst>
                                </p:cTn>
                              </p:par>
                            </p:childTnLst>
                          </p:cTn>
                        </p:par>
                        <p:par>
                          <p:cTn id="20" fill="hold">
                            <p:stCondLst>
                              <p:cond delay="1850"/>
                            </p:stCondLst>
                            <p:childTnLst>
                              <p:par>
                                <p:cTn id="21" presetID="18" presetClass="entr" presetSubtype="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strips(downRight)">
                                      <p:cBhvr>
                                        <p:cTn id="23" dur="500"/>
                                        <p:tgtEl>
                                          <p:spTgt spid="4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850"/>
                            </p:stCondLst>
                            <p:childTnLst>
                              <p:par>
                                <p:cTn id="29" presetID="9"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ssolv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8">
                                            <p:txEl>
                                              <p:pRg st="0" end="0"/>
                                            </p:txEl>
                                          </p:spTgt>
                                        </p:tgtEl>
                                        <p:attrNameLst>
                                          <p:attrName>style.visibility</p:attrName>
                                        </p:attrNameLst>
                                      </p:cBhvr>
                                      <p:to>
                                        <p:strVal val="visible"/>
                                      </p:to>
                                    </p:set>
                                    <p:animEffect transition="in" filter="fade">
                                      <p:cBhvr>
                                        <p:cTn id="35" dur="500"/>
                                        <p:tgtEl>
                                          <p:spTgt spid="48">
                                            <p:txEl>
                                              <p:pRg st="0" end="0"/>
                                            </p:txEl>
                                          </p:spTgt>
                                        </p:tgtEl>
                                      </p:cBhvr>
                                    </p:animEffect>
                                  </p:childTnLst>
                                </p:cTn>
                              </p:par>
                            </p:childTnLst>
                          </p:cTn>
                        </p:par>
                        <p:par>
                          <p:cTn id="36" fill="hold">
                            <p:stCondLst>
                              <p:cond delay="3850"/>
                            </p:stCondLst>
                            <p:childTnLst>
                              <p:par>
                                <p:cTn id="37" presetID="18" presetClass="entr" presetSubtype="6"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strips(downRight)">
                                      <p:cBhvr>
                                        <p:cTn id="39" dur="500"/>
                                        <p:tgtEl>
                                          <p:spTgt spid="4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4850"/>
                            </p:stCondLst>
                            <p:childTnLst>
                              <p:par>
                                <p:cTn id="45" presetID="9"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dissolve">
                                      <p:cBhvr>
                                        <p:cTn id="47" dur="500"/>
                                        <p:tgtEl>
                                          <p:spTgt spid="24"/>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0">
                                            <p:txEl>
                                              <p:pRg st="0" end="0"/>
                                            </p:txEl>
                                          </p:spTgt>
                                        </p:tgtEl>
                                        <p:attrNameLst>
                                          <p:attrName>style.visibility</p:attrName>
                                        </p:attrNameLst>
                                      </p:cBhvr>
                                      <p:to>
                                        <p:strVal val="visible"/>
                                      </p:to>
                                    </p:set>
                                    <p:animEffect transition="in" filter="fade">
                                      <p:cBhvr>
                                        <p:cTn id="51" dur="500"/>
                                        <p:tgtEl>
                                          <p:spTgt spid="50">
                                            <p:txEl>
                                              <p:pRg st="0" end="0"/>
                                            </p:txEl>
                                          </p:spTgt>
                                        </p:tgtEl>
                                      </p:cBhvr>
                                    </p:animEffect>
                                  </p:childTnLst>
                                </p:cTn>
                              </p:par>
                            </p:childTnLst>
                          </p:cTn>
                        </p:par>
                        <p:par>
                          <p:cTn id="52" fill="hold">
                            <p:stCondLst>
                              <p:cond delay="5850"/>
                            </p:stCondLst>
                            <p:childTnLst>
                              <p:par>
                                <p:cTn id="53" presetID="18" presetClass="entr" presetSubtype="6"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strips(downRight)">
                                      <p:cBhvr>
                                        <p:cTn id="55" dur="500"/>
                                        <p:tgtEl>
                                          <p:spTgt spid="49"/>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par>
                          <p:cTn id="60" fill="hold">
                            <p:stCondLst>
                              <p:cond delay="6850"/>
                            </p:stCondLst>
                            <p:childTnLst>
                              <p:par>
                                <p:cTn id="61" presetID="9" presetClass="entr" presetSubtype="0"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dissolve">
                                      <p:cBhvr>
                                        <p:cTn id="63" dur="500"/>
                                        <p:tgtEl>
                                          <p:spTgt spid="27"/>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2">
                                            <p:txEl>
                                              <p:pRg st="0" end="0"/>
                                            </p:txEl>
                                          </p:spTgt>
                                        </p:tgtEl>
                                        <p:attrNameLst>
                                          <p:attrName>style.visibility</p:attrName>
                                        </p:attrNameLst>
                                      </p:cBhvr>
                                      <p:to>
                                        <p:strVal val="visible"/>
                                      </p:to>
                                    </p:set>
                                    <p:animEffect transition="in" filter="fade">
                                      <p:cBhvr>
                                        <p:cTn id="67" dur="500"/>
                                        <p:tgtEl>
                                          <p:spTgt spid="52">
                                            <p:txEl>
                                              <p:pRg st="0" end="0"/>
                                            </p:txEl>
                                          </p:spTgt>
                                        </p:tgtEl>
                                      </p:cBhvr>
                                    </p:animEffect>
                                  </p:childTnLst>
                                </p:cTn>
                              </p:par>
                            </p:childTnLst>
                          </p:cTn>
                        </p:par>
                        <p:par>
                          <p:cTn id="68" fill="hold">
                            <p:stCondLst>
                              <p:cond delay="7850"/>
                            </p:stCondLst>
                            <p:childTnLst>
                              <p:par>
                                <p:cTn id="69" presetID="18" presetClass="entr" presetSubtype="6"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strips(downRight)">
                                      <p:cBhvr>
                                        <p:cTn id="71" dur="500"/>
                                        <p:tgtEl>
                                          <p:spTgt spid="51"/>
                                        </p:tgtEl>
                                      </p:cBhvr>
                                    </p:animEffect>
                                  </p:childTnLst>
                                </p:cTn>
                              </p:par>
                            </p:childTnLst>
                          </p:cTn>
                        </p:par>
                        <p:par>
                          <p:cTn id="72" fill="hold">
                            <p:stCondLst>
                              <p:cond delay="8350"/>
                            </p:stCondLst>
                            <p:childTnLst>
                              <p:par>
                                <p:cTn id="73" presetID="22" presetClass="entr" presetSubtype="8"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left)">
                                      <p:cBhvr>
                                        <p:cTn id="75" dur="500"/>
                                        <p:tgtEl>
                                          <p:spTgt spid="13"/>
                                        </p:tgtEl>
                                      </p:cBhvr>
                                    </p:animEffect>
                                  </p:childTnLst>
                                </p:cTn>
                              </p:par>
                            </p:childTnLst>
                          </p:cTn>
                        </p:par>
                        <p:par>
                          <p:cTn id="76" fill="hold">
                            <p:stCondLst>
                              <p:cond delay="8850"/>
                            </p:stCondLst>
                            <p:childTnLst>
                              <p:par>
                                <p:cTn id="77" presetID="22"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350"/>
                            </p:stCondLst>
                            <p:childTnLst>
                              <p:par>
                                <p:cTn id="81" presetID="22" presetClass="entr" presetSubtype="2"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right)">
                                      <p:cBhvr>
                                        <p:cTn id="83" dur="500"/>
                                        <p:tgtEl>
                                          <p:spTgt spid="15"/>
                                        </p:tgtEl>
                                      </p:cBhvr>
                                    </p:animEffect>
                                  </p:childTnLst>
                                </p:cTn>
                              </p:par>
                            </p:childTnLst>
                          </p:cTn>
                        </p:par>
                        <p:par>
                          <p:cTn id="84" fill="hold">
                            <p:stCondLst>
                              <p:cond delay="9850"/>
                            </p:stCondLst>
                            <p:childTnLst>
                              <p:par>
                                <p:cTn id="85" presetID="9" presetClass="entr" presetSubtype="0" fill="hold"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dissolve">
                                      <p:cBhvr>
                                        <p:cTn id="87" dur="500"/>
                                        <p:tgtEl>
                                          <p:spTgt spid="30"/>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60">
                                            <p:txEl>
                                              <p:pRg st="0" end="0"/>
                                            </p:txEl>
                                          </p:spTgt>
                                        </p:tgtEl>
                                        <p:attrNameLst>
                                          <p:attrName>style.visibility</p:attrName>
                                        </p:attrNameLst>
                                      </p:cBhvr>
                                      <p:to>
                                        <p:strVal val="visible"/>
                                      </p:to>
                                    </p:set>
                                    <p:animEffect transition="in" filter="fade">
                                      <p:cBhvr>
                                        <p:cTn id="91" dur="500"/>
                                        <p:tgtEl>
                                          <p:spTgt spid="60">
                                            <p:txEl>
                                              <p:pRg st="0" end="0"/>
                                            </p:txEl>
                                          </p:spTgt>
                                        </p:tgtEl>
                                      </p:cBhvr>
                                    </p:animEffect>
                                  </p:childTnLst>
                                </p:cTn>
                              </p:par>
                            </p:childTnLst>
                          </p:cTn>
                        </p:par>
                        <p:par>
                          <p:cTn id="92" fill="hold">
                            <p:stCondLst>
                              <p:cond delay="10850"/>
                            </p:stCondLst>
                            <p:childTnLst>
                              <p:par>
                                <p:cTn id="93" presetID="18" presetClass="entr" presetSubtype="6"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strips(downRight)">
                                      <p:cBhvr>
                                        <p:cTn id="95" dur="500"/>
                                        <p:tgtEl>
                                          <p:spTgt spid="59"/>
                                        </p:tgtEl>
                                      </p:cBhvr>
                                    </p:animEffect>
                                  </p:childTnLst>
                                </p:cTn>
                              </p:par>
                            </p:childTnLst>
                          </p:cTn>
                        </p:par>
                        <p:par>
                          <p:cTn id="96" fill="hold">
                            <p:stCondLst>
                              <p:cond delay="11350"/>
                            </p:stCondLst>
                            <p:childTnLst>
                              <p:par>
                                <p:cTn id="97" presetID="22" presetClass="entr" presetSubtype="2" fill="hold" grpId="0" nodeType="afterEffect">
                                  <p:stCondLst>
                                    <p:cond delay="0"/>
                                  </p:stCondLst>
                                  <p:childTnLst>
                                    <p:set>
                                      <p:cBhvr>
                                        <p:cTn id="98" dur="1" fill="hold">
                                          <p:stCondLst>
                                            <p:cond delay="0"/>
                                          </p:stCondLst>
                                        </p:cTn>
                                        <p:tgtEl>
                                          <p:spTgt spid="12"/>
                                        </p:tgtEl>
                                        <p:attrNameLst>
                                          <p:attrName>style.visibility</p:attrName>
                                        </p:attrNameLst>
                                      </p:cBhvr>
                                      <p:to>
                                        <p:strVal val="visible"/>
                                      </p:to>
                                    </p:set>
                                    <p:animEffect transition="in" filter="wipe(right)">
                                      <p:cBhvr>
                                        <p:cTn id="99" dur="500"/>
                                        <p:tgtEl>
                                          <p:spTgt spid="12"/>
                                        </p:tgtEl>
                                      </p:cBhvr>
                                    </p:animEffect>
                                  </p:childTnLst>
                                </p:cTn>
                              </p:par>
                            </p:childTnLst>
                          </p:cTn>
                        </p:par>
                        <p:par>
                          <p:cTn id="100" fill="hold">
                            <p:stCondLst>
                              <p:cond delay="11850"/>
                            </p:stCondLst>
                            <p:childTnLst>
                              <p:par>
                                <p:cTn id="101" presetID="9" presetClass="entr" presetSubtype="0"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dissolve">
                                      <p:cBhvr>
                                        <p:cTn id="103" dur="500"/>
                                        <p:tgtEl>
                                          <p:spTgt spid="33"/>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58">
                                            <p:txEl>
                                              <p:pRg st="0" end="0"/>
                                            </p:txEl>
                                          </p:spTgt>
                                        </p:tgtEl>
                                        <p:attrNameLst>
                                          <p:attrName>style.visibility</p:attrName>
                                        </p:attrNameLst>
                                      </p:cBhvr>
                                      <p:to>
                                        <p:strVal val="visible"/>
                                      </p:to>
                                    </p:set>
                                    <p:animEffect transition="in" filter="fade">
                                      <p:cBhvr>
                                        <p:cTn id="107" dur="500"/>
                                        <p:tgtEl>
                                          <p:spTgt spid="58">
                                            <p:txEl>
                                              <p:pRg st="0" end="0"/>
                                            </p:txEl>
                                          </p:spTgt>
                                        </p:tgtEl>
                                      </p:cBhvr>
                                    </p:animEffect>
                                  </p:childTnLst>
                                </p:cTn>
                              </p:par>
                            </p:childTnLst>
                          </p:cTn>
                        </p:par>
                        <p:par>
                          <p:cTn id="108" fill="hold">
                            <p:stCondLst>
                              <p:cond delay="12850"/>
                            </p:stCondLst>
                            <p:childTnLst>
                              <p:par>
                                <p:cTn id="109" presetID="18" presetClass="entr" presetSubtype="6" fill="hold" grpId="0"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strips(downRight)">
                                      <p:cBhvr>
                                        <p:cTn id="111" dur="500"/>
                                        <p:tgtEl>
                                          <p:spTgt spid="57"/>
                                        </p:tgtEl>
                                      </p:cBhvr>
                                    </p:animEffect>
                                  </p:childTnLst>
                                </p:cTn>
                              </p:par>
                            </p:childTnLst>
                          </p:cTn>
                        </p:par>
                        <p:par>
                          <p:cTn id="112" fill="hold">
                            <p:stCondLst>
                              <p:cond delay="13350"/>
                            </p:stCondLst>
                            <p:childTnLst>
                              <p:par>
                                <p:cTn id="113" presetID="22" presetClass="entr" presetSubtype="2" fill="hold" grpId="0" nodeType="afterEffect">
                                  <p:stCondLst>
                                    <p:cond delay="0"/>
                                  </p:stCondLst>
                                  <p:childTnLst>
                                    <p:set>
                                      <p:cBhvr>
                                        <p:cTn id="114" dur="1" fill="hold">
                                          <p:stCondLst>
                                            <p:cond delay="0"/>
                                          </p:stCondLst>
                                        </p:cTn>
                                        <p:tgtEl>
                                          <p:spTgt spid="11"/>
                                        </p:tgtEl>
                                        <p:attrNameLst>
                                          <p:attrName>style.visibility</p:attrName>
                                        </p:attrNameLst>
                                      </p:cBhvr>
                                      <p:to>
                                        <p:strVal val="visible"/>
                                      </p:to>
                                    </p:set>
                                    <p:animEffect transition="in" filter="wipe(right)">
                                      <p:cBhvr>
                                        <p:cTn id="115" dur="500"/>
                                        <p:tgtEl>
                                          <p:spTgt spid="11"/>
                                        </p:tgtEl>
                                      </p:cBhvr>
                                    </p:animEffect>
                                  </p:childTnLst>
                                </p:cTn>
                              </p:par>
                            </p:childTnLst>
                          </p:cTn>
                        </p:par>
                        <p:par>
                          <p:cTn id="116" fill="hold">
                            <p:stCondLst>
                              <p:cond delay="13850"/>
                            </p:stCondLst>
                            <p:childTnLst>
                              <p:par>
                                <p:cTn id="117" presetID="9" presetClass="entr" presetSubtype="0" fill="hold" nodeType="after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dissolve">
                                      <p:cBhvr>
                                        <p:cTn id="119" dur="500"/>
                                        <p:tgtEl>
                                          <p:spTgt spid="36"/>
                                        </p:tgtEl>
                                      </p:cBhvr>
                                    </p:animEffect>
                                  </p:childTnLst>
                                </p:cTn>
                              </p:par>
                            </p:childTnLst>
                          </p:cTn>
                        </p:par>
                        <p:par>
                          <p:cTn id="120" fill="hold">
                            <p:stCondLst>
                              <p:cond delay="14350"/>
                            </p:stCondLst>
                            <p:childTnLst>
                              <p:par>
                                <p:cTn id="121" presetID="10" presetClass="entr" presetSubtype="0" fill="hold" grpId="0" nodeType="afterEffect">
                                  <p:stCondLst>
                                    <p:cond delay="0"/>
                                  </p:stCondLst>
                                  <p:childTnLst>
                                    <p:set>
                                      <p:cBhvr>
                                        <p:cTn id="122" dur="1" fill="hold">
                                          <p:stCondLst>
                                            <p:cond delay="0"/>
                                          </p:stCondLst>
                                        </p:cTn>
                                        <p:tgtEl>
                                          <p:spTgt spid="56">
                                            <p:txEl>
                                              <p:pRg st="0" end="0"/>
                                            </p:txEl>
                                          </p:spTgt>
                                        </p:tgtEl>
                                        <p:attrNameLst>
                                          <p:attrName>style.visibility</p:attrName>
                                        </p:attrNameLst>
                                      </p:cBhvr>
                                      <p:to>
                                        <p:strVal val="visible"/>
                                      </p:to>
                                    </p:set>
                                    <p:animEffect transition="in" filter="fade">
                                      <p:cBhvr>
                                        <p:cTn id="123" dur="500"/>
                                        <p:tgtEl>
                                          <p:spTgt spid="56">
                                            <p:txEl>
                                              <p:pRg st="0" end="0"/>
                                            </p:txEl>
                                          </p:spTgt>
                                        </p:tgtEl>
                                      </p:cBhvr>
                                    </p:animEffect>
                                  </p:childTnLst>
                                </p:cTn>
                              </p:par>
                            </p:childTnLst>
                          </p:cTn>
                        </p:par>
                        <p:par>
                          <p:cTn id="124" fill="hold">
                            <p:stCondLst>
                              <p:cond delay="14850"/>
                            </p:stCondLst>
                            <p:childTnLst>
                              <p:par>
                                <p:cTn id="125" presetID="18" presetClass="entr" presetSubtype="6" fill="hold" grpId="0"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strips(downRight)">
                                      <p:cBhvr>
                                        <p:cTn id="127" dur="500"/>
                                        <p:tgtEl>
                                          <p:spTgt spid="55"/>
                                        </p:tgtEl>
                                      </p:cBhvr>
                                    </p:animEffect>
                                  </p:childTnLst>
                                </p:cTn>
                              </p:par>
                            </p:childTnLst>
                          </p:cTn>
                        </p:par>
                        <p:par>
                          <p:cTn id="128" fill="hold">
                            <p:stCondLst>
                              <p:cond delay="15350"/>
                            </p:stCondLst>
                            <p:childTnLst>
                              <p:par>
                                <p:cTn id="129" presetID="22" presetClass="entr" presetSubtype="2" fill="hold" grpId="0" nodeType="afterEffect">
                                  <p:stCondLst>
                                    <p:cond delay="0"/>
                                  </p:stCondLst>
                                  <p:childTnLst>
                                    <p:set>
                                      <p:cBhvr>
                                        <p:cTn id="130" dur="1" fill="hold">
                                          <p:stCondLst>
                                            <p:cond delay="0"/>
                                          </p:stCondLst>
                                        </p:cTn>
                                        <p:tgtEl>
                                          <p:spTgt spid="10"/>
                                        </p:tgtEl>
                                        <p:attrNameLst>
                                          <p:attrName>style.visibility</p:attrName>
                                        </p:attrNameLst>
                                      </p:cBhvr>
                                      <p:to>
                                        <p:strVal val="visible"/>
                                      </p:to>
                                    </p:set>
                                    <p:animEffect transition="in" filter="wipe(right)">
                                      <p:cBhvr>
                                        <p:cTn id="131" dur="500"/>
                                        <p:tgtEl>
                                          <p:spTgt spid="10"/>
                                        </p:tgtEl>
                                      </p:cBhvr>
                                    </p:animEffect>
                                  </p:childTnLst>
                                </p:cTn>
                              </p:par>
                            </p:childTnLst>
                          </p:cTn>
                        </p:par>
                        <p:par>
                          <p:cTn id="132" fill="hold">
                            <p:stCondLst>
                              <p:cond delay="15850"/>
                            </p:stCondLst>
                            <p:childTnLst>
                              <p:par>
                                <p:cTn id="133" presetID="9" presetClass="entr" presetSubtype="0" fill="hold" nodeType="after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dissolve">
                                      <p:cBhvr>
                                        <p:cTn id="135" dur="500"/>
                                        <p:tgtEl>
                                          <p:spTgt spid="39"/>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54">
                                            <p:txEl>
                                              <p:pRg st="0" end="0"/>
                                            </p:txEl>
                                          </p:spTgt>
                                        </p:tgtEl>
                                        <p:attrNameLst>
                                          <p:attrName>style.visibility</p:attrName>
                                        </p:attrNameLst>
                                      </p:cBhvr>
                                      <p:to>
                                        <p:strVal val="visible"/>
                                      </p:to>
                                    </p:set>
                                    <p:animEffect transition="in" filter="fade">
                                      <p:cBhvr>
                                        <p:cTn id="139" dur="500"/>
                                        <p:tgtEl>
                                          <p:spTgt spid="54">
                                            <p:txEl>
                                              <p:pRg st="0" end="0"/>
                                            </p:txEl>
                                          </p:spTgt>
                                        </p:tgtEl>
                                      </p:cBhvr>
                                    </p:animEffect>
                                  </p:childTnLst>
                                </p:cTn>
                              </p:par>
                            </p:childTnLst>
                          </p:cTn>
                        </p:par>
                        <p:par>
                          <p:cTn id="140" fill="hold">
                            <p:stCondLst>
                              <p:cond delay="16850"/>
                            </p:stCondLst>
                            <p:childTnLst>
                              <p:par>
                                <p:cTn id="141" presetID="18" presetClass="entr" presetSubtype="6" fill="hold" grpId="0"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strips(downRight)">
                                      <p:cBhvr>
                                        <p:cTn id="143" dur="500"/>
                                        <p:tgtEl>
                                          <p:spTgt spid="53"/>
                                        </p:tgtEl>
                                      </p:cBhvr>
                                    </p:animEffect>
                                  </p:childTnLst>
                                </p:cTn>
                              </p:par>
                            </p:childTnLst>
                          </p:cTn>
                        </p:par>
                        <p:par>
                          <p:cTn id="144" fill="hold">
                            <p:stCondLst>
                              <p:cond delay="17350"/>
                            </p:stCondLst>
                            <p:childTnLst>
                              <p:par>
                                <p:cTn id="145" presetID="22" presetClass="entr" presetSubtype="2" fill="hold" grpId="0"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right)">
                                      <p:cBhvr>
                                        <p:cTn id="147" dur="500"/>
                                        <p:tgtEl>
                                          <p:spTgt spid="16"/>
                                        </p:tgtEl>
                                      </p:cBhvr>
                                    </p:animEffect>
                                  </p:childTnLst>
                                </p:cTn>
                              </p:par>
                            </p:childTnLst>
                          </p:cTn>
                        </p:par>
                        <p:par>
                          <p:cTn id="148" fill="hold">
                            <p:stCondLst>
                              <p:cond delay="17850"/>
                            </p:stCondLst>
                            <p:childTnLst>
                              <p:par>
                                <p:cTn id="149" presetID="22" presetClass="entr" presetSubtype="4" fill="hold" grpId="0"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wipe(down)">
                                      <p:cBhvr>
                                        <p:cTn id="151" dur="500"/>
                                        <p:tgtEl>
                                          <p:spTgt spid="17"/>
                                        </p:tgtEl>
                                      </p:cBhvr>
                                    </p:animEffect>
                                  </p:childTnLst>
                                </p:cTn>
                              </p:par>
                            </p:childTnLst>
                          </p:cTn>
                        </p:par>
                        <p:par>
                          <p:cTn id="152" fill="hold">
                            <p:stCondLst>
                              <p:cond delay="18350"/>
                            </p:stCondLst>
                            <p:childTnLst>
                              <p:par>
                                <p:cTn id="153" presetID="22" presetClass="entr" presetSubtype="8" fill="hold" grpId="0" nodeType="afterEffect">
                                  <p:stCondLst>
                                    <p:cond delay="0"/>
                                  </p:stCondLst>
                                  <p:childTnLst>
                                    <p:set>
                                      <p:cBhvr>
                                        <p:cTn id="154" dur="1" fill="hold">
                                          <p:stCondLst>
                                            <p:cond delay="0"/>
                                          </p:stCondLst>
                                        </p:cTn>
                                        <p:tgtEl>
                                          <p:spTgt spid="18"/>
                                        </p:tgtEl>
                                        <p:attrNameLst>
                                          <p:attrName>style.visibility</p:attrName>
                                        </p:attrNameLst>
                                      </p:cBhvr>
                                      <p:to>
                                        <p:strVal val="visible"/>
                                      </p:to>
                                    </p:set>
                                    <p:animEffect transition="in" filter="wipe(left)">
                                      <p:cBhvr>
                                        <p:cTn id="1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P spid="6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14"/>
          <p:cNvSpPr/>
          <p:nvPr/>
        </p:nvSpPr>
        <p:spPr>
          <a:xfrm flipV="1">
            <a:off x="976" y="2734541"/>
            <a:ext cx="3171816"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70564" tIns="35282" rIns="70564" bIns="35282" rtlCol="0" anchor="ctr"/>
          <a:lstStyle/>
          <a:p>
            <a:pPr algn="ctr"/>
            <a:endParaRPr lang="en-US" dirty="0">
              <a:solidFill>
                <a:schemeClr val="lt1"/>
              </a:solidFill>
            </a:endParaRPr>
          </a:p>
        </p:txBody>
      </p:sp>
      <p:grpSp>
        <p:nvGrpSpPr>
          <p:cNvPr id="5" name="组合 4"/>
          <p:cNvGrpSpPr/>
          <p:nvPr/>
        </p:nvGrpSpPr>
        <p:grpSpPr>
          <a:xfrm>
            <a:off x="2490250" y="2735643"/>
            <a:ext cx="1339514" cy="1338488"/>
            <a:chOff x="3225639" y="4543565"/>
            <a:chExt cx="1735762" cy="1734334"/>
          </a:xfrm>
        </p:grpSpPr>
        <p:sp>
          <p:nvSpPr>
            <p:cNvPr id="6" name="椭圆 5"/>
            <p:cNvSpPr/>
            <p:nvPr/>
          </p:nvSpPr>
          <p:spPr>
            <a:xfrm flipV="1">
              <a:off x="3225639" y="4543565"/>
              <a:ext cx="1735762" cy="173433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solidFill>
                  <a:schemeClr val="accent1"/>
                </a:solidFill>
                <a:latin typeface="微软雅黑" panose="020B0503020204020204" pitchFamily="34" charset="-122"/>
                <a:ea typeface="微软雅黑" panose="020B0503020204020204" pitchFamily="34" charset="-122"/>
              </a:endParaRPr>
            </a:p>
          </p:txBody>
        </p:sp>
        <p:sp>
          <p:nvSpPr>
            <p:cNvPr id="7" name="椭圆 6"/>
            <p:cNvSpPr/>
            <p:nvPr/>
          </p:nvSpPr>
          <p:spPr>
            <a:xfrm rot="10800000" flipV="1">
              <a:off x="3450403" y="4786205"/>
              <a:ext cx="1284515" cy="1284516"/>
            </a:xfrm>
            <a:prstGeom prst="ellipse">
              <a:avLst/>
            </a:prstGeom>
            <a:solidFill>
              <a:schemeClr val="bg1">
                <a:lumMod val="95000"/>
              </a:schemeClr>
            </a:solidFill>
            <a:ln w="25400" cap="flat" cmpd="sng" algn="ctr">
              <a:noFill/>
              <a:prstDash val="solid"/>
            </a:ln>
            <a:effectLst/>
          </p:spPr>
          <p:txBody>
            <a:bodyPr tIns="36000" anchor="ctr" anchorCtr="1"/>
            <a:lstStyle/>
            <a:p>
              <a:pPr lvl="0" algn="ctr">
                <a:defRPr/>
              </a:pPr>
              <a:r>
                <a:rPr lang="en-US" altLang="zh-CN" sz="3100" b="1" kern="0" dirty="0">
                  <a:solidFill>
                    <a:schemeClr val="accent1"/>
                  </a:solidFill>
                  <a:latin typeface="微软雅黑" panose="020B0503020204020204" pitchFamily="34" charset="-122"/>
                  <a:ea typeface="微软雅黑" panose="020B0503020204020204" pitchFamily="34" charset="-122"/>
                </a:rPr>
                <a:t>02</a:t>
              </a:r>
              <a:endParaRPr lang="zh-CN" altLang="en-US" sz="3100" b="1" kern="0" dirty="0">
                <a:solidFill>
                  <a:schemeClr val="accent1"/>
                </a:solidFill>
                <a:latin typeface="微软雅黑" panose="020B0503020204020204" pitchFamily="34" charset="-122"/>
                <a:ea typeface="微软雅黑" panose="020B0503020204020204" pitchFamily="34" charset="-122"/>
              </a:endParaRPr>
            </a:p>
          </p:txBody>
        </p:sp>
      </p:grpSp>
      <p:sp>
        <p:nvSpPr>
          <p:cNvPr id="8" name="矩形 14"/>
          <p:cNvSpPr/>
          <p:nvPr/>
        </p:nvSpPr>
        <p:spPr>
          <a:xfrm>
            <a:off x="976" y="2326775"/>
            <a:ext cx="5401154" cy="189637"/>
          </a:xfrm>
          <a:custGeom>
            <a:avLst/>
            <a:gdLst/>
            <a:ahLst/>
            <a:cxnLst/>
            <a:rect l="l" t="t" r="r" b="b"/>
            <a:pathLst>
              <a:path w="4571707" h="242218">
                <a:moveTo>
                  <a:pt x="0" y="0"/>
                </a:moveTo>
                <a:lnTo>
                  <a:pt x="4571707" y="0"/>
                </a:lnTo>
                <a:lnTo>
                  <a:pt x="4571707" y="242218"/>
                </a:lnTo>
                <a:lnTo>
                  <a:pt x="0" y="242218"/>
                </a:lnTo>
                <a:close/>
              </a:path>
            </a:pathLst>
          </a:cu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lIns="70564" tIns="35282" rIns="70564" bIns="35282" rtlCol="0" anchor="ctr"/>
          <a:lstStyle/>
          <a:p>
            <a:pPr algn="ctr"/>
            <a:endParaRPr lang="en-US" dirty="0">
              <a:solidFill>
                <a:schemeClr val="lt1"/>
              </a:solidFill>
            </a:endParaRPr>
          </a:p>
        </p:txBody>
      </p:sp>
      <p:grpSp>
        <p:nvGrpSpPr>
          <p:cNvPr id="9" name="组合 8"/>
          <p:cNvGrpSpPr/>
          <p:nvPr/>
        </p:nvGrpSpPr>
        <p:grpSpPr>
          <a:xfrm>
            <a:off x="4732373" y="1180020"/>
            <a:ext cx="1339514" cy="1339591"/>
            <a:chOff x="6131016" y="674750"/>
            <a:chExt cx="1735762" cy="1735763"/>
          </a:xfrm>
        </p:grpSpPr>
        <p:sp>
          <p:nvSpPr>
            <p:cNvPr id="10" name="椭圆 9"/>
            <p:cNvSpPr/>
            <p:nvPr/>
          </p:nvSpPr>
          <p:spPr>
            <a:xfrm>
              <a:off x="6131016" y="674750"/>
              <a:ext cx="1735762" cy="1735763"/>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chemeClr val="accent1"/>
                </a:solidFill>
                <a:latin typeface="微软雅黑" panose="020B0503020204020204" pitchFamily="34" charset="-122"/>
                <a:ea typeface="微软雅黑" panose="020B0503020204020204" pitchFamily="34" charset="-122"/>
              </a:endParaRPr>
            </a:p>
          </p:txBody>
        </p:sp>
        <p:sp>
          <p:nvSpPr>
            <p:cNvPr id="11" name="椭圆 10"/>
            <p:cNvSpPr/>
            <p:nvPr/>
          </p:nvSpPr>
          <p:spPr>
            <a:xfrm>
              <a:off x="6355778" y="899818"/>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dirty="0">
                  <a:solidFill>
                    <a:schemeClr val="accent1"/>
                  </a:solidFill>
                  <a:latin typeface="微软雅黑" panose="020B0503020204020204" pitchFamily="34" charset="-122"/>
                  <a:ea typeface="微软雅黑" panose="020B0503020204020204" pitchFamily="34" charset="-122"/>
                </a:rPr>
                <a:t>01</a:t>
              </a:r>
              <a:endParaRPr lang="zh-CN" altLang="en-US" sz="3100" b="1" kern="0">
                <a:solidFill>
                  <a:schemeClr val="accent1"/>
                </a:solidFill>
                <a:latin typeface="微软雅黑" panose="020B0503020204020204" pitchFamily="34" charset="-122"/>
                <a:ea typeface="微软雅黑" panose="020B0503020204020204" pitchFamily="34" charset="-122"/>
              </a:endParaRPr>
            </a:p>
          </p:txBody>
        </p:sp>
      </p:grpSp>
      <p:sp>
        <p:nvSpPr>
          <p:cNvPr id="12" name="矩形 14"/>
          <p:cNvSpPr/>
          <p:nvPr/>
        </p:nvSpPr>
        <p:spPr>
          <a:xfrm flipV="1">
            <a:off x="4704739" y="2734540"/>
            <a:ext cx="4439261"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70564" tIns="35282" rIns="70564" bIns="35282" rtlCol="0" anchor="ctr"/>
          <a:lstStyle/>
          <a:p>
            <a:pPr algn="ctr"/>
            <a:endParaRPr lang="en-US" dirty="0">
              <a:solidFill>
                <a:schemeClr val="lt1"/>
              </a:solidFill>
            </a:endParaRPr>
          </a:p>
        </p:txBody>
      </p:sp>
      <p:grpSp>
        <p:nvGrpSpPr>
          <p:cNvPr id="13" name="组合 12"/>
          <p:cNvGrpSpPr/>
          <p:nvPr/>
        </p:nvGrpSpPr>
        <p:grpSpPr>
          <a:xfrm>
            <a:off x="4034981" y="2735643"/>
            <a:ext cx="1339514" cy="1338488"/>
            <a:chOff x="5227325" y="4543565"/>
            <a:chExt cx="1735762" cy="1734334"/>
          </a:xfrm>
        </p:grpSpPr>
        <p:sp>
          <p:nvSpPr>
            <p:cNvPr id="14" name="椭圆 13"/>
            <p:cNvSpPr/>
            <p:nvPr/>
          </p:nvSpPr>
          <p:spPr>
            <a:xfrm flipV="1">
              <a:off x="5227325" y="4543565"/>
              <a:ext cx="1735762" cy="1734334"/>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chemeClr val="accent1"/>
                </a:solidFill>
                <a:latin typeface="微软雅黑" panose="020B0503020204020204" pitchFamily="34" charset="-122"/>
                <a:ea typeface="微软雅黑" panose="020B0503020204020204" pitchFamily="34" charset="-122"/>
              </a:endParaRPr>
            </a:p>
          </p:txBody>
        </p:sp>
        <p:sp>
          <p:nvSpPr>
            <p:cNvPr id="15" name="椭圆 14"/>
            <p:cNvSpPr/>
            <p:nvPr/>
          </p:nvSpPr>
          <p:spPr>
            <a:xfrm rot="10800000" flipV="1">
              <a:off x="5460802" y="4768780"/>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dirty="0">
                  <a:solidFill>
                    <a:schemeClr val="accent1"/>
                  </a:solidFill>
                  <a:latin typeface="微软雅黑" panose="020B0503020204020204" pitchFamily="34" charset="-122"/>
                  <a:ea typeface="微软雅黑" panose="020B0503020204020204" pitchFamily="34" charset="-122"/>
                </a:rPr>
                <a:t>03</a:t>
              </a:r>
              <a:endParaRPr lang="zh-CN" altLang="en-US" sz="3100" b="1" kern="0">
                <a:solidFill>
                  <a:schemeClr val="accent1"/>
                </a:solidFill>
                <a:latin typeface="微软雅黑" panose="020B0503020204020204" pitchFamily="34" charset="-122"/>
                <a:ea typeface="微软雅黑" panose="020B0503020204020204" pitchFamily="34" charset="-122"/>
              </a:endParaRPr>
            </a:p>
          </p:txBody>
        </p:sp>
      </p:grpSp>
      <p:sp>
        <p:nvSpPr>
          <p:cNvPr id="16" name="TextBox 15"/>
          <p:cNvSpPr txBox="1"/>
          <p:nvPr/>
        </p:nvSpPr>
        <p:spPr>
          <a:xfrm>
            <a:off x="1475935" y="1573308"/>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7" name="TextBox 16"/>
          <p:cNvSpPr txBox="1"/>
          <p:nvPr/>
        </p:nvSpPr>
        <p:spPr>
          <a:xfrm>
            <a:off x="1481698" y="1345207"/>
            <a:ext cx="1373612" cy="255919"/>
          </a:xfrm>
          <a:prstGeom prst="rect">
            <a:avLst/>
          </a:prstGeom>
          <a:noFill/>
        </p:spPr>
        <p:txBody>
          <a:bodyPr wrap="none" lIns="70564" tIns="35282" rIns="70564" bIns="35282" rtlCol="0">
            <a:spAutoFit/>
          </a:bodyPr>
          <a:lstStyle/>
          <a:p>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点击添加标题内容</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1003058" y="4260627"/>
            <a:ext cx="2645798"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19" name="TextBox 18"/>
          <p:cNvSpPr txBox="1"/>
          <p:nvPr/>
        </p:nvSpPr>
        <p:spPr>
          <a:xfrm>
            <a:off x="1008820" y="4032525"/>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点击添加标题内容</a:t>
            </a:r>
          </a:p>
        </p:txBody>
      </p:sp>
      <p:sp>
        <p:nvSpPr>
          <p:cNvPr id="20" name="TextBox 19"/>
          <p:cNvSpPr txBox="1"/>
          <p:nvPr/>
        </p:nvSpPr>
        <p:spPr>
          <a:xfrm>
            <a:off x="5567923" y="3746403"/>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1" name="TextBox 20"/>
          <p:cNvSpPr txBox="1"/>
          <p:nvPr/>
        </p:nvSpPr>
        <p:spPr>
          <a:xfrm>
            <a:off x="5573686" y="3518302"/>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点击添加标题内容</a:t>
            </a: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185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17"/>
                                        </p:tgtEl>
                                        <p:attrNameLst>
                                          <p:attrName>style.visibility</p:attrName>
                                        </p:attrNameLst>
                                      </p:cBhvr>
                                      <p:to>
                                        <p:strVal val="visible"/>
                                      </p:to>
                                    </p:set>
                                    <p:anim calcmode="lin" valueType="num">
                                      <p:cBhvr>
                                        <p:cTn id="23" dur="250" fill="hold"/>
                                        <p:tgtEl>
                                          <p:spTgt spid="17"/>
                                        </p:tgtEl>
                                        <p:attrNameLst>
                                          <p:attrName>ppt_x</p:attrName>
                                        </p:attrNameLst>
                                      </p:cBhvr>
                                      <p:tavLst>
                                        <p:tav tm="0">
                                          <p:val>
                                            <p:strVal val="#ppt_x"/>
                                          </p:val>
                                        </p:tav>
                                        <p:tav tm="100000">
                                          <p:val>
                                            <p:strVal val="#ppt_x"/>
                                          </p:val>
                                        </p:tav>
                                      </p:tavLst>
                                    </p:anim>
                                    <p:anim calcmode="lin" valueType="num">
                                      <p:cBhvr>
                                        <p:cTn id="24" dur="250" fill="hold"/>
                                        <p:tgtEl>
                                          <p:spTgt spid="17"/>
                                        </p:tgtEl>
                                        <p:attrNameLst>
                                          <p:attrName>ppt_y</p:attrName>
                                        </p:attrNameLst>
                                      </p:cBhvr>
                                      <p:tavLst>
                                        <p:tav tm="0">
                                          <p:val>
                                            <p:strVal val="#ppt_y-#ppt_h/2"/>
                                          </p:val>
                                        </p:tav>
                                        <p:tav tm="100000">
                                          <p:val>
                                            <p:strVal val="#ppt_y"/>
                                          </p:val>
                                        </p:tav>
                                      </p:tavLst>
                                    </p:anim>
                                    <p:anim calcmode="lin" valueType="num">
                                      <p:cBhvr>
                                        <p:cTn id="25" dur="250" fill="hold"/>
                                        <p:tgtEl>
                                          <p:spTgt spid="17"/>
                                        </p:tgtEl>
                                        <p:attrNameLst>
                                          <p:attrName>ppt_w</p:attrName>
                                        </p:attrNameLst>
                                      </p:cBhvr>
                                      <p:tavLst>
                                        <p:tav tm="0">
                                          <p:val>
                                            <p:strVal val="#ppt_w"/>
                                          </p:val>
                                        </p:tav>
                                        <p:tav tm="100000">
                                          <p:val>
                                            <p:strVal val="#ppt_w"/>
                                          </p:val>
                                        </p:tav>
                                      </p:tavLst>
                                    </p:anim>
                                    <p:anim calcmode="lin" valueType="num">
                                      <p:cBhvr>
                                        <p:cTn id="26" dur="250" fill="hold"/>
                                        <p:tgtEl>
                                          <p:spTgt spid="17"/>
                                        </p:tgtEl>
                                        <p:attrNameLst>
                                          <p:attrName>ppt_h</p:attrName>
                                        </p:attrNameLst>
                                      </p:cBhvr>
                                      <p:tavLst>
                                        <p:tav tm="0">
                                          <p:val>
                                            <p:fltVal val="0"/>
                                          </p:val>
                                        </p:tav>
                                        <p:tav tm="100000">
                                          <p:val>
                                            <p:strVal val="#ppt_h"/>
                                          </p:val>
                                        </p:tav>
                                      </p:tavLst>
                                    </p:anim>
                                  </p:childTnLst>
                                </p:cTn>
                              </p:par>
                            </p:childTnLst>
                          </p:cTn>
                        </p:par>
                        <p:par>
                          <p:cTn id="27" fill="hold">
                            <p:stCondLst>
                              <p:cond delay="28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33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800"/>
                            </p:stCondLst>
                            <p:childTnLst>
                              <p:par>
                                <p:cTn id="36" presetID="22" presetClass="entr" presetSubtype="1"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up)">
                                      <p:cBhvr>
                                        <p:cTn id="38" dur="500"/>
                                        <p:tgtEl>
                                          <p:spTgt spid="5"/>
                                        </p:tgtEl>
                                      </p:cBhvr>
                                    </p:animEffect>
                                  </p:childTnLst>
                                </p:cTn>
                              </p:par>
                            </p:childTnLst>
                          </p:cTn>
                        </p:par>
                        <p:par>
                          <p:cTn id="39" fill="hold">
                            <p:stCondLst>
                              <p:cond delay="4300"/>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19"/>
                                        </p:tgtEl>
                                        <p:attrNameLst>
                                          <p:attrName>style.visibility</p:attrName>
                                        </p:attrNameLst>
                                      </p:cBhvr>
                                      <p:to>
                                        <p:strVal val="visible"/>
                                      </p:to>
                                    </p:set>
                                    <p:anim calcmode="lin" valueType="num">
                                      <p:cBhvr>
                                        <p:cTn id="42" dur="250" fill="hold"/>
                                        <p:tgtEl>
                                          <p:spTgt spid="19"/>
                                        </p:tgtEl>
                                        <p:attrNameLst>
                                          <p:attrName>ppt_x</p:attrName>
                                        </p:attrNameLst>
                                      </p:cBhvr>
                                      <p:tavLst>
                                        <p:tav tm="0">
                                          <p:val>
                                            <p:strVal val="#ppt_x"/>
                                          </p:val>
                                        </p:tav>
                                        <p:tav tm="100000">
                                          <p:val>
                                            <p:strVal val="#ppt_x"/>
                                          </p:val>
                                        </p:tav>
                                      </p:tavLst>
                                    </p:anim>
                                    <p:anim calcmode="lin" valueType="num">
                                      <p:cBhvr>
                                        <p:cTn id="43" dur="250" fill="hold"/>
                                        <p:tgtEl>
                                          <p:spTgt spid="19"/>
                                        </p:tgtEl>
                                        <p:attrNameLst>
                                          <p:attrName>ppt_y</p:attrName>
                                        </p:attrNameLst>
                                      </p:cBhvr>
                                      <p:tavLst>
                                        <p:tav tm="0">
                                          <p:val>
                                            <p:strVal val="#ppt_y-#ppt_h/2"/>
                                          </p:val>
                                        </p:tav>
                                        <p:tav tm="100000">
                                          <p:val>
                                            <p:strVal val="#ppt_y"/>
                                          </p:val>
                                        </p:tav>
                                      </p:tavLst>
                                    </p:anim>
                                    <p:anim calcmode="lin" valueType="num">
                                      <p:cBhvr>
                                        <p:cTn id="44" dur="250" fill="hold"/>
                                        <p:tgtEl>
                                          <p:spTgt spid="19"/>
                                        </p:tgtEl>
                                        <p:attrNameLst>
                                          <p:attrName>ppt_w</p:attrName>
                                        </p:attrNameLst>
                                      </p:cBhvr>
                                      <p:tavLst>
                                        <p:tav tm="0">
                                          <p:val>
                                            <p:strVal val="#ppt_w"/>
                                          </p:val>
                                        </p:tav>
                                        <p:tav tm="100000">
                                          <p:val>
                                            <p:strVal val="#ppt_w"/>
                                          </p:val>
                                        </p:tav>
                                      </p:tavLst>
                                    </p:anim>
                                    <p:anim calcmode="lin" valueType="num">
                                      <p:cBhvr>
                                        <p:cTn id="45" dur="250" fill="hold"/>
                                        <p:tgtEl>
                                          <p:spTgt spid="19"/>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5750"/>
                            </p:stCondLst>
                            <p:childTnLst>
                              <p:par>
                                <p:cTn id="51" presetID="22" presetClass="entr" presetSubtype="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right)">
                                      <p:cBhvr>
                                        <p:cTn id="53" dur="500"/>
                                        <p:tgtEl>
                                          <p:spTgt spid="12"/>
                                        </p:tgtEl>
                                      </p:cBhvr>
                                    </p:animEffect>
                                  </p:childTnLst>
                                </p:cTn>
                              </p:par>
                            </p:childTnLst>
                          </p:cTn>
                        </p:par>
                        <p:par>
                          <p:cTn id="54" fill="hold">
                            <p:stCondLst>
                              <p:cond delay="6250"/>
                            </p:stCondLst>
                            <p:childTnLst>
                              <p:par>
                                <p:cTn id="55" presetID="22" presetClass="entr" presetSubtype="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up)">
                                      <p:cBhvr>
                                        <p:cTn id="57" dur="500"/>
                                        <p:tgtEl>
                                          <p:spTgt spid="13"/>
                                        </p:tgtEl>
                                      </p:cBhvr>
                                    </p:animEffect>
                                  </p:childTnLst>
                                </p:cTn>
                              </p:par>
                            </p:childTnLst>
                          </p:cTn>
                        </p:par>
                        <p:par>
                          <p:cTn id="58" fill="hold">
                            <p:stCondLst>
                              <p:cond delay="6750"/>
                            </p:stCondLst>
                            <p:childTnLst>
                              <p:par>
                                <p:cTn id="59" presetID="17" presetClass="entr" presetSubtype="1" fill="hold" grpId="0" nodeType="afterEffect">
                                  <p:stCondLst>
                                    <p:cond delay="0"/>
                                  </p:stCondLst>
                                  <p:iterate type="lt">
                                    <p:tmPct val="4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250" fill="hold"/>
                                        <p:tgtEl>
                                          <p:spTgt spid="21"/>
                                        </p:tgtEl>
                                        <p:attrNameLst>
                                          <p:attrName>ppt_x</p:attrName>
                                        </p:attrNameLst>
                                      </p:cBhvr>
                                      <p:tavLst>
                                        <p:tav tm="0">
                                          <p:val>
                                            <p:strVal val="#ppt_x"/>
                                          </p:val>
                                        </p:tav>
                                        <p:tav tm="100000">
                                          <p:val>
                                            <p:strVal val="#ppt_x"/>
                                          </p:val>
                                        </p:tav>
                                      </p:tavLst>
                                    </p:anim>
                                    <p:anim calcmode="lin" valueType="num">
                                      <p:cBhvr>
                                        <p:cTn id="62" dur="250" fill="hold"/>
                                        <p:tgtEl>
                                          <p:spTgt spid="21"/>
                                        </p:tgtEl>
                                        <p:attrNameLst>
                                          <p:attrName>ppt_y</p:attrName>
                                        </p:attrNameLst>
                                      </p:cBhvr>
                                      <p:tavLst>
                                        <p:tav tm="0">
                                          <p:val>
                                            <p:strVal val="#ppt_y-#ppt_h/2"/>
                                          </p:val>
                                        </p:tav>
                                        <p:tav tm="100000">
                                          <p:val>
                                            <p:strVal val="#ppt_y"/>
                                          </p:val>
                                        </p:tav>
                                      </p:tavLst>
                                    </p:anim>
                                    <p:anim calcmode="lin" valueType="num">
                                      <p:cBhvr>
                                        <p:cTn id="63" dur="250" fill="hold"/>
                                        <p:tgtEl>
                                          <p:spTgt spid="21"/>
                                        </p:tgtEl>
                                        <p:attrNameLst>
                                          <p:attrName>ppt_w</p:attrName>
                                        </p:attrNameLst>
                                      </p:cBhvr>
                                      <p:tavLst>
                                        <p:tav tm="0">
                                          <p:val>
                                            <p:strVal val="#ppt_w"/>
                                          </p:val>
                                        </p:tav>
                                        <p:tav tm="100000">
                                          <p:val>
                                            <p:strVal val="#ppt_w"/>
                                          </p:val>
                                        </p:tav>
                                      </p:tavLst>
                                    </p:anim>
                                    <p:anim calcmode="lin" valueType="num">
                                      <p:cBhvr>
                                        <p:cTn id="64" dur="250" fill="hold"/>
                                        <p:tgtEl>
                                          <p:spTgt spid="21"/>
                                        </p:tgtEl>
                                        <p:attrNameLst>
                                          <p:attrName>ppt_h</p:attrName>
                                        </p:attrNameLst>
                                      </p:cBhvr>
                                      <p:tavLst>
                                        <p:tav tm="0">
                                          <p:val>
                                            <p:fltVal val="0"/>
                                          </p:val>
                                        </p:tav>
                                        <p:tav tm="100000">
                                          <p:val>
                                            <p:strVal val="#ppt_h"/>
                                          </p:val>
                                        </p:tav>
                                      </p:tavLst>
                                    </p:anim>
                                  </p:childTnLst>
                                </p:cTn>
                              </p:par>
                            </p:childTnLst>
                          </p:cTn>
                        </p:par>
                        <p:par>
                          <p:cTn id="65" fill="hold">
                            <p:stCondLst>
                              <p:cond delay="7699"/>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animBg="1"/>
      <p:bldP spid="12" grpId="0" animBg="1"/>
      <p:bldP spid="16" grpId="0"/>
      <p:bldP spid="17" grpId="0"/>
      <p:bldP spid="18" grpId="0"/>
      <p:bldP spid="19" grpId="0"/>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9339" y="8174"/>
            <a:ext cx="9144000" cy="3174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Rectangle 3"/>
          <p:cNvSpPr txBox="1">
            <a:spLocks noChangeArrowheads="1"/>
          </p:cNvSpPr>
          <p:nvPr/>
        </p:nvSpPr>
        <p:spPr>
          <a:xfrm>
            <a:off x="1857356" y="2357436"/>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altLang="zh-CN" sz="3000" b="1" dirty="0" smtClean="0">
                <a:solidFill>
                  <a:schemeClr val="bg1"/>
                </a:solidFill>
                <a:latin typeface="微软雅黑" panose="020B0503020204020204" pitchFamily="34" charset="-122"/>
                <a:ea typeface="微软雅黑" panose="020B0503020204020204" pitchFamily="34" charset="-122"/>
              </a:rPr>
              <a:t>Thank you for watching.</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5"/>
          <p:cNvCxnSpPr>
            <a:cxnSpLocks noChangeShapeType="1"/>
          </p:cNvCxnSpPr>
          <p:nvPr/>
        </p:nvCxnSpPr>
        <p:spPr bwMode="auto">
          <a:xfrm flipH="1">
            <a:off x="3923928" y="2486603"/>
            <a:ext cx="4617801" cy="0"/>
          </a:xfrm>
          <a:prstGeom prst="line">
            <a:avLst/>
          </a:prstGeom>
          <a:noFill/>
          <a:ln w="12700">
            <a:solidFill>
              <a:schemeClr val="accent1"/>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grpSp>
        <p:nvGrpSpPr>
          <p:cNvPr id="49" name="组合 48"/>
          <p:cNvGrpSpPr/>
          <p:nvPr/>
        </p:nvGrpSpPr>
        <p:grpSpPr>
          <a:xfrm>
            <a:off x="8633370" y="4620835"/>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rgbClr val="92D05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52" name="组合 51"/>
          <p:cNvGrpSpPr/>
          <p:nvPr/>
        </p:nvGrpSpPr>
        <p:grpSpPr>
          <a:xfrm>
            <a:off x="7337226" y="4621228"/>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55" name="组合 54"/>
          <p:cNvGrpSpPr/>
          <p:nvPr/>
        </p:nvGrpSpPr>
        <p:grpSpPr>
          <a:xfrm>
            <a:off x="7985298" y="4620835"/>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58" name="组合 57"/>
          <p:cNvGrpSpPr/>
          <p:nvPr/>
        </p:nvGrpSpPr>
        <p:grpSpPr>
          <a:xfrm>
            <a:off x="6041082" y="4620835"/>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rgbClr val="FF0000"/>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61" name="组合 60"/>
          <p:cNvGrpSpPr/>
          <p:nvPr/>
        </p:nvGrpSpPr>
        <p:grpSpPr>
          <a:xfrm>
            <a:off x="6689154" y="4620835"/>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sp>
        <p:nvSpPr>
          <p:cNvPr id="22" name="矩形 21"/>
          <p:cNvSpPr/>
          <p:nvPr/>
        </p:nvSpPr>
        <p:spPr>
          <a:xfrm>
            <a:off x="3214678" y="500048"/>
            <a:ext cx="2987916" cy="1423457"/>
          </a:xfrm>
          <a:prstGeom prst="rect">
            <a:avLst/>
          </a:prstGeom>
        </p:spPr>
        <p:txBody>
          <a:bodyPr wrap="none" lIns="68571" tIns="34285" rIns="68571" bIns="34285">
            <a:spAutoFit/>
          </a:bodyPr>
          <a:lstStyle/>
          <a:p>
            <a:pPr algn="r"/>
            <a:r>
              <a:rPr lang="en-US" altLang="zh-CN" sz="8800" b="1" dirty="0" smtClean="0">
                <a:solidFill>
                  <a:schemeClr val="bg1"/>
                </a:solidFill>
                <a:latin typeface="微软雅黑" panose="020B0503020204020204" pitchFamily="34" charset="-122"/>
                <a:ea typeface="微软雅黑" panose="020B0503020204020204" pitchFamily="34" charset="-122"/>
              </a:rPr>
              <a:t>work</a:t>
            </a:r>
            <a:endParaRPr lang="en-US" altLang="zh-CN" sz="8800" b="1"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anim calcmode="lin" valueType="num">
                                      <p:cBhvr>
                                        <p:cTn id="9"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3"/>
                                        </p:tgtEl>
                                      </p:cBhvr>
                                    </p:animEffect>
                                  </p:childTnLst>
                                </p:cTn>
                              </p:par>
                            </p:childTnLst>
                          </p:cTn>
                        </p:par>
                        <p:par>
                          <p:cTn id="12" fill="hold">
                            <p:stCondLst>
                              <p:cond delay="1450"/>
                            </p:stCondLst>
                            <p:childTnLst>
                              <p:par>
                                <p:cTn id="13" presetID="22" presetClass="entr" presetSubtype="2" fill="hold"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right)">
                                      <p:cBhvr>
                                        <p:cTn id="15" dur="1000"/>
                                        <p:tgtEl>
                                          <p:spTgt spid="46"/>
                                        </p:tgtEl>
                                      </p:cBhvr>
                                    </p:animEffect>
                                  </p:childTnLst>
                                </p:cTn>
                              </p:par>
                            </p:childTnLst>
                          </p:cTn>
                        </p:par>
                        <p:par>
                          <p:cTn id="16" fill="hold">
                            <p:stCondLst>
                              <p:cond delay="2450"/>
                            </p:stCondLst>
                            <p:childTnLst>
                              <p:par>
                                <p:cTn id="17" presetID="53" presetClass="entr" presetSubtype="16"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p:cTn id="19" dur="500" fill="hold"/>
                                        <p:tgtEl>
                                          <p:spTgt spid="58"/>
                                        </p:tgtEl>
                                        <p:attrNameLst>
                                          <p:attrName>ppt_w</p:attrName>
                                        </p:attrNameLst>
                                      </p:cBhvr>
                                      <p:tavLst>
                                        <p:tav tm="0">
                                          <p:val>
                                            <p:fltVal val="0"/>
                                          </p:val>
                                        </p:tav>
                                        <p:tav tm="100000">
                                          <p:val>
                                            <p:strVal val="#ppt_w"/>
                                          </p:val>
                                        </p:tav>
                                      </p:tavLst>
                                    </p:anim>
                                    <p:anim calcmode="lin" valueType="num">
                                      <p:cBhvr>
                                        <p:cTn id="20" dur="500" fill="hold"/>
                                        <p:tgtEl>
                                          <p:spTgt spid="58"/>
                                        </p:tgtEl>
                                        <p:attrNameLst>
                                          <p:attrName>ppt_h</p:attrName>
                                        </p:attrNameLst>
                                      </p:cBhvr>
                                      <p:tavLst>
                                        <p:tav tm="0">
                                          <p:val>
                                            <p:fltVal val="0"/>
                                          </p:val>
                                        </p:tav>
                                        <p:tav tm="100000">
                                          <p:val>
                                            <p:strVal val="#ppt_h"/>
                                          </p:val>
                                        </p:tav>
                                      </p:tavLst>
                                    </p:anim>
                                    <p:animEffect transition="in" filter="fade">
                                      <p:cBhvr>
                                        <p:cTn id="21" dur="500"/>
                                        <p:tgtEl>
                                          <p:spTgt spid="58"/>
                                        </p:tgtEl>
                                      </p:cBhvr>
                                    </p:animEffect>
                                  </p:childTnLst>
                                </p:cTn>
                              </p:par>
                              <p:par>
                                <p:cTn id="22" presetID="53" presetClass="entr" presetSubtype="16" fill="hold" nodeType="withEffect">
                                  <p:stCondLst>
                                    <p:cond delay="200"/>
                                  </p:stCondLst>
                                  <p:childTnLst>
                                    <p:set>
                                      <p:cBhvr>
                                        <p:cTn id="23" dur="1" fill="hold">
                                          <p:stCondLst>
                                            <p:cond delay="0"/>
                                          </p:stCondLst>
                                        </p:cTn>
                                        <p:tgtEl>
                                          <p:spTgt spid="61"/>
                                        </p:tgtEl>
                                        <p:attrNameLst>
                                          <p:attrName>style.visibility</p:attrName>
                                        </p:attrNameLst>
                                      </p:cBhvr>
                                      <p:to>
                                        <p:strVal val="visible"/>
                                      </p:to>
                                    </p:set>
                                    <p:anim calcmode="lin" valueType="num">
                                      <p:cBhvr>
                                        <p:cTn id="24" dur="500" fill="hold"/>
                                        <p:tgtEl>
                                          <p:spTgt spid="61"/>
                                        </p:tgtEl>
                                        <p:attrNameLst>
                                          <p:attrName>ppt_w</p:attrName>
                                        </p:attrNameLst>
                                      </p:cBhvr>
                                      <p:tavLst>
                                        <p:tav tm="0">
                                          <p:val>
                                            <p:fltVal val="0"/>
                                          </p:val>
                                        </p:tav>
                                        <p:tav tm="100000">
                                          <p:val>
                                            <p:strVal val="#ppt_w"/>
                                          </p:val>
                                        </p:tav>
                                      </p:tavLst>
                                    </p:anim>
                                    <p:anim calcmode="lin" valueType="num">
                                      <p:cBhvr>
                                        <p:cTn id="25" dur="500" fill="hold"/>
                                        <p:tgtEl>
                                          <p:spTgt spid="61"/>
                                        </p:tgtEl>
                                        <p:attrNameLst>
                                          <p:attrName>ppt_h</p:attrName>
                                        </p:attrNameLst>
                                      </p:cBhvr>
                                      <p:tavLst>
                                        <p:tav tm="0">
                                          <p:val>
                                            <p:fltVal val="0"/>
                                          </p:val>
                                        </p:tav>
                                        <p:tav tm="100000">
                                          <p:val>
                                            <p:strVal val="#ppt_h"/>
                                          </p:val>
                                        </p:tav>
                                      </p:tavLst>
                                    </p:anim>
                                    <p:animEffect transition="in" filter="fade">
                                      <p:cBhvr>
                                        <p:cTn id="26" dur="500"/>
                                        <p:tgtEl>
                                          <p:spTgt spid="61"/>
                                        </p:tgtEl>
                                      </p:cBhvr>
                                    </p:animEffect>
                                  </p:childTnLst>
                                </p:cTn>
                              </p:par>
                              <p:par>
                                <p:cTn id="27" presetID="53" presetClass="entr" presetSubtype="16" fill="hold" nodeType="withEffect">
                                  <p:stCondLst>
                                    <p:cond delay="40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fltVal val="0"/>
                                          </p:val>
                                        </p:tav>
                                        <p:tav tm="100000">
                                          <p:val>
                                            <p:strVal val="#ppt_w"/>
                                          </p:val>
                                        </p:tav>
                                      </p:tavLst>
                                    </p:anim>
                                    <p:anim calcmode="lin" valueType="num">
                                      <p:cBhvr>
                                        <p:cTn id="30" dur="500" fill="hold"/>
                                        <p:tgtEl>
                                          <p:spTgt spid="52"/>
                                        </p:tgtEl>
                                        <p:attrNameLst>
                                          <p:attrName>ppt_h</p:attrName>
                                        </p:attrNameLst>
                                      </p:cBhvr>
                                      <p:tavLst>
                                        <p:tav tm="0">
                                          <p:val>
                                            <p:fltVal val="0"/>
                                          </p:val>
                                        </p:tav>
                                        <p:tav tm="100000">
                                          <p:val>
                                            <p:strVal val="#ppt_h"/>
                                          </p:val>
                                        </p:tav>
                                      </p:tavLst>
                                    </p:anim>
                                    <p:animEffect transition="in" filter="fade">
                                      <p:cBhvr>
                                        <p:cTn id="31" dur="500"/>
                                        <p:tgtEl>
                                          <p:spTgt spid="52"/>
                                        </p:tgtEl>
                                      </p:cBhvr>
                                    </p:animEffect>
                                  </p:childTnLst>
                                </p:cTn>
                              </p:par>
                              <p:par>
                                <p:cTn id="32" presetID="53" presetClass="entr" presetSubtype="16" fill="hold" nodeType="withEffect">
                                  <p:stCondLst>
                                    <p:cond delay="600"/>
                                  </p:stCondLst>
                                  <p:childTnLst>
                                    <p:set>
                                      <p:cBhvr>
                                        <p:cTn id="33" dur="1" fill="hold">
                                          <p:stCondLst>
                                            <p:cond delay="0"/>
                                          </p:stCondLst>
                                        </p:cTn>
                                        <p:tgtEl>
                                          <p:spTgt spid="55"/>
                                        </p:tgtEl>
                                        <p:attrNameLst>
                                          <p:attrName>style.visibility</p:attrName>
                                        </p:attrNameLst>
                                      </p:cBhvr>
                                      <p:to>
                                        <p:strVal val="visible"/>
                                      </p:to>
                                    </p:set>
                                    <p:anim calcmode="lin" valueType="num">
                                      <p:cBhvr>
                                        <p:cTn id="34" dur="500" fill="hold"/>
                                        <p:tgtEl>
                                          <p:spTgt spid="55"/>
                                        </p:tgtEl>
                                        <p:attrNameLst>
                                          <p:attrName>ppt_w</p:attrName>
                                        </p:attrNameLst>
                                      </p:cBhvr>
                                      <p:tavLst>
                                        <p:tav tm="0">
                                          <p:val>
                                            <p:fltVal val="0"/>
                                          </p:val>
                                        </p:tav>
                                        <p:tav tm="100000">
                                          <p:val>
                                            <p:strVal val="#ppt_w"/>
                                          </p:val>
                                        </p:tav>
                                      </p:tavLst>
                                    </p:anim>
                                    <p:anim calcmode="lin" valueType="num">
                                      <p:cBhvr>
                                        <p:cTn id="35" dur="500" fill="hold"/>
                                        <p:tgtEl>
                                          <p:spTgt spid="55"/>
                                        </p:tgtEl>
                                        <p:attrNameLst>
                                          <p:attrName>ppt_h</p:attrName>
                                        </p:attrNameLst>
                                      </p:cBhvr>
                                      <p:tavLst>
                                        <p:tav tm="0">
                                          <p:val>
                                            <p:fltVal val="0"/>
                                          </p:val>
                                        </p:tav>
                                        <p:tav tm="100000">
                                          <p:val>
                                            <p:strVal val="#ppt_h"/>
                                          </p:val>
                                        </p:tav>
                                      </p:tavLst>
                                    </p:anim>
                                    <p:animEffect transition="in" filter="fade">
                                      <p:cBhvr>
                                        <p:cTn id="36" dur="500"/>
                                        <p:tgtEl>
                                          <p:spTgt spid="55"/>
                                        </p:tgtEl>
                                      </p:cBhvr>
                                    </p:animEffect>
                                  </p:childTnLst>
                                </p:cTn>
                              </p:par>
                              <p:par>
                                <p:cTn id="37" presetID="53" presetClass="entr" presetSubtype="16" fill="hold" nodeType="withEffect">
                                  <p:stCondLst>
                                    <p:cond delay="800"/>
                                  </p:stCondLst>
                                  <p:childTnLst>
                                    <p:set>
                                      <p:cBhvr>
                                        <p:cTn id="38" dur="1" fill="hold">
                                          <p:stCondLst>
                                            <p:cond delay="0"/>
                                          </p:stCondLst>
                                        </p:cTn>
                                        <p:tgtEl>
                                          <p:spTgt spid="49"/>
                                        </p:tgtEl>
                                        <p:attrNameLst>
                                          <p:attrName>style.visibility</p:attrName>
                                        </p:attrNameLst>
                                      </p:cBhvr>
                                      <p:to>
                                        <p:strVal val="visible"/>
                                      </p:to>
                                    </p:set>
                                    <p:anim calcmode="lin" valueType="num">
                                      <p:cBhvr>
                                        <p:cTn id="39" dur="500" fill="hold"/>
                                        <p:tgtEl>
                                          <p:spTgt spid="49"/>
                                        </p:tgtEl>
                                        <p:attrNameLst>
                                          <p:attrName>ppt_w</p:attrName>
                                        </p:attrNameLst>
                                      </p:cBhvr>
                                      <p:tavLst>
                                        <p:tav tm="0">
                                          <p:val>
                                            <p:fltVal val="0"/>
                                          </p:val>
                                        </p:tav>
                                        <p:tav tm="100000">
                                          <p:val>
                                            <p:strVal val="#ppt_w"/>
                                          </p:val>
                                        </p:tav>
                                      </p:tavLst>
                                    </p:anim>
                                    <p:anim calcmode="lin" valueType="num">
                                      <p:cBhvr>
                                        <p:cTn id="40" dur="500" fill="hold"/>
                                        <p:tgtEl>
                                          <p:spTgt spid="49"/>
                                        </p:tgtEl>
                                        <p:attrNameLst>
                                          <p:attrName>ppt_h</p:attrName>
                                        </p:attrNameLst>
                                      </p:cBhvr>
                                      <p:tavLst>
                                        <p:tav tm="0">
                                          <p:val>
                                            <p:fltVal val="0"/>
                                          </p:val>
                                        </p:tav>
                                        <p:tav tm="100000">
                                          <p:val>
                                            <p:strVal val="#ppt_h"/>
                                          </p:val>
                                        </p:tav>
                                      </p:tavLst>
                                    </p:anim>
                                    <p:animEffect transition="in" filter="fade">
                                      <p:cBhvr>
                                        <p:cTn id="41" dur="500"/>
                                        <p:tgtEl>
                                          <p:spTgt spid="49"/>
                                        </p:tgtEl>
                                      </p:cBhvr>
                                    </p:animEffect>
                                  </p:childTnLst>
                                </p:cTn>
                              </p:par>
                            </p:childTnLst>
                          </p:cTn>
                        </p:par>
                        <p:par>
                          <p:cTn id="42" fill="hold">
                            <p:stCondLst>
                              <p:cond delay="3750"/>
                            </p:stCondLst>
                            <p:childTnLst>
                              <p:par>
                                <p:cTn id="43" presetID="42" presetClass="entr" presetSubtype="0"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1000"/>
                                        <p:tgtEl>
                                          <p:spTgt spid="22"/>
                                        </p:tgtEl>
                                      </p:cBhvr>
                                    </p:animEffect>
                                    <p:anim calcmode="lin" valueType="num">
                                      <p:cBhvr>
                                        <p:cTn id="46" dur="1000" fill="hold"/>
                                        <p:tgtEl>
                                          <p:spTgt spid="22"/>
                                        </p:tgtEl>
                                        <p:attrNameLst>
                                          <p:attrName>ppt_x</p:attrName>
                                        </p:attrNameLst>
                                      </p:cBhvr>
                                      <p:tavLst>
                                        <p:tav tm="0">
                                          <p:val>
                                            <p:strVal val="#ppt_x"/>
                                          </p:val>
                                        </p:tav>
                                        <p:tav tm="100000">
                                          <p:val>
                                            <p:strVal val="#ppt_x"/>
                                          </p:val>
                                        </p:tav>
                                      </p:tavLst>
                                    </p:anim>
                                    <p:anim calcmode="lin" valueType="num">
                                      <p:cBhvr>
                                        <p:cTn id="4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P spid="2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855489"/>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1" fmla="*/ 0 w 576263"/>
              <a:gd name="connsiteY0-2" fmla="*/ 0 h 547688"/>
              <a:gd name="connsiteX1-3" fmla="*/ 566738 w 576263"/>
              <a:gd name="connsiteY1-4" fmla="*/ 547688 h 547688"/>
              <a:gd name="connsiteX2-5" fmla="*/ 576263 w 576263"/>
              <a:gd name="connsiteY2-6" fmla="*/ 0 h 547688"/>
              <a:gd name="connsiteX3-7" fmla="*/ 0 w 576263"/>
              <a:gd name="connsiteY3-8" fmla="*/ 0 h 547688"/>
              <a:gd name="connsiteX0-9" fmla="*/ 0 w 576263"/>
              <a:gd name="connsiteY0-10" fmla="*/ 0 h 571500"/>
              <a:gd name="connsiteX1-11" fmla="*/ 566738 w 576263"/>
              <a:gd name="connsiteY1-12" fmla="*/ 571500 h 571500"/>
              <a:gd name="connsiteX2-13" fmla="*/ 576263 w 576263"/>
              <a:gd name="connsiteY2-14" fmla="*/ 0 h 571500"/>
              <a:gd name="connsiteX3-15" fmla="*/ 0 w 576263"/>
              <a:gd name="connsiteY3-16" fmla="*/ 0 h 571500"/>
              <a:gd name="connsiteX0-17" fmla="*/ 0 w 576263"/>
              <a:gd name="connsiteY0-18" fmla="*/ 0 h 576263"/>
              <a:gd name="connsiteX1-19" fmla="*/ 571335 w 576263"/>
              <a:gd name="connsiteY1-20" fmla="*/ 576263 h 576263"/>
              <a:gd name="connsiteX2-21" fmla="*/ 576263 w 576263"/>
              <a:gd name="connsiteY2-22" fmla="*/ 0 h 576263"/>
              <a:gd name="connsiteX3-23" fmla="*/ 0 w 576263"/>
              <a:gd name="connsiteY3-24" fmla="*/ 0 h 576263"/>
              <a:gd name="connsiteX0-25" fmla="*/ 0 w 576448"/>
              <a:gd name="connsiteY0-26" fmla="*/ 0 h 576263"/>
              <a:gd name="connsiteX1-27" fmla="*/ 575933 w 576448"/>
              <a:gd name="connsiteY1-28" fmla="*/ 576263 h 576263"/>
              <a:gd name="connsiteX2-29" fmla="*/ 576263 w 576448"/>
              <a:gd name="connsiteY2-30" fmla="*/ 0 h 576263"/>
              <a:gd name="connsiteX3-31" fmla="*/ 0 w 576448"/>
              <a:gd name="connsiteY3-32" fmla="*/ 0 h 576263"/>
            </a:gdLst>
            <a:ahLst/>
            <a:cxnLst>
              <a:cxn ang="0">
                <a:pos x="connsiteX0-1" y="connsiteY0-2"/>
              </a:cxn>
              <a:cxn ang="0">
                <a:pos x="connsiteX1-3" y="connsiteY1-4"/>
              </a:cxn>
              <a:cxn ang="0">
                <a:pos x="connsiteX2-5" y="connsiteY2-6"/>
              </a:cxn>
              <a:cxn ang="0">
                <a:pos x="connsiteX3-7" y="connsiteY3-8"/>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858194"/>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https://www.freeppt7.com</a:t>
            </a:r>
          </a:p>
        </p:txBody>
      </p:sp>
      <p:sp>
        <p:nvSpPr>
          <p:cNvPr id="7" name="矩形 6"/>
          <p:cNvSpPr/>
          <p:nvPr/>
        </p:nvSpPr>
        <p:spPr>
          <a:xfrm>
            <a:off x="1" y="2282364"/>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l">
              <a:defRPr/>
            </a:pPr>
            <a:r>
              <a:rPr lang="zh-CN" altLang="en-US" sz="24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4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Best PPT templates for free download</a:t>
            </a:r>
          </a:p>
        </p:txBody>
      </p:sp>
      <p:sp>
        <p:nvSpPr>
          <p:cNvPr id="6" name="直角三角形 5"/>
          <p:cNvSpPr/>
          <p:nvPr/>
        </p:nvSpPr>
        <p:spPr>
          <a:xfrm>
            <a:off x="6984206" y="2279334"/>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82093" y="2940767"/>
            <a:ext cx="5179807" cy="1269578"/>
          </a:xfrm>
          <a:prstGeom prst="rect">
            <a:avLst/>
          </a:prstGeom>
          <a:noFill/>
          <a:ln w="25400" cap="flat" cmpd="sng" algn="ctr">
            <a:noFill/>
            <a:prstDash val="solid"/>
          </a:ln>
          <a:effectLst/>
        </p:spPr>
        <p:txBody>
          <a:bodyPr rtlCol="0" anchor="ctr"/>
          <a:lstStyle/>
          <a:p>
            <a:pPr>
              <a:lnSpc>
                <a:spcPts val="2400"/>
              </a:lnSpc>
            </a:pP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pic>
        <p:nvPicPr>
          <p:cNvPr id="5" name="图片 4" descr="logo">
            <a:hlinkClick r:id="rId3" action="ppaction://hlinkfile"/>
          </p:cNvPr>
          <p:cNvPicPr>
            <a:picLocks noChangeAspect="1"/>
          </p:cNvPicPr>
          <p:nvPr/>
        </p:nvPicPr>
        <p:blipFill>
          <a:blip r:embed="rId4" cstate="print"/>
          <a:stretch>
            <a:fillRect/>
          </a:stretch>
        </p:blipFill>
        <p:spPr>
          <a:xfrm>
            <a:off x="2491105" y="633730"/>
            <a:ext cx="4161790" cy="959485"/>
          </a:xfrm>
          <a:prstGeom prst="rect">
            <a:avLst/>
          </a:prstGeom>
        </p:spPr>
      </p:pic>
    </p:spTree>
  </p:cSld>
  <p:clrMapOvr>
    <a:masterClrMapping/>
  </p:clrMapOvr>
  <p:transition spd="slow" advTm="0">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01</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912931" cy="369332"/>
          </a:xfrm>
          <a:prstGeom prst="rect">
            <a:avLst/>
          </a:prstGeom>
          <a:noFill/>
        </p:spPr>
        <p:txBody>
          <a:bodyPr wrap="none" rtlCol="0">
            <a:spAutoFit/>
          </a:bodyPr>
          <a:lstStyle/>
          <a:p>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Summary of Annual work content</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dirty="0">
                <a:latin typeface="Roboto Light"/>
              </a:endParaRPr>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5343984" y="2417357"/>
            <a:ext cx="2614124" cy="483288"/>
            <a:chOff x="7125311" y="3386950"/>
            <a:chExt cx="3485499" cy="644384"/>
          </a:xfrm>
        </p:grpSpPr>
        <p:sp>
          <p:nvSpPr>
            <p:cNvPr id="7"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8"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9" name="Group 10"/>
          <p:cNvGrpSpPr/>
          <p:nvPr/>
        </p:nvGrpSpPr>
        <p:grpSpPr>
          <a:xfrm>
            <a:off x="1159320" y="2417357"/>
            <a:ext cx="2620452" cy="483288"/>
            <a:chOff x="1545760" y="3386950"/>
            <a:chExt cx="3493936" cy="644384"/>
          </a:xfrm>
        </p:grpSpPr>
        <p:sp>
          <p:nvSpPr>
            <p:cNvPr id="10"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1"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12" name="Group 14"/>
          <p:cNvGrpSpPr/>
          <p:nvPr/>
        </p:nvGrpSpPr>
        <p:grpSpPr>
          <a:xfrm>
            <a:off x="5079491" y="1347614"/>
            <a:ext cx="2880085" cy="645054"/>
            <a:chOff x="6772654" y="2152648"/>
            <a:chExt cx="3840113" cy="860072"/>
          </a:xfrm>
        </p:grpSpPr>
        <p:sp>
          <p:nvSpPr>
            <p:cNvPr id="13"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4"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15" name="Group 18"/>
          <p:cNvGrpSpPr/>
          <p:nvPr/>
        </p:nvGrpSpPr>
        <p:grpSpPr>
          <a:xfrm>
            <a:off x="1159320" y="1347614"/>
            <a:ext cx="2890361" cy="645054"/>
            <a:chOff x="1545760" y="2152648"/>
            <a:chExt cx="3853814" cy="860072"/>
          </a:xfrm>
        </p:grpSpPr>
        <p:sp>
          <p:nvSpPr>
            <p:cNvPr id="16"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7"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18" name="Group 21"/>
          <p:cNvGrpSpPr/>
          <p:nvPr/>
        </p:nvGrpSpPr>
        <p:grpSpPr>
          <a:xfrm>
            <a:off x="5070045" y="3367676"/>
            <a:ext cx="2902381" cy="645054"/>
            <a:chOff x="6760059" y="4457519"/>
            <a:chExt cx="3869841" cy="860072"/>
          </a:xfrm>
        </p:grpSpPr>
        <p:sp>
          <p:nvSpPr>
            <p:cNvPr id="19"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20"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21" name="Group 24"/>
          <p:cNvGrpSpPr/>
          <p:nvPr/>
        </p:nvGrpSpPr>
        <p:grpSpPr>
          <a:xfrm>
            <a:off x="1159320" y="3367676"/>
            <a:ext cx="2890356" cy="645054"/>
            <a:chOff x="1545760" y="4457519"/>
            <a:chExt cx="3853808" cy="860072"/>
          </a:xfrm>
        </p:grpSpPr>
        <p:sp>
          <p:nvSpPr>
            <p:cNvPr id="22"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23"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sp>
        <p:nvSpPr>
          <p:cNvPr id="24" name="Shape 558"/>
          <p:cNvSpPr/>
          <p:nvPr/>
        </p:nvSpPr>
        <p:spPr>
          <a:xfrm>
            <a:off x="1159903"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25" name="Shape 562"/>
          <p:cNvSpPr/>
          <p:nvPr/>
        </p:nvSpPr>
        <p:spPr>
          <a:xfrm>
            <a:off x="1159903"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26" name="Shape 566"/>
          <p:cNvSpPr/>
          <p:nvPr/>
        </p:nvSpPr>
        <p:spPr>
          <a:xfrm>
            <a:off x="1159903"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27" name="Shape 568"/>
          <p:cNvSpPr/>
          <p:nvPr/>
        </p:nvSpPr>
        <p:spPr>
          <a:xfrm>
            <a:off x="7814476"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28" name="Shape 572"/>
          <p:cNvSpPr/>
          <p:nvPr/>
        </p:nvSpPr>
        <p:spPr>
          <a:xfrm>
            <a:off x="7814476"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29" name="Shape 576"/>
          <p:cNvSpPr/>
          <p:nvPr/>
        </p:nvSpPr>
        <p:spPr>
          <a:xfrm>
            <a:off x="7814476"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31" name="Title 1"/>
          <p:cNvSpPr txBox="1"/>
          <p:nvPr/>
        </p:nvSpPr>
        <p:spPr>
          <a:xfrm>
            <a:off x="857880" y="200199"/>
            <a:ext cx="385699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 Placeholder 12"/>
          <p:cNvSpPr txBox="1"/>
          <p:nvPr/>
        </p:nvSpPr>
        <p:spPr>
          <a:xfrm>
            <a:off x="1500188" y="1483769"/>
            <a:ext cx="1959184" cy="287177"/>
          </a:xfrm>
          <a:prstGeom prst="rect">
            <a:avLst/>
          </a:prstGeom>
        </p:spPr>
        <p:txBody>
          <a:bodyPr lIns="0" rIns="0">
            <a:normAutofit fontScale="85000" lnSpcReduction="10000"/>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12"/>
          <p:cNvSpPr txBox="1"/>
          <p:nvPr/>
        </p:nvSpPr>
        <p:spPr>
          <a:xfrm>
            <a:off x="1500188" y="2551180"/>
            <a:ext cx="1959184" cy="287177"/>
          </a:xfrm>
          <a:prstGeom prst="rect">
            <a:avLst/>
          </a:prstGeom>
        </p:spPr>
        <p:txBody>
          <a:bodyPr lIns="0" rIns="0">
            <a:normAutofit fontScale="85000" lnSpcReduction="10000"/>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12"/>
          <p:cNvSpPr txBox="1"/>
          <p:nvPr/>
        </p:nvSpPr>
        <p:spPr>
          <a:xfrm>
            <a:off x="1500187" y="3661661"/>
            <a:ext cx="1959184" cy="287177"/>
          </a:xfrm>
          <a:prstGeom prst="rect">
            <a:avLst/>
          </a:prstGeom>
        </p:spPr>
        <p:txBody>
          <a:bodyPr lIns="0" rIns="0">
            <a:normAutofit fontScale="85000" lnSpcReduction="10000"/>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12"/>
          <p:cNvSpPr txBox="1"/>
          <p:nvPr/>
        </p:nvSpPr>
        <p:spPr>
          <a:xfrm>
            <a:off x="5660202" y="1483769"/>
            <a:ext cx="1959184" cy="287177"/>
          </a:xfrm>
          <a:prstGeom prst="rect">
            <a:avLst/>
          </a:prstGeom>
        </p:spPr>
        <p:txBody>
          <a:bodyPr lIns="0" rIns="0">
            <a:normAutofit fontScale="85000" lnSpcReduction="10000"/>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12"/>
          <p:cNvSpPr txBox="1"/>
          <p:nvPr/>
        </p:nvSpPr>
        <p:spPr>
          <a:xfrm>
            <a:off x="5660202" y="2551180"/>
            <a:ext cx="1959184" cy="287177"/>
          </a:xfrm>
          <a:prstGeom prst="rect">
            <a:avLst/>
          </a:prstGeom>
        </p:spPr>
        <p:txBody>
          <a:bodyPr lIns="0" rIns="0">
            <a:normAutofit fontScale="85000" lnSpcReduction="10000"/>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12"/>
          <p:cNvSpPr txBox="1"/>
          <p:nvPr/>
        </p:nvSpPr>
        <p:spPr>
          <a:xfrm>
            <a:off x="5660201" y="3661661"/>
            <a:ext cx="1959184" cy="287177"/>
          </a:xfrm>
          <a:prstGeom prst="rect">
            <a:avLst/>
          </a:prstGeom>
        </p:spPr>
        <p:txBody>
          <a:bodyPr lIns="0" rIns="0">
            <a:normAutofit fontScale="85000" lnSpcReduction="10000"/>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12"/>
          <p:cNvSpPr txBox="1"/>
          <p:nvPr/>
        </p:nvSpPr>
        <p:spPr>
          <a:xfrm>
            <a:off x="1500186" y="1857370"/>
            <a:ext cx="1775671" cy="357190"/>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the specific text of this column to provide a concise description of the content</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Text Placeholder 12"/>
          <p:cNvSpPr txBox="1"/>
          <p:nvPr/>
        </p:nvSpPr>
        <p:spPr>
          <a:xfrm>
            <a:off x="1500185"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spcBef>
                <a:spcPts val="0"/>
              </a:spcBef>
            </a:pPr>
            <a:r>
              <a:rPr lang="en-US" altLang="zh-CN" dirty="0" smtClean="0">
                <a:solidFill>
                  <a:prstClr val="black">
                    <a:lumMod val="75000"/>
                    <a:lumOff val="25000"/>
                  </a:prstClr>
                </a:solidFill>
                <a:latin typeface="微软雅黑" panose="020B0503020204020204" pitchFamily="34" charset="-122"/>
                <a:ea typeface="微软雅黑" panose="020B0503020204020204" pitchFamily="34" charset="-122"/>
              </a:rPr>
              <a:t>Click to enter the specific text of this column to provide a concise description of the content</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1" name="Text Placeholder 12"/>
          <p:cNvSpPr txBox="1"/>
          <p:nvPr/>
        </p:nvSpPr>
        <p:spPr>
          <a:xfrm>
            <a:off x="1500185"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the specific text of this column to provide a concise description of the content</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 Placeholder 12"/>
          <p:cNvSpPr txBox="1"/>
          <p:nvPr/>
        </p:nvSpPr>
        <p:spPr>
          <a:xfrm>
            <a:off x="5940153"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the specific text of this column to provide a concise description of the content</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12"/>
          <p:cNvSpPr txBox="1"/>
          <p:nvPr/>
        </p:nvSpPr>
        <p:spPr>
          <a:xfrm>
            <a:off x="5940152"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the specific text of this column to provide a concise description of the content</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 Placeholder 12"/>
          <p:cNvSpPr txBox="1"/>
          <p:nvPr/>
        </p:nvSpPr>
        <p:spPr>
          <a:xfrm>
            <a:off x="5940152"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the specific text of this column to provide a concise description of the content</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2" name="组合 51"/>
          <p:cNvGrpSpPr/>
          <p:nvPr/>
        </p:nvGrpSpPr>
        <p:grpSpPr>
          <a:xfrm>
            <a:off x="3566899" y="1677917"/>
            <a:ext cx="1997947" cy="1997946"/>
            <a:chOff x="3566899" y="1605909"/>
            <a:chExt cx="1997947" cy="1997946"/>
          </a:xfrm>
        </p:grpSpPr>
        <p:sp>
          <p:nvSpPr>
            <p:cNvPr id="30"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38100" tIns="38100" rIns="38100" bIns="38100" anchor="ctr"/>
            <a:lstStyle/>
            <a:p>
              <a:pPr lvl="0" algn="l">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45" name="椭圆 44"/>
            <p:cNvSpPr/>
            <p:nvPr/>
          </p:nvSpPr>
          <p:spPr>
            <a:xfrm>
              <a:off x="3699991" y="1747171"/>
              <a:ext cx="1728790" cy="172879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chemeClr val="accent1"/>
                  </a:solidFill>
                  <a:latin typeface="微软雅黑" panose="020B0503020204020204" pitchFamily="34" charset="-122"/>
                  <a:ea typeface="微软雅黑" panose="020B0503020204020204" pitchFamily="34" charset="-122"/>
                </a:rPr>
                <a:t>Summary of Annual work content</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1700"/>
                            </p:stCondLst>
                            <p:childTnLst>
                              <p:par>
                                <p:cTn id="13" presetID="53" presetClass="entr" presetSubtype="16"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ppt_w</p:attrName>
                                        </p:attrNameLst>
                                      </p:cBhvr>
                                      <p:tavLst>
                                        <p:tav tm="0">
                                          <p:val>
                                            <p:fltVal val="0"/>
                                          </p:val>
                                        </p:tav>
                                        <p:tav tm="100000">
                                          <p:val>
                                            <p:strVal val="#ppt_w"/>
                                          </p:val>
                                        </p:tav>
                                      </p:tavLst>
                                    </p:anim>
                                    <p:anim calcmode="lin" valueType="num">
                                      <p:cBhvr>
                                        <p:cTn id="16" dur="500" fill="hold"/>
                                        <p:tgtEl>
                                          <p:spTgt spid="52"/>
                                        </p:tgtEl>
                                        <p:attrNameLst>
                                          <p:attrName>ppt_h</p:attrName>
                                        </p:attrNameLst>
                                      </p:cBhvr>
                                      <p:tavLst>
                                        <p:tav tm="0">
                                          <p:val>
                                            <p:fltVal val="0"/>
                                          </p:val>
                                        </p:tav>
                                        <p:tav tm="100000">
                                          <p:val>
                                            <p:strVal val="#ppt_h"/>
                                          </p:val>
                                        </p:tav>
                                      </p:tavLst>
                                    </p:anim>
                                    <p:animEffect transition="in" filter="fade">
                                      <p:cBhvr>
                                        <p:cTn id="17" dur="500"/>
                                        <p:tgtEl>
                                          <p:spTgt spid="52"/>
                                        </p:tgtEl>
                                      </p:cBhvr>
                                    </p:animEffect>
                                  </p:childTnLst>
                                </p:cTn>
                              </p:par>
                            </p:childTnLst>
                          </p:cTn>
                        </p:par>
                        <p:par>
                          <p:cTn id="18" fill="hold">
                            <p:stCondLst>
                              <p:cond delay="2200"/>
                            </p:stCondLst>
                            <p:childTnLst>
                              <p:par>
                                <p:cTn id="19" presetID="2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2700"/>
                            </p:stCondLst>
                            <p:childTnLst>
                              <p:par>
                                <p:cTn id="23" presetID="10" presetClass="entr" presetSubtype="0" fill="hold" grpId="0" nodeType="afterEffect">
                                  <p:stCondLst>
                                    <p:cond delay="0"/>
                                  </p:stCondLst>
                                  <p:childTnLst>
                                    <p:set>
                                      <p:cBhvr>
                                        <p:cTn id="24" dur="1" fill="hold">
                                          <p:stCondLst>
                                            <p:cond delay="0"/>
                                          </p:stCondLst>
                                        </p:cTn>
                                        <p:tgtEl>
                                          <p:spTgt spid="32">
                                            <p:txEl>
                                              <p:pRg st="0" end="0"/>
                                            </p:txEl>
                                          </p:spTgt>
                                        </p:tgtEl>
                                        <p:attrNameLst>
                                          <p:attrName>style.visibility</p:attrName>
                                        </p:attrNameLst>
                                      </p:cBhvr>
                                      <p:to>
                                        <p:strVal val="visible"/>
                                      </p:to>
                                    </p:set>
                                    <p:animEffect transition="in" filter="fade">
                                      <p:cBhvr>
                                        <p:cTn id="25" dur="500"/>
                                        <p:tgtEl>
                                          <p:spTgt spid="32">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3200"/>
                            </p:stCondLst>
                            <p:childTnLst>
                              <p:par>
                                <p:cTn id="30" presetID="10" presetClass="entr" presetSubtype="0" fill="hold" grpId="0" nodeType="afterEffect">
                                  <p:stCondLst>
                                    <p:cond delay="0"/>
                                  </p:stCondLst>
                                  <p:childTnLst>
                                    <p:set>
                                      <p:cBhvr>
                                        <p:cTn id="31" dur="1" fill="hold">
                                          <p:stCondLst>
                                            <p:cond delay="0"/>
                                          </p:stCondLst>
                                        </p:cTn>
                                        <p:tgtEl>
                                          <p:spTgt spid="39">
                                            <p:txEl>
                                              <p:pRg st="0" end="0"/>
                                            </p:txEl>
                                          </p:spTgt>
                                        </p:tgtEl>
                                        <p:attrNameLst>
                                          <p:attrName>style.visibility</p:attrName>
                                        </p:attrNameLst>
                                      </p:cBhvr>
                                      <p:to>
                                        <p:strVal val="visible"/>
                                      </p:to>
                                    </p:set>
                                    <p:animEffect transition="in" filter="fade">
                                      <p:cBhvr>
                                        <p:cTn id="32" dur="500"/>
                                        <p:tgtEl>
                                          <p:spTgt spid="39">
                                            <p:txEl>
                                              <p:pRg st="0" end="0"/>
                                            </p:txEl>
                                          </p:spTgt>
                                        </p:tgtEl>
                                      </p:cBhvr>
                                    </p:animEffect>
                                  </p:childTnLst>
                                </p:cTn>
                              </p:par>
                            </p:childTnLst>
                          </p:cTn>
                        </p:par>
                        <p:par>
                          <p:cTn id="33" fill="hold">
                            <p:stCondLst>
                              <p:cond delay="3700"/>
                            </p:stCondLst>
                            <p:childTnLst>
                              <p:par>
                                <p:cTn id="34" presetID="22" presetClass="entr" presetSubtype="2"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right)">
                                      <p:cBhvr>
                                        <p:cTn id="36" dur="500"/>
                                        <p:tgtEl>
                                          <p:spTgt spid="9"/>
                                        </p:tgtEl>
                                      </p:cBhvr>
                                    </p:animEffect>
                                  </p:childTnLst>
                                </p:cTn>
                              </p:par>
                            </p:childTnLst>
                          </p:cTn>
                        </p:par>
                        <p:par>
                          <p:cTn id="37" fill="hold">
                            <p:stCondLst>
                              <p:cond delay="4200"/>
                            </p:stCondLst>
                            <p:childTnLst>
                              <p:par>
                                <p:cTn id="38" presetID="10" presetClass="entr" presetSubtype="0" fill="hold" grpId="0" nodeType="afterEffect">
                                  <p:stCondLst>
                                    <p:cond delay="0"/>
                                  </p:stCondLst>
                                  <p:childTnLst>
                                    <p:set>
                                      <p:cBhvr>
                                        <p:cTn id="39" dur="1" fill="hold">
                                          <p:stCondLst>
                                            <p:cond delay="0"/>
                                          </p:stCondLst>
                                        </p:cTn>
                                        <p:tgtEl>
                                          <p:spTgt spid="34">
                                            <p:txEl>
                                              <p:pRg st="0" end="0"/>
                                            </p:txEl>
                                          </p:spTgt>
                                        </p:tgtEl>
                                        <p:attrNameLst>
                                          <p:attrName>style.visibility</p:attrName>
                                        </p:attrNameLst>
                                      </p:cBhvr>
                                      <p:to>
                                        <p:strVal val="visible"/>
                                      </p:to>
                                    </p:set>
                                    <p:animEffect transition="in" filter="fade">
                                      <p:cBhvr>
                                        <p:cTn id="40" dur="500"/>
                                        <p:tgtEl>
                                          <p:spTgt spid="34">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4700"/>
                            </p:stCondLst>
                            <p:childTnLst>
                              <p:par>
                                <p:cTn id="45" presetID="10" presetClass="entr" presetSubtype="0" fill="hold" grpId="0" nodeType="after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5200"/>
                            </p:stCondLst>
                            <p:childTnLst>
                              <p:par>
                                <p:cTn id="49" presetID="22" presetClass="entr" presetSubtype="2"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right)">
                                      <p:cBhvr>
                                        <p:cTn id="51" dur="500"/>
                                        <p:tgtEl>
                                          <p:spTgt spid="21"/>
                                        </p:tgtEl>
                                      </p:cBhvr>
                                    </p:animEffect>
                                  </p:childTnLst>
                                </p:cTn>
                              </p:par>
                            </p:childTnLst>
                          </p:cTn>
                        </p:par>
                        <p:par>
                          <p:cTn id="52" fill="hold">
                            <p:stCondLst>
                              <p:cond delay="5700"/>
                            </p:stCondLst>
                            <p:childTnLst>
                              <p:par>
                                <p:cTn id="53" presetID="10" presetClass="entr" presetSubtype="0" fill="hold" grpId="0" nodeType="afterEffect">
                                  <p:stCondLst>
                                    <p:cond delay="0"/>
                                  </p:stCondLst>
                                  <p:childTnLst>
                                    <p:set>
                                      <p:cBhvr>
                                        <p:cTn id="54" dur="1" fill="hold">
                                          <p:stCondLst>
                                            <p:cond delay="0"/>
                                          </p:stCondLst>
                                        </p:cTn>
                                        <p:tgtEl>
                                          <p:spTgt spid="35">
                                            <p:txEl>
                                              <p:pRg st="0" end="0"/>
                                            </p:txEl>
                                          </p:spTgt>
                                        </p:tgtEl>
                                        <p:attrNameLst>
                                          <p:attrName>style.visibility</p:attrName>
                                        </p:attrNameLst>
                                      </p:cBhvr>
                                      <p:to>
                                        <p:strVal val="visible"/>
                                      </p:to>
                                    </p:set>
                                    <p:animEffect transition="in" filter="fade">
                                      <p:cBhvr>
                                        <p:cTn id="55" dur="500"/>
                                        <p:tgtEl>
                                          <p:spTgt spid="35">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6200"/>
                            </p:stCondLst>
                            <p:childTnLst>
                              <p:par>
                                <p:cTn id="60" presetID="10" presetClass="entr" presetSubtype="0" fill="hold" grpId="0" nodeType="afterEffect">
                                  <p:stCondLst>
                                    <p:cond delay="0"/>
                                  </p:stCondLst>
                                  <p:childTnLst>
                                    <p:set>
                                      <p:cBhvr>
                                        <p:cTn id="61" dur="1" fill="hold">
                                          <p:stCondLst>
                                            <p:cond delay="0"/>
                                          </p:stCondLst>
                                        </p:cTn>
                                        <p:tgtEl>
                                          <p:spTgt spid="41">
                                            <p:txEl>
                                              <p:pRg st="0" end="0"/>
                                            </p:txEl>
                                          </p:spTgt>
                                        </p:tgtEl>
                                        <p:attrNameLst>
                                          <p:attrName>style.visibility</p:attrName>
                                        </p:attrNameLst>
                                      </p:cBhvr>
                                      <p:to>
                                        <p:strVal val="visible"/>
                                      </p:to>
                                    </p:set>
                                    <p:animEffect transition="in" filter="fade">
                                      <p:cBhvr>
                                        <p:cTn id="62" dur="500"/>
                                        <p:tgtEl>
                                          <p:spTgt spid="41">
                                            <p:txEl>
                                              <p:pRg st="0" end="0"/>
                                            </p:txEl>
                                          </p:spTgt>
                                        </p:tgtEl>
                                      </p:cBhvr>
                                    </p:animEffect>
                                  </p:childTnLst>
                                </p:cTn>
                              </p:par>
                            </p:childTnLst>
                          </p:cTn>
                        </p:par>
                        <p:par>
                          <p:cTn id="63" fill="hold">
                            <p:stCondLst>
                              <p:cond delay="6700"/>
                            </p:stCondLst>
                            <p:childTnLst>
                              <p:par>
                                <p:cTn id="64" presetID="22" presetClass="entr" presetSubtype="8"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left)">
                                      <p:cBhvr>
                                        <p:cTn id="66" dur="500"/>
                                        <p:tgtEl>
                                          <p:spTgt spid="12"/>
                                        </p:tgtEl>
                                      </p:cBhvr>
                                    </p:animEffect>
                                  </p:childTnLst>
                                </p:cTn>
                              </p:par>
                            </p:childTnLst>
                          </p:cTn>
                        </p:par>
                        <p:par>
                          <p:cTn id="67" fill="hold">
                            <p:stCondLst>
                              <p:cond delay="7200"/>
                            </p:stCondLst>
                            <p:childTnLst>
                              <p:par>
                                <p:cTn id="68" presetID="10" presetClass="entr" presetSubtype="0" fill="hold" grpId="0" nodeType="after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Effect transition="in" filter="fade">
                                      <p:cBhvr>
                                        <p:cTn id="70" dur="500"/>
                                        <p:tgtEl>
                                          <p:spTgt spid="36">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par>
                          <p:cTn id="74" fill="hold">
                            <p:stCondLst>
                              <p:cond delay="7700"/>
                            </p:stCondLst>
                            <p:childTnLst>
                              <p:par>
                                <p:cTn id="75" presetID="10" presetClass="entr" presetSubtype="0" fill="hold" grpId="0" nodeType="afterEffect">
                                  <p:stCondLst>
                                    <p:cond delay="0"/>
                                  </p:stCondLst>
                                  <p:childTnLst>
                                    <p:set>
                                      <p:cBhvr>
                                        <p:cTn id="76" dur="1" fill="hold">
                                          <p:stCondLst>
                                            <p:cond delay="0"/>
                                          </p:stCondLst>
                                        </p:cTn>
                                        <p:tgtEl>
                                          <p:spTgt spid="42">
                                            <p:txEl>
                                              <p:pRg st="0" end="0"/>
                                            </p:txEl>
                                          </p:spTgt>
                                        </p:tgtEl>
                                        <p:attrNameLst>
                                          <p:attrName>style.visibility</p:attrName>
                                        </p:attrNameLst>
                                      </p:cBhvr>
                                      <p:to>
                                        <p:strVal val="visible"/>
                                      </p:to>
                                    </p:set>
                                    <p:animEffect transition="in" filter="fade">
                                      <p:cBhvr>
                                        <p:cTn id="77" dur="500"/>
                                        <p:tgtEl>
                                          <p:spTgt spid="42">
                                            <p:txEl>
                                              <p:pRg st="0" end="0"/>
                                            </p:txEl>
                                          </p:spTgt>
                                        </p:tgtEl>
                                      </p:cBhvr>
                                    </p:animEffect>
                                  </p:childTnLst>
                                </p:cTn>
                              </p:par>
                            </p:childTnLst>
                          </p:cTn>
                        </p:par>
                        <p:par>
                          <p:cTn id="78" fill="hold">
                            <p:stCondLst>
                              <p:cond delay="8200"/>
                            </p:stCondLst>
                            <p:childTnLst>
                              <p:par>
                                <p:cTn id="79" presetID="22" presetClass="entr" presetSubtype="8"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500"/>
                                        <p:tgtEl>
                                          <p:spTgt spid="6"/>
                                        </p:tgtEl>
                                      </p:cBhvr>
                                    </p:animEffect>
                                  </p:childTnLst>
                                </p:cTn>
                              </p:par>
                            </p:childTnLst>
                          </p:cTn>
                        </p:par>
                        <p:par>
                          <p:cTn id="82" fill="hold">
                            <p:stCondLst>
                              <p:cond delay="8700"/>
                            </p:stCondLst>
                            <p:childTnLst>
                              <p:par>
                                <p:cTn id="83" presetID="10" presetClass="entr" presetSubtype="0" fill="hold" grpId="0" nodeType="afterEffect">
                                  <p:stCondLst>
                                    <p:cond delay="0"/>
                                  </p:stCondLst>
                                  <p:childTnLst>
                                    <p:set>
                                      <p:cBhvr>
                                        <p:cTn id="84" dur="1" fill="hold">
                                          <p:stCondLst>
                                            <p:cond delay="0"/>
                                          </p:stCondLst>
                                        </p:cTn>
                                        <p:tgtEl>
                                          <p:spTgt spid="37">
                                            <p:txEl>
                                              <p:pRg st="0" end="0"/>
                                            </p:txEl>
                                          </p:spTgt>
                                        </p:tgtEl>
                                        <p:attrNameLst>
                                          <p:attrName>style.visibility</p:attrName>
                                        </p:attrNameLst>
                                      </p:cBhvr>
                                      <p:to>
                                        <p:strVal val="visible"/>
                                      </p:to>
                                    </p:set>
                                    <p:animEffect transition="in" filter="fade">
                                      <p:cBhvr>
                                        <p:cTn id="85" dur="500"/>
                                        <p:tgtEl>
                                          <p:spTgt spid="37">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childTnLst>
                          </p:cTn>
                        </p:par>
                        <p:par>
                          <p:cTn id="89" fill="hold">
                            <p:stCondLst>
                              <p:cond delay="9200"/>
                            </p:stCondLst>
                            <p:childTnLst>
                              <p:par>
                                <p:cTn id="90" presetID="10" presetClass="entr" presetSubtype="0" fill="hold" grpId="0" nodeType="afterEffect">
                                  <p:stCondLst>
                                    <p:cond delay="0"/>
                                  </p:stCondLst>
                                  <p:childTnLst>
                                    <p:set>
                                      <p:cBhvr>
                                        <p:cTn id="91" dur="1" fill="hold">
                                          <p:stCondLst>
                                            <p:cond delay="0"/>
                                          </p:stCondLst>
                                        </p:cTn>
                                        <p:tgtEl>
                                          <p:spTgt spid="43">
                                            <p:txEl>
                                              <p:pRg st="0" end="0"/>
                                            </p:txEl>
                                          </p:spTgt>
                                        </p:tgtEl>
                                        <p:attrNameLst>
                                          <p:attrName>style.visibility</p:attrName>
                                        </p:attrNameLst>
                                      </p:cBhvr>
                                      <p:to>
                                        <p:strVal val="visible"/>
                                      </p:to>
                                    </p:set>
                                    <p:animEffect transition="in" filter="fade">
                                      <p:cBhvr>
                                        <p:cTn id="92" dur="500"/>
                                        <p:tgtEl>
                                          <p:spTgt spid="43">
                                            <p:txEl>
                                              <p:pRg st="0" end="0"/>
                                            </p:txEl>
                                          </p:spTgt>
                                        </p:tgtEl>
                                      </p:cBhvr>
                                    </p:animEffect>
                                  </p:childTnLst>
                                </p:cTn>
                              </p:par>
                            </p:childTnLst>
                          </p:cTn>
                        </p:par>
                        <p:par>
                          <p:cTn id="93" fill="hold">
                            <p:stCondLst>
                              <p:cond delay="9700"/>
                            </p:stCondLst>
                            <p:childTnLst>
                              <p:par>
                                <p:cTn id="94" presetID="22" presetClass="entr" presetSubtype="8" fill="hold"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left)">
                                      <p:cBhvr>
                                        <p:cTn id="96" dur="500"/>
                                        <p:tgtEl>
                                          <p:spTgt spid="18"/>
                                        </p:tgtEl>
                                      </p:cBhvr>
                                    </p:animEffect>
                                  </p:childTnLst>
                                </p:cTn>
                              </p:par>
                            </p:childTnLst>
                          </p:cTn>
                        </p:par>
                        <p:par>
                          <p:cTn id="97" fill="hold">
                            <p:stCondLst>
                              <p:cond delay="10200"/>
                            </p:stCondLst>
                            <p:childTnLst>
                              <p:par>
                                <p:cTn id="98" presetID="10" presetClass="entr" presetSubtype="0" fill="hold" grpId="0" nodeType="afterEffect">
                                  <p:stCondLst>
                                    <p:cond delay="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500"/>
                                        <p:tgtEl>
                                          <p:spTgt spid="29"/>
                                        </p:tgtEl>
                                      </p:cBhvr>
                                    </p:animEffect>
                                  </p:childTnLst>
                                </p:cTn>
                              </p:par>
                            </p:childTnLst>
                          </p:cTn>
                        </p:par>
                        <p:par>
                          <p:cTn id="104" fill="hold">
                            <p:stCondLst>
                              <p:cond delay="10700"/>
                            </p:stCondLst>
                            <p:childTnLst>
                              <p:par>
                                <p:cTn id="105" presetID="10" presetClass="entr" presetSubtype="0" fill="hold" grpId="0" nodeType="afterEffect">
                                  <p:stCondLst>
                                    <p:cond delay="0"/>
                                  </p:stCondLst>
                                  <p:childTnLst>
                                    <p:set>
                                      <p:cBhvr>
                                        <p:cTn id="106" dur="1" fill="hold">
                                          <p:stCondLst>
                                            <p:cond delay="0"/>
                                          </p:stCondLst>
                                        </p:cTn>
                                        <p:tgtEl>
                                          <p:spTgt spid="44">
                                            <p:txEl>
                                              <p:pRg st="0" end="0"/>
                                            </p:txEl>
                                          </p:spTgt>
                                        </p:tgtEl>
                                        <p:attrNameLst>
                                          <p:attrName>style.visibility</p:attrName>
                                        </p:attrNameLst>
                                      </p:cBhvr>
                                      <p:to>
                                        <p:strVal val="visible"/>
                                      </p:to>
                                    </p:set>
                                    <p:animEffect transition="in" filter="fade">
                                      <p:cBhvr>
                                        <p:cTn id="107"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1" grpId="1"/>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p:nvPr/>
        </p:nvSpPr>
        <p:spPr bwMode="auto">
          <a:xfrm>
            <a:off x="7276948" y="2441024"/>
            <a:ext cx="374764" cy="779979"/>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6" name="Freeform 8"/>
          <p:cNvSpPr/>
          <p:nvPr/>
        </p:nvSpPr>
        <p:spPr bwMode="auto">
          <a:xfrm>
            <a:off x="6128563"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8" name="Freeform 10"/>
          <p:cNvSpPr/>
          <p:nvPr/>
        </p:nvSpPr>
        <p:spPr bwMode="auto">
          <a:xfrm>
            <a:off x="4981516"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10" name="Freeform 12"/>
          <p:cNvSpPr/>
          <p:nvPr/>
        </p:nvSpPr>
        <p:spPr bwMode="auto">
          <a:xfrm>
            <a:off x="3834469"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12" name="Freeform 14"/>
          <p:cNvSpPr/>
          <p:nvPr/>
        </p:nvSpPr>
        <p:spPr bwMode="auto">
          <a:xfrm>
            <a:off x="2687422"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14" name="Freeform 16"/>
          <p:cNvSpPr/>
          <p:nvPr/>
        </p:nvSpPr>
        <p:spPr bwMode="auto">
          <a:xfrm>
            <a:off x="1540375"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15" name="Freeform 17"/>
          <p:cNvSpPr/>
          <p:nvPr/>
        </p:nvSpPr>
        <p:spPr bwMode="auto">
          <a:xfrm>
            <a:off x="7651713" y="2572227"/>
            <a:ext cx="825820" cy="768216"/>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1"/>
          </a:solidFill>
          <a:ln>
            <a:noFill/>
          </a:ln>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grpSp>
        <p:nvGrpSpPr>
          <p:cNvPr id="36" name="组合 35"/>
          <p:cNvGrpSpPr/>
          <p:nvPr/>
        </p:nvGrpSpPr>
        <p:grpSpPr>
          <a:xfrm>
            <a:off x="683568" y="2441024"/>
            <a:ext cx="959665" cy="1012525"/>
            <a:chOff x="882491" y="2261909"/>
            <a:chExt cx="959665" cy="1012525"/>
          </a:xfrm>
        </p:grpSpPr>
        <p:sp>
          <p:nvSpPr>
            <p:cNvPr id="13" name="Freeform 15"/>
            <p:cNvSpPr/>
            <p:nvPr/>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16" name="Text Placeholder 59"/>
            <p:cNvSpPr txBox="1"/>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2015</a:t>
              </a:r>
              <a:endParaRPr lang="en-US" dirty="0">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830615" y="2441024"/>
            <a:ext cx="959665" cy="1016144"/>
            <a:chOff x="2029538" y="2261909"/>
            <a:chExt cx="959665" cy="1016144"/>
          </a:xfrm>
        </p:grpSpPr>
        <p:sp>
          <p:nvSpPr>
            <p:cNvPr id="11" name="Rectangle 13"/>
            <p:cNvSpPr>
              <a:spLocks noChangeArrowheads="1"/>
            </p:cNvSpPr>
            <p:nvPr/>
          </p:nvSpPr>
          <p:spPr bwMode="auto">
            <a:xfrm>
              <a:off x="2114063" y="2261909"/>
              <a:ext cx="772282" cy="1016144"/>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17" name="Text Placeholder 59"/>
            <p:cNvSpPr txBox="1"/>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2016</a:t>
              </a:r>
              <a:endParaRPr lang="en-US" dirty="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2977662" y="2441024"/>
            <a:ext cx="959665" cy="1016144"/>
            <a:chOff x="3176585" y="2261909"/>
            <a:chExt cx="959665" cy="1016144"/>
          </a:xfrm>
        </p:grpSpPr>
        <p:sp>
          <p:nvSpPr>
            <p:cNvPr id="9" name="Rectangle 11"/>
            <p:cNvSpPr>
              <a:spLocks noChangeArrowheads="1"/>
            </p:cNvSpPr>
            <p:nvPr/>
          </p:nvSpPr>
          <p:spPr bwMode="auto">
            <a:xfrm>
              <a:off x="3261110" y="2261909"/>
              <a:ext cx="772282" cy="1016144"/>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18" name="Text Placeholder 59"/>
            <p:cNvSpPr txBox="1"/>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2017</a:t>
              </a:r>
              <a:endParaRPr lang="en-US" dirty="0">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4124709" y="2441024"/>
            <a:ext cx="959665" cy="1016144"/>
            <a:chOff x="4323632" y="2261909"/>
            <a:chExt cx="959665" cy="1016144"/>
          </a:xfrm>
        </p:grpSpPr>
        <p:sp>
          <p:nvSpPr>
            <p:cNvPr id="7" name="Rectangle 9"/>
            <p:cNvSpPr>
              <a:spLocks noChangeArrowheads="1"/>
            </p:cNvSpPr>
            <p:nvPr/>
          </p:nvSpPr>
          <p:spPr bwMode="auto">
            <a:xfrm>
              <a:off x="4408157" y="2261909"/>
              <a:ext cx="772282" cy="1016144"/>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19" name="Text Placeholder 59"/>
            <p:cNvSpPr txBox="1"/>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solidFill>
                    <a:schemeClr val="bg1"/>
                  </a:solidFill>
                  <a:latin typeface="微软雅黑" panose="020B0503020204020204" pitchFamily="34" charset="-122"/>
                  <a:ea typeface="微软雅黑" panose="020B0503020204020204" pitchFamily="34" charset="-122"/>
                </a:rPr>
                <a:t>2018</a:t>
              </a:r>
              <a:endParaRPr lang="en-US"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5269234" y="2441024"/>
            <a:ext cx="959665" cy="1016144"/>
            <a:chOff x="5468157" y="2261909"/>
            <a:chExt cx="959665" cy="1016144"/>
          </a:xfrm>
        </p:grpSpPr>
        <p:sp>
          <p:nvSpPr>
            <p:cNvPr id="5" name="Rectangle 7"/>
            <p:cNvSpPr>
              <a:spLocks noChangeArrowheads="1"/>
            </p:cNvSpPr>
            <p:nvPr/>
          </p:nvSpPr>
          <p:spPr bwMode="auto">
            <a:xfrm>
              <a:off x="5556542" y="2261909"/>
              <a:ext cx="770944" cy="1016144"/>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20" name="Text Placeholder 59"/>
            <p:cNvSpPr txBox="1"/>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2019</a:t>
              </a:r>
              <a:endParaRPr lang="en-US" dirty="0">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420141" y="2441024"/>
            <a:ext cx="959665" cy="1016144"/>
            <a:chOff x="6619064" y="2261909"/>
            <a:chExt cx="959665" cy="1016144"/>
          </a:xfrm>
        </p:grpSpPr>
        <p:sp>
          <p:nvSpPr>
            <p:cNvPr id="4" name="Rectangle 6"/>
            <p:cNvSpPr>
              <a:spLocks noChangeArrowheads="1"/>
            </p:cNvSpPr>
            <p:nvPr/>
          </p:nvSpPr>
          <p:spPr bwMode="auto">
            <a:xfrm>
              <a:off x="6703589" y="2261909"/>
              <a:ext cx="772282" cy="1016144"/>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en-US" dirty="0">
                <a:latin typeface="Roboto Light" panose="02000000000000000000" pitchFamily="2" charset="0"/>
                <a:ea typeface="Roboto Light" panose="02000000000000000000" pitchFamily="2" charset="0"/>
              </a:endParaRPr>
            </a:p>
          </p:txBody>
        </p:sp>
        <p:sp>
          <p:nvSpPr>
            <p:cNvPr id="21" name="Text Placeholder 59"/>
            <p:cNvSpPr txBox="1"/>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2020</a:t>
              </a:r>
              <a:endParaRPr lang="en-US" dirty="0">
                <a:latin typeface="微软雅黑" panose="020B0503020204020204" pitchFamily="34" charset="-122"/>
                <a:ea typeface="微软雅黑" panose="020B0503020204020204" pitchFamily="34" charset="-122"/>
              </a:endParaRPr>
            </a:p>
          </p:txBody>
        </p:sp>
      </p:grpSp>
      <p:sp>
        <p:nvSpPr>
          <p:cNvPr id="22" name="Text Placeholder 59"/>
          <p:cNvSpPr txBox="1"/>
          <p:nvPr/>
        </p:nvSpPr>
        <p:spPr>
          <a:xfrm>
            <a:off x="1915139" y="370797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Add title </a:t>
            </a:r>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content</a:t>
            </a:r>
          </a:p>
          <a:p>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rPr>
              <a:t>Read the details ... Click to enter specific text in this column</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p>
        </p:txBody>
      </p:sp>
      <p:cxnSp>
        <p:nvCxnSpPr>
          <p:cNvPr id="23" name="Straight Connector 54"/>
          <p:cNvCxnSpPr/>
          <p:nvPr/>
        </p:nvCxnSpPr>
        <p:spPr>
          <a:xfrm>
            <a:off x="1915140"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 Placeholder 59"/>
          <p:cNvSpPr txBox="1"/>
          <p:nvPr/>
        </p:nvSpPr>
        <p:spPr>
          <a:xfrm>
            <a:off x="4208665" y="370797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Add title </a:t>
            </a:r>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content</a:t>
            </a:r>
          </a:p>
          <a:p>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rPr>
              <a:t>Read the details ... Click to enter specific text in this column</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p>
        </p:txBody>
      </p:sp>
      <p:cxnSp>
        <p:nvCxnSpPr>
          <p:cNvPr id="25" name="Straight Connector 56"/>
          <p:cNvCxnSpPr/>
          <p:nvPr/>
        </p:nvCxnSpPr>
        <p:spPr>
          <a:xfrm>
            <a:off x="4208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59"/>
          <p:cNvSpPr txBox="1"/>
          <p:nvPr/>
        </p:nvSpPr>
        <p:spPr>
          <a:xfrm>
            <a:off x="6504665" y="370797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Add title </a:t>
            </a:r>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content</a:t>
            </a:r>
          </a:p>
          <a:p>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rPr>
              <a:t>Read the details ... Click to enter specific text in this column</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p>
        </p:txBody>
      </p:sp>
      <p:cxnSp>
        <p:nvCxnSpPr>
          <p:cNvPr id="27" name="Straight Connector 58"/>
          <p:cNvCxnSpPr/>
          <p:nvPr/>
        </p:nvCxnSpPr>
        <p:spPr>
          <a:xfrm>
            <a:off x="6504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 Placeholder 59"/>
          <p:cNvSpPr txBox="1"/>
          <p:nvPr/>
        </p:nvSpPr>
        <p:spPr>
          <a:xfrm>
            <a:off x="768092" y="127560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Add title </a:t>
            </a:r>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content</a:t>
            </a:r>
          </a:p>
          <a:p>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rPr>
              <a:t>Read the details ... Click to enter specific text in this column</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sz="1000" dirty="0"/>
          </a:p>
        </p:txBody>
      </p:sp>
      <p:sp>
        <p:nvSpPr>
          <p:cNvPr id="29" name="Text Placeholder 59"/>
          <p:cNvSpPr txBox="1"/>
          <p:nvPr/>
        </p:nvSpPr>
        <p:spPr>
          <a:xfrm>
            <a:off x="3061618" y="127560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Add title </a:t>
            </a:r>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content</a:t>
            </a:r>
          </a:p>
          <a:p>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rPr>
              <a:t>Read the details ... Click to enter specific text in this column</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p>
        </p:txBody>
      </p:sp>
      <p:sp>
        <p:nvSpPr>
          <p:cNvPr id="30" name="Text Placeholder 59"/>
          <p:cNvSpPr txBox="1"/>
          <p:nvPr/>
        </p:nvSpPr>
        <p:spPr>
          <a:xfrm>
            <a:off x="5357618" y="127560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Add title </a:t>
            </a:r>
            <a:r>
              <a:rPr lang="en-US" altLang="zh-CN" sz="12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content</a:t>
            </a:r>
          </a:p>
          <a:p>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rPr>
              <a:t>Read the details ... Click to enter specific text in this column</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p>
        </p:txBody>
      </p:sp>
      <p:cxnSp>
        <p:nvCxnSpPr>
          <p:cNvPr id="31" name="Straight Connector 62"/>
          <p:cNvCxnSpPr/>
          <p:nvPr/>
        </p:nvCxnSpPr>
        <p:spPr>
          <a:xfrm>
            <a:off x="7760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30692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4"/>
          <p:cNvCxnSpPr/>
          <p:nvPr/>
        </p:nvCxnSpPr>
        <p:spPr>
          <a:xfrm>
            <a:off x="5360925"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5" name="Title 1"/>
          <p:cNvSpPr txBox="1"/>
          <p:nvPr/>
        </p:nvSpPr>
        <p:spPr>
          <a:xfrm>
            <a:off x="857880" y="200199"/>
            <a:ext cx="42856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170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300"/>
                                        <p:tgtEl>
                                          <p:spTgt spid="36"/>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300"/>
                                        <p:tgtEl>
                                          <p:spTgt spid="14"/>
                                        </p:tgtEl>
                                      </p:cBhvr>
                                    </p:animEffect>
                                  </p:childTnLst>
                                </p:cTn>
                              </p:par>
                            </p:childTnLst>
                          </p:cTn>
                        </p:par>
                        <p:par>
                          <p:cTn id="20" fill="hold">
                            <p:stCondLst>
                              <p:cond delay="23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300"/>
                                        <p:tgtEl>
                                          <p:spTgt spid="37"/>
                                        </p:tgtEl>
                                      </p:cBhvr>
                                    </p:animEffect>
                                  </p:childTnLst>
                                </p:cTn>
                              </p:par>
                            </p:childTnLst>
                          </p:cTn>
                        </p:par>
                        <p:par>
                          <p:cTn id="24" fill="hold">
                            <p:stCondLst>
                              <p:cond delay="26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300"/>
                                        <p:tgtEl>
                                          <p:spTgt spid="12"/>
                                        </p:tgtEl>
                                      </p:cBhvr>
                                    </p:animEffect>
                                  </p:childTnLst>
                                </p:cTn>
                              </p:par>
                            </p:childTnLst>
                          </p:cTn>
                        </p:par>
                        <p:par>
                          <p:cTn id="28" fill="hold">
                            <p:stCondLst>
                              <p:cond delay="2900"/>
                            </p:stCondLst>
                            <p:childTnLst>
                              <p:par>
                                <p:cTn id="29" presetID="2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300"/>
                                        <p:tgtEl>
                                          <p:spTgt spid="38"/>
                                        </p:tgtEl>
                                      </p:cBhvr>
                                    </p:animEffect>
                                  </p:childTnLst>
                                </p:cTn>
                              </p:par>
                            </p:childTnLst>
                          </p:cTn>
                        </p:par>
                        <p:par>
                          <p:cTn id="32" fill="hold">
                            <p:stCondLst>
                              <p:cond delay="32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300"/>
                                        <p:tgtEl>
                                          <p:spTgt spid="10"/>
                                        </p:tgtEl>
                                      </p:cBhvr>
                                    </p:animEffect>
                                  </p:childTnLst>
                                </p:cTn>
                              </p:par>
                            </p:childTnLst>
                          </p:cTn>
                        </p:par>
                        <p:par>
                          <p:cTn id="36" fill="hold">
                            <p:stCondLst>
                              <p:cond delay="3500"/>
                            </p:stCondLst>
                            <p:childTnLst>
                              <p:par>
                                <p:cTn id="37" presetID="22" presetClass="entr" presetSubtype="4"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down)">
                                      <p:cBhvr>
                                        <p:cTn id="39" dur="300"/>
                                        <p:tgtEl>
                                          <p:spTgt spid="39"/>
                                        </p:tgtEl>
                                      </p:cBhvr>
                                    </p:animEffect>
                                  </p:childTnLst>
                                </p:cTn>
                              </p:par>
                            </p:childTnLst>
                          </p:cTn>
                        </p:par>
                        <p:par>
                          <p:cTn id="40" fill="hold">
                            <p:stCondLst>
                              <p:cond delay="38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300"/>
                                        <p:tgtEl>
                                          <p:spTgt spid="8"/>
                                        </p:tgtEl>
                                      </p:cBhvr>
                                    </p:animEffect>
                                  </p:childTnLst>
                                </p:cTn>
                              </p:par>
                            </p:childTnLst>
                          </p:cTn>
                        </p:par>
                        <p:par>
                          <p:cTn id="44" fill="hold">
                            <p:stCondLst>
                              <p:cond delay="4100"/>
                            </p:stCondLst>
                            <p:childTnLst>
                              <p:par>
                                <p:cTn id="45" presetID="22" presetClass="entr" presetSubtype="4"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300"/>
                                        <p:tgtEl>
                                          <p:spTgt spid="40"/>
                                        </p:tgtEl>
                                      </p:cBhvr>
                                    </p:animEffect>
                                  </p:childTnLst>
                                </p:cTn>
                              </p:par>
                            </p:childTnLst>
                          </p:cTn>
                        </p:par>
                        <p:par>
                          <p:cTn id="48" fill="hold">
                            <p:stCondLst>
                              <p:cond delay="440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300"/>
                                        <p:tgtEl>
                                          <p:spTgt spid="6"/>
                                        </p:tgtEl>
                                      </p:cBhvr>
                                    </p:animEffect>
                                  </p:childTnLst>
                                </p:cTn>
                              </p:par>
                            </p:childTnLst>
                          </p:cTn>
                        </p:par>
                        <p:par>
                          <p:cTn id="52" fill="hold">
                            <p:stCondLst>
                              <p:cond delay="4700"/>
                            </p:stCondLst>
                            <p:childTnLst>
                              <p:par>
                                <p:cTn id="53" presetID="22" presetClass="entr" presetSubtype="4"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300"/>
                                        <p:tgtEl>
                                          <p:spTgt spid="41"/>
                                        </p:tgtEl>
                                      </p:cBhvr>
                                    </p:animEffect>
                                  </p:childTnLst>
                                </p:cTn>
                              </p:par>
                            </p:childTnLst>
                          </p:cTn>
                        </p:par>
                        <p:par>
                          <p:cTn id="56" fill="hold">
                            <p:stCondLst>
                              <p:cond delay="5000"/>
                            </p:stCondLst>
                            <p:childTnLst>
                              <p:par>
                                <p:cTn id="57" presetID="22" presetClass="entr" presetSubtype="8"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300"/>
                                        <p:tgtEl>
                                          <p:spTgt spid="3"/>
                                        </p:tgtEl>
                                      </p:cBhvr>
                                    </p:animEffect>
                                  </p:childTnLst>
                                </p:cTn>
                              </p:par>
                            </p:childTnLst>
                          </p:cTn>
                        </p:par>
                        <p:par>
                          <p:cTn id="60" fill="hold">
                            <p:stCondLst>
                              <p:cond delay="530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300"/>
                                        <p:tgtEl>
                                          <p:spTgt spid="15"/>
                                        </p:tgtEl>
                                      </p:cBhvr>
                                    </p:animEffect>
                                  </p:childTnLst>
                                </p:cTn>
                              </p:par>
                            </p:childTnLst>
                          </p:cTn>
                        </p:par>
                        <p:par>
                          <p:cTn id="64" fill="hold">
                            <p:stCondLst>
                              <p:cond delay="5600"/>
                            </p:stCondLst>
                            <p:childTnLst>
                              <p:par>
                                <p:cTn id="65" presetID="22" presetClass="entr" presetSubtype="4"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down)">
                                      <p:cBhvr>
                                        <p:cTn id="67" dur="500"/>
                                        <p:tgtEl>
                                          <p:spTgt spid="31"/>
                                        </p:tgtEl>
                                      </p:cBhvr>
                                    </p:animEffect>
                                  </p:childTnLst>
                                </p:cTn>
                              </p:par>
                            </p:childTnLst>
                          </p:cTn>
                        </p:par>
                        <p:par>
                          <p:cTn id="68" fill="hold">
                            <p:stCondLst>
                              <p:cond delay="61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childTnLst>
                          </p:cTn>
                        </p:par>
                        <p:par>
                          <p:cTn id="72" fill="hold">
                            <p:stCondLst>
                              <p:cond delay="6600"/>
                            </p:stCondLst>
                            <p:childTnLst>
                              <p:par>
                                <p:cTn id="73" presetID="22" presetClass="entr" presetSubtype="1"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500"/>
                                        <p:tgtEl>
                                          <p:spTgt spid="23"/>
                                        </p:tgtEl>
                                      </p:cBhvr>
                                    </p:animEffect>
                                  </p:childTnLst>
                                </p:cTn>
                              </p:par>
                            </p:childTnLst>
                          </p:cTn>
                        </p:par>
                        <p:par>
                          <p:cTn id="76" fill="hold">
                            <p:stCondLst>
                              <p:cond delay="710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500"/>
                                        <p:tgtEl>
                                          <p:spTgt spid="22"/>
                                        </p:tgtEl>
                                      </p:cBhvr>
                                    </p:animEffect>
                                  </p:childTnLst>
                                </p:cTn>
                              </p:par>
                            </p:childTnLst>
                          </p:cTn>
                        </p:par>
                        <p:par>
                          <p:cTn id="80" fill="hold">
                            <p:stCondLst>
                              <p:cond delay="7600"/>
                            </p:stCondLst>
                            <p:childTnLst>
                              <p:par>
                                <p:cTn id="81" presetID="22" presetClass="entr" presetSubtype="4"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down)">
                                      <p:cBhvr>
                                        <p:cTn id="83" dur="500"/>
                                        <p:tgtEl>
                                          <p:spTgt spid="32"/>
                                        </p:tgtEl>
                                      </p:cBhvr>
                                    </p:animEffect>
                                  </p:childTnLst>
                                </p:cTn>
                              </p:par>
                            </p:childTnLst>
                          </p:cTn>
                        </p:par>
                        <p:par>
                          <p:cTn id="84" fill="hold">
                            <p:stCondLst>
                              <p:cond delay="81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8600"/>
                            </p:stCondLst>
                            <p:childTnLst>
                              <p:par>
                                <p:cTn id="89" presetID="22" presetClass="entr" presetSubtype="1" fill="hold"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wipe(up)">
                                      <p:cBhvr>
                                        <p:cTn id="91" dur="500"/>
                                        <p:tgtEl>
                                          <p:spTgt spid="25"/>
                                        </p:tgtEl>
                                      </p:cBhvr>
                                    </p:animEffect>
                                  </p:childTnLst>
                                </p:cTn>
                              </p:par>
                            </p:childTnLst>
                          </p:cTn>
                        </p:par>
                        <p:par>
                          <p:cTn id="92" fill="hold">
                            <p:stCondLst>
                              <p:cond delay="9100"/>
                            </p:stCondLst>
                            <p:childTnLst>
                              <p:par>
                                <p:cTn id="93" presetID="22" presetClass="entr" presetSubtype="8"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left)">
                                      <p:cBhvr>
                                        <p:cTn id="95" dur="500"/>
                                        <p:tgtEl>
                                          <p:spTgt spid="24"/>
                                        </p:tgtEl>
                                      </p:cBhvr>
                                    </p:animEffect>
                                  </p:childTnLst>
                                </p:cTn>
                              </p:par>
                            </p:childTnLst>
                          </p:cTn>
                        </p:par>
                        <p:par>
                          <p:cTn id="96" fill="hold">
                            <p:stCondLst>
                              <p:cond delay="9600"/>
                            </p:stCondLst>
                            <p:childTnLst>
                              <p:par>
                                <p:cTn id="97" presetID="22" presetClass="entr" presetSubtype="4"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wipe(down)">
                                      <p:cBhvr>
                                        <p:cTn id="99" dur="500"/>
                                        <p:tgtEl>
                                          <p:spTgt spid="33"/>
                                        </p:tgtEl>
                                      </p:cBhvr>
                                    </p:animEffect>
                                  </p:childTnLst>
                                </p:cTn>
                              </p:par>
                            </p:childTnLst>
                          </p:cTn>
                        </p:par>
                        <p:par>
                          <p:cTn id="100" fill="hold">
                            <p:stCondLst>
                              <p:cond delay="10100"/>
                            </p:stCondLst>
                            <p:childTnLst>
                              <p:par>
                                <p:cTn id="101" presetID="22" presetClass="entr" presetSubtype="8" fill="hold" grpId="0" nodeType="after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left)">
                                      <p:cBhvr>
                                        <p:cTn id="103" dur="500"/>
                                        <p:tgtEl>
                                          <p:spTgt spid="30"/>
                                        </p:tgtEl>
                                      </p:cBhvr>
                                    </p:animEffect>
                                  </p:childTnLst>
                                </p:cTn>
                              </p:par>
                            </p:childTnLst>
                          </p:cTn>
                        </p:par>
                        <p:par>
                          <p:cTn id="104" fill="hold">
                            <p:stCondLst>
                              <p:cond delay="10600"/>
                            </p:stCondLst>
                            <p:childTnLst>
                              <p:par>
                                <p:cTn id="105" presetID="22" presetClass="entr" presetSubtype="1"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par>
                          <p:cTn id="108" fill="hold">
                            <p:stCondLst>
                              <p:cond delay="11100"/>
                            </p:stCondLst>
                            <p:childTnLst>
                              <p:par>
                                <p:cTn id="109" presetID="22" presetClass="entr" presetSubtype="8"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wipe(left)">
                                      <p:cBhvr>
                                        <p:cTn id="1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4" grpId="0" animBg="1"/>
      <p:bldP spid="15" grpId="0" animBg="1"/>
      <p:bldP spid="22" grpId="0"/>
      <p:bldP spid="24" grpId="0"/>
      <p:bldP spid="26" grpId="0"/>
      <p:bldP spid="28" grpId="0"/>
      <p:bldP spid="29" grpId="0"/>
      <p:bldP spid="30"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3" name="TextBox 2"/>
          <p:cNvSpPr txBox="1"/>
          <p:nvPr/>
        </p:nvSpPr>
        <p:spPr>
          <a:xfrm>
            <a:off x="1285852" y="2643188"/>
            <a:ext cx="908686" cy="430887"/>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en-US" altLang="zh-CN" sz="2800" b="1" dirty="0" smtClean="0"/>
              <a:t>Title</a:t>
            </a:r>
            <a:endParaRPr lang="zh-CN" altLang="en-US" sz="2800" b="1" dirty="0"/>
          </a:p>
        </p:txBody>
      </p:sp>
      <p:sp>
        <p:nvSpPr>
          <p:cNvPr id="4" name="圆角矩形 3"/>
          <p:cNvSpPr/>
          <p:nvPr/>
        </p:nvSpPr>
        <p:spPr>
          <a:xfrm>
            <a:off x="3356492" y="1254822"/>
            <a:ext cx="4479052" cy="451685"/>
          </a:xfrm>
          <a:prstGeom prst="roundRect">
            <a:avLst>
              <a:gd name="adj" fmla="val 206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 name="Freeform 5"/>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 name="圆角矩形 5"/>
          <p:cNvSpPr/>
          <p:nvPr/>
        </p:nvSpPr>
        <p:spPr>
          <a:xfrm>
            <a:off x="3356492" y="1936845"/>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 name="圆角矩形 6"/>
          <p:cNvSpPr/>
          <p:nvPr/>
        </p:nvSpPr>
        <p:spPr>
          <a:xfrm>
            <a:off x="3356492" y="2642611"/>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圆角矩形 7"/>
          <p:cNvSpPr/>
          <p:nvPr/>
        </p:nvSpPr>
        <p:spPr>
          <a:xfrm>
            <a:off x="3356492" y="335571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TextBox 8"/>
          <p:cNvSpPr txBox="1"/>
          <p:nvPr/>
        </p:nvSpPr>
        <p:spPr>
          <a:xfrm>
            <a:off x="3675004" y="1374966"/>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l">
              <a:lnSpc>
                <a:spcPct val="120000"/>
              </a:lnSpc>
            </a:pPr>
            <a:r>
              <a:rPr lang="en-US" altLang="zh-CN" sz="1200" dirty="0" smtClean="0">
                <a:solidFill>
                  <a:schemeClr val="tx1">
                    <a:lumMod val="75000"/>
                    <a:lumOff val="25000"/>
                  </a:schemeClr>
                </a:solidFill>
              </a:rPr>
              <a:t>Click to enter text, concise description.</a:t>
            </a:r>
            <a:endParaRPr lang="en-US" altLang="zh-CN" sz="1200" dirty="0">
              <a:solidFill>
                <a:schemeClr val="tx1">
                  <a:lumMod val="75000"/>
                  <a:lumOff val="25000"/>
                </a:schemeClr>
              </a:solidFill>
            </a:endParaRPr>
          </a:p>
        </p:txBody>
      </p:sp>
      <p:sp>
        <p:nvSpPr>
          <p:cNvPr id="10" name="TextBox 9"/>
          <p:cNvSpPr txBox="1"/>
          <p:nvPr/>
        </p:nvSpPr>
        <p:spPr>
          <a:xfrm>
            <a:off x="3675004" y="2051411"/>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en-US" altLang="zh-CN" sz="1200" dirty="0" smtClean="0">
                <a:solidFill>
                  <a:schemeClr val="tx1">
                    <a:lumMod val="75000"/>
                    <a:lumOff val="25000"/>
                  </a:schemeClr>
                </a:solidFill>
              </a:rPr>
              <a:t>Click to enter text, concise description</a:t>
            </a:r>
            <a:r>
              <a:rPr lang="zh-CN" altLang="en-US" sz="1200" dirty="0" smtClean="0">
                <a:solidFill>
                  <a:schemeClr val="tx1">
                    <a:lumMod val="75000"/>
                    <a:lumOff val="25000"/>
                  </a:schemeClr>
                </a:solidFill>
              </a:rPr>
              <a:t>。</a:t>
            </a:r>
            <a:endParaRPr lang="en-US" altLang="zh-CN" sz="1200" dirty="0">
              <a:solidFill>
                <a:schemeClr val="tx1">
                  <a:lumMod val="75000"/>
                  <a:lumOff val="25000"/>
                </a:schemeClr>
              </a:solidFill>
            </a:endParaRPr>
          </a:p>
        </p:txBody>
      </p:sp>
      <p:sp>
        <p:nvSpPr>
          <p:cNvPr id="11" name="TextBox 10"/>
          <p:cNvSpPr txBox="1"/>
          <p:nvPr/>
        </p:nvSpPr>
        <p:spPr>
          <a:xfrm>
            <a:off x="3675004" y="27571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en-US" altLang="zh-CN" sz="1200" dirty="0" smtClean="0">
                <a:solidFill>
                  <a:schemeClr val="tx1">
                    <a:lumMod val="75000"/>
                    <a:lumOff val="25000"/>
                  </a:schemeClr>
                </a:solidFill>
              </a:rPr>
              <a:t>Click to enter text, concise description</a:t>
            </a:r>
            <a:r>
              <a:rPr lang="zh-CN" altLang="en-US" sz="1200" dirty="0" smtClean="0">
                <a:solidFill>
                  <a:schemeClr val="tx1">
                    <a:lumMod val="75000"/>
                    <a:lumOff val="25000"/>
                  </a:schemeClr>
                </a:solidFill>
              </a:rPr>
              <a:t>。</a:t>
            </a:r>
            <a:endParaRPr lang="en-US" altLang="zh-CN" sz="1200" dirty="0">
              <a:solidFill>
                <a:schemeClr val="tx1">
                  <a:lumMod val="75000"/>
                  <a:lumOff val="25000"/>
                </a:schemeClr>
              </a:solidFill>
            </a:endParaRPr>
          </a:p>
        </p:txBody>
      </p:sp>
      <p:sp>
        <p:nvSpPr>
          <p:cNvPr id="12" name="TextBox 11"/>
          <p:cNvSpPr txBox="1"/>
          <p:nvPr/>
        </p:nvSpPr>
        <p:spPr>
          <a:xfrm>
            <a:off x="3675004" y="34702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en-US" altLang="zh-CN" sz="1200" dirty="0" smtClean="0">
                <a:solidFill>
                  <a:schemeClr val="tx1">
                    <a:lumMod val="75000"/>
                    <a:lumOff val="25000"/>
                  </a:schemeClr>
                </a:solidFill>
              </a:rPr>
              <a:t>Click to enter text, concise description</a:t>
            </a:r>
            <a:r>
              <a:rPr lang="zh-CN" altLang="en-US" sz="1200" dirty="0" smtClean="0">
                <a:solidFill>
                  <a:schemeClr val="tx1">
                    <a:lumMod val="75000"/>
                    <a:lumOff val="25000"/>
                  </a:schemeClr>
                </a:solidFill>
              </a:rPr>
              <a:t>。</a:t>
            </a:r>
            <a:endParaRPr lang="en-US" altLang="zh-CN" sz="1200" dirty="0">
              <a:solidFill>
                <a:schemeClr val="tx1">
                  <a:lumMod val="75000"/>
                  <a:lumOff val="25000"/>
                </a:schemeClr>
              </a:solidFill>
            </a:endParaRPr>
          </a:p>
        </p:txBody>
      </p:sp>
      <p:sp>
        <p:nvSpPr>
          <p:cNvPr id="13" name="圆角矩形 12"/>
          <p:cNvSpPr/>
          <p:nvPr/>
        </p:nvSpPr>
        <p:spPr>
          <a:xfrm>
            <a:off x="3367981" y="406428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TextBox 13"/>
          <p:cNvSpPr txBox="1"/>
          <p:nvPr/>
        </p:nvSpPr>
        <p:spPr>
          <a:xfrm>
            <a:off x="3686493" y="417884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en-US" altLang="zh-CN" sz="1200" dirty="0" smtClean="0">
                <a:solidFill>
                  <a:schemeClr val="tx1">
                    <a:lumMod val="75000"/>
                    <a:lumOff val="25000"/>
                  </a:schemeClr>
                </a:solidFill>
              </a:rPr>
              <a:t>Click to enter text, concise description</a:t>
            </a:r>
            <a:r>
              <a:rPr lang="zh-CN" altLang="en-US" sz="1200" dirty="0" smtClean="0">
                <a:solidFill>
                  <a:schemeClr val="tx1">
                    <a:lumMod val="75000"/>
                    <a:lumOff val="25000"/>
                  </a:schemeClr>
                </a:solidFill>
              </a:rPr>
              <a:t>。</a:t>
            </a:r>
            <a:endParaRPr lang="en-US" altLang="zh-CN" sz="1200" dirty="0">
              <a:solidFill>
                <a:schemeClr val="tx1">
                  <a:lumMod val="75000"/>
                  <a:lumOff val="25000"/>
                </a:schemeClr>
              </a:solidFill>
            </a:endParaRPr>
          </a:p>
        </p:txBody>
      </p:sp>
      <p:sp>
        <p:nvSpPr>
          <p:cNvPr id="16" name="Title 1"/>
          <p:cNvSpPr txBox="1"/>
          <p:nvPr/>
        </p:nvSpPr>
        <p:spPr>
          <a:xfrm>
            <a:off x="857880" y="200199"/>
            <a:ext cx="33569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1700"/>
                            </p:stCondLst>
                            <p:childTnLst>
                              <p:par>
                                <p:cTn id="13" presetID="45"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ppt_w</p:attrName>
                                        </p:attrNameLst>
                                      </p:cBhvr>
                                      <p:tavLst>
                                        <p:tav tm="0" fmla="#ppt_w*sin(2.5*pi*$)">
                                          <p:val>
                                            <p:fltVal val="0"/>
                                          </p:val>
                                        </p:tav>
                                        <p:tav tm="100000">
                                          <p:val>
                                            <p:fltVal val="1"/>
                                          </p:val>
                                        </p:tav>
                                      </p:tavLst>
                                    </p:anim>
                                    <p:anim calcmode="lin" valueType="num">
                                      <p:cBhvr>
                                        <p:cTn id="17" dur="2000" fill="hold"/>
                                        <p:tgtEl>
                                          <p:spTgt spid="3"/>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anim calcmode="lin" valueType="num">
                                      <p:cBhvr>
                                        <p:cTn id="21" dur="2000" fill="hold"/>
                                        <p:tgtEl>
                                          <p:spTgt spid="2"/>
                                        </p:tgtEl>
                                        <p:attrNameLst>
                                          <p:attrName>ppt_w</p:attrName>
                                        </p:attrNameLst>
                                      </p:cBhvr>
                                      <p:tavLst>
                                        <p:tav tm="0" fmla="#ppt_w*sin(2.5*pi*$)">
                                          <p:val>
                                            <p:fltVal val="0"/>
                                          </p:val>
                                        </p:tav>
                                        <p:tav tm="100000">
                                          <p:val>
                                            <p:fltVal val="1"/>
                                          </p:val>
                                        </p:tav>
                                      </p:tavLst>
                                    </p:anim>
                                    <p:anim calcmode="lin" valueType="num">
                                      <p:cBhvr>
                                        <p:cTn id="22" dur="2000" fill="hold"/>
                                        <p:tgtEl>
                                          <p:spTgt spid="2"/>
                                        </p:tgtEl>
                                        <p:attrNameLst>
                                          <p:attrName>ppt_h</p:attrName>
                                        </p:attrNameLst>
                                      </p:cBhvr>
                                      <p:tavLst>
                                        <p:tav tm="0">
                                          <p:val>
                                            <p:strVal val="#ppt_h"/>
                                          </p:val>
                                        </p:tav>
                                        <p:tav tm="100000">
                                          <p:val>
                                            <p:strVal val="#ppt_h"/>
                                          </p:val>
                                        </p:tav>
                                      </p:tavLst>
                                    </p:anim>
                                  </p:childTnLst>
                                </p:cTn>
                              </p:par>
                            </p:childTnLst>
                          </p:cTn>
                        </p:par>
                        <p:par>
                          <p:cTn id="23" fill="hold">
                            <p:stCondLst>
                              <p:cond delay="3700"/>
                            </p:stCondLst>
                            <p:childTnLst>
                              <p:par>
                                <p:cTn id="24" presetID="16" presetClass="entr" presetSubtype="42"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outHorizontal)">
                                      <p:cBhvr>
                                        <p:cTn id="26" dur="500"/>
                                        <p:tgtEl>
                                          <p:spTgt spid="5"/>
                                        </p:tgtEl>
                                      </p:cBhvr>
                                    </p:animEffect>
                                  </p:childTnLst>
                                </p:cTn>
                              </p:par>
                            </p:childTnLst>
                          </p:cTn>
                        </p:par>
                        <p:par>
                          <p:cTn id="27" fill="hold">
                            <p:stCondLst>
                              <p:cond delay="420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470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520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570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childTnLst>
                          </p:cTn>
                        </p:par>
                        <p:par>
                          <p:cTn id="55" fill="hold">
                            <p:stCondLst>
                              <p:cond delay="620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p:nvPr/>
        </p:nvSpPr>
        <p:spPr>
          <a:xfrm>
            <a:off x="857880" y="200199"/>
            <a:ext cx="428562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1196625" y="1491630"/>
            <a:ext cx="6750750" cy="907684"/>
          </a:xfrm>
          <a:prstGeom prst="rect">
            <a:avLst/>
          </a:prstGeom>
          <a:noFill/>
        </p:spPr>
        <p:txBody>
          <a:bodyPr wrap="square" lIns="0" tIns="0" rIns="0" bIns="0" rtlCol="0">
            <a:spAutoFit/>
          </a:bodyPr>
          <a:lstStyle/>
          <a:p>
            <a:pPr>
              <a:lnSpc>
                <a:spcPct val="120000"/>
              </a:lnSpc>
            </a:pPr>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rPr>
              <a:t>Write content ... Click to enter the specific text of this column, concise description of the content, this is a conceptual illustration, please change according to your specific content. Write content ... Click to enter the specific text of this column, concise description of the content, this is a conceptual illustration, please change according to your specific content. Write content ... Click to enter the specific text of this column, concise description of the content, this is a conceptual illustration, please change according to your specific content.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Freeform 5"/>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44" name="Freeform 5"/>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45" name="Freeform 5"/>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46" name="Freeform 5"/>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47" name="TextBox 46"/>
          <p:cNvSpPr txBox="1"/>
          <p:nvPr/>
        </p:nvSpPr>
        <p:spPr>
          <a:xfrm>
            <a:off x="1643042" y="3571882"/>
            <a:ext cx="1125650" cy="246221"/>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en-US" altLang="zh-CN" sz="1600" b="1" dirty="0" smtClean="0"/>
              <a:t>keywords</a:t>
            </a:r>
            <a:endParaRPr lang="zh-CN" altLang="en-US" sz="1600" b="1" dirty="0"/>
          </a:p>
        </p:txBody>
      </p:sp>
      <p:sp>
        <p:nvSpPr>
          <p:cNvPr id="15" name="TextBox 14"/>
          <p:cNvSpPr txBox="1"/>
          <p:nvPr/>
        </p:nvSpPr>
        <p:spPr>
          <a:xfrm>
            <a:off x="3143240" y="3571882"/>
            <a:ext cx="1125650" cy="246221"/>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en-US" altLang="zh-CN" sz="1600" b="1" dirty="0" smtClean="0"/>
              <a:t>keywords</a:t>
            </a:r>
            <a:endParaRPr lang="zh-CN" altLang="en-US" sz="1600" b="1" dirty="0"/>
          </a:p>
        </p:txBody>
      </p:sp>
      <p:sp>
        <p:nvSpPr>
          <p:cNvPr id="16" name="TextBox 15"/>
          <p:cNvSpPr txBox="1"/>
          <p:nvPr/>
        </p:nvSpPr>
        <p:spPr>
          <a:xfrm>
            <a:off x="4786314" y="3571882"/>
            <a:ext cx="1125650" cy="246221"/>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en-US" altLang="zh-CN" sz="1600" b="1" dirty="0" smtClean="0"/>
              <a:t>keywords</a:t>
            </a:r>
            <a:endParaRPr lang="zh-CN" altLang="en-US" sz="1600" b="1" dirty="0"/>
          </a:p>
        </p:txBody>
      </p:sp>
      <p:sp>
        <p:nvSpPr>
          <p:cNvPr id="17" name="TextBox 16"/>
          <p:cNvSpPr txBox="1"/>
          <p:nvPr/>
        </p:nvSpPr>
        <p:spPr>
          <a:xfrm>
            <a:off x="6357950" y="3571882"/>
            <a:ext cx="1125650" cy="246221"/>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en-US" altLang="zh-CN" sz="1600" b="1" dirty="0" smtClean="0"/>
              <a:t>keywords</a:t>
            </a:r>
            <a:endParaRPr lang="zh-CN" altLang="en-US" sz="1600" b="1" dirty="0"/>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1700"/>
                            </p:stCondLst>
                            <p:childTnLst>
                              <p:par>
                                <p:cTn id="13" presetID="53" presetClass="entr" presetSubtype="52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anim calcmode="lin" valueType="num">
                                      <p:cBhvr>
                                        <p:cTn id="18" dur="500" fill="hold"/>
                                        <p:tgtEl>
                                          <p:spTgt spid="40"/>
                                        </p:tgtEl>
                                        <p:attrNameLst>
                                          <p:attrName>ppt_x</p:attrName>
                                        </p:attrNameLst>
                                      </p:cBhvr>
                                      <p:tavLst>
                                        <p:tav tm="0">
                                          <p:val>
                                            <p:fltVal val="0.5"/>
                                          </p:val>
                                        </p:tav>
                                        <p:tav tm="100000">
                                          <p:val>
                                            <p:strVal val="#ppt_x"/>
                                          </p:val>
                                        </p:tav>
                                      </p:tavLst>
                                    </p:anim>
                                    <p:anim calcmode="lin" valueType="num">
                                      <p:cBhvr>
                                        <p:cTn id="19" dur="500" fill="hold"/>
                                        <p:tgtEl>
                                          <p:spTgt spid="40"/>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anim calcmode="lin" valueType="num">
                                      <p:cBhvr>
                                        <p:cTn id="25" dur="500" fill="hold"/>
                                        <p:tgtEl>
                                          <p:spTgt spid="41"/>
                                        </p:tgtEl>
                                        <p:attrNameLst>
                                          <p:attrName>ppt_x</p:attrName>
                                        </p:attrNameLst>
                                      </p:cBhvr>
                                      <p:tavLst>
                                        <p:tav tm="0">
                                          <p:val>
                                            <p:fltVal val="0.5"/>
                                          </p:val>
                                        </p:tav>
                                        <p:tav tm="100000">
                                          <p:val>
                                            <p:strVal val="#ppt_x"/>
                                          </p:val>
                                        </p:tav>
                                      </p:tavLst>
                                    </p:anim>
                                    <p:anim calcmode="lin" valueType="num">
                                      <p:cBhvr>
                                        <p:cTn id="26" dur="500" fill="hold"/>
                                        <p:tgtEl>
                                          <p:spTgt spid="41"/>
                                        </p:tgtEl>
                                        <p:attrNameLst>
                                          <p:attrName>ppt_y</p:attrName>
                                        </p:attrNameLst>
                                      </p:cBhvr>
                                      <p:tavLst>
                                        <p:tav tm="0">
                                          <p:val>
                                            <p:fltVal val="0.5"/>
                                          </p:val>
                                        </p:tav>
                                        <p:tav tm="100000">
                                          <p:val>
                                            <p:strVal val="#ppt_y"/>
                                          </p:val>
                                        </p:tav>
                                      </p:tavLst>
                                    </p:anim>
                                  </p:childTnLst>
                                </p:cTn>
                              </p:par>
                            </p:childTnLst>
                          </p:cTn>
                        </p:par>
                        <p:par>
                          <p:cTn id="27" fill="hold">
                            <p:stCondLst>
                              <p:cond delay="2200"/>
                            </p:stCondLst>
                            <p:childTnLst>
                              <p:par>
                                <p:cTn id="28" presetID="22" presetClass="entr" presetSubtype="1"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2700"/>
                            </p:stCondLst>
                            <p:childTnLst>
                              <p:par>
                                <p:cTn id="32" presetID="22" presetClass="entr" presetSubtype="1"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up)">
                                      <p:cBhvr>
                                        <p:cTn id="34" dur="500"/>
                                        <p:tgtEl>
                                          <p:spTgt spid="39"/>
                                        </p:tgtEl>
                                      </p:cBhvr>
                                    </p:animEffect>
                                  </p:childTnLst>
                                </p:cTn>
                              </p:par>
                            </p:childTnLst>
                          </p:cTn>
                        </p:par>
                        <p:par>
                          <p:cTn id="35" fill="hold">
                            <p:stCondLst>
                              <p:cond delay="3200"/>
                            </p:stCondLst>
                            <p:childTnLst>
                              <p:par>
                                <p:cTn id="36" presetID="10" presetClass="entr" presetSubtype="0"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3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60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par>
                                <p:cTn id="48" presetID="10" presetClass="entr" presetSubtype="0" fill="hold" grpId="0" nodeType="withEffect">
                                  <p:stCondLst>
                                    <p:cond delay="90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500"/>
                                        <p:tgtEl>
                                          <p:spTgt spid="4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39" grpId="0"/>
      <p:bldP spid="40" grpId="0" animBg="1"/>
      <p:bldP spid="41" grpId="0" animBg="1"/>
      <p:bldP spid="42" grpId="0" animBg="1"/>
      <p:bldP spid="44" grpId="0" animBg="1"/>
      <p:bldP spid="45" grpId="0" animBg="1"/>
      <p:bldP spid="46" grpId="0" animBg="1"/>
      <p:bldP spid="47" grpId="0"/>
      <p:bldP spid="15"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6"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7"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38" name="组合 37"/>
          <p:cNvGrpSpPr/>
          <p:nvPr/>
        </p:nvGrpSpPr>
        <p:grpSpPr>
          <a:xfrm>
            <a:off x="2313735" y="1108481"/>
            <a:ext cx="857881" cy="735467"/>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rPr>
                <a:t>text</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944344" y="2047198"/>
            <a:ext cx="1589745" cy="432411"/>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0" name="Shape 5177"/>
            <p:cNvSpPr/>
            <p:nvPr/>
          </p:nvSpPr>
          <p:spPr>
            <a:xfrm>
              <a:off x="2191740" y="2087244"/>
              <a:ext cx="1099552" cy="352318"/>
            </a:xfrm>
            <a:prstGeom prst="rect">
              <a:avLst/>
            </a:prstGeom>
            <a:no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rPr>
                <a:t>text</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1574955" y="2740898"/>
            <a:ext cx="2333121" cy="432412"/>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1" name="Shape 5178"/>
            <p:cNvSpPr/>
            <p:nvPr/>
          </p:nvSpPr>
          <p:spPr>
            <a:xfrm>
              <a:off x="1815028" y="2780945"/>
              <a:ext cx="1849246" cy="352318"/>
            </a:xfrm>
            <a:prstGeom prst="rect">
              <a:avLst/>
            </a:prstGeom>
            <a:no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rPr>
                <a:t>Click Enter title </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1205565" y="3434598"/>
            <a:ext cx="3076490" cy="432407"/>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9"/>
            <p:cNvSpPr/>
            <p:nvPr/>
          </p:nvSpPr>
          <p:spPr>
            <a:xfrm>
              <a:off x="1422332" y="3474643"/>
              <a:ext cx="2634639" cy="352318"/>
            </a:xfrm>
            <a:prstGeom prst="rect">
              <a:avLst/>
            </a:prstGeom>
            <a:no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rPr>
                <a:t>Click Enter title text</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827585" y="4118665"/>
            <a:ext cx="3819870" cy="432407"/>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3" name="Shape 5180"/>
            <p:cNvSpPr/>
            <p:nvPr/>
          </p:nvSpPr>
          <p:spPr>
            <a:xfrm>
              <a:off x="1072475" y="4158709"/>
              <a:ext cx="3334354" cy="352318"/>
            </a:xfrm>
            <a:prstGeom prst="rect">
              <a:avLst/>
            </a:prstGeom>
            <a:no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rPr>
                <a:t>Click Enter title text</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sp>
        <p:nvSpPr>
          <p:cNvPr id="18"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panose="020F0302020204030204"/>
            </a:endParaRPr>
          </a:p>
        </p:txBody>
      </p:sp>
      <p:sp>
        <p:nvSpPr>
          <p:cNvPr id="19"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panose="020F0302020204030204"/>
            </a:endParaRPr>
          </a:p>
        </p:txBody>
      </p:sp>
      <p:sp>
        <p:nvSpPr>
          <p:cNvPr id="20"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panose="020F0302020204030204"/>
            </a:endParaRPr>
          </a:p>
        </p:txBody>
      </p:sp>
      <p:grpSp>
        <p:nvGrpSpPr>
          <p:cNvPr id="39" name="组合 38"/>
          <p:cNvGrpSpPr/>
          <p:nvPr/>
        </p:nvGrpSpPr>
        <p:grpSpPr>
          <a:xfrm>
            <a:off x="5228512" y="1109269"/>
            <a:ext cx="2871880" cy="659153"/>
            <a:chOff x="5228512" y="1109269"/>
            <a:chExt cx="2871880" cy="659153"/>
          </a:xfrm>
        </p:grpSpPr>
        <p:sp>
          <p:nvSpPr>
            <p:cNvPr id="21" name="TextBox 20"/>
            <p:cNvSpPr txBox="1"/>
            <p:nvPr/>
          </p:nvSpPr>
          <p:spPr>
            <a:xfrm>
              <a:off x="5228512" y="1303102"/>
              <a:ext cx="2871880" cy="465320"/>
            </a:xfrm>
            <a:prstGeom prst="rect">
              <a:avLst/>
            </a:prstGeom>
            <a:noFill/>
          </p:spPr>
          <p:txBody>
            <a:bodyPr wrap="square" lIns="34290" tIns="17145" rIns="34290" bIns="17145" rtlCol="0">
              <a:spAutoFit/>
            </a:bodyPr>
            <a:lstStyle/>
            <a:p>
              <a:pPr>
                <a:lnSpc>
                  <a:spcPct val="120000"/>
                </a:lnSpc>
              </a:pPr>
              <a:r>
                <a:rPr lang="en-US" altLang="zh-CN" sz="800"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the specific text of this column, concise description of the content, this is a conceptual illustration, please change according to your specific content.</a:t>
              </a:r>
              <a:endPar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Rectangle 71"/>
            <p:cNvSpPr/>
            <p:nvPr/>
          </p:nvSpPr>
          <p:spPr>
            <a:xfrm>
              <a:off x="5228513" y="1109269"/>
              <a:ext cx="1595501" cy="219291"/>
            </a:xfrm>
            <a:prstGeom prst="rect">
              <a:avLst/>
            </a:prstGeom>
          </p:spPr>
          <p:txBody>
            <a:bodyPr wrap="none" lIns="34290" tIns="17145" rIns="34290" bIns="17145">
              <a:spAutoFit/>
            </a:bodyPr>
            <a:lstStyle/>
            <a:p>
              <a:r>
                <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rPr>
                <a:t>Click Enter title text</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5228512" y="1869180"/>
            <a:ext cx="2871880" cy="659152"/>
            <a:chOff x="5228512" y="1869180"/>
            <a:chExt cx="2871880" cy="659152"/>
          </a:xfrm>
        </p:grpSpPr>
        <p:sp>
          <p:nvSpPr>
            <p:cNvPr id="23" name="TextBox 22"/>
            <p:cNvSpPr txBox="1"/>
            <p:nvPr/>
          </p:nvSpPr>
          <p:spPr>
            <a:xfrm>
              <a:off x="5228512" y="2063012"/>
              <a:ext cx="2871880" cy="465320"/>
            </a:xfrm>
            <a:prstGeom prst="rect">
              <a:avLst/>
            </a:prstGeom>
            <a:noFill/>
          </p:spPr>
          <p:txBody>
            <a:bodyPr wrap="square" lIns="34290" tIns="17145" rIns="34290" bIns="17145" rtlCol="0">
              <a:spAutoFit/>
            </a:bodyPr>
            <a:lstStyle/>
            <a:p>
              <a:pPr>
                <a:lnSpc>
                  <a:spcPct val="120000"/>
                </a:lnSpc>
              </a:pPr>
              <a:r>
                <a:rPr lang="en-US" altLang="zh-CN" sz="800"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the specific text of this column, concise description of the content, this is a conceptual illustration, please change according to your specific content</a:t>
              </a:r>
              <a:r>
                <a:rPr lang="en-US" altLang="zh-CN" sz="8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8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Rectangle 73"/>
            <p:cNvSpPr/>
            <p:nvPr/>
          </p:nvSpPr>
          <p:spPr>
            <a:xfrm>
              <a:off x="5228513" y="1869180"/>
              <a:ext cx="1595501" cy="219291"/>
            </a:xfrm>
            <a:prstGeom prst="rect">
              <a:avLst/>
            </a:prstGeom>
          </p:spPr>
          <p:txBody>
            <a:bodyPr wrap="none" lIns="34290" tIns="17145" rIns="34290" bIns="17145">
              <a:spAutoFit/>
            </a:bodyPr>
            <a:lstStyle/>
            <a:p>
              <a:r>
                <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rPr>
                <a:t>Click Enter title text</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228512" y="2629091"/>
            <a:ext cx="2871880" cy="659153"/>
            <a:chOff x="5228512" y="2629091"/>
            <a:chExt cx="2871880" cy="659153"/>
          </a:xfrm>
        </p:grpSpPr>
        <p:sp>
          <p:nvSpPr>
            <p:cNvPr id="25" name="TextBox 24"/>
            <p:cNvSpPr txBox="1"/>
            <p:nvPr/>
          </p:nvSpPr>
          <p:spPr>
            <a:xfrm>
              <a:off x="5228512" y="2822924"/>
              <a:ext cx="2871880" cy="465320"/>
            </a:xfrm>
            <a:prstGeom prst="rect">
              <a:avLst/>
            </a:prstGeom>
            <a:noFill/>
          </p:spPr>
          <p:txBody>
            <a:bodyPr wrap="square" lIns="34290" tIns="17145" rIns="34290" bIns="17145" rtlCol="0">
              <a:spAutoFit/>
            </a:bodyPr>
            <a:lstStyle/>
            <a:p>
              <a:pPr>
                <a:lnSpc>
                  <a:spcPct val="120000"/>
                </a:lnSpc>
              </a:pPr>
              <a:r>
                <a:rPr lang="en-US" altLang="zh-CN" sz="800"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the specific text of this column, concise description of the content, this is a conceptual illustration, please change according to your specific content.</a:t>
              </a:r>
              <a:endPar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Rectangle 75"/>
            <p:cNvSpPr/>
            <p:nvPr/>
          </p:nvSpPr>
          <p:spPr>
            <a:xfrm>
              <a:off x="5228513" y="2629091"/>
              <a:ext cx="1595501" cy="219291"/>
            </a:xfrm>
            <a:prstGeom prst="rect">
              <a:avLst/>
            </a:prstGeom>
          </p:spPr>
          <p:txBody>
            <a:bodyPr wrap="none" lIns="34290" tIns="17145" rIns="34290" bIns="17145">
              <a:spAutoFit/>
            </a:bodyPr>
            <a:lstStyle/>
            <a:p>
              <a:r>
                <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rPr>
                <a:t>Click Enter title text</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7"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panose="020F0302020204030204"/>
            </a:endParaRPr>
          </a:p>
        </p:txBody>
      </p:sp>
      <p:sp>
        <p:nvSpPr>
          <p:cNvPr id="28"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panose="020F0302020204030204"/>
            </a:endParaRPr>
          </a:p>
        </p:txBody>
      </p:sp>
      <p:grpSp>
        <p:nvGrpSpPr>
          <p:cNvPr id="42" name="组合 41"/>
          <p:cNvGrpSpPr/>
          <p:nvPr/>
        </p:nvGrpSpPr>
        <p:grpSpPr>
          <a:xfrm>
            <a:off x="5228512" y="3299800"/>
            <a:ext cx="2871880" cy="671656"/>
            <a:chOff x="5228512" y="3299800"/>
            <a:chExt cx="2871880" cy="671656"/>
          </a:xfrm>
        </p:grpSpPr>
        <p:sp>
          <p:nvSpPr>
            <p:cNvPr id="29" name="TextBox 28"/>
            <p:cNvSpPr txBox="1"/>
            <p:nvPr/>
          </p:nvSpPr>
          <p:spPr>
            <a:xfrm>
              <a:off x="5228512" y="3493633"/>
              <a:ext cx="2871880" cy="477823"/>
            </a:xfrm>
            <a:prstGeom prst="rect">
              <a:avLst/>
            </a:prstGeom>
            <a:noFill/>
          </p:spPr>
          <p:txBody>
            <a:bodyPr wrap="square" lIns="34290" tIns="17145" rIns="34290" bIns="17145" rtlCol="0">
              <a:spAutoFit/>
            </a:bodyPr>
            <a:lstStyle/>
            <a:p>
              <a:pPr>
                <a:lnSpc>
                  <a:spcPct val="120000"/>
                </a:lnSpc>
              </a:pPr>
              <a:r>
                <a:rPr lang="en-US" altLang="zh-CN" sz="800"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the specific text of this column, concise description of the content, this is a conceptual illustration, please change according to your specific content.</a:t>
              </a:r>
              <a:endPar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Rectangle 79"/>
            <p:cNvSpPr/>
            <p:nvPr/>
          </p:nvSpPr>
          <p:spPr>
            <a:xfrm>
              <a:off x="5228513" y="3299800"/>
              <a:ext cx="1595501" cy="219291"/>
            </a:xfrm>
            <a:prstGeom prst="rect">
              <a:avLst/>
            </a:prstGeom>
          </p:spPr>
          <p:txBody>
            <a:bodyPr wrap="none" lIns="34290" tIns="17145" rIns="34290" bIns="17145">
              <a:spAutoFit/>
            </a:bodyPr>
            <a:lstStyle/>
            <a:p>
              <a:r>
                <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rPr>
                <a:t>Click Enter title text</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5228512" y="4059711"/>
            <a:ext cx="2871880" cy="659153"/>
            <a:chOff x="5228512" y="4059711"/>
            <a:chExt cx="2871880" cy="659153"/>
          </a:xfrm>
        </p:grpSpPr>
        <p:sp>
          <p:nvSpPr>
            <p:cNvPr id="31" name="TextBox 30"/>
            <p:cNvSpPr txBox="1"/>
            <p:nvPr/>
          </p:nvSpPr>
          <p:spPr>
            <a:xfrm>
              <a:off x="5228512" y="4253544"/>
              <a:ext cx="2871880" cy="465320"/>
            </a:xfrm>
            <a:prstGeom prst="rect">
              <a:avLst/>
            </a:prstGeom>
            <a:noFill/>
          </p:spPr>
          <p:txBody>
            <a:bodyPr wrap="square" lIns="34290" tIns="17145" rIns="34290" bIns="17145" rtlCol="0">
              <a:spAutoFit/>
            </a:bodyPr>
            <a:lstStyle/>
            <a:p>
              <a:pPr>
                <a:lnSpc>
                  <a:spcPct val="120000"/>
                </a:lnSpc>
              </a:pPr>
              <a:r>
                <a:rPr lang="en-US" altLang="zh-CN" sz="800"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the specific text of this column, concise description of the content, this is a conceptual illustration, please change according to your specific content.</a:t>
              </a:r>
              <a:endPar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Rectangle 81"/>
            <p:cNvSpPr/>
            <p:nvPr/>
          </p:nvSpPr>
          <p:spPr>
            <a:xfrm>
              <a:off x="5228513" y="4059711"/>
              <a:ext cx="1595501" cy="219291"/>
            </a:xfrm>
            <a:prstGeom prst="rect">
              <a:avLst/>
            </a:prstGeom>
          </p:spPr>
          <p:txBody>
            <a:bodyPr wrap="none" lIns="34290" tIns="17145" rIns="34290" bIns="17145">
              <a:spAutoFit/>
            </a:bodyPr>
            <a:lstStyle/>
            <a:p>
              <a:r>
                <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rPr>
                <a:t>Click Enter title text</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4" name="Title 1"/>
          <p:cNvSpPr txBox="1"/>
          <p:nvPr/>
        </p:nvSpPr>
        <p:spPr>
          <a:xfrm>
            <a:off x="857880" y="200199"/>
            <a:ext cx="4357062"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Click to enter header content</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1700"/>
                            </p:stCondLst>
                            <p:childTnLst>
                              <p:par>
                                <p:cTn id="13" presetID="22" presetClass="entr" presetSubtype="2"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childTnLst>
                          </p:cTn>
                        </p:par>
                        <p:par>
                          <p:cTn id="16" fill="hold">
                            <p:stCondLst>
                              <p:cond delay="22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2700"/>
                            </p:stCondLst>
                            <p:childTnLst>
                              <p:par>
                                <p:cTn id="21" presetID="22" presetClass="entr" presetSubtype="2"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right)">
                                      <p:cBhvr>
                                        <p:cTn id="23" dur="500"/>
                                        <p:tgtEl>
                                          <p:spTgt spid="35"/>
                                        </p:tgtEl>
                                      </p:cBhvr>
                                    </p:animEffect>
                                  </p:childTnLst>
                                </p:cTn>
                              </p:par>
                            </p:childTnLst>
                          </p:cTn>
                        </p:par>
                        <p:par>
                          <p:cTn id="24" fill="hold">
                            <p:stCondLst>
                              <p:cond delay="32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3700"/>
                            </p:stCondLst>
                            <p:childTnLst>
                              <p:par>
                                <p:cTn id="29" presetID="22" presetClass="entr" presetSubtype="2"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right)">
                                      <p:cBhvr>
                                        <p:cTn id="31" dur="500"/>
                                        <p:tgtEl>
                                          <p:spTgt spid="36"/>
                                        </p:tgtEl>
                                      </p:cBhvr>
                                    </p:animEffect>
                                  </p:childTnLst>
                                </p:cTn>
                              </p:par>
                            </p:childTnLst>
                          </p:cTn>
                        </p:par>
                        <p:par>
                          <p:cTn id="32" fill="hold">
                            <p:stCondLst>
                              <p:cond delay="4200"/>
                            </p:stCondLst>
                            <p:childTnLst>
                              <p:par>
                                <p:cTn id="33" presetID="2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700"/>
                            </p:stCondLst>
                            <p:childTnLst>
                              <p:par>
                                <p:cTn id="37" presetID="22" presetClass="entr" presetSubtype="2"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par>
                          <p:cTn id="40" fill="hold">
                            <p:stCondLst>
                              <p:cond delay="520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5700"/>
                            </p:stCondLst>
                            <p:childTnLst>
                              <p:par>
                                <p:cTn id="45" presetID="22" presetClass="entr" presetSubtype="4"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down)">
                                      <p:cBhvr>
                                        <p:cTn id="47" dur="500"/>
                                        <p:tgtEl>
                                          <p:spTgt spid="38"/>
                                        </p:tgtEl>
                                      </p:cBhvr>
                                    </p:animEffect>
                                  </p:childTnLst>
                                </p:cTn>
                              </p:par>
                            </p:childTnLst>
                          </p:cTn>
                        </p:par>
                        <p:par>
                          <p:cTn id="48" fill="hold">
                            <p:stCondLst>
                              <p:cond delay="6200"/>
                            </p:stCondLst>
                            <p:childTnLst>
                              <p:par>
                                <p:cTn id="49" presetID="22"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6700"/>
                            </p:stCondLst>
                            <p:childTnLst>
                              <p:par>
                                <p:cTn id="53" presetID="22" presetClass="entr" presetSubtype="8"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7200"/>
                            </p:stCondLst>
                            <p:childTnLst>
                              <p:par>
                                <p:cTn id="57" presetID="22"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par>
                          <p:cTn id="60" fill="hold">
                            <p:stCondLst>
                              <p:cond delay="7700"/>
                            </p:stCondLst>
                            <p:childTnLst>
                              <p:par>
                                <p:cTn id="61" presetID="22" presetClass="entr" presetSubtype="8"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8200"/>
                            </p:stCondLst>
                            <p:childTnLst>
                              <p:par>
                                <p:cTn id="65" presetID="22" presetClass="entr" presetSubtype="1"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up)">
                                      <p:cBhvr>
                                        <p:cTn id="67" dur="500"/>
                                        <p:tgtEl>
                                          <p:spTgt spid="20"/>
                                        </p:tgtEl>
                                      </p:cBhvr>
                                    </p:animEffect>
                                  </p:childTnLst>
                                </p:cTn>
                              </p:par>
                            </p:childTnLst>
                          </p:cTn>
                        </p:par>
                        <p:par>
                          <p:cTn id="68" fill="hold">
                            <p:stCondLst>
                              <p:cond delay="8700"/>
                            </p:stCondLst>
                            <p:childTnLst>
                              <p:par>
                                <p:cTn id="69" presetID="22" presetClass="entr" presetSubtype="8"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left)">
                                      <p:cBhvr>
                                        <p:cTn id="71" dur="500"/>
                                        <p:tgtEl>
                                          <p:spTgt spid="41"/>
                                        </p:tgtEl>
                                      </p:cBhvr>
                                    </p:animEffect>
                                  </p:childTnLst>
                                </p:cTn>
                              </p:par>
                            </p:childTnLst>
                          </p:cTn>
                        </p:par>
                        <p:par>
                          <p:cTn id="72" fill="hold">
                            <p:stCondLst>
                              <p:cond delay="9200"/>
                            </p:stCondLst>
                            <p:childTnLst>
                              <p:par>
                                <p:cTn id="73" presetID="22" presetClass="entr" presetSubtype="1"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up)">
                                      <p:cBhvr>
                                        <p:cTn id="75" dur="500"/>
                                        <p:tgtEl>
                                          <p:spTgt spid="27"/>
                                        </p:tgtEl>
                                      </p:cBhvr>
                                    </p:animEffect>
                                  </p:childTnLst>
                                </p:cTn>
                              </p:par>
                            </p:childTnLst>
                          </p:cTn>
                        </p:par>
                        <p:par>
                          <p:cTn id="76" fill="hold">
                            <p:stCondLst>
                              <p:cond delay="970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par>
                          <p:cTn id="80" fill="hold">
                            <p:stCondLst>
                              <p:cond delay="1020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107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P spid="34" grpId="0"/>
    </p:bldLst>
  </p:timing>
</p:sld>
</file>

<file path=ppt/theme/theme1.xml><?xml version="1.0" encoding="utf-8"?>
<a:theme xmlns:a="http://schemas.openxmlformats.org/drawingml/2006/main" name="www.freeppt7.com-Best PPT templates for free download">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TotalTime>
  <Words>5526</Words>
  <Application>Microsoft Office PowerPoint</Application>
  <PresentationFormat>全屏显示(16:9)</PresentationFormat>
  <Paragraphs>382</Paragraphs>
  <Slides>35</Slides>
  <Notes>35</Notes>
  <HiddenSlides>0</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www.freeppt7.com-Best PPT templates for free download</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daofz</cp:lastModifiedBy>
  <cp:revision>122</cp:revision>
  <dcterms:created xsi:type="dcterms:W3CDTF">2015-12-11T17:46:00Z</dcterms:created>
  <dcterms:modified xsi:type="dcterms:W3CDTF">2018-05-24T04:36:50Z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