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91" r:id="rId3"/>
    <p:sldId id="264" r:id="rId4"/>
    <p:sldId id="277" r:id="rId5"/>
    <p:sldId id="259" r:id="rId6"/>
    <p:sldId id="267" r:id="rId7"/>
    <p:sldId id="257" r:id="rId8"/>
    <p:sldId id="281" r:id="rId9"/>
    <p:sldId id="275" r:id="rId10"/>
    <p:sldId id="266" r:id="rId11"/>
    <p:sldId id="258" r:id="rId12"/>
    <p:sldId id="268" r:id="rId13"/>
    <p:sldId id="282" r:id="rId14"/>
    <p:sldId id="273" r:id="rId15"/>
    <p:sldId id="265" r:id="rId16"/>
    <p:sldId id="269" r:id="rId17"/>
    <p:sldId id="283" r:id="rId18"/>
    <p:sldId id="270" r:id="rId19"/>
    <p:sldId id="271" r:id="rId20"/>
    <p:sldId id="272" r:id="rId21"/>
    <p:sldId id="276" r:id="rId22"/>
    <p:sldId id="313" r:id="rId23"/>
    <p:sldId id="314" r:id="rId24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2525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102"/>
    <p:restoredTop sz="94660"/>
  </p:normalViewPr>
  <p:slideViewPr>
    <p:cSldViewPr snapToGrid="0" showGuides="1">
      <p:cViewPr>
        <p:scale>
          <a:sx n="100" d="100"/>
          <a:sy n="100" d="100"/>
        </p:scale>
        <p:origin x="-930" y="-318"/>
      </p:cViewPr>
      <p:guideLst>
        <p:guide orient="horz" pos="4088"/>
        <p:guide orient="horz" pos="232"/>
        <p:guide pos="211"/>
        <p:guide pos="744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4.xml"/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5.xml"/><Relationship Id="rId1" Type="http://schemas.openxmlformats.org/officeDocument/2006/relationships/package" Target="../embeddings/Workbook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explosion val="0"/>
          <c:dPt>
            <c:idx val="0"/>
            <c:bubble3D val="0"/>
            <c:spPr>
              <a:solidFill>
                <a:srgbClr val="25252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0.204455954188569"/>
                  <c:y val="0.182188645104648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/>
                  <a:lstStyle/>
                  <a:p>
                    <a:fld id="{7443b672-7fc8-4ba7-b008-76cf2e5a2a18}" type="VALUE">
                      <a:t>[VALUE]</a:t>
                    </a:fld>
                    <a:endParaRPr lang="en-US" altLang="zh-CN" sz="3600" b="0" i="0" u="none" strike="noStrike" baseline="0">
                      <a:latin typeface="Aharoni" pitchFamily="2" charset="-79"/>
                      <a:ea typeface="Arial" panose="020B0604020202020204" pitchFamily="34" charset="0"/>
                      <a:cs typeface="Aharoni" pitchFamily="2" charset="-79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2797610603473"/>
                      <c:h val="0.285428877330616"/>
                    </c:manualLayout>
                  </c15:layout>
                </c:ext>
              </c:extLst>
            </c:dLbl>
            <c:dLbl>
              <c:idx val="1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0.3</c:v>
                </c:pt>
                <c:pt idx="1">
                  <c:v>0.7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explosion val="0"/>
          <c:dPt>
            <c:idx val="0"/>
            <c:bubble3D val="0"/>
            <c:spPr>
              <a:solidFill>
                <a:srgbClr val="25252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0.208504590101117"/>
                  <c:y val="-0.0971672773891459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/>
                  <a:lstStyle/>
                  <a:p>
                    <a:fld id="{6bba2d22-9c28-4a4c-96ee-b836eb89bab3}" type="VALUE">
                      <a:t>[VALUE]</a:t>
                    </a:fld>
                    <a:endParaRPr lang="en-US" altLang="zh-CN" sz="3600" b="0" i="0" u="none" strike="noStrike" baseline="0">
                      <a:latin typeface="Aharoni" pitchFamily="2" charset="-79"/>
                      <a:ea typeface="Arial" panose="020B0604020202020204" pitchFamily="34" charset="0"/>
                      <a:cs typeface="Aharoni" pitchFamily="2" charset="-79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2797610603473"/>
                      <c:h val="0.285428877330616"/>
                    </c:manualLayout>
                  </c15:layout>
                </c:ext>
              </c:extLst>
            </c:dLbl>
            <c:dLbl>
              <c:idx val="1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explosion val="0"/>
          <c:dPt>
            <c:idx val="0"/>
            <c:bubble3D val="0"/>
            <c:spPr>
              <a:solidFill>
                <a:srgbClr val="25252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0.13562914367525"/>
                  <c:y val="-0.257357958607314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/>
                  <a:lstStyle/>
                  <a:p>
                    <a:fld id="{f6c86ba9-0e0b-4d5f-bd79-b78759389fd1}" type="VALUE">
                      <a:t>[VALUE]</a:t>
                    </a:fld>
                    <a:endParaRPr lang="en-US" altLang="zh-CN" sz="3600" b="0" i="0" u="none" strike="noStrike" baseline="0">
                      <a:latin typeface="Aharoni" pitchFamily="2" charset="-79"/>
                      <a:ea typeface="Arial" panose="020B0604020202020204" pitchFamily="34" charset="0"/>
                      <a:cs typeface="Aharoni" pitchFamily="2" charset="-79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2797610603473"/>
                      <c:h val="0.285428877330616"/>
                    </c:manualLayout>
                  </c15:layout>
                </c:ext>
              </c:extLst>
            </c:dLbl>
            <c:dLbl>
              <c:idx val="1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</c:v>
                </c:pt>
                <c:pt idx="1">
                  <c:v>0.2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noFill/>
              <a:ln>
                <a:solidFill>
                  <a:srgbClr val="252525"/>
                </a:solidFill>
              </a:ln>
              <a:effectLst/>
            </c:spPr>
          </c:dPt>
          <c:dPt>
            <c:idx val="1"/>
            <c:invertIfNegative val="0"/>
            <c:bubble3D val="0"/>
            <c:spPr>
              <a:noFill/>
              <a:ln>
                <a:solidFill>
                  <a:srgbClr val="252525"/>
                </a:solidFill>
              </a:ln>
              <a:effectLst/>
            </c:spPr>
          </c:dPt>
          <c:dPt>
            <c:idx val="2"/>
            <c:invertIfNegative val="0"/>
            <c:bubble3D val="0"/>
            <c:spPr>
              <a:noFill/>
              <a:ln>
                <a:solidFill>
                  <a:srgbClr val="252525"/>
                </a:solidFill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252525"/>
              </a:solidFill>
              <a:ln>
                <a:noFill/>
              </a:ln>
              <a:effectLst/>
            </c:spPr>
          </c:dPt>
          <c:dLbls>
            <c:dLbl>
              <c:idx val="3"/>
              <c:layout/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4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haroni" pitchFamily="2" charset="-79"/>
                      <a:ea typeface="+mn-ea"/>
                      <a:cs typeface="Aharoni" pitchFamily="2" charset="-79"/>
                    </a:defRPr>
                  </a:pPr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2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haroni" pitchFamily="2" charset="-79"/>
                    <a:ea typeface="+mn-ea"/>
                    <a:cs typeface="Aharoni" pitchFamily="2" charset="-79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265147136"/>
        <c:axId val="265148672"/>
      </c:barChart>
      <c:catAx>
        <c:axId val="2651471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haroni" pitchFamily="2" charset="-79"/>
                <a:ea typeface="+mn-ea"/>
                <a:cs typeface="Aharoni" pitchFamily="2" charset="-79"/>
              </a:defRPr>
            </a:pPr>
          </a:p>
        </c:txPr>
        <c:crossAx val="265148672"/>
        <c:crosses val="autoZero"/>
        <c:auto val="1"/>
        <c:lblAlgn val="ctr"/>
        <c:lblOffset val="100"/>
        <c:noMultiLvlLbl val="0"/>
      </c:catAx>
      <c:valAx>
        <c:axId val="26514867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2651471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 cmpd="sng" algn="ctr">
              <a:solidFill>
                <a:schemeClr val="bg1"/>
              </a:solidFill>
              <a:prstDash val="solid"/>
              <a:round/>
            </a:ln>
            <a:effectLst/>
          </c:spPr>
          <c:marker>
            <c:symbol val="none"/>
          </c:marker>
          <c:dLbls>
            <c:dLbl>
              <c:idx val="0"/>
              <c:delete val="1"/>
            </c:dLbl>
            <c:dLbl>
              <c:idx val="1"/>
              <c:delete val="1"/>
            </c:dLbl>
            <c:dLbl>
              <c:idx val="2"/>
              <c:layout>
                <c:manualLayout>
                  <c:x val="0.0159579070262539"/>
                  <c:y val="0.059011506159500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delete val="1"/>
            </c:dLbl>
            <c:dLbl>
              <c:idx val="4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4000" b="0" i="0" u="none" strike="noStrike" kern="1200" baseline="0">
                    <a:solidFill>
                      <a:schemeClr val="bg1"/>
                    </a:solidFill>
                    <a:latin typeface="Aharoni" pitchFamily="2" charset="-79"/>
                    <a:ea typeface="+mn-ea"/>
                    <a:cs typeface="Aharoni" pitchFamily="2" charset="-79"/>
                  </a:defRPr>
                </a:pPr>
              </a:p>
            </c:txPr>
            <c:dLblPos val="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2.5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1"/>
        <c:axId val="265022848"/>
        <c:axId val="265274496"/>
      </c:lineChart>
      <c:catAx>
        <c:axId val="265022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2400" b="0" i="0" u="none" strike="noStrike" kern="1200" baseline="0">
                <a:solidFill>
                  <a:schemeClr val="bg1"/>
                </a:solidFill>
                <a:latin typeface="Aharoni" pitchFamily="2" charset="-79"/>
                <a:ea typeface="+mn-ea"/>
                <a:cs typeface="Aharoni" pitchFamily="2" charset="-79"/>
              </a:defRPr>
            </a:pPr>
          </a:p>
        </c:txPr>
        <c:crossAx val="265274496"/>
        <c:crosses val="autoZero"/>
        <c:auto val="1"/>
        <c:lblAlgn val="ctr"/>
        <c:lblOffset val="100"/>
        <c:noMultiLvlLbl val="0"/>
      </c:catAx>
      <c:valAx>
        <c:axId val="2652744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2000" b="0" i="0" u="none" strike="noStrike" kern="1200" baseline="0">
                <a:solidFill>
                  <a:schemeClr val="bg1"/>
                </a:solidFill>
                <a:latin typeface="Aharoni" pitchFamily="2" charset="-79"/>
                <a:ea typeface="+mn-ea"/>
                <a:cs typeface="Aharoni" pitchFamily="2" charset="-79"/>
              </a:defRPr>
            </a:pPr>
          </a:p>
        </c:txPr>
        <c:crossAx val="2650228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solidFill>
              <a:srgbClr val="000000"/>
            </a:solidFill>
            <a:miter/>
          </a:ln>
        </p:spPr>
      </p:sp>
      <p:sp>
        <p:nvSpPr>
          <p:cNvPr id="1638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r>
              <a:rPr lang="zh-CN" altLang="en-US" dirty="0"/>
              <a:t>模板来自于 </a:t>
            </a:r>
            <a:r>
              <a:rPr lang="en-US" altLang="zh-CN"/>
              <a:t>http://www.ypppt.com</a:t>
            </a:r>
            <a:endParaRPr lang="zh-CN" altLang="en-US" dirty="0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indent="0"/>
            <a:fld id="{9A0DB2DC-4C9A-4742-B13C-FB6460FD3503}" type="slidenum">
              <a:rPr lang="zh-CN" altLang="en-US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80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等线" panose="02010600030101010101" charset="-122"/>
                <a:ea typeface="等线" panose="02010600030101010101" charset="-122"/>
              </a:rPr>
            </a:fld>
            <a:endParaRPr lang="zh-CN" altLang="en-US" dirty="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等线" panose="02010600030101010101" charset="-122"/>
                <a:ea typeface="等线" panose="02010600030101010101" charset="-122"/>
              </a:rPr>
            </a:fld>
            <a:endParaRPr lang="zh-CN" altLang="en-US" dirty="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等线" panose="02010600030101010101" charset="-122"/>
                <a:ea typeface="等线" panose="02010600030101010101" charset="-122"/>
              </a:rPr>
            </a:fld>
            <a:endParaRPr lang="zh-CN" altLang="en-US" dirty="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等线" panose="02010600030101010101" charset="-122"/>
                <a:ea typeface="等线" panose="02010600030101010101" charset="-122"/>
              </a:rPr>
            </a:fld>
            <a:endParaRPr lang="zh-CN" altLang="en-US" dirty="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等线" panose="02010600030101010101" charset="-122"/>
                <a:ea typeface="等线" panose="02010600030101010101" charset="-122"/>
              </a:rPr>
            </a:fld>
            <a:endParaRPr lang="zh-CN" altLang="en-US" dirty="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等线" panose="02010600030101010101" charset="-122"/>
                <a:ea typeface="等线" panose="02010600030101010101" charset="-122"/>
              </a:rPr>
            </a:fld>
            <a:endParaRPr lang="zh-CN" altLang="en-US" dirty="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等线" panose="02010600030101010101" charset="-122"/>
                <a:ea typeface="等线" panose="02010600030101010101" charset="-122"/>
              </a:rPr>
            </a:fld>
            <a:endParaRPr lang="zh-CN" altLang="en-US" dirty="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等线" panose="02010600030101010101" charset="-122"/>
                <a:ea typeface="等线" panose="02010600030101010101" charset="-122"/>
              </a:rPr>
            </a:fld>
            <a:endParaRPr lang="zh-CN" altLang="en-US" dirty="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等线" panose="02010600030101010101" charset="-122"/>
                <a:ea typeface="等线" panose="02010600030101010101" charset="-122"/>
              </a:rPr>
            </a:fld>
            <a:endParaRPr lang="zh-CN" altLang="en-US" dirty="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等线" panose="02010600030101010101" charset="-122"/>
                <a:ea typeface="等线" panose="02010600030101010101" charset="-122"/>
              </a:rPr>
            </a:fld>
            <a:endParaRPr lang="zh-CN" altLang="en-US" dirty="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等线" panose="02010600030101010101" charset="-122"/>
                <a:ea typeface="等线" panose="02010600030101010101" charset="-122"/>
              </a:rPr>
            </a:fld>
            <a:endParaRPr lang="zh-CN" altLang="en-US" dirty="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latin typeface="等线" panose="02010600030101010101" charset="-122"/>
                <a:ea typeface="等线" panose="02010600030101010101" charset="-122"/>
              </a:rPr>
            </a:fld>
            <a:endParaRPr lang="zh-CN" altLang="en-US" dirty="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chart" Target="../charts/char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hyperlink" Target="https://www.freeppt7.com/" TargetMode="Externa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hyperlink" Target="https://www.freeppt7.com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图片 1"/>
          <p:cNvPicPr/>
          <p:nvPr/>
        </p:nvPicPr>
        <p:blipFill>
          <a:blip r:embed="rId1"/>
          <a:srcRect b="15625"/>
          <a:stretch>
            <a:fillRect/>
          </a:stretch>
        </p:blipFill>
        <p:spPr>
          <a:xfrm>
            <a:off x="-6350" y="-11112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椭圆 3"/>
          <p:cNvSpPr/>
          <p:nvPr/>
        </p:nvSpPr>
        <p:spPr>
          <a:xfrm>
            <a:off x="-1658937" y="-4325937"/>
            <a:ext cx="15509875" cy="15509875"/>
          </a:xfrm>
          <a:prstGeom prst="ellipse">
            <a:avLst/>
          </a:prstGeom>
          <a:solidFill>
            <a:srgbClr val="252525">
              <a:alpha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512888" y="-1150937"/>
            <a:ext cx="9166225" cy="9164638"/>
          </a:xfrm>
          <a:prstGeom prst="ellipse">
            <a:avLst/>
          </a:prstGeom>
          <a:solidFill>
            <a:srgbClr val="252525">
              <a:alpha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20304" y="1799492"/>
            <a:ext cx="6339470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marR="0" algn="dist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kern="1200" cap="none" spc="-150" normalizeH="0" baseline="0" noProof="0" dirty="0">
                <a:solidFill>
                  <a:schemeClr val="bg1"/>
                </a:solidFill>
                <a:latin typeface="Microsoft YaHei UI" panose="020B0503020204020204" charset="-122"/>
                <a:ea typeface="Microsoft YaHei UI" panose="020B0503020204020204" charset="-122"/>
                <a:cs typeface="Meiryo UI" panose="020B0604030504040204" pitchFamily="34" charset="-128"/>
              </a:rPr>
              <a:t>POWERPOINT DESIGN</a:t>
            </a:r>
            <a:endParaRPr kumimoji="0" lang="zh-CN" altLang="en-US" sz="4400" b="1" kern="1200" cap="none" spc="-150" normalizeH="0" baseline="0" noProof="0" dirty="0">
              <a:solidFill>
                <a:schemeClr val="bg1"/>
              </a:solidFill>
              <a:latin typeface="Microsoft YaHei UI" panose="020B0503020204020204" charset="-122"/>
              <a:ea typeface="Microsoft YaHei UI" panose="020B0503020204020204" charset="-122"/>
              <a:cs typeface="Meiryo UI" panose="020B0604030504040204" pitchFamily="34" charset="-128"/>
            </a:endParaRPr>
          </a:p>
        </p:txBody>
      </p:sp>
      <p:sp>
        <p:nvSpPr>
          <p:cNvPr id="8" name="文本框 7"/>
          <p:cNvSpPr/>
          <p:nvPr/>
        </p:nvSpPr>
        <p:spPr>
          <a:xfrm>
            <a:off x="2971800" y="2568575"/>
            <a:ext cx="6235700" cy="428625"/>
          </a:xfrm>
          <a:prstGeom prst="roundRect">
            <a:avLst>
              <a:gd name="adj" fmla="val 6852"/>
            </a:avLst>
          </a:prstGeom>
          <a:noFill/>
          <a:ln w="9525">
            <a:noFill/>
          </a:ln>
        </p:spPr>
        <p:txBody>
          <a:bodyPr>
            <a:spAutoFit/>
          </a:bodyPr>
          <a:p>
            <a:pPr algn="di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Leelawadee UI Semilight" panose="020B0402040204020203"/>
                <a:ea typeface="等线" panose="02010600030101010101" charset="-122"/>
                <a:cs typeface="Microsoft Yi Baiti" panose="03000500000000000000" pitchFamily="66" charset="0"/>
              </a:rPr>
              <a:t>welcome play world network of sites put forward their valuable</a:t>
            </a:r>
            <a:endParaRPr lang="zh-CN" altLang="en-US" sz="1600" dirty="0">
              <a:solidFill>
                <a:schemeClr val="bg1"/>
              </a:solidFill>
              <a:latin typeface="Leelawadee UI Semilight" panose="020B0402040204020203"/>
              <a:ea typeface="Leelawadee UI Semilight" panose="020B0402040204020203"/>
            </a:endParaRPr>
          </a:p>
        </p:txBody>
      </p:sp>
      <p:sp>
        <p:nvSpPr>
          <p:cNvPr id="9" name="任意多边形 8"/>
          <p:cNvSpPr/>
          <p:nvPr/>
        </p:nvSpPr>
        <p:spPr>
          <a:xfrm rot="10800000">
            <a:off x="1512888" y="3330575"/>
            <a:ext cx="9104313" cy="1206500"/>
          </a:xfrm>
          <a:custGeom>
            <a:avLst/>
            <a:gdLst>
              <a:gd name="connsiteX0" fmla="*/ 0 w 12216983"/>
              <a:gd name="connsiteY0" fmla="*/ 411073 h 1206001"/>
              <a:gd name="connsiteX1" fmla="*/ 2188563 w 12216983"/>
              <a:gd name="connsiteY1" fmla="*/ 36319 h 1206001"/>
              <a:gd name="connsiteX2" fmla="*/ 5126636 w 12216983"/>
              <a:gd name="connsiteY2" fmla="*/ 1205551 h 1206001"/>
              <a:gd name="connsiteX3" fmla="*/ 8934137 w 12216983"/>
              <a:gd name="connsiteY3" fmla="*/ 186220 h 1206001"/>
              <a:gd name="connsiteX4" fmla="*/ 12216983 w 12216983"/>
              <a:gd name="connsiteY4" fmla="*/ 1070640 h 1206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16983" h="1206001">
                <a:moveTo>
                  <a:pt x="0" y="411073"/>
                </a:moveTo>
                <a:cubicBezTo>
                  <a:pt x="667062" y="157489"/>
                  <a:pt x="1334124" y="-96094"/>
                  <a:pt x="2188563" y="36319"/>
                </a:cubicBezTo>
                <a:cubicBezTo>
                  <a:pt x="3043002" y="168732"/>
                  <a:pt x="4002374" y="1180568"/>
                  <a:pt x="5126636" y="1205551"/>
                </a:cubicBezTo>
                <a:cubicBezTo>
                  <a:pt x="6250898" y="1230534"/>
                  <a:pt x="7752413" y="208705"/>
                  <a:pt x="8934137" y="186220"/>
                </a:cubicBezTo>
                <a:cubicBezTo>
                  <a:pt x="10115861" y="163735"/>
                  <a:pt x="11166422" y="617187"/>
                  <a:pt x="12216983" y="1070640"/>
                </a:cubicBezTo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1512888" y="3457575"/>
            <a:ext cx="9021763" cy="1206500"/>
          </a:xfrm>
          <a:custGeom>
            <a:avLst/>
            <a:gdLst>
              <a:gd name="connsiteX0" fmla="*/ 0 w 12216983"/>
              <a:gd name="connsiteY0" fmla="*/ 411073 h 1206001"/>
              <a:gd name="connsiteX1" fmla="*/ 2188563 w 12216983"/>
              <a:gd name="connsiteY1" fmla="*/ 36319 h 1206001"/>
              <a:gd name="connsiteX2" fmla="*/ 5126636 w 12216983"/>
              <a:gd name="connsiteY2" fmla="*/ 1205551 h 1206001"/>
              <a:gd name="connsiteX3" fmla="*/ 8934137 w 12216983"/>
              <a:gd name="connsiteY3" fmla="*/ 186220 h 1206001"/>
              <a:gd name="connsiteX4" fmla="*/ 12216983 w 12216983"/>
              <a:gd name="connsiteY4" fmla="*/ 1070640 h 1206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16983" h="1206001">
                <a:moveTo>
                  <a:pt x="0" y="411073"/>
                </a:moveTo>
                <a:cubicBezTo>
                  <a:pt x="667062" y="157489"/>
                  <a:pt x="1334124" y="-96094"/>
                  <a:pt x="2188563" y="36319"/>
                </a:cubicBezTo>
                <a:cubicBezTo>
                  <a:pt x="3043002" y="168732"/>
                  <a:pt x="4002374" y="1180568"/>
                  <a:pt x="5126636" y="1205551"/>
                </a:cubicBezTo>
                <a:cubicBezTo>
                  <a:pt x="6250898" y="1230534"/>
                  <a:pt x="7752413" y="208705"/>
                  <a:pt x="8934137" y="186220"/>
                </a:cubicBezTo>
                <a:cubicBezTo>
                  <a:pt x="10115861" y="163735"/>
                  <a:pt x="11166422" y="617187"/>
                  <a:pt x="12216983" y="1070640"/>
                </a:cubicBezTo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194050" y="3998913"/>
            <a:ext cx="541338" cy="541338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480175" y="3287713"/>
            <a:ext cx="141288" cy="141288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9056688" y="4362450"/>
            <a:ext cx="301625" cy="301625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648325" y="4137025"/>
            <a:ext cx="136525" cy="136525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329363" y="4110038"/>
            <a:ext cx="395288" cy="395288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1" presetClass="entr" presetSubtype="0" fill="hold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1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4" presetClass="emph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5" dur="12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6" dur="6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7" dur="63" fill="hold">
                                          <p:stCondLst>
                                            <p:cond delay="63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8" dur="63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9" dur="63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/>
      <p:bldP spid="8" grpId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任意多边形 10"/>
          <p:cNvSpPr>
            <a:spLocks noChangeAspect="1"/>
          </p:cNvSpPr>
          <p:nvPr/>
        </p:nvSpPr>
        <p:spPr>
          <a:xfrm>
            <a:off x="4064000" y="0"/>
            <a:ext cx="4064000" cy="6859588"/>
          </a:xfrm>
          <a:custGeom>
            <a:avLst/>
            <a:gdLst/>
            <a:ahLst/>
            <a:cxnLst/>
            <a:rect l="0" t="0" r="0" b="0"/>
            <a:pathLst>
              <a:path w="5410201" h="9131301">
                <a:moveTo>
                  <a:pt x="0" y="4559300"/>
                </a:moveTo>
                <a:lnTo>
                  <a:pt x="0" y="4546600"/>
                </a:lnTo>
                <a:lnTo>
                  <a:pt x="0" y="4533900"/>
                </a:lnTo>
                <a:lnTo>
                  <a:pt x="0" y="4521200"/>
                </a:lnTo>
                <a:lnTo>
                  <a:pt x="0" y="4508500"/>
                </a:lnTo>
                <a:lnTo>
                  <a:pt x="0" y="4495800"/>
                </a:lnTo>
                <a:lnTo>
                  <a:pt x="0" y="4483100"/>
                </a:lnTo>
                <a:lnTo>
                  <a:pt x="0" y="4470400"/>
                </a:lnTo>
                <a:lnTo>
                  <a:pt x="0" y="4457700"/>
                </a:lnTo>
                <a:lnTo>
                  <a:pt x="0" y="4445000"/>
                </a:lnTo>
                <a:lnTo>
                  <a:pt x="0" y="4432300"/>
                </a:lnTo>
                <a:lnTo>
                  <a:pt x="0" y="4419600"/>
                </a:lnTo>
                <a:lnTo>
                  <a:pt x="0" y="4406900"/>
                </a:lnTo>
                <a:lnTo>
                  <a:pt x="0" y="4394200"/>
                </a:lnTo>
                <a:lnTo>
                  <a:pt x="0" y="4381500"/>
                </a:lnTo>
                <a:lnTo>
                  <a:pt x="0" y="4368800"/>
                </a:lnTo>
                <a:lnTo>
                  <a:pt x="0" y="4356100"/>
                </a:lnTo>
                <a:lnTo>
                  <a:pt x="0" y="4343400"/>
                </a:lnTo>
                <a:lnTo>
                  <a:pt x="0" y="4330700"/>
                </a:lnTo>
                <a:lnTo>
                  <a:pt x="0" y="4318000"/>
                </a:lnTo>
                <a:lnTo>
                  <a:pt x="0" y="4305300"/>
                </a:lnTo>
                <a:lnTo>
                  <a:pt x="0" y="4292600"/>
                </a:lnTo>
                <a:lnTo>
                  <a:pt x="0" y="4279900"/>
                </a:lnTo>
                <a:lnTo>
                  <a:pt x="0" y="4267200"/>
                </a:lnTo>
                <a:lnTo>
                  <a:pt x="0" y="4254500"/>
                </a:lnTo>
                <a:lnTo>
                  <a:pt x="0" y="4241800"/>
                </a:lnTo>
                <a:lnTo>
                  <a:pt x="0" y="4229100"/>
                </a:lnTo>
                <a:lnTo>
                  <a:pt x="0" y="4216400"/>
                </a:lnTo>
                <a:lnTo>
                  <a:pt x="0" y="4203700"/>
                </a:lnTo>
                <a:lnTo>
                  <a:pt x="0" y="4191000"/>
                </a:lnTo>
                <a:lnTo>
                  <a:pt x="0" y="4178300"/>
                </a:lnTo>
                <a:lnTo>
                  <a:pt x="0" y="4165600"/>
                </a:lnTo>
                <a:lnTo>
                  <a:pt x="0" y="4152900"/>
                </a:lnTo>
                <a:lnTo>
                  <a:pt x="0" y="4140200"/>
                </a:lnTo>
                <a:lnTo>
                  <a:pt x="0" y="4127500"/>
                </a:lnTo>
                <a:lnTo>
                  <a:pt x="0" y="4114800"/>
                </a:lnTo>
                <a:lnTo>
                  <a:pt x="0" y="4102100"/>
                </a:lnTo>
                <a:lnTo>
                  <a:pt x="0" y="4089400"/>
                </a:lnTo>
                <a:lnTo>
                  <a:pt x="0" y="4076700"/>
                </a:lnTo>
                <a:lnTo>
                  <a:pt x="0" y="4064000"/>
                </a:lnTo>
                <a:lnTo>
                  <a:pt x="0" y="4051300"/>
                </a:lnTo>
                <a:lnTo>
                  <a:pt x="0" y="4038600"/>
                </a:lnTo>
                <a:lnTo>
                  <a:pt x="0" y="4025900"/>
                </a:lnTo>
                <a:lnTo>
                  <a:pt x="0" y="4013200"/>
                </a:lnTo>
                <a:lnTo>
                  <a:pt x="0" y="4000500"/>
                </a:lnTo>
                <a:lnTo>
                  <a:pt x="0" y="3987800"/>
                </a:lnTo>
                <a:lnTo>
                  <a:pt x="0" y="3975100"/>
                </a:lnTo>
                <a:lnTo>
                  <a:pt x="0" y="3962400"/>
                </a:lnTo>
                <a:lnTo>
                  <a:pt x="0" y="3949700"/>
                </a:lnTo>
                <a:lnTo>
                  <a:pt x="0" y="3937000"/>
                </a:lnTo>
                <a:lnTo>
                  <a:pt x="0" y="3924300"/>
                </a:lnTo>
                <a:lnTo>
                  <a:pt x="0" y="3911600"/>
                </a:lnTo>
                <a:lnTo>
                  <a:pt x="0" y="3898900"/>
                </a:lnTo>
                <a:lnTo>
                  <a:pt x="0" y="3886200"/>
                </a:lnTo>
                <a:lnTo>
                  <a:pt x="0" y="3873500"/>
                </a:lnTo>
                <a:lnTo>
                  <a:pt x="0" y="3860800"/>
                </a:lnTo>
                <a:lnTo>
                  <a:pt x="0" y="3848100"/>
                </a:lnTo>
                <a:lnTo>
                  <a:pt x="0" y="3835400"/>
                </a:lnTo>
                <a:lnTo>
                  <a:pt x="0" y="3822700"/>
                </a:lnTo>
                <a:lnTo>
                  <a:pt x="0" y="3810000"/>
                </a:lnTo>
                <a:lnTo>
                  <a:pt x="0" y="3797300"/>
                </a:lnTo>
                <a:lnTo>
                  <a:pt x="0" y="3784600"/>
                </a:lnTo>
                <a:lnTo>
                  <a:pt x="0" y="3771900"/>
                </a:lnTo>
                <a:lnTo>
                  <a:pt x="0" y="3759200"/>
                </a:lnTo>
                <a:lnTo>
                  <a:pt x="0" y="3746500"/>
                </a:lnTo>
                <a:lnTo>
                  <a:pt x="0" y="3733800"/>
                </a:lnTo>
                <a:lnTo>
                  <a:pt x="0" y="3721100"/>
                </a:lnTo>
                <a:lnTo>
                  <a:pt x="0" y="3708400"/>
                </a:lnTo>
                <a:lnTo>
                  <a:pt x="0" y="3695700"/>
                </a:lnTo>
                <a:lnTo>
                  <a:pt x="0" y="3683000"/>
                </a:lnTo>
                <a:lnTo>
                  <a:pt x="0" y="3670300"/>
                </a:lnTo>
                <a:lnTo>
                  <a:pt x="0" y="3657600"/>
                </a:lnTo>
                <a:lnTo>
                  <a:pt x="0" y="3644900"/>
                </a:lnTo>
                <a:lnTo>
                  <a:pt x="0" y="3632200"/>
                </a:lnTo>
                <a:lnTo>
                  <a:pt x="0" y="3619500"/>
                </a:lnTo>
                <a:lnTo>
                  <a:pt x="0" y="3606800"/>
                </a:lnTo>
                <a:lnTo>
                  <a:pt x="0" y="3594100"/>
                </a:lnTo>
                <a:lnTo>
                  <a:pt x="0" y="3581400"/>
                </a:lnTo>
                <a:lnTo>
                  <a:pt x="0" y="3568700"/>
                </a:lnTo>
                <a:lnTo>
                  <a:pt x="0" y="3556000"/>
                </a:lnTo>
                <a:lnTo>
                  <a:pt x="0" y="3543300"/>
                </a:lnTo>
                <a:lnTo>
                  <a:pt x="0" y="3530600"/>
                </a:lnTo>
                <a:lnTo>
                  <a:pt x="0" y="3517900"/>
                </a:lnTo>
                <a:lnTo>
                  <a:pt x="0" y="3505200"/>
                </a:lnTo>
                <a:lnTo>
                  <a:pt x="0" y="3492500"/>
                </a:lnTo>
                <a:lnTo>
                  <a:pt x="0" y="3479800"/>
                </a:lnTo>
                <a:lnTo>
                  <a:pt x="0" y="3467100"/>
                </a:lnTo>
                <a:lnTo>
                  <a:pt x="0" y="3454400"/>
                </a:lnTo>
                <a:lnTo>
                  <a:pt x="0" y="3441700"/>
                </a:lnTo>
                <a:lnTo>
                  <a:pt x="0" y="3429000"/>
                </a:lnTo>
                <a:lnTo>
                  <a:pt x="0" y="3416300"/>
                </a:lnTo>
                <a:lnTo>
                  <a:pt x="0" y="3403600"/>
                </a:lnTo>
                <a:lnTo>
                  <a:pt x="0" y="3390900"/>
                </a:lnTo>
                <a:lnTo>
                  <a:pt x="0" y="3378200"/>
                </a:lnTo>
                <a:lnTo>
                  <a:pt x="0" y="3365500"/>
                </a:lnTo>
                <a:lnTo>
                  <a:pt x="0" y="3352800"/>
                </a:lnTo>
                <a:lnTo>
                  <a:pt x="0" y="3340100"/>
                </a:lnTo>
                <a:lnTo>
                  <a:pt x="0" y="3327400"/>
                </a:lnTo>
                <a:lnTo>
                  <a:pt x="0" y="3314700"/>
                </a:lnTo>
                <a:lnTo>
                  <a:pt x="0" y="3302000"/>
                </a:lnTo>
                <a:lnTo>
                  <a:pt x="0" y="3289300"/>
                </a:lnTo>
                <a:lnTo>
                  <a:pt x="0" y="3276600"/>
                </a:lnTo>
                <a:lnTo>
                  <a:pt x="0" y="3263900"/>
                </a:lnTo>
                <a:lnTo>
                  <a:pt x="0" y="3251200"/>
                </a:lnTo>
                <a:lnTo>
                  <a:pt x="0" y="3238500"/>
                </a:lnTo>
                <a:lnTo>
                  <a:pt x="0" y="3225800"/>
                </a:lnTo>
                <a:lnTo>
                  <a:pt x="0" y="3213100"/>
                </a:lnTo>
                <a:lnTo>
                  <a:pt x="0" y="3200400"/>
                </a:lnTo>
                <a:lnTo>
                  <a:pt x="0" y="3187700"/>
                </a:lnTo>
                <a:lnTo>
                  <a:pt x="0" y="3175000"/>
                </a:lnTo>
                <a:lnTo>
                  <a:pt x="0" y="3162300"/>
                </a:lnTo>
                <a:lnTo>
                  <a:pt x="0" y="3149600"/>
                </a:lnTo>
                <a:lnTo>
                  <a:pt x="0" y="3136900"/>
                </a:lnTo>
                <a:lnTo>
                  <a:pt x="0" y="3124200"/>
                </a:lnTo>
                <a:lnTo>
                  <a:pt x="0" y="3111500"/>
                </a:lnTo>
                <a:lnTo>
                  <a:pt x="0" y="3098800"/>
                </a:lnTo>
                <a:lnTo>
                  <a:pt x="0" y="3086100"/>
                </a:lnTo>
                <a:lnTo>
                  <a:pt x="0" y="3073400"/>
                </a:lnTo>
                <a:lnTo>
                  <a:pt x="0" y="3060700"/>
                </a:lnTo>
                <a:lnTo>
                  <a:pt x="0" y="3048000"/>
                </a:lnTo>
                <a:lnTo>
                  <a:pt x="0" y="3035300"/>
                </a:lnTo>
                <a:lnTo>
                  <a:pt x="0" y="3022600"/>
                </a:lnTo>
                <a:lnTo>
                  <a:pt x="0" y="3009900"/>
                </a:lnTo>
                <a:lnTo>
                  <a:pt x="0" y="2997200"/>
                </a:lnTo>
                <a:lnTo>
                  <a:pt x="0" y="2984500"/>
                </a:lnTo>
                <a:lnTo>
                  <a:pt x="0" y="2971800"/>
                </a:lnTo>
                <a:lnTo>
                  <a:pt x="0" y="2959100"/>
                </a:lnTo>
                <a:lnTo>
                  <a:pt x="0" y="2946400"/>
                </a:lnTo>
                <a:lnTo>
                  <a:pt x="0" y="2933700"/>
                </a:lnTo>
                <a:lnTo>
                  <a:pt x="0" y="2921000"/>
                </a:lnTo>
                <a:lnTo>
                  <a:pt x="0" y="2908300"/>
                </a:lnTo>
                <a:lnTo>
                  <a:pt x="0" y="2895600"/>
                </a:lnTo>
                <a:lnTo>
                  <a:pt x="0" y="2882900"/>
                </a:lnTo>
                <a:lnTo>
                  <a:pt x="0" y="2870200"/>
                </a:lnTo>
                <a:lnTo>
                  <a:pt x="0" y="2857500"/>
                </a:lnTo>
                <a:lnTo>
                  <a:pt x="0" y="2844800"/>
                </a:lnTo>
                <a:lnTo>
                  <a:pt x="0" y="2832100"/>
                </a:lnTo>
                <a:lnTo>
                  <a:pt x="0" y="2819400"/>
                </a:lnTo>
                <a:lnTo>
                  <a:pt x="0" y="2806700"/>
                </a:lnTo>
                <a:lnTo>
                  <a:pt x="0" y="2794000"/>
                </a:lnTo>
                <a:lnTo>
                  <a:pt x="0" y="2781300"/>
                </a:lnTo>
                <a:lnTo>
                  <a:pt x="0" y="2768600"/>
                </a:lnTo>
                <a:lnTo>
                  <a:pt x="0" y="2755900"/>
                </a:lnTo>
                <a:lnTo>
                  <a:pt x="0" y="2743200"/>
                </a:lnTo>
                <a:lnTo>
                  <a:pt x="0" y="2730500"/>
                </a:lnTo>
                <a:lnTo>
                  <a:pt x="0" y="2717800"/>
                </a:lnTo>
                <a:lnTo>
                  <a:pt x="0" y="2705100"/>
                </a:lnTo>
                <a:lnTo>
                  <a:pt x="0" y="2692400"/>
                </a:lnTo>
                <a:lnTo>
                  <a:pt x="0" y="2679700"/>
                </a:lnTo>
                <a:lnTo>
                  <a:pt x="0" y="2667000"/>
                </a:lnTo>
                <a:lnTo>
                  <a:pt x="0" y="2654300"/>
                </a:lnTo>
                <a:lnTo>
                  <a:pt x="0" y="2641600"/>
                </a:lnTo>
                <a:lnTo>
                  <a:pt x="0" y="2628900"/>
                </a:lnTo>
                <a:lnTo>
                  <a:pt x="0" y="2616200"/>
                </a:lnTo>
                <a:lnTo>
                  <a:pt x="0" y="2603500"/>
                </a:lnTo>
                <a:lnTo>
                  <a:pt x="0" y="2590800"/>
                </a:lnTo>
                <a:lnTo>
                  <a:pt x="0" y="2578100"/>
                </a:lnTo>
                <a:lnTo>
                  <a:pt x="0" y="2565400"/>
                </a:lnTo>
                <a:lnTo>
                  <a:pt x="0" y="2552700"/>
                </a:lnTo>
                <a:lnTo>
                  <a:pt x="0" y="2540000"/>
                </a:lnTo>
                <a:lnTo>
                  <a:pt x="0" y="2527300"/>
                </a:lnTo>
                <a:lnTo>
                  <a:pt x="0" y="2514600"/>
                </a:lnTo>
                <a:lnTo>
                  <a:pt x="0" y="2501900"/>
                </a:lnTo>
                <a:lnTo>
                  <a:pt x="0" y="2489200"/>
                </a:lnTo>
                <a:lnTo>
                  <a:pt x="0" y="2476500"/>
                </a:lnTo>
                <a:lnTo>
                  <a:pt x="0" y="2463800"/>
                </a:lnTo>
                <a:lnTo>
                  <a:pt x="0" y="2451100"/>
                </a:lnTo>
                <a:lnTo>
                  <a:pt x="0" y="2438400"/>
                </a:lnTo>
                <a:lnTo>
                  <a:pt x="0" y="2425700"/>
                </a:lnTo>
                <a:lnTo>
                  <a:pt x="0" y="2413000"/>
                </a:lnTo>
                <a:lnTo>
                  <a:pt x="0" y="2400300"/>
                </a:lnTo>
                <a:lnTo>
                  <a:pt x="0" y="2387600"/>
                </a:lnTo>
                <a:lnTo>
                  <a:pt x="0" y="2374900"/>
                </a:lnTo>
                <a:lnTo>
                  <a:pt x="0" y="2362200"/>
                </a:lnTo>
                <a:lnTo>
                  <a:pt x="0" y="2349500"/>
                </a:lnTo>
                <a:lnTo>
                  <a:pt x="0" y="2336800"/>
                </a:lnTo>
                <a:lnTo>
                  <a:pt x="0" y="2324100"/>
                </a:lnTo>
                <a:lnTo>
                  <a:pt x="0" y="2311400"/>
                </a:lnTo>
                <a:lnTo>
                  <a:pt x="0" y="2298700"/>
                </a:lnTo>
                <a:lnTo>
                  <a:pt x="0" y="2286000"/>
                </a:lnTo>
                <a:lnTo>
                  <a:pt x="0" y="2273300"/>
                </a:lnTo>
                <a:lnTo>
                  <a:pt x="0" y="2260600"/>
                </a:lnTo>
                <a:lnTo>
                  <a:pt x="0" y="2247900"/>
                </a:lnTo>
                <a:lnTo>
                  <a:pt x="0" y="2235200"/>
                </a:lnTo>
                <a:lnTo>
                  <a:pt x="0" y="2222500"/>
                </a:lnTo>
                <a:lnTo>
                  <a:pt x="0" y="2209800"/>
                </a:lnTo>
                <a:lnTo>
                  <a:pt x="0" y="2197100"/>
                </a:lnTo>
                <a:lnTo>
                  <a:pt x="0" y="2184400"/>
                </a:lnTo>
                <a:lnTo>
                  <a:pt x="0" y="2171700"/>
                </a:lnTo>
                <a:lnTo>
                  <a:pt x="0" y="2159000"/>
                </a:lnTo>
                <a:lnTo>
                  <a:pt x="0" y="2146300"/>
                </a:lnTo>
                <a:lnTo>
                  <a:pt x="0" y="2133600"/>
                </a:lnTo>
                <a:lnTo>
                  <a:pt x="0" y="2120900"/>
                </a:lnTo>
                <a:lnTo>
                  <a:pt x="0" y="2108200"/>
                </a:lnTo>
                <a:lnTo>
                  <a:pt x="0" y="2095500"/>
                </a:lnTo>
                <a:lnTo>
                  <a:pt x="0" y="2082800"/>
                </a:lnTo>
                <a:lnTo>
                  <a:pt x="0" y="2070100"/>
                </a:lnTo>
                <a:lnTo>
                  <a:pt x="0" y="2057400"/>
                </a:lnTo>
                <a:lnTo>
                  <a:pt x="0" y="2044700"/>
                </a:lnTo>
                <a:lnTo>
                  <a:pt x="0" y="2032000"/>
                </a:lnTo>
                <a:lnTo>
                  <a:pt x="0" y="2019300"/>
                </a:lnTo>
                <a:lnTo>
                  <a:pt x="0" y="2006600"/>
                </a:lnTo>
                <a:lnTo>
                  <a:pt x="0" y="1993900"/>
                </a:lnTo>
                <a:lnTo>
                  <a:pt x="0" y="1981200"/>
                </a:lnTo>
                <a:lnTo>
                  <a:pt x="0" y="1968500"/>
                </a:lnTo>
                <a:lnTo>
                  <a:pt x="0" y="1955800"/>
                </a:lnTo>
                <a:lnTo>
                  <a:pt x="0" y="1943100"/>
                </a:lnTo>
                <a:lnTo>
                  <a:pt x="0" y="1930400"/>
                </a:lnTo>
                <a:lnTo>
                  <a:pt x="0" y="1917700"/>
                </a:lnTo>
                <a:lnTo>
                  <a:pt x="0" y="1905000"/>
                </a:lnTo>
                <a:lnTo>
                  <a:pt x="0" y="1892300"/>
                </a:lnTo>
                <a:lnTo>
                  <a:pt x="0" y="1879600"/>
                </a:lnTo>
                <a:lnTo>
                  <a:pt x="0" y="1866900"/>
                </a:lnTo>
                <a:lnTo>
                  <a:pt x="0" y="1854200"/>
                </a:lnTo>
                <a:lnTo>
                  <a:pt x="0" y="1841500"/>
                </a:lnTo>
                <a:lnTo>
                  <a:pt x="0" y="1828800"/>
                </a:lnTo>
                <a:lnTo>
                  <a:pt x="0" y="1816100"/>
                </a:lnTo>
                <a:lnTo>
                  <a:pt x="0" y="1803400"/>
                </a:lnTo>
                <a:lnTo>
                  <a:pt x="0" y="1790700"/>
                </a:lnTo>
                <a:lnTo>
                  <a:pt x="0" y="1778000"/>
                </a:lnTo>
                <a:lnTo>
                  <a:pt x="0" y="1765300"/>
                </a:lnTo>
                <a:lnTo>
                  <a:pt x="0" y="1752600"/>
                </a:lnTo>
                <a:lnTo>
                  <a:pt x="0" y="1739900"/>
                </a:lnTo>
                <a:lnTo>
                  <a:pt x="0" y="1727200"/>
                </a:lnTo>
                <a:lnTo>
                  <a:pt x="0" y="1714500"/>
                </a:lnTo>
                <a:lnTo>
                  <a:pt x="0" y="1701800"/>
                </a:lnTo>
                <a:lnTo>
                  <a:pt x="0" y="1689100"/>
                </a:lnTo>
                <a:lnTo>
                  <a:pt x="0" y="1676400"/>
                </a:lnTo>
                <a:lnTo>
                  <a:pt x="0" y="1663700"/>
                </a:lnTo>
                <a:lnTo>
                  <a:pt x="0" y="1651000"/>
                </a:lnTo>
                <a:lnTo>
                  <a:pt x="0" y="1638300"/>
                </a:lnTo>
                <a:lnTo>
                  <a:pt x="0" y="1625600"/>
                </a:lnTo>
                <a:lnTo>
                  <a:pt x="0" y="1612900"/>
                </a:lnTo>
                <a:lnTo>
                  <a:pt x="0" y="1600200"/>
                </a:lnTo>
                <a:lnTo>
                  <a:pt x="0" y="1587500"/>
                </a:lnTo>
                <a:lnTo>
                  <a:pt x="0" y="1574800"/>
                </a:lnTo>
                <a:lnTo>
                  <a:pt x="0" y="1562100"/>
                </a:lnTo>
                <a:lnTo>
                  <a:pt x="0" y="1549400"/>
                </a:lnTo>
                <a:lnTo>
                  <a:pt x="0" y="1536700"/>
                </a:lnTo>
                <a:lnTo>
                  <a:pt x="0" y="1524000"/>
                </a:lnTo>
                <a:lnTo>
                  <a:pt x="0" y="1511300"/>
                </a:lnTo>
                <a:lnTo>
                  <a:pt x="0" y="1498600"/>
                </a:lnTo>
                <a:lnTo>
                  <a:pt x="0" y="1485900"/>
                </a:lnTo>
                <a:lnTo>
                  <a:pt x="0" y="1473200"/>
                </a:lnTo>
                <a:lnTo>
                  <a:pt x="0" y="1460500"/>
                </a:lnTo>
                <a:lnTo>
                  <a:pt x="0" y="1447800"/>
                </a:lnTo>
                <a:lnTo>
                  <a:pt x="0" y="1435100"/>
                </a:lnTo>
                <a:lnTo>
                  <a:pt x="0" y="1422400"/>
                </a:lnTo>
                <a:lnTo>
                  <a:pt x="0" y="1409700"/>
                </a:lnTo>
                <a:lnTo>
                  <a:pt x="0" y="1397000"/>
                </a:lnTo>
                <a:lnTo>
                  <a:pt x="0" y="1384300"/>
                </a:lnTo>
                <a:lnTo>
                  <a:pt x="0" y="1371600"/>
                </a:lnTo>
                <a:lnTo>
                  <a:pt x="0" y="1358900"/>
                </a:lnTo>
                <a:lnTo>
                  <a:pt x="0" y="1346200"/>
                </a:lnTo>
                <a:lnTo>
                  <a:pt x="0" y="1333500"/>
                </a:lnTo>
                <a:lnTo>
                  <a:pt x="0" y="1320800"/>
                </a:lnTo>
                <a:lnTo>
                  <a:pt x="0" y="1308100"/>
                </a:lnTo>
                <a:lnTo>
                  <a:pt x="0" y="1295400"/>
                </a:lnTo>
                <a:lnTo>
                  <a:pt x="0" y="1282700"/>
                </a:lnTo>
                <a:lnTo>
                  <a:pt x="0" y="1270000"/>
                </a:lnTo>
                <a:lnTo>
                  <a:pt x="0" y="1257300"/>
                </a:lnTo>
                <a:lnTo>
                  <a:pt x="0" y="1244600"/>
                </a:lnTo>
                <a:lnTo>
                  <a:pt x="0" y="1231900"/>
                </a:lnTo>
                <a:lnTo>
                  <a:pt x="0" y="1219200"/>
                </a:lnTo>
                <a:lnTo>
                  <a:pt x="0" y="1206500"/>
                </a:lnTo>
                <a:lnTo>
                  <a:pt x="0" y="1193800"/>
                </a:lnTo>
                <a:lnTo>
                  <a:pt x="0" y="1181100"/>
                </a:lnTo>
                <a:lnTo>
                  <a:pt x="0" y="1168400"/>
                </a:lnTo>
                <a:lnTo>
                  <a:pt x="0" y="1155700"/>
                </a:lnTo>
                <a:lnTo>
                  <a:pt x="0" y="1143000"/>
                </a:lnTo>
                <a:lnTo>
                  <a:pt x="0" y="1130300"/>
                </a:lnTo>
                <a:lnTo>
                  <a:pt x="0" y="1117600"/>
                </a:lnTo>
                <a:lnTo>
                  <a:pt x="0" y="1104900"/>
                </a:lnTo>
                <a:lnTo>
                  <a:pt x="0" y="1092200"/>
                </a:lnTo>
                <a:lnTo>
                  <a:pt x="0" y="1079500"/>
                </a:lnTo>
                <a:lnTo>
                  <a:pt x="0" y="1066800"/>
                </a:lnTo>
                <a:lnTo>
                  <a:pt x="0" y="1054100"/>
                </a:lnTo>
                <a:lnTo>
                  <a:pt x="0" y="1041400"/>
                </a:lnTo>
                <a:lnTo>
                  <a:pt x="0" y="1028700"/>
                </a:lnTo>
                <a:lnTo>
                  <a:pt x="0" y="1016000"/>
                </a:lnTo>
                <a:lnTo>
                  <a:pt x="0" y="1003300"/>
                </a:lnTo>
                <a:lnTo>
                  <a:pt x="0" y="990600"/>
                </a:lnTo>
                <a:lnTo>
                  <a:pt x="0" y="977900"/>
                </a:lnTo>
                <a:lnTo>
                  <a:pt x="0" y="965200"/>
                </a:lnTo>
                <a:lnTo>
                  <a:pt x="0" y="952500"/>
                </a:lnTo>
                <a:lnTo>
                  <a:pt x="0" y="939800"/>
                </a:lnTo>
                <a:lnTo>
                  <a:pt x="0" y="927100"/>
                </a:lnTo>
                <a:lnTo>
                  <a:pt x="0" y="914400"/>
                </a:lnTo>
                <a:lnTo>
                  <a:pt x="0" y="901700"/>
                </a:lnTo>
                <a:lnTo>
                  <a:pt x="0" y="889000"/>
                </a:lnTo>
                <a:lnTo>
                  <a:pt x="0" y="876300"/>
                </a:lnTo>
                <a:lnTo>
                  <a:pt x="0" y="863600"/>
                </a:lnTo>
                <a:lnTo>
                  <a:pt x="0" y="850900"/>
                </a:lnTo>
                <a:lnTo>
                  <a:pt x="0" y="838200"/>
                </a:lnTo>
                <a:lnTo>
                  <a:pt x="0" y="825500"/>
                </a:lnTo>
                <a:lnTo>
                  <a:pt x="0" y="812800"/>
                </a:lnTo>
                <a:lnTo>
                  <a:pt x="0" y="800100"/>
                </a:lnTo>
                <a:lnTo>
                  <a:pt x="0" y="787400"/>
                </a:lnTo>
                <a:lnTo>
                  <a:pt x="0" y="774700"/>
                </a:lnTo>
                <a:lnTo>
                  <a:pt x="0" y="762000"/>
                </a:lnTo>
                <a:lnTo>
                  <a:pt x="0" y="749300"/>
                </a:lnTo>
                <a:lnTo>
                  <a:pt x="0" y="736600"/>
                </a:lnTo>
                <a:lnTo>
                  <a:pt x="0" y="723900"/>
                </a:lnTo>
                <a:lnTo>
                  <a:pt x="0" y="711200"/>
                </a:lnTo>
                <a:lnTo>
                  <a:pt x="0" y="698500"/>
                </a:lnTo>
                <a:lnTo>
                  <a:pt x="0" y="685800"/>
                </a:lnTo>
                <a:lnTo>
                  <a:pt x="0" y="673100"/>
                </a:lnTo>
                <a:lnTo>
                  <a:pt x="0" y="660400"/>
                </a:lnTo>
                <a:lnTo>
                  <a:pt x="0" y="647700"/>
                </a:lnTo>
                <a:lnTo>
                  <a:pt x="0" y="635000"/>
                </a:lnTo>
                <a:lnTo>
                  <a:pt x="0" y="622300"/>
                </a:lnTo>
                <a:lnTo>
                  <a:pt x="0" y="609600"/>
                </a:lnTo>
                <a:lnTo>
                  <a:pt x="0" y="596900"/>
                </a:lnTo>
                <a:lnTo>
                  <a:pt x="0" y="584200"/>
                </a:lnTo>
                <a:lnTo>
                  <a:pt x="0" y="571500"/>
                </a:lnTo>
                <a:lnTo>
                  <a:pt x="0" y="558800"/>
                </a:lnTo>
                <a:lnTo>
                  <a:pt x="0" y="546100"/>
                </a:lnTo>
                <a:lnTo>
                  <a:pt x="0" y="533400"/>
                </a:lnTo>
                <a:lnTo>
                  <a:pt x="0" y="520700"/>
                </a:lnTo>
                <a:lnTo>
                  <a:pt x="0" y="508000"/>
                </a:lnTo>
                <a:lnTo>
                  <a:pt x="0" y="495300"/>
                </a:lnTo>
                <a:lnTo>
                  <a:pt x="0" y="482600"/>
                </a:lnTo>
                <a:lnTo>
                  <a:pt x="0" y="469900"/>
                </a:lnTo>
                <a:lnTo>
                  <a:pt x="0" y="457200"/>
                </a:lnTo>
                <a:lnTo>
                  <a:pt x="0" y="444500"/>
                </a:lnTo>
                <a:lnTo>
                  <a:pt x="0" y="431800"/>
                </a:lnTo>
                <a:lnTo>
                  <a:pt x="0" y="419100"/>
                </a:lnTo>
                <a:lnTo>
                  <a:pt x="0" y="406400"/>
                </a:lnTo>
                <a:lnTo>
                  <a:pt x="0" y="393700"/>
                </a:lnTo>
                <a:lnTo>
                  <a:pt x="0" y="381000"/>
                </a:lnTo>
                <a:lnTo>
                  <a:pt x="0" y="368300"/>
                </a:lnTo>
                <a:lnTo>
                  <a:pt x="0" y="355600"/>
                </a:lnTo>
                <a:lnTo>
                  <a:pt x="0" y="342900"/>
                </a:lnTo>
                <a:lnTo>
                  <a:pt x="0" y="330200"/>
                </a:lnTo>
                <a:lnTo>
                  <a:pt x="0" y="317500"/>
                </a:lnTo>
                <a:lnTo>
                  <a:pt x="0" y="304800"/>
                </a:lnTo>
                <a:lnTo>
                  <a:pt x="0" y="292100"/>
                </a:lnTo>
                <a:lnTo>
                  <a:pt x="0" y="279400"/>
                </a:lnTo>
                <a:lnTo>
                  <a:pt x="0" y="266700"/>
                </a:lnTo>
                <a:lnTo>
                  <a:pt x="0" y="254000"/>
                </a:lnTo>
                <a:lnTo>
                  <a:pt x="0" y="241300"/>
                </a:lnTo>
                <a:lnTo>
                  <a:pt x="0" y="228600"/>
                </a:lnTo>
                <a:lnTo>
                  <a:pt x="0" y="215900"/>
                </a:lnTo>
                <a:lnTo>
                  <a:pt x="0" y="203200"/>
                </a:lnTo>
                <a:lnTo>
                  <a:pt x="0" y="190500"/>
                </a:lnTo>
                <a:lnTo>
                  <a:pt x="0" y="177800"/>
                </a:lnTo>
                <a:lnTo>
                  <a:pt x="0" y="165100"/>
                </a:lnTo>
                <a:lnTo>
                  <a:pt x="0" y="152400"/>
                </a:lnTo>
                <a:lnTo>
                  <a:pt x="0" y="139700"/>
                </a:lnTo>
                <a:lnTo>
                  <a:pt x="0" y="127000"/>
                </a:lnTo>
                <a:lnTo>
                  <a:pt x="0" y="114300"/>
                </a:lnTo>
                <a:lnTo>
                  <a:pt x="0" y="101600"/>
                </a:lnTo>
                <a:lnTo>
                  <a:pt x="0" y="88900"/>
                </a:lnTo>
                <a:lnTo>
                  <a:pt x="0" y="76200"/>
                </a:lnTo>
                <a:lnTo>
                  <a:pt x="0" y="63500"/>
                </a:lnTo>
                <a:lnTo>
                  <a:pt x="0" y="50800"/>
                </a:lnTo>
                <a:lnTo>
                  <a:pt x="0" y="38100"/>
                </a:lnTo>
                <a:lnTo>
                  <a:pt x="0" y="25400"/>
                </a:lnTo>
                <a:lnTo>
                  <a:pt x="0" y="12700"/>
                </a:lnTo>
                <a:lnTo>
                  <a:pt x="0" y="0"/>
                </a:lnTo>
                <a:lnTo>
                  <a:pt x="5410200" y="0"/>
                </a:lnTo>
                <a:lnTo>
                  <a:pt x="5410200" y="12700"/>
                </a:lnTo>
                <a:lnTo>
                  <a:pt x="5410200" y="25400"/>
                </a:lnTo>
                <a:lnTo>
                  <a:pt x="5410200" y="38100"/>
                </a:lnTo>
                <a:lnTo>
                  <a:pt x="5410200" y="50800"/>
                </a:lnTo>
                <a:lnTo>
                  <a:pt x="5410200" y="63500"/>
                </a:lnTo>
                <a:lnTo>
                  <a:pt x="5410200" y="76200"/>
                </a:lnTo>
                <a:lnTo>
                  <a:pt x="5410200" y="88900"/>
                </a:lnTo>
                <a:lnTo>
                  <a:pt x="5410200" y="101600"/>
                </a:lnTo>
                <a:lnTo>
                  <a:pt x="5410200" y="114300"/>
                </a:lnTo>
                <a:lnTo>
                  <a:pt x="5410200" y="127000"/>
                </a:lnTo>
                <a:lnTo>
                  <a:pt x="5410200" y="139700"/>
                </a:lnTo>
                <a:lnTo>
                  <a:pt x="5410200" y="152400"/>
                </a:lnTo>
                <a:lnTo>
                  <a:pt x="5410200" y="165100"/>
                </a:lnTo>
                <a:lnTo>
                  <a:pt x="5410200" y="177800"/>
                </a:lnTo>
                <a:lnTo>
                  <a:pt x="5410200" y="190500"/>
                </a:lnTo>
                <a:lnTo>
                  <a:pt x="5410200" y="203200"/>
                </a:lnTo>
                <a:lnTo>
                  <a:pt x="5410200" y="215900"/>
                </a:lnTo>
                <a:lnTo>
                  <a:pt x="5410200" y="228600"/>
                </a:lnTo>
                <a:lnTo>
                  <a:pt x="5410200" y="241300"/>
                </a:lnTo>
                <a:lnTo>
                  <a:pt x="5410200" y="254000"/>
                </a:lnTo>
                <a:lnTo>
                  <a:pt x="5410200" y="266700"/>
                </a:lnTo>
                <a:lnTo>
                  <a:pt x="5410200" y="279400"/>
                </a:lnTo>
                <a:lnTo>
                  <a:pt x="5410200" y="292100"/>
                </a:lnTo>
                <a:lnTo>
                  <a:pt x="5410200" y="304800"/>
                </a:lnTo>
                <a:lnTo>
                  <a:pt x="5410200" y="317500"/>
                </a:lnTo>
                <a:lnTo>
                  <a:pt x="5410200" y="330200"/>
                </a:lnTo>
                <a:lnTo>
                  <a:pt x="5410200" y="342900"/>
                </a:lnTo>
                <a:lnTo>
                  <a:pt x="5410200" y="355600"/>
                </a:lnTo>
                <a:lnTo>
                  <a:pt x="5410200" y="368300"/>
                </a:lnTo>
                <a:lnTo>
                  <a:pt x="5410200" y="381000"/>
                </a:lnTo>
                <a:lnTo>
                  <a:pt x="5410200" y="393700"/>
                </a:lnTo>
                <a:lnTo>
                  <a:pt x="5410200" y="406400"/>
                </a:lnTo>
                <a:lnTo>
                  <a:pt x="5410200" y="419100"/>
                </a:lnTo>
                <a:lnTo>
                  <a:pt x="5410200" y="431800"/>
                </a:lnTo>
                <a:lnTo>
                  <a:pt x="5410200" y="444500"/>
                </a:lnTo>
                <a:lnTo>
                  <a:pt x="5410200" y="457200"/>
                </a:lnTo>
                <a:lnTo>
                  <a:pt x="5410200" y="469900"/>
                </a:lnTo>
                <a:lnTo>
                  <a:pt x="5410200" y="482600"/>
                </a:lnTo>
                <a:lnTo>
                  <a:pt x="5410200" y="495300"/>
                </a:lnTo>
                <a:lnTo>
                  <a:pt x="5410200" y="508000"/>
                </a:lnTo>
                <a:lnTo>
                  <a:pt x="5410200" y="520700"/>
                </a:lnTo>
                <a:lnTo>
                  <a:pt x="5410200" y="533400"/>
                </a:lnTo>
                <a:lnTo>
                  <a:pt x="5410200" y="546100"/>
                </a:lnTo>
                <a:lnTo>
                  <a:pt x="5410200" y="558800"/>
                </a:lnTo>
                <a:lnTo>
                  <a:pt x="5410200" y="571500"/>
                </a:lnTo>
                <a:lnTo>
                  <a:pt x="5410200" y="584200"/>
                </a:lnTo>
                <a:lnTo>
                  <a:pt x="5410200" y="596900"/>
                </a:lnTo>
                <a:lnTo>
                  <a:pt x="5410200" y="609600"/>
                </a:lnTo>
                <a:lnTo>
                  <a:pt x="5410200" y="622300"/>
                </a:lnTo>
                <a:lnTo>
                  <a:pt x="5410200" y="635000"/>
                </a:lnTo>
                <a:lnTo>
                  <a:pt x="5410200" y="647700"/>
                </a:lnTo>
                <a:lnTo>
                  <a:pt x="5410200" y="660400"/>
                </a:lnTo>
                <a:lnTo>
                  <a:pt x="5410200" y="673100"/>
                </a:lnTo>
                <a:lnTo>
                  <a:pt x="5410200" y="685800"/>
                </a:lnTo>
                <a:lnTo>
                  <a:pt x="5410200" y="698500"/>
                </a:lnTo>
                <a:lnTo>
                  <a:pt x="5410200" y="711200"/>
                </a:lnTo>
                <a:lnTo>
                  <a:pt x="5410200" y="723900"/>
                </a:lnTo>
                <a:lnTo>
                  <a:pt x="5410200" y="736600"/>
                </a:lnTo>
                <a:lnTo>
                  <a:pt x="5410200" y="749300"/>
                </a:lnTo>
                <a:lnTo>
                  <a:pt x="5410200" y="762000"/>
                </a:lnTo>
                <a:lnTo>
                  <a:pt x="5410200" y="774700"/>
                </a:lnTo>
                <a:lnTo>
                  <a:pt x="5410200" y="787400"/>
                </a:lnTo>
                <a:lnTo>
                  <a:pt x="5410200" y="800100"/>
                </a:lnTo>
                <a:lnTo>
                  <a:pt x="5410200" y="812800"/>
                </a:lnTo>
                <a:lnTo>
                  <a:pt x="5410200" y="825500"/>
                </a:lnTo>
                <a:lnTo>
                  <a:pt x="5410200" y="838200"/>
                </a:lnTo>
                <a:lnTo>
                  <a:pt x="5410200" y="850900"/>
                </a:lnTo>
                <a:lnTo>
                  <a:pt x="5410200" y="863600"/>
                </a:lnTo>
                <a:lnTo>
                  <a:pt x="5410200" y="876300"/>
                </a:lnTo>
                <a:lnTo>
                  <a:pt x="5410200" y="889000"/>
                </a:lnTo>
                <a:lnTo>
                  <a:pt x="5410200" y="901700"/>
                </a:lnTo>
                <a:lnTo>
                  <a:pt x="5410200" y="914400"/>
                </a:lnTo>
                <a:lnTo>
                  <a:pt x="5410200" y="927100"/>
                </a:lnTo>
                <a:lnTo>
                  <a:pt x="5410200" y="939800"/>
                </a:lnTo>
                <a:lnTo>
                  <a:pt x="5410200" y="952500"/>
                </a:lnTo>
                <a:lnTo>
                  <a:pt x="5410200" y="965200"/>
                </a:lnTo>
                <a:lnTo>
                  <a:pt x="5410200" y="977900"/>
                </a:lnTo>
                <a:lnTo>
                  <a:pt x="5410200" y="990600"/>
                </a:lnTo>
                <a:lnTo>
                  <a:pt x="5410200" y="1003300"/>
                </a:lnTo>
                <a:lnTo>
                  <a:pt x="5410200" y="1016000"/>
                </a:lnTo>
                <a:lnTo>
                  <a:pt x="5410200" y="1028700"/>
                </a:lnTo>
                <a:lnTo>
                  <a:pt x="5410200" y="1041400"/>
                </a:lnTo>
                <a:lnTo>
                  <a:pt x="5410200" y="1054100"/>
                </a:lnTo>
                <a:lnTo>
                  <a:pt x="5410200" y="1066800"/>
                </a:lnTo>
                <a:lnTo>
                  <a:pt x="5410200" y="1079500"/>
                </a:lnTo>
                <a:lnTo>
                  <a:pt x="5410200" y="1092200"/>
                </a:lnTo>
                <a:lnTo>
                  <a:pt x="5410200" y="1104900"/>
                </a:lnTo>
                <a:lnTo>
                  <a:pt x="5410200" y="1117600"/>
                </a:lnTo>
                <a:lnTo>
                  <a:pt x="5410200" y="1130300"/>
                </a:lnTo>
                <a:lnTo>
                  <a:pt x="5410200" y="1143000"/>
                </a:lnTo>
                <a:lnTo>
                  <a:pt x="5410200" y="1155700"/>
                </a:lnTo>
                <a:lnTo>
                  <a:pt x="5410200" y="1168400"/>
                </a:lnTo>
                <a:lnTo>
                  <a:pt x="5410200" y="1181100"/>
                </a:lnTo>
                <a:lnTo>
                  <a:pt x="5410200" y="1193800"/>
                </a:lnTo>
                <a:lnTo>
                  <a:pt x="5410200" y="1206500"/>
                </a:lnTo>
                <a:lnTo>
                  <a:pt x="5410200" y="1219200"/>
                </a:lnTo>
                <a:lnTo>
                  <a:pt x="5410200" y="1231900"/>
                </a:lnTo>
                <a:lnTo>
                  <a:pt x="5410200" y="1244600"/>
                </a:lnTo>
                <a:lnTo>
                  <a:pt x="5410200" y="1257300"/>
                </a:lnTo>
                <a:lnTo>
                  <a:pt x="5410200" y="1270000"/>
                </a:lnTo>
                <a:lnTo>
                  <a:pt x="5410200" y="1282700"/>
                </a:lnTo>
                <a:lnTo>
                  <a:pt x="5410200" y="1295400"/>
                </a:lnTo>
                <a:lnTo>
                  <a:pt x="5410200" y="1308100"/>
                </a:lnTo>
                <a:lnTo>
                  <a:pt x="5410200" y="1320800"/>
                </a:lnTo>
                <a:lnTo>
                  <a:pt x="5410200" y="1333500"/>
                </a:lnTo>
                <a:lnTo>
                  <a:pt x="5410200" y="1346200"/>
                </a:lnTo>
                <a:lnTo>
                  <a:pt x="5410200" y="1358900"/>
                </a:lnTo>
                <a:lnTo>
                  <a:pt x="5410200" y="1371600"/>
                </a:lnTo>
                <a:lnTo>
                  <a:pt x="5410200" y="1384300"/>
                </a:lnTo>
                <a:lnTo>
                  <a:pt x="5410200" y="1397000"/>
                </a:lnTo>
                <a:lnTo>
                  <a:pt x="5410200" y="1409700"/>
                </a:lnTo>
                <a:lnTo>
                  <a:pt x="5410200" y="1422400"/>
                </a:lnTo>
                <a:lnTo>
                  <a:pt x="5410200" y="1435100"/>
                </a:lnTo>
                <a:lnTo>
                  <a:pt x="5410200" y="1447800"/>
                </a:lnTo>
                <a:lnTo>
                  <a:pt x="5410200" y="1460500"/>
                </a:lnTo>
                <a:lnTo>
                  <a:pt x="5410200" y="1473200"/>
                </a:lnTo>
                <a:lnTo>
                  <a:pt x="5410200" y="1485900"/>
                </a:lnTo>
                <a:lnTo>
                  <a:pt x="5410200" y="1498600"/>
                </a:lnTo>
                <a:lnTo>
                  <a:pt x="5410200" y="1511300"/>
                </a:lnTo>
                <a:lnTo>
                  <a:pt x="5410200" y="1524000"/>
                </a:lnTo>
                <a:lnTo>
                  <a:pt x="5410200" y="1536700"/>
                </a:lnTo>
                <a:lnTo>
                  <a:pt x="5410200" y="1549400"/>
                </a:lnTo>
                <a:lnTo>
                  <a:pt x="5410200" y="1562100"/>
                </a:lnTo>
                <a:lnTo>
                  <a:pt x="5410200" y="1574800"/>
                </a:lnTo>
                <a:lnTo>
                  <a:pt x="5410200" y="1587500"/>
                </a:lnTo>
                <a:lnTo>
                  <a:pt x="5410200" y="1600200"/>
                </a:lnTo>
                <a:lnTo>
                  <a:pt x="5410200" y="1612900"/>
                </a:lnTo>
                <a:lnTo>
                  <a:pt x="5410200" y="1625600"/>
                </a:lnTo>
                <a:lnTo>
                  <a:pt x="5410200" y="1638300"/>
                </a:lnTo>
                <a:lnTo>
                  <a:pt x="5410200" y="1651000"/>
                </a:lnTo>
                <a:lnTo>
                  <a:pt x="5410200" y="1663700"/>
                </a:lnTo>
                <a:lnTo>
                  <a:pt x="5410200" y="1676400"/>
                </a:lnTo>
                <a:lnTo>
                  <a:pt x="5410200" y="1689100"/>
                </a:lnTo>
                <a:lnTo>
                  <a:pt x="5410200" y="1701800"/>
                </a:lnTo>
                <a:lnTo>
                  <a:pt x="5410200" y="1714500"/>
                </a:lnTo>
                <a:lnTo>
                  <a:pt x="5410200" y="1727200"/>
                </a:lnTo>
                <a:lnTo>
                  <a:pt x="5410200" y="1739900"/>
                </a:lnTo>
                <a:lnTo>
                  <a:pt x="5410200" y="1752600"/>
                </a:lnTo>
                <a:lnTo>
                  <a:pt x="5410200" y="1765300"/>
                </a:lnTo>
                <a:lnTo>
                  <a:pt x="5410200" y="1778000"/>
                </a:lnTo>
                <a:lnTo>
                  <a:pt x="5410200" y="1790700"/>
                </a:lnTo>
                <a:lnTo>
                  <a:pt x="5410200" y="1803400"/>
                </a:lnTo>
                <a:lnTo>
                  <a:pt x="5410200" y="1816100"/>
                </a:lnTo>
                <a:lnTo>
                  <a:pt x="5410200" y="1828800"/>
                </a:lnTo>
                <a:lnTo>
                  <a:pt x="5410200" y="1841500"/>
                </a:lnTo>
                <a:lnTo>
                  <a:pt x="5410200" y="1854200"/>
                </a:lnTo>
                <a:lnTo>
                  <a:pt x="5410200" y="1866900"/>
                </a:lnTo>
                <a:lnTo>
                  <a:pt x="5410200" y="1879600"/>
                </a:lnTo>
                <a:lnTo>
                  <a:pt x="5410200" y="1892300"/>
                </a:lnTo>
                <a:lnTo>
                  <a:pt x="5410200" y="1905000"/>
                </a:lnTo>
                <a:lnTo>
                  <a:pt x="5410200" y="1917700"/>
                </a:lnTo>
                <a:lnTo>
                  <a:pt x="5410200" y="1930400"/>
                </a:lnTo>
                <a:lnTo>
                  <a:pt x="5410200" y="1943100"/>
                </a:lnTo>
                <a:lnTo>
                  <a:pt x="5410200" y="1955800"/>
                </a:lnTo>
                <a:lnTo>
                  <a:pt x="5410200" y="1968500"/>
                </a:lnTo>
                <a:lnTo>
                  <a:pt x="5410200" y="1981200"/>
                </a:lnTo>
                <a:lnTo>
                  <a:pt x="5410200" y="1993900"/>
                </a:lnTo>
                <a:lnTo>
                  <a:pt x="5410200" y="2006600"/>
                </a:lnTo>
                <a:lnTo>
                  <a:pt x="5410200" y="2019300"/>
                </a:lnTo>
                <a:lnTo>
                  <a:pt x="5410200" y="2032000"/>
                </a:lnTo>
                <a:lnTo>
                  <a:pt x="5410200" y="2044700"/>
                </a:lnTo>
                <a:lnTo>
                  <a:pt x="5410200" y="2057400"/>
                </a:lnTo>
                <a:lnTo>
                  <a:pt x="5410200" y="2070100"/>
                </a:lnTo>
                <a:lnTo>
                  <a:pt x="5410200" y="2082800"/>
                </a:lnTo>
                <a:lnTo>
                  <a:pt x="5410200" y="2095500"/>
                </a:lnTo>
                <a:lnTo>
                  <a:pt x="5410200" y="2108200"/>
                </a:lnTo>
                <a:lnTo>
                  <a:pt x="5410200" y="2120900"/>
                </a:lnTo>
                <a:lnTo>
                  <a:pt x="5410200" y="2133600"/>
                </a:lnTo>
                <a:lnTo>
                  <a:pt x="5410200" y="2146300"/>
                </a:lnTo>
                <a:lnTo>
                  <a:pt x="5410200" y="2159000"/>
                </a:lnTo>
                <a:lnTo>
                  <a:pt x="5410200" y="2171700"/>
                </a:lnTo>
                <a:lnTo>
                  <a:pt x="5410200" y="2184400"/>
                </a:lnTo>
                <a:lnTo>
                  <a:pt x="5410200" y="2197100"/>
                </a:lnTo>
                <a:lnTo>
                  <a:pt x="5410200" y="2209800"/>
                </a:lnTo>
                <a:lnTo>
                  <a:pt x="5410200" y="2222500"/>
                </a:lnTo>
                <a:lnTo>
                  <a:pt x="5410200" y="2235200"/>
                </a:lnTo>
                <a:lnTo>
                  <a:pt x="5410200" y="2247900"/>
                </a:lnTo>
                <a:lnTo>
                  <a:pt x="5410200" y="2260600"/>
                </a:lnTo>
                <a:lnTo>
                  <a:pt x="5410200" y="2273300"/>
                </a:lnTo>
                <a:lnTo>
                  <a:pt x="5410200" y="2286000"/>
                </a:lnTo>
                <a:lnTo>
                  <a:pt x="5410200" y="2298700"/>
                </a:lnTo>
                <a:lnTo>
                  <a:pt x="5410200" y="2311400"/>
                </a:lnTo>
                <a:lnTo>
                  <a:pt x="5410200" y="2324100"/>
                </a:lnTo>
                <a:lnTo>
                  <a:pt x="5410200" y="2336800"/>
                </a:lnTo>
                <a:lnTo>
                  <a:pt x="5410200" y="2349500"/>
                </a:lnTo>
                <a:lnTo>
                  <a:pt x="5410200" y="2362200"/>
                </a:lnTo>
                <a:lnTo>
                  <a:pt x="5410200" y="2374900"/>
                </a:lnTo>
                <a:lnTo>
                  <a:pt x="5410200" y="2387600"/>
                </a:lnTo>
                <a:lnTo>
                  <a:pt x="5410200" y="2400300"/>
                </a:lnTo>
                <a:lnTo>
                  <a:pt x="5410200" y="2413000"/>
                </a:lnTo>
                <a:lnTo>
                  <a:pt x="5410200" y="2425700"/>
                </a:lnTo>
                <a:lnTo>
                  <a:pt x="5410200" y="2438400"/>
                </a:lnTo>
                <a:lnTo>
                  <a:pt x="5410200" y="2451100"/>
                </a:lnTo>
                <a:lnTo>
                  <a:pt x="5410200" y="2463800"/>
                </a:lnTo>
                <a:lnTo>
                  <a:pt x="5410200" y="2476500"/>
                </a:lnTo>
                <a:lnTo>
                  <a:pt x="5410200" y="2489200"/>
                </a:lnTo>
                <a:lnTo>
                  <a:pt x="5410200" y="2501900"/>
                </a:lnTo>
                <a:lnTo>
                  <a:pt x="5410200" y="2514600"/>
                </a:lnTo>
                <a:lnTo>
                  <a:pt x="5410200" y="2527300"/>
                </a:lnTo>
                <a:lnTo>
                  <a:pt x="5410200" y="2540000"/>
                </a:lnTo>
                <a:lnTo>
                  <a:pt x="5410200" y="2552700"/>
                </a:lnTo>
                <a:lnTo>
                  <a:pt x="5410200" y="2565400"/>
                </a:lnTo>
                <a:lnTo>
                  <a:pt x="5410200" y="2578100"/>
                </a:lnTo>
                <a:lnTo>
                  <a:pt x="5410200" y="2590800"/>
                </a:lnTo>
                <a:lnTo>
                  <a:pt x="5410200" y="2603500"/>
                </a:lnTo>
                <a:lnTo>
                  <a:pt x="5410200" y="2616200"/>
                </a:lnTo>
                <a:lnTo>
                  <a:pt x="5410200" y="2628900"/>
                </a:lnTo>
                <a:lnTo>
                  <a:pt x="5410200" y="2641600"/>
                </a:lnTo>
                <a:lnTo>
                  <a:pt x="5410200" y="2654300"/>
                </a:lnTo>
                <a:lnTo>
                  <a:pt x="5410200" y="2667000"/>
                </a:lnTo>
                <a:lnTo>
                  <a:pt x="5410200" y="2679700"/>
                </a:lnTo>
                <a:lnTo>
                  <a:pt x="5410200" y="2692400"/>
                </a:lnTo>
                <a:lnTo>
                  <a:pt x="5410200" y="2705100"/>
                </a:lnTo>
                <a:lnTo>
                  <a:pt x="5410200" y="2717800"/>
                </a:lnTo>
                <a:lnTo>
                  <a:pt x="5410200" y="2730500"/>
                </a:lnTo>
                <a:lnTo>
                  <a:pt x="5410200" y="2743200"/>
                </a:lnTo>
                <a:lnTo>
                  <a:pt x="5410200" y="2755900"/>
                </a:lnTo>
                <a:lnTo>
                  <a:pt x="5410200" y="2768600"/>
                </a:lnTo>
                <a:lnTo>
                  <a:pt x="5410200" y="2781300"/>
                </a:lnTo>
                <a:lnTo>
                  <a:pt x="5410200" y="2794000"/>
                </a:lnTo>
                <a:lnTo>
                  <a:pt x="5410200" y="2806700"/>
                </a:lnTo>
                <a:lnTo>
                  <a:pt x="5410200" y="2819400"/>
                </a:lnTo>
                <a:lnTo>
                  <a:pt x="5410200" y="2832100"/>
                </a:lnTo>
                <a:lnTo>
                  <a:pt x="5410200" y="2844800"/>
                </a:lnTo>
                <a:lnTo>
                  <a:pt x="5410200" y="2857500"/>
                </a:lnTo>
                <a:lnTo>
                  <a:pt x="5410200" y="2870200"/>
                </a:lnTo>
                <a:lnTo>
                  <a:pt x="5410200" y="2882900"/>
                </a:lnTo>
                <a:lnTo>
                  <a:pt x="5410200" y="2895600"/>
                </a:lnTo>
                <a:lnTo>
                  <a:pt x="5410200" y="2908300"/>
                </a:lnTo>
                <a:lnTo>
                  <a:pt x="5410200" y="2921000"/>
                </a:lnTo>
                <a:lnTo>
                  <a:pt x="5410200" y="2933700"/>
                </a:lnTo>
                <a:lnTo>
                  <a:pt x="5410200" y="2946400"/>
                </a:lnTo>
                <a:lnTo>
                  <a:pt x="5410200" y="2959100"/>
                </a:lnTo>
                <a:lnTo>
                  <a:pt x="5410200" y="2971800"/>
                </a:lnTo>
                <a:lnTo>
                  <a:pt x="5410200" y="2984500"/>
                </a:lnTo>
                <a:lnTo>
                  <a:pt x="5410200" y="2997200"/>
                </a:lnTo>
                <a:lnTo>
                  <a:pt x="5410200" y="3009900"/>
                </a:lnTo>
                <a:lnTo>
                  <a:pt x="5410200" y="3022600"/>
                </a:lnTo>
                <a:lnTo>
                  <a:pt x="5410200" y="3035300"/>
                </a:lnTo>
                <a:lnTo>
                  <a:pt x="5410200" y="3048000"/>
                </a:lnTo>
                <a:lnTo>
                  <a:pt x="5410200" y="3060700"/>
                </a:lnTo>
                <a:lnTo>
                  <a:pt x="5410200" y="3073400"/>
                </a:lnTo>
                <a:lnTo>
                  <a:pt x="5410200" y="3086100"/>
                </a:lnTo>
                <a:lnTo>
                  <a:pt x="5410200" y="3098800"/>
                </a:lnTo>
                <a:lnTo>
                  <a:pt x="5410200" y="3111500"/>
                </a:lnTo>
                <a:lnTo>
                  <a:pt x="5410200" y="3124200"/>
                </a:lnTo>
                <a:lnTo>
                  <a:pt x="5410200" y="3136900"/>
                </a:lnTo>
                <a:lnTo>
                  <a:pt x="5410200" y="3149600"/>
                </a:lnTo>
                <a:lnTo>
                  <a:pt x="5410200" y="3162300"/>
                </a:lnTo>
                <a:lnTo>
                  <a:pt x="5410200" y="3175000"/>
                </a:lnTo>
                <a:lnTo>
                  <a:pt x="5410200" y="3187700"/>
                </a:lnTo>
                <a:lnTo>
                  <a:pt x="5410200" y="3200400"/>
                </a:lnTo>
                <a:lnTo>
                  <a:pt x="5410200" y="3213100"/>
                </a:lnTo>
                <a:lnTo>
                  <a:pt x="5410200" y="3225800"/>
                </a:lnTo>
                <a:lnTo>
                  <a:pt x="5410200" y="3238500"/>
                </a:lnTo>
                <a:lnTo>
                  <a:pt x="5410200" y="3251200"/>
                </a:lnTo>
                <a:lnTo>
                  <a:pt x="5410200" y="3263900"/>
                </a:lnTo>
                <a:lnTo>
                  <a:pt x="5410200" y="3276600"/>
                </a:lnTo>
                <a:lnTo>
                  <a:pt x="5410200" y="3289300"/>
                </a:lnTo>
                <a:lnTo>
                  <a:pt x="5410200" y="3302000"/>
                </a:lnTo>
                <a:lnTo>
                  <a:pt x="5410200" y="3314700"/>
                </a:lnTo>
                <a:lnTo>
                  <a:pt x="5410200" y="3327400"/>
                </a:lnTo>
                <a:lnTo>
                  <a:pt x="5410200" y="3340100"/>
                </a:lnTo>
                <a:lnTo>
                  <a:pt x="5410200" y="3352800"/>
                </a:lnTo>
                <a:lnTo>
                  <a:pt x="5410200" y="3365500"/>
                </a:lnTo>
                <a:lnTo>
                  <a:pt x="5410200" y="3378200"/>
                </a:lnTo>
                <a:lnTo>
                  <a:pt x="5410200" y="3390900"/>
                </a:lnTo>
                <a:lnTo>
                  <a:pt x="5410200" y="3403600"/>
                </a:lnTo>
                <a:lnTo>
                  <a:pt x="5410200" y="3416300"/>
                </a:lnTo>
                <a:lnTo>
                  <a:pt x="5410200" y="3429000"/>
                </a:lnTo>
                <a:lnTo>
                  <a:pt x="5410200" y="3441700"/>
                </a:lnTo>
                <a:lnTo>
                  <a:pt x="5410200" y="3454400"/>
                </a:lnTo>
                <a:lnTo>
                  <a:pt x="5410200" y="3467100"/>
                </a:lnTo>
                <a:lnTo>
                  <a:pt x="5410200" y="3479800"/>
                </a:lnTo>
                <a:lnTo>
                  <a:pt x="5410200" y="3492500"/>
                </a:lnTo>
                <a:lnTo>
                  <a:pt x="5410200" y="3505200"/>
                </a:lnTo>
                <a:lnTo>
                  <a:pt x="5410200" y="3517900"/>
                </a:lnTo>
                <a:lnTo>
                  <a:pt x="5410200" y="3530600"/>
                </a:lnTo>
                <a:lnTo>
                  <a:pt x="5410200" y="3543300"/>
                </a:lnTo>
                <a:lnTo>
                  <a:pt x="5410200" y="3556000"/>
                </a:lnTo>
                <a:lnTo>
                  <a:pt x="5410200" y="3568700"/>
                </a:lnTo>
                <a:lnTo>
                  <a:pt x="5410200" y="3581400"/>
                </a:lnTo>
                <a:lnTo>
                  <a:pt x="5410200" y="3594100"/>
                </a:lnTo>
                <a:lnTo>
                  <a:pt x="5410200" y="3606800"/>
                </a:lnTo>
                <a:lnTo>
                  <a:pt x="5410200" y="3619500"/>
                </a:lnTo>
                <a:lnTo>
                  <a:pt x="5410200" y="3632200"/>
                </a:lnTo>
                <a:lnTo>
                  <a:pt x="5410200" y="3644900"/>
                </a:lnTo>
                <a:lnTo>
                  <a:pt x="5410200" y="3657600"/>
                </a:lnTo>
                <a:lnTo>
                  <a:pt x="5410200" y="3670300"/>
                </a:lnTo>
                <a:lnTo>
                  <a:pt x="5410200" y="3683000"/>
                </a:lnTo>
                <a:lnTo>
                  <a:pt x="5410200" y="3695700"/>
                </a:lnTo>
                <a:lnTo>
                  <a:pt x="5410200" y="3708400"/>
                </a:lnTo>
                <a:lnTo>
                  <a:pt x="5410200" y="3721100"/>
                </a:lnTo>
                <a:lnTo>
                  <a:pt x="5410200" y="3733800"/>
                </a:lnTo>
                <a:lnTo>
                  <a:pt x="5410200" y="3746500"/>
                </a:lnTo>
                <a:lnTo>
                  <a:pt x="5410200" y="3759200"/>
                </a:lnTo>
                <a:lnTo>
                  <a:pt x="5410200" y="3771900"/>
                </a:lnTo>
                <a:lnTo>
                  <a:pt x="5410200" y="3784600"/>
                </a:lnTo>
                <a:lnTo>
                  <a:pt x="5410200" y="3797300"/>
                </a:lnTo>
                <a:lnTo>
                  <a:pt x="5410200" y="3810000"/>
                </a:lnTo>
                <a:lnTo>
                  <a:pt x="5410200" y="3822700"/>
                </a:lnTo>
                <a:lnTo>
                  <a:pt x="5410200" y="3835400"/>
                </a:lnTo>
                <a:lnTo>
                  <a:pt x="5410200" y="3848100"/>
                </a:lnTo>
                <a:lnTo>
                  <a:pt x="5410200" y="3860800"/>
                </a:lnTo>
                <a:lnTo>
                  <a:pt x="5410200" y="3873500"/>
                </a:lnTo>
                <a:lnTo>
                  <a:pt x="5410200" y="3886200"/>
                </a:lnTo>
                <a:lnTo>
                  <a:pt x="5410200" y="3898900"/>
                </a:lnTo>
                <a:lnTo>
                  <a:pt x="5410200" y="3911600"/>
                </a:lnTo>
                <a:lnTo>
                  <a:pt x="5410200" y="3924300"/>
                </a:lnTo>
                <a:lnTo>
                  <a:pt x="5410200" y="3937000"/>
                </a:lnTo>
                <a:lnTo>
                  <a:pt x="5410200" y="3949700"/>
                </a:lnTo>
                <a:lnTo>
                  <a:pt x="5410200" y="3962400"/>
                </a:lnTo>
                <a:lnTo>
                  <a:pt x="5410200" y="3975100"/>
                </a:lnTo>
                <a:lnTo>
                  <a:pt x="5410200" y="3987800"/>
                </a:lnTo>
                <a:lnTo>
                  <a:pt x="5410200" y="4000500"/>
                </a:lnTo>
                <a:lnTo>
                  <a:pt x="5410200" y="4013200"/>
                </a:lnTo>
                <a:lnTo>
                  <a:pt x="5410200" y="4025900"/>
                </a:lnTo>
                <a:lnTo>
                  <a:pt x="5410200" y="4038600"/>
                </a:lnTo>
                <a:lnTo>
                  <a:pt x="5410200" y="4051300"/>
                </a:lnTo>
                <a:lnTo>
                  <a:pt x="5410200" y="4064000"/>
                </a:lnTo>
                <a:lnTo>
                  <a:pt x="5410200" y="4076700"/>
                </a:lnTo>
                <a:lnTo>
                  <a:pt x="5410200" y="4089400"/>
                </a:lnTo>
                <a:lnTo>
                  <a:pt x="5410200" y="4102100"/>
                </a:lnTo>
                <a:lnTo>
                  <a:pt x="5410200" y="4114800"/>
                </a:lnTo>
                <a:lnTo>
                  <a:pt x="5410200" y="4127500"/>
                </a:lnTo>
                <a:lnTo>
                  <a:pt x="5410200" y="4140200"/>
                </a:lnTo>
                <a:lnTo>
                  <a:pt x="5410200" y="4152900"/>
                </a:lnTo>
                <a:lnTo>
                  <a:pt x="5410200" y="4165600"/>
                </a:lnTo>
                <a:lnTo>
                  <a:pt x="5410200" y="4178300"/>
                </a:lnTo>
                <a:lnTo>
                  <a:pt x="5410200" y="4191000"/>
                </a:lnTo>
                <a:lnTo>
                  <a:pt x="5410200" y="4203700"/>
                </a:lnTo>
                <a:lnTo>
                  <a:pt x="5410200" y="4216400"/>
                </a:lnTo>
                <a:lnTo>
                  <a:pt x="5410200" y="4229100"/>
                </a:lnTo>
                <a:lnTo>
                  <a:pt x="5410200" y="4241800"/>
                </a:lnTo>
                <a:lnTo>
                  <a:pt x="5410200" y="4254500"/>
                </a:lnTo>
                <a:lnTo>
                  <a:pt x="5410200" y="4267200"/>
                </a:lnTo>
                <a:lnTo>
                  <a:pt x="5410200" y="4279900"/>
                </a:lnTo>
                <a:lnTo>
                  <a:pt x="5410200" y="4292600"/>
                </a:lnTo>
                <a:lnTo>
                  <a:pt x="5410200" y="4305300"/>
                </a:lnTo>
                <a:lnTo>
                  <a:pt x="5410200" y="4318000"/>
                </a:lnTo>
                <a:lnTo>
                  <a:pt x="5410200" y="4330700"/>
                </a:lnTo>
                <a:lnTo>
                  <a:pt x="5410200" y="4343400"/>
                </a:lnTo>
                <a:lnTo>
                  <a:pt x="5410200" y="4356100"/>
                </a:lnTo>
                <a:lnTo>
                  <a:pt x="5410200" y="4368800"/>
                </a:lnTo>
                <a:lnTo>
                  <a:pt x="5410200" y="4381500"/>
                </a:lnTo>
                <a:lnTo>
                  <a:pt x="5410200" y="4394200"/>
                </a:lnTo>
                <a:lnTo>
                  <a:pt x="5410200" y="4406900"/>
                </a:lnTo>
                <a:lnTo>
                  <a:pt x="5410200" y="4419600"/>
                </a:lnTo>
                <a:lnTo>
                  <a:pt x="5410200" y="4432300"/>
                </a:lnTo>
                <a:lnTo>
                  <a:pt x="5410200" y="4445000"/>
                </a:lnTo>
                <a:lnTo>
                  <a:pt x="5410200" y="4457700"/>
                </a:lnTo>
                <a:lnTo>
                  <a:pt x="5410200" y="4470400"/>
                </a:lnTo>
                <a:lnTo>
                  <a:pt x="5410200" y="4483100"/>
                </a:lnTo>
                <a:lnTo>
                  <a:pt x="5410200" y="4495800"/>
                </a:lnTo>
                <a:lnTo>
                  <a:pt x="5410200" y="4508500"/>
                </a:lnTo>
                <a:lnTo>
                  <a:pt x="5410200" y="4521200"/>
                </a:lnTo>
                <a:lnTo>
                  <a:pt x="5410200" y="4533900"/>
                </a:lnTo>
                <a:lnTo>
                  <a:pt x="5410200" y="4546600"/>
                </a:lnTo>
                <a:lnTo>
                  <a:pt x="5410200" y="4559300"/>
                </a:lnTo>
                <a:lnTo>
                  <a:pt x="5410200" y="4559300"/>
                </a:lnTo>
                <a:lnTo>
                  <a:pt x="5410200" y="4572000"/>
                </a:lnTo>
                <a:lnTo>
                  <a:pt x="5410200" y="4584700"/>
                </a:lnTo>
                <a:lnTo>
                  <a:pt x="5410200" y="4597400"/>
                </a:lnTo>
                <a:lnTo>
                  <a:pt x="5410200" y="4610100"/>
                </a:lnTo>
                <a:lnTo>
                  <a:pt x="5410200" y="4622800"/>
                </a:lnTo>
                <a:lnTo>
                  <a:pt x="5410200" y="4635500"/>
                </a:lnTo>
                <a:lnTo>
                  <a:pt x="5410200" y="4648200"/>
                </a:lnTo>
                <a:lnTo>
                  <a:pt x="5410200" y="4660900"/>
                </a:lnTo>
                <a:lnTo>
                  <a:pt x="5410200" y="4673600"/>
                </a:lnTo>
                <a:lnTo>
                  <a:pt x="5410200" y="4686300"/>
                </a:lnTo>
                <a:lnTo>
                  <a:pt x="5410200" y="4699000"/>
                </a:lnTo>
                <a:lnTo>
                  <a:pt x="5410200" y="4711700"/>
                </a:lnTo>
                <a:lnTo>
                  <a:pt x="5410200" y="4724400"/>
                </a:lnTo>
                <a:lnTo>
                  <a:pt x="5410200" y="4737100"/>
                </a:lnTo>
                <a:lnTo>
                  <a:pt x="5410200" y="4749800"/>
                </a:lnTo>
                <a:lnTo>
                  <a:pt x="5410200" y="4762500"/>
                </a:lnTo>
                <a:lnTo>
                  <a:pt x="5410200" y="4775200"/>
                </a:lnTo>
                <a:lnTo>
                  <a:pt x="5410200" y="4787900"/>
                </a:lnTo>
                <a:lnTo>
                  <a:pt x="5410200" y="4800600"/>
                </a:lnTo>
                <a:lnTo>
                  <a:pt x="5410200" y="4813300"/>
                </a:lnTo>
                <a:lnTo>
                  <a:pt x="5410200" y="4826000"/>
                </a:lnTo>
                <a:lnTo>
                  <a:pt x="5410200" y="4838700"/>
                </a:lnTo>
                <a:lnTo>
                  <a:pt x="5410200" y="4851400"/>
                </a:lnTo>
                <a:lnTo>
                  <a:pt x="5410200" y="4864100"/>
                </a:lnTo>
                <a:lnTo>
                  <a:pt x="5410200" y="4876800"/>
                </a:lnTo>
                <a:lnTo>
                  <a:pt x="5410200" y="4889500"/>
                </a:lnTo>
                <a:lnTo>
                  <a:pt x="5410200" y="4902200"/>
                </a:lnTo>
                <a:lnTo>
                  <a:pt x="5410200" y="4914900"/>
                </a:lnTo>
                <a:lnTo>
                  <a:pt x="5410200" y="4927600"/>
                </a:lnTo>
                <a:lnTo>
                  <a:pt x="5410200" y="4940300"/>
                </a:lnTo>
                <a:lnTo>
                  <a:pt x="5410200" y="4953000"/>
                </a:lnTo>
                <a:lnTo>
                  <a:pt x="5410200" y="4965700"/>
                </a:lnTo>
                <a:lnTo>
                  <a:pt x="5410200" y="4978400"/>
                </a:lnTo>
                <a:lnTo>
                  <a:pt x="5410200" y="4991100"/>
                </a:lnTo>
                <a:lnTo>
                  <a:pt x="5410200" y="5003800"/>
                </a:lnTo>
                <a:lnTo>
                  <a:pt x="5410200" y="5016500"/>
                </a:lnTo>
                <a:lnTo>
                  <a:pt x="5410200" y="5029200"/>
                </a:lnTo>
                <a:lnTo>
                  <a:pt x="5410200" y="5041900"/>
                </a:lnTo>
                <a:lnTo>
                  <a:pt x="5410200" y="5054600"/>
                </a:lnTo>
                <a:lnTo>
                  <a:pt x="5410200" y="5067300"/>
                </a:lnTo>
                <a:lnTo>
                  <a:pt x="5410200" y="5080000"/>
                </a:lnTo>
                <a:lnTo>
                  <a:pt x="5410200" y="5092700"/>
                </a:lnTo>
                <a:lnTo>
                  <a:pt x="5410200" y="5105400"/>
                </a:lnTo>
                <a:lnTo>
                  <a:pt x="5410200" y="5118100"/>
                </a:lnTo>
                <a:lnTo>
                  <a:pt x="5410200" y="5130800"/>
                </a:lnTo>
                <a:lnTo>
                  <a:pt x="5410200" y="5143500"/>
                </a:lnTo>
                <a:lnTo>
                  <a:pt x="5410200" y="5156200"/>
                </a:lnTo>
                <a:lnTo>
                  <a:pt x="5410200" y="5168900"/>
                </a:lnTo>
                <a:lnTo>
                  <a:pt x="5410200" y="5181600"/>
                </a:lnTo>
                <a:lnTo>
                  <a:pt x="5410200" y="5194300"/>
                </a:lnTo>
                <a:lnTo>
                  <a:pt x="5410200" y="5207000"/>
                </a:lnTo>
                <a:lnTo>
                  <a:pt x="5410200" y="5219700"/>
                </a:lnTo>
                <a:lnTo>
                  <a:pt x="5410200" y="5232400"/>
                </a:lnTo>
                <a:lnTo>
                  <a:pt x="5410200" y="5245100"/>
                </a:lnTo>
                <a:lnTo>
                  <a:pt x="5410200" y="5257800"/>
                </a:lnTo>
                <a:lnTo>
                  <a:pt x="5410200" y="5270500"/>
                </a:lnTo>
                <a:lnTo>
                  <a:pt x="5410200" y="5283200"/>
                </a:lnTo>
                <a:lnTo>
                  <a:pt x="5410200" y="5295900"/>
                </a:lnTo>
                <a:lnTo>
                  <a:pt x="5410200" y="5308600"/>
                </a:lnTo>
                <a:lnTo>
                  <a:pt x="5410200" y="5321300"/>
                </a:lnTo>
                <a:lnTo>
                  <a:pt x="5410200" y="5334000"/>
                </a:lnTo>
                <a:lnTo>
                  <a:pt x="5410200" y="5346700"/>
                </a:lnTo>
                <a:lnTo>
                  <a:pt x="5410200" y="5359400"/>
                </a:lnTo>
                <a:lnTo>
                  <a:pt x="5410200" y="5372100"/>
                </a:lnTo>
                <a:lnTo>
                  <a:pt x="5410200" y="5384800"/>
                </a:lnTo>
                <a:lnTo>
                  <a:pt x="5410200" y="5397500"/>
                </a:lnTo>
                <a:lnTo>
                  <a:pt x="5410200" y="5410200"/>
                </a:lnTo>
                <a:lnTo>
                  <a:pt x="5410200" y="5422900"/>
                </a:lnTo>
                <a:lnTo>
                  <a:pt x="5410200" y="5435600"/>
                </a:lnTo>
                <a:lnTo>
                  <a:pt x="5410200" y="5448300"/>
                </a:lnTo>
                <a:lnTo>
                  <a:pt x="5410200" y="5461000"/>
                </a:lnTo>
                <a:lnTo>
                  <a:pt x="5410200" y="5473700"/>
                </a:lnTo>
                <a:lnTo>
                  <a:pt x="5410200" y="5486400"/>
                </a:lnTo>
                <a:lnTo>
                  <a:pt x="5410200" y="5499100"/>
                </a:lnTo>
                <a:lnTo>
                  <a:pt x="5410200" y="5511800"/>
                </a:lnTo>
                <a:lnTo>
                  <a:pt x="5410200" y="5524500"/>
                </a:lnTo>
                <a:lnTo>
                  <a:pt x="5410200" y="5537200"/>
                </a:lnTo>
                <a:lnTo>
                  <a:pt x="5410200" y="5549900"/>
                </a:lnTo>
                <a:lnTo>
                  <a:pt x="5410200" y="5562600"/>
                </a:lnTo>
                <a:lnTo>
                  <a:pt x="5410200" y="5575300"/>
                </a:lnTo>
                <a:lnTo>
                  <a:pt x="5410200" y="5588000"/>
                </a:lnTo>
                <a:lnTo>
                  <a:pt x="5410200" y="5600700"/>
                </a:lnTo>
                <a:lnTo>
                  <a:pt x="5410200" y="5613400"/>
                </a:lnTo>
                <a:lnTo>
                  <a:pt x="5410200" y="5626100"/>
                </a:lnTo>
                <a:lnTo>
                  <a:pt x="5410200" y="5638800"/>
                </a:lnTo>
                <a:lnTo>
                  <a:pt x="5410200" y="5651500"/>
                </a:lnTo>
                <a:lnTo>
                  <a:pt x="5410200" y="5664200"/>
                </a:lnTo>
                <a:lnTo>
                  <a:pt x="5410200" y="5676900"/>
                </a:lnTo>
                <a:lnTo>
                  <a:pt x="5410200" y="5689600"/>
                </a:lnTo>
                <a:lnTo>
                  <a:pt x="5410200" y="5702300"/>
                </a:lnTo>
                <a:lnTo>
                  <a:pt x="5410200" y="5715000"/>
                </a:lnTo>
                <a:lnTo>
                  <a:pt x="5410200" y="5727700"/>
                </a:lnTo>
                <a:lnTo>
                  <a:pt x="5410200" y="5740400"/>
                </a:lnTo>
                <a:lnTo>
                  <a:pt x="5410200" y="5753100"/>
                </a:lnTo>
                <a:lnTo>
                  <a:pt x="5410200" y="5765800"/>
                </a:lnTo>
                <a:lnTo>
                  <a:pt x="5410200" y="5778500"/>
                </a:lnTo>
                <a:lnTo>
                  <a:pt x="5410200" y="5791200"/>
                </a:lnTo>
                <a:lnTo>
                  <a:pt x="5410200" y="5803900"/>
                </a:lnTo>
                <a:lnTo>
                  <a:pt x="5410200" y="5816600"/>
                </a:lnTo>
                <a:lnTo>
                  <a:pt x="5410200" y="5829300"/>
                </a:lnTo>
                <a:lnTo>
                  <a:pt x="5410200" y="5842000"/>
                </a:lnTo>
                <a:lnTo>
                  <a:pt x="5410200" y="5854700"/>
                </a:lnTo>
                <a:lnTo>
                  <a:pt x="5410200" y="5867400"/>
                </a:lnTo>
                <a:lnTo>
                  <a:pt x="5410200" y="5880100"/>
                </a:lnTo>
                <a:lnTo>
                  <a:pt x="5410200" y="5892800"/>
                </a:lnTo>
                <a:lnTo>
                  <a:pt x="5410200" y="5905500"/>
                </a:lnTo>
                <a:lnTo>
                  <a:pt x="5410200" y="5918200"/>
                </a:lnTo>
                <a:lnTo>
                  <a:pt x="5410200" y="5930900"/>
                </a:lnTo>
                <a:lnTo>
                  <a:pt x="5410200" y="5943600"/>
                </a:lnTo>
                <a:lnTo>
                  <a:pt x="5410200" y="5956300"/>
                </a:lnTo>
                <a:lnTo>
                  <a:pt x="5410200" y="5969000"/>
                </a:lnTo>
                <a:lnTo>
                  <a:pt x="5410200" y="5981700"/>
                </a:lnTo>
                <a:lnTo>
                  <a:pt x="5410200" y="5994400"/>
                </a:lnTo>
                <a:lnTo>
                  <a:pt x="5410200" y="6007100"/>
                </a:lnTo>
                <a:lnTo>
                  <a:pt x="5410200" y="6019800"/>
                </a:lnTo>
                <a:lnTo>
                  <a:pt x="5410200" y="6032500"/>
                </a:lnTo>
                <a:lnTo>
                  <a:pt x="5410200" y="6045200"/>
                </a:lnTo>
                <a:lnTo>
                  <a:pt x="5410200" y="6057900"/>
                </a:lnTo>
                <a:lnTo>
                  <a:pt x="5410200" y="6070600"/>
                </a:lnTo>
                <a:lnTo>
                  <a:pt x="5410200" y="6083300"/>
                </a:lnTo>
                <a:lnTo>
                  <a:pt x="5410200" y="6096000"/>
                </a:lnTo>
                <a:lnTo>
                  <a:pt x="5410200" y="6108700"/>
                </a:lnTo>
                <a:lnTo>
                  <a:pt x="5410200" y="6121400"/>
                </a:lnTo>
                <a:lnTo>
                  <a:pt x="5410200" y="6134100"/>
                </a:lnTo>
                <a:lnTo>
                  <a:pt x="5410200" y="6146800"/>
                </a:lnTo>
                <a:lnTo>
                  <a:pt x="5410200" y="6159500"/>
                </a:lnTo>
                <a:lnTo>
                  <a:pt x="5410200" y="6172200"/>
                </a:lnTo>
                <a:lnTo>
                  <a:pt x="5410200" y="6184900"/>
                </a:lnTo>
                <a:lnTo>
                  <a:pt x="5410200" y="6197600"/>
                </a:lnTo>
                <a:lnTo>
                  <a:pt x="5410200" y="6210300"/>
                </a:lnTo>
                <a:lnTo>
                  <a:pt x="5410200" y="6223000"/>
                </a:lnTo>
                <a:lnTo>
                  <a:pt x="5410200" y="6235700"/>
                </a:lnTo>
                <a:lnTo>
                  <a:pt x="5410200" y="6248400"/>
                </a:lnTo>
                <a:lnTo>
                  <a:pt x="5410200" y="6261100"/>
                </a:lnTo>
                <a:lnTo>
                  <a:pt x="5410200" y="6273800"/>
                </a:lnTo>
                <a:lnTo>
                  <a:pt x="5410200" y="6286500"/>
                </a:lnTo>
                <a:lnTo>
                  <a:pt x="5410200" y="6299200"/>
                </a:lnTo>
                <a:lnTo>
                  <a:pt x="5410200" y="6311900"/>
                </a:lnTo>
                <a:lnTo>
                  <a:pt x="5410200" y="6324600"/>
                </a:lnTo>
                <a:lnTo>
                  <a:pt x="5410200" y="6337300"/>
                </a:lnTo>
                <a:lnTo>
                  <a:pt x="5410200" y="6350000"/>
                </a:lnTo>
                <a:lnTo>
                  <a:pt x="5410200" y="6362700"/>
                </a:lnTo>
                <a:lnTo>
                  <a:pt x="5410200" y="6375400"/>
                </a:lnTo>
                <a:lnTo>
                  <a:pt x="5410200" y="6388100"/>
                </a:lnTo>
                <a:lnTo>
                  <a:pt x="5410200" y="6400800"/>
                </a:lnTo>
                <a:lnTo>
                  <a:pt x="5410200" y="6413500"/>
                </a:lnTo>
                <a:lnTo>
                  <a:pt x="5410200" y="6426200"/>
                </a:lnTo>
                <a:lnTo>
                  <a:pt x="5410200" y="6438900"/>
                </a:lnTo>
                <a:lnTo>
                  <a:pt x="5410200" y="6451600"/>
                </a:lnTo>
                <a:lnTo>
                  <a:pt x="5410200" y="6464300"/>
                </a:lnTo>
                <a:lnTo>
                  <a:pt x="5410200" y="6477000"/>
                </a:lnTo>
                <a:lnTo>
                  <a:pt x="5410200" y="6489700"/>
                </a:lnTo>
                <a:lnTo>
                  <a:pt x="5410200" y="6502400"/>
                </a:lnTo>
                <a:lnTo>
                  <a:pt x="5410200" y="6515100"/>
                </a:lnTo>
                <a:lnTo>
                  <a:pt x="5410200" y="6527800"/>
                </a:lnTo>
                <a:lnTo>
                  <a:pt x="5410200" y="6540500"/>
                </a:lnTo>
                <a:lnTo>
                  <a:pt x="5410200" y="6553200"/>
                </a:lnTo>
                <a:lnTo>
                  <a:pt x="5410200" y="6565900"/>
                </a:lnTo>
                <a:lnTo>
                  <a:pt x="5410200" y="6578600"/>
                </a:lnTo>
                <a:lnTo>
                  <a:pt x="5410200" y="6591300"/>
                </a:lnTo>
                <a:lnTo>
                  <a:pt x="5410200" y="6604000"/>
                </a:lnTo>
                <a:lnTo>
                  <a:pt x="5410200" y="6616700"/>
                </a:lnTo>
                <a:lnTo>
                  <a:pt x="5410200" y="6629400"/>
                </a:lnTo>
                <a:lnTo>
                  <a:pt x="5410200" y="6642100"/>
                </a:lnTo>
                <a:lnTo>
                  <a:pt x="5410200" y="6654800"/>
                </a:lnTo>
                <a:lnTo>
                  <a:pt x="5410200" y="6667500"/>
                </a:lnTo>
                <a:lnTo>
                  <a:pt x="5410200" y="6680200"/>
                </a:lnTo>
                <a:lnTo>
                  <a:pt x="5410200" y="6692900"/>
                </a:lnTo>
                <a:lnTo>
                  <a:pt x="5410200" y="6705600"/>
                </a:lnTo>
                <a:lnTo>
                  <a:pt x="5410200" y="6718300"/>
                </a:lnTo>
                <a:lnTo>
                  <a:pt x="5410200" y="6731000"/>
                </a:lnTo>
                <a:lnTo>
                  <a:pt x="5410200" y="6743700"/>
                </a:lnTo>
                <a:lnTo>
                  <a:pt x="5410200" y="6756400"/>
                </a:lnTo>
                <a:lnTo>
                  <a:pt x="5410200" y="6769100"/>
                </a:lnTo>
                <a:lnTo>
                  <a:pt x="5410200" y="6781800"/>
                </a:lnTo>
                <a:lnTo>
                  <a:pt x="5410200" y="6794500"/>
                </a:lnTo>
                <a:lnTo>
                  <a:pt x="5410200" y="6807200"/>
                </a:lnTo>
                <a:lnTo>
                  <a:pt x="5410200" y="6819900"/>
                </a:lnTo>
                <a:lnTo>
                  <a:pt x="5410200" y="6832600"/>
                </a:lnTo>
                <a:lnTo>
                  <a:pt x="5410200" y="6845300"/>
                </a:lnTo>
                <a:lnTo>
                  <a:pt x="5410200" y="6858000"/>
                </a:lnTo>
                <a:lnTo>
                  <a:pt x="5410200" y="6870700"/>
                </a:lnTo>
                <a:lnTo>
                  <a:pt x="5410200" y="6883400"/>
                </a:lnTo>
                <a:lnTo>
                  <a:pt x="5410200" y="6896100"/>
                </a:lnTo>
                <a:lnTo>
                  <a:pt x="5410200" y="6908800"/>
                </a:lnTo>
                <a:lnTo>
                  <a:pt x="5410200" y="6921500"/>
                </a:lnTo>
                <a:lnTo>
                  <a:pt x="5410200" y="6934200"/>
                </a:lnTo>
                <a:lnTo>
                  <a:pt x="5410200" y="6946900"/>
                </a:lnTo>
                <a:lnTo>
                  <a:pt x="5410200" y="6959600"/>
                </a:lnTo>
                <a:lnTo>
                  <a:pt x="5410200" y="6972300"/>
                </a:lnTo>
                <a:lnTo>
                  <a:pt x="5410200" y="6985000"/>
                </a:lnTo>
                <a:lnTo>
                  <a:pt x="5410200" y="6997700"/>
                </a:lnTo>
                <a:lnTo>
                  <a:pt x="5410200" y="7010400"/>
                </a:lnTo>
                <a:lnTo>
                  <a:pt x="5410200" y="7023100"/>
                </a:lnTo>
                <a:lnTo>
                  <a:pt x="5410200" y="7035800"/>
                </a:lnTo>
                <a:lnTo>
                  <a:pt x="5410200" y="7048500"/>
                </a:lnTo>
                <a:lnTo>
                  <a:pt x="5410200" y="7061200"/>
                </a:lnTo>
                <a:lnTo>
                  <a:pt x="5410200" y="7073900"/>
                </a:lnTo>
                <a:lnTo>
                  <a:pt x="5410200" y="7086600"/>
                </a:lnTo>
                <a:lnTo>
                  <a:pt x="5410200" y="7099300"/>
                </a:lnTo>
                <a:lnTo>
                  <a:pt x="5410200" y="7112000"/>
                </a:lnTo>
                <a:lnTo>
                  <a:pt x="5410200" y="7124700"/>
                </a:lnTo>
                <a:lnTo>
                  <a:pt x="5410200" y="7137400"/>
                </a:lnTo>
                <a:lnTo>
                  <a:pt x="5410200" y="7150100"/>
                </a:lnTo>
                <a:lnTo>
                  <a:pt x="5410200" y="7162800"/>
                </a:lnTo>
                <a:lnTo>
                  <a:pt x="5410200" y="7175500"/>
                </a:lnTo>
                <a:lnTo>
                  <a:pt x="5410200" y="7188200"/>
                </a:lnTo>
                <a:lnTo>
                  <a:pt x="5410200" y="7200900"/>
                </a:lnTo>
                <a:lnTo>
                  <a:pt x="5410200" y="7213600"/>
                </a:lnTo>
                <a:lnTo>
                  <a:pt x="5410200" y="7226300"/>
                </a:lnTo>
                <a:lnTo>
                  <a:pt x="5410200" y="7239000"/>
                </a:lnTo>
                <a:lnTo>
                  <a:pt x="5410200" y="7251700"/>
                </a:lnTo>
                <a:lnTo>
                  <a:pt x="5410200" y="7264400"/>
                </a:lnTo>
                <a:lnTo>
                  <a:pt x="5410200" y="7277100"/>
                </a:lnTo>
                <a:lnTo>
                  <a:pt x="5410200" y="7289800"/>
                </a:lnTo>
                <a:lnTo>
                  <a:pt x="5410200" y="7302500"/>
                </a:lnTo>
                <a:lnTo>
                  <a:pt x="5410200" y="7315200"/>
                </a:lnTo>
                <a:lnTo>
                  <a:pt x="5410200" y="7327900"/>
                </a:lnTo>
                <a:lnTo>
                  <a:pt x="5410200" y="7340600"/>
                </a:lnTo>
                <a:lnTo>
                  <a:pt x="5410200" y="7353300"/>
                </a:lnTo>
                <a:lnTo>
                  <a:pt x="5410200" y="7366000"/>
                </a:lnTo>
                <a:lnTo>
                  <a:pt x="5410200" y="7378700"/>
                </a:lnTo>
                <a:lnTo>
                  <a:pt x="5410200" y="7391400"/>
                </a:lnTo>
                <a:lnTo>
                  <a:pt x="5410200" y="7404100"/>
                </a:lnTo>
                <a:lnTo>
                  <a:pt x="5410200" y="7416800"/>
                </a:lnTo>
                <a:lnTo>
                  <a:pt x="5410200" y="7429500"/>
                </a:lnTo>
                <a:lnTo>
                  <a:pt x="5410200" y="7442200"/>
                </a:lnTo>
                <a:lnTo>
                  <a:pt x="5410200" y="7454900"/>
                </a:lnTo>
                <a:lnTo>
                  <a:pt x="5410200" y="7467600"/>
                </a:lnTo>
                <a:lnTo>
                  <a:pt x="5410200" y="7480300"/>
                </a:lnTo>
                <a:lnTo>
                  <a:pt x="5410200" y="7493000"/>
                </a:lnTo>
                <a:lnTo>
                  <a:pt x="5410200" y="7505700"/>
                </a:lnTo>
                <a:lnTo>
                  <a:pt x="5410200" y="7518400"/>
                </a:lnTo>
                <a:lnTo>
                  <a:pt x="5410200" y="7531100"/>
                </a:lnTo>
                <a:lnTo>
                  <a:pt x="5410200" y="7543800"/>
                </a:lnTo>
                <a:lnTo>
                  <a:pt x="5410200" y="7556500"/>
                </a:lnTo>
                <a:lnTo>
                  <a:pt x="5410200" y="7569200"/>
                </a:lnTo>
                <a:lnTo>
                  <a:pt x="5410200" y="7581900"/>
                </a:lnTo>
                <a:lnTo>
                  <a:pt x="5410200" y="7594600"/>
                </a:lnTo>
                <a:lnTo>
                  <a:pt x="5410200" y="7607300"/>
                </a:lnTo>
                <a:lnTo>
                  <a:pt x="5410200" y="7620000"/>
                </a:lnTo>
                <a:lnTo>
                  <a:pt x="5410200" y="7632700"/>
                </a:lnTo>
                <a:lnTo>
                  <a:pt x="5410200" y="7645400"/>
                </a:lnTo>
                <a:lnTo>
                  <a:pt x="5410200" y="7658100"/>
                </a:lnTo>
                <a:lnTo>
                  <a:pt x="5410200" y="7670800"/>
                </a:lnTo>
                <a:lnTo>
                  <a:pt x="5410200" y="7683500"/>
                </a:lnTo>
                <a:lnTo>
                  <a:pt x="5410200" y="7696200"/>
                </a:lnTo>
                <a:lnTo>
                  <a:pt x="5410200" y="7708900"/>
                </a:lnTo>
                <a:lnTo>
                  <a:pt x="5410200" y="7721600"/>
                </a:lnTo>
                <a:lnTo>
                  <a:pt x="5410200" y="7734300"/>
                </a:lnTo>
                <a:lnTo>
                  <a:pt x="5410200" y="7747000"/>
                </a:lnTo>
                <a:lnTo>
                  <a:pt x="5410200" y="7759700"/>
                </a:lnTo>
                <a:lnTo>
                  <a:pt x="5410200" y="7772400"/>
                </a:lnTo>
                <a:lnTo>
                  <a:pt x="5410200" y="7785100"/>
                </a:lnTo>
                <a:lnTo>
                  <a:pt x="5410200" y="7797800"/>
                </a:lnTo>
                <a:lnTo>
                  <a:pt x="5410200" y="7810500"/>
                </a:lnTo>
                <a:lnTo>
                  <a:pt x="5410200" y="7823200"/>
                </a:lnTo>
                <a:lnTo>
                  <a:pt x="5410200" y="7835900"/>
                </a:lnTo>
                <a:lnTo>
                  <a:pt x="5410200" y="7848600"/>
                </a:lnTo>
                <a:lnTo>
                  <a:pt x="5410200" y="7861300"/>
                </a:lnTo>
                <a:lnTo>
                  <a:pt x="5410200" y="7874000"/>
                </a:lnTo>
                <a:lnTo>
                  <a:pt x="5410200" y="7886700"/>
                </a:lnTo>
                <a:lnTo>
                  <a:pt x="5410200" y="7899400"/>
                </a:lnTo>
                <a:lnTo>
                  <a:pt x="5410200" y="7912100"/>
                </a:lnTo>
                <a:lnTo>
                  <a:pt x="5410200" y="7924800"/>
                </a:lnTo>
                <a:lnTo>
                  <a:pt x="5410200" y="7937500"/>
                </a:lnTo>
                <a:lnTo>
                  <a:pt x="5410200" y="7950200"/>
                </a:lnTo>
                <a:lnTo>
                  <a:pt x="5410200" y="7962900"/>
                </a:lnTo>
                <a:lnTo>
                  <a:pt x="5410200" y="7975600"/>
                </a:lnTo>
                <a:lnTo>
                  <a:pt x="5410200" y="7988300"/>
                </a:lnTo>
                <a:lnTo>
                  <a:pt x="5410200" y="8001000"/>
                </a:lnTo>
                <a:lnTo>
                  <a:pt x="5410200" y="8013700"/>
                </a:lnTo>
                <a:lnTo>
                  <a:pt x="5410200" y="8026400"/>
                </a:lnTo>
                <a:lnTo>
                  <a:pt x="5410200" y="8039100"/>
                </a:lnTo>
                <a:lnTo>
                  <a:pt x="5410200" y="8051800"/>
                </a:lnTo>
                <a:lnTo>
                  <a:pt x="5410200" y="8064500"/>
                </a:lnTo>
                <a:lnTo>
                  <a:pt x="5410200" y="8077200"/>
                </a:lnTo>
                <a:lnTo>
                  <a:pt x="5410200" y="8089900"/>
                </a:lnTo>
                <a:lnTo>
                  <a:pt x="5410200" y="8102600"/>
                </a:lnTo>
                <a:lnTo>
                  <a:pt x="5410200" y="8115300"/>
                </a:lnTo>
                <a:lnTo>
                  <a:pt x="5410200" y="8128000"/>
                </a:lnTo>
                <a:lnTo>
                  <a:pt x="5410200" y="8140700"/>
                </a:lnTo>
                <a:lnTo>
                  <a:pt x="5410200" y="8153400"/>
                </a:lnTo>
                <a:lnTo>
                  <a:pt x="5410200" y="8166100"/>
                </a:lnTo>
                <a:lnTo>
                  <a:pt x="5410200" y="8178800"/>
                </a:lnTo>
                <a:lnTo>
                  <a:pt x="5410200" y="8191500"/>
                </a:lnTo>
                <a:lnTo>
                  <a:pt x="5410200" y="8204200"/>
                </a:lnTo>
                <a:lnTo>
                  <a:pt x="5410200" y="8216900"/>
                </a:lnTo>
                <a:lnTo>
                  <a:pt x="5410200" y="8229600"/>
                </a:lnTo>
                <a:lnTo>
                  <a:pt x="5410200" y="8242300"/>
                </a:lnTo>
                <a:lnTo>
                  <a:pt x="5410200" y="8255000"/>
                </a:lnTo>
                <a:lnTo>
                  <a:pt x="5410200" y="8267700"/>
                </a:lnTo>
                <a:lnTo>
                  <a:pt x="5410200" y="8280400"/>
                </a:lnTo>
                <a:lnTo>
                  <a:pt x="5410200" y="8293100"/>
                </a:lnTo>
                <a:lnTo>
                  <a:pt x="5410200" y="8305800"/>
                </a:lnTo>
                <a:lnTo>
                  <a:pt x="5410200" y="8318500"/>
                </a:lnTo>
                <a:lnTo>
                  <a:pt x="5410200" y="8331200"/>
                </a:lnTo>
                <a:lnTo>
                  <a:pt x="5410200" y="8343900"/>
                </a:lnTo>
                <a:lnTo>
                  <a:pt x="5410200" y="8356600"/>
                </a:lnTo>
                <a:lnTo>
                  <a:pt x="5410200" y="8369300"/>
                </a:lnTo>
                <a:lnTo>
                  <a:pt x="5410200" y="8382000"/>
                </a:lnTo>
                <a:lnTo>
                  <a:pt x="5410200" y="8394700"/>
                </a:lnTo>
                <a:lnTo>
                  <a:pt x="5410200" y="8407400"/>
                </a:lnTo>
                <a:lnTo>
                  <a:pt x="5410200" y="8420100"/>
                </a:lnTo>
                <a:lnTo>
                  <a:pt x="5410200" y="8432800"/>
                </a:lnTo>
                <a:lnTo>
                  <a:pt x="5410200" y="8445500"/>
                </a:lnTo>
                <a:lnTo>
                  <a:pt x="5410200" y="8458200"/>
                </a:lnTo>
                <a:lnTo>
                  <a:pt x="5410200" y="8470900"/>
                </a:lnTo>
                <a:lnTo>
                  <a:pt x="5410200" y="8483600"/>
                </a:lnTo>
                <a:lnTo>
                  <a:pt x="5410200" y="8496300"/>
                </a:lnTo>
                <a:lnTo>
                  <a:pt x="5410200" y="8509000"/>
                </a:lnTo>
                <a:lnTo>
                  <a:pt x="5410200" y="8521700"/>
                </a:lnTo>
                <a:lnTo>
                  <a:pt x="5410200" y="8534400"/>
                </a:lnTo>
                <a:lnTo>
                  <a:pt x="5410200" y="8547100"/>
                </a:lnTo>
                <a:lnTo>
                  <a:pt x="5410200" y="8559800"/>
                </a:lnTo>
                <a:lnTo>
                  <a:pt x="5410200" y="8572500"/>
                </a:lnTo>
                <a:lnTo>
                  <a:pt x="5410200" y="8585200"/>
                </a:lnTo>
                <a:lnTo>
                  <a:pt x="5410200" y="8597900"/>
                </a:lnTo>
                <a:lnTo>
                  <a:pt x="5410200" y="8610600"/>
                </a:lnTo>
                <a:lnTo>
                  <a:pt x="5410200" y="8623300"/>
                </a:lnTo>
                <a:lnTo>
                  <a:pt x="5410200" y="8636000"/>
                </a:lnTo>
                <a:lnTo>
                  <a:pt x="5410200" y="8648700"/>
                </a:lnTo>
                <a:lnTo>
                  <a:pt x="5410200" y="8661400"/>
                </a:lnTo>
                <a:lnTo>
                  <a:pt x="5410200" y="8674100"/>
                </a:lnTo>
                <a:lnTo>
                  <a:pt x="5410200" y="8686800"/>
                </a:lnTo>
                <a:lnTo>
                  <a:pt x="5410200" y="8699500"/>
                </a:lnTo>
                <a:lnTo>
                  <a:pt x="5410200" y="8712200"/>
                </a:lnTo>
                <a:lnTo>
                  <a:pt x="5410200" y="8724900"/>
                </a:lnTo>
                <a:lnTo>
                  <a:pt x="5410200" y="8737600"/>
                </a:lnTo>
                <a:lnTo>
                  <a:pt x="5410200" y="8750300"/>
                </a:lnTo>
                <a:lnTo>
                  <a:pt x="5410200" y="8763000"/>
                </a:lnTo>
                <a:lnTo>
                  <a:pt x="5410200" y="8775700"/>
                </a:lnTo>
                <a:lnTo>
                  <a:pt x="5410200" y="8788400"/>
                </a:lnTo>
                <a:lnTo>
                  <a:pt x="5410200" y="8801100"/>
                </a:lnTo>
                <a:lnTo>
                  <a:pt x="5410200" y="8813800"/>
                </a:lnTo>
                <a:lnTo>
                  <a:pt x="5410200" y="8826500"/>
                </a:lnTo>
                <a:lnTo>
                  <a:pt x="5410200" y="8839200"/>
                </a:lnTo>
                <a:lnTo>
                  <a:pt x="5410200" y="8851900"/>
                </a:lnTo>
                <a:lnTo>
                  <a:pt x="5410200" y="8864600"/>
                </a:lnTo>
                <a:lnTo>
                  <a:pt x="5410200" y="8877300"/>
                </a:lnTo>
                <a:lnTo>
                  <a:pt x="5410200" y="8890000"/>
                </a:lnTo>
                <a:lnTo>
                  <a:pt x="5410200" y="8902700"/>
                </a:lnTo>
                <a:lnTo>
                  <a:pt x="5410200" y="8915400"/>
                </a:lnTo>
                <a:lnTo>
                  <a:pt x="5410200" y="8928100"/>
                </a:lnTo>
                <a:lnTo>
                  <a:pt x="5410200" y="8940800"/>
                </a:lnTo>
                <a:lnTo>
                  <a:pt x="5410200" y="8953500"/>
                </a:lnTo>
                <a:lnTo>
                  <a:pt x="5410200" y="8966200"/>
                </a:lnTo>
                <a:lnTo>
                  <a:pt x="5410200" y="8978900"/>
                </a:lnTo>
                <a:lnTo>
                  <a:pt x="5410200" y="8991600"/>
                </a:lnTo>
                <a:lnTo>
                  <a:pt x="5410200" y="9004300"/>
                </a:lnTo>
                <a:lnTo>
                  <a:pt x="5410200" y="9017000"/>
                </a:lnTo>
                <a:lnTo>
                  <a:pt x="5410200" y="9029700"/>
                </a:lnTo>
                <a:lnTo>
                  <a:pt x="5410200" y="9042400"/>
                </a:lnTo>
                <a:lnTo>
                  <a:pt x="5410200" y="9055100"/>
                </a:lnTo>
                <a:lnTo>
                  <a:pt x="5410200" y="9067800"/>
                </a:lnTo>
                <a:lnTo>
                  <a:pt x="5410200" y="9080500"/>
                </a:lnTo>
                <a:lnTo>
                  <a:pt x="5410200" y="9093200"/>
                </a:lnTo>
                <a:lnTo>
                  <a:pt x="5410200" y="9105900"/>
                </a:lnTo>
                <a:lnTo>
                  <a:pt x="5410200" y="9118600"/>
                </a:lnTo>
                <a:lnTo>
                  <a:pt x="0" y="9131300"/>
                </a:lnTo>
                <a:lnTo>
                  <a:pt x="0" y="9118600"/>
                </a:lnTo>
                <a:lnTo>
                  <a:pt x="0" y="9105900"/>
                </a:lnTo>
                <a:lnTo>
                  <a:pt x="0" y="9093200"/>
                </a:lnTo>
                <a:lnTo>
                  <a:pt x="0" y="9080500"/>
                </a:lnTo>
                <a:lnTo>
                  <a:pt x="0" y="9067800"/>
                </a:lnTo>
                <a:lnTo>
                  <a:pt x="0" y="9055100"/>
                </a:lnTo>
                <a:lnTo>
                  <a:pt x="0" y="9042400"/>
                </a:lnTo>
                <a:lnTo>
                  <a:pt x="0" y="9029700"/>
                </a:lnTo>
                <a:lnTo>
                  <a:pt x="0" y="9017000"/>
                </a:lnTo>
                <a:lnTo>
                  <a:pt x="0" y="9004300"/>
                </a:lnTo>
                <a:lnTo>
                  <a:pt x="0" y="8991600"/>
                </a:lnTo>
                <a:lnTo>
                  <a:pt x="0" y="8978900"/>
                </a:lnTo>
                <a:lnTo>
                  <a:pt x="0" y="8966200"/>
                </a:lnTo>
                <a:lnTo>
                  <a:pt x="0" y="8953500"/>
                </a:lnTo>
                <a:lnTo>
                  <a:pt x="0" y="8940800"/>
                </a:lnTo>
                <a:lnTo>
                  <a:pt x="0" y="8928100"/>
                </a:lnTo>
                <a:lnTo>
                  <a:pt x="0" y="8915400"/>
                </a:lnTo>
                <a:lnTo>
                  <a:pt x="0" y="8902700"/>
                </a:lnTo>
                <a:lnTo>
                  <a:pt x="0" y="8890000"/>
                </a:lnTo>
                <a:lnTo>
                  <a:pt x="0" y="8877300"/>
                </a:lnTo>
                <a:lnTo>
                  <a:pt x="0" y="8864600"/>
                </a:lnTo>
                <a:lnTo>
                  <a:pt x="0" y="8851900"/>
                </a:lnTo>
                <a:lnTo>
                  <a:pt x="0" y="8839200"/>
                </a:lnTo>
                <a:lnTo>
                  <a:pt x="0" y="8826500"/>
                </a:lnTo>
                <a:lnTo>
                  <a:pt x="0" y="8813800"/>
                </a:lnTo>
                <a:lnTo>
                  <a:pt x="0" y="8801100"/>
                </a:lnTo>
                <a:lnTo>
                  <a:pt x="0" y="8788400"/>
                </a:lnTo>
                <a:lnTo>
                  <a:pt x="0" y="8775700"/>
                </a:lnTo>
                <a:lnTo>
                  <a:pt x="0" y="8763000"/>
                </a:lnTo>
                <a:lnTo>
                  <a:pt x="0" y="8750300"/>
                </a:lnTo>
                <a:lnTo>
                  <a:pt x="0" y="8737600"/>
                </a:lnTo>
                <a:lnTo>
                  <a:pt x="0" y="8724900"/>
                </a:lnTo>
                <a:lnTo>
                  <a:pt x="0" y="8712200"/>
                </a:lnTo>
                <a:lnTo>
                  <a:pt x="0" y="8699500"/>
                </a:lnTo>
                <a:lnTo>
                  <a:pt x="0" y="8686800"/>
                </a:lnTo>
                <a:lnTo>
                  <a:pt x="0" y="8674100"/>
                </a:lnTo>
                <a:lnTo>
                  <a:pt x="0" y="8661400"/>
                </a:lnTo>
                <a:lnTo>
                  <a:pt x="0" y="8648700"/>
                </a:lnTo>
                <a:lnTo>
                  <a:pt x="0" y="8636000"/>
                </a:lnTo>
                <a:lnTo>
                  <a:pt x="0" y="8623300"/>
                </a:lnTo>
                <a:lnTo>
                  <a:pt x="0" y="8610600"/>
                </a:lnTo>
                <a:lnTo>
                  <a:pt x="0" y="8597900"/>
                </a:lnTo>
                <a:lnTo>
                  <a:pt x="0" y="8585200"/>
                </a:lnTo>
                <a:lnTo>
                  <a:pt x="0" y="8572500"/>
                </a:lnTo>
                <a:lnTo>
                  <a:pt x="0" y="8559800"/>
                </a:lnTo>
                <a:lnTo>
                  <a:pt x="0" y="8547100"/>
                </a:lnTo>
                <a:lnTo>
                  <a:pt x="0" y="8534400"/>
                </a:lnTo>
                <a:lnTo>
                  <a:pt x="0" y="8521700"/>
                </a:lnTo>
                <a:lnTo>
                  <a:pt x="0" y="8509000"/>
                </a:lnTo>
                <a:lnTo>
                  <a:pt x="0" y="8496300"/>
                </a:lnTo>
                <a:lnTo>
                  <a:pt x="0" y="8483600"/>
                </a:lnTo>
                <a:lnTo>
                  <a:pt x="0" y="8470900"/>
                </a:lnTo>
                <a:lnTo>
                  <a:pt x="0" y="8458200"/>
                </a:lnTo>
                <a:lnTo>
                  <a:pt x="0" y="8445500"/>
                </a:lnTo>
                <a:lnTo>
                  <a:pt x="0" y="8432800"/>
                </a:lnTo>
                <a:lnTo>
                  <a:pt x="0" y="8420100"/>
                </a:lnTo>
                <a:lnTo>
                  <a:pt x="0" y="8407400"/>
                </a:lnTo>
                <a:lnTo>
                  <a:pt x="0" y="8394700"/>
                </a:lnTo>
                <a:lnTo>
                  <a:pt x="0" y="8382000"/>
                </a:lnTo>
                <a:lnTo>
                  <a:pt x="0" y="8369300"/>
                </a:lnTo>
                <a:lnTo>
                  <a:pt x="0" y="8356600"/>
                </a:lnTo>
                <a:lnTo>
                  <a:pt x="0" y="8343900"/>
                </a:lnTo>
                <a:lnTo>
                  <a:pt x="0" y="8331200"/>
                </a:lnTo>
                <a:lnTo>
                  <a:pt x="0" y="8318500"/>
                </a:lnTo>
                <a:lnTo>
                  <a:pt x="0" y="8305800"/>
                </a:lnTo>
                <a:lnTo>
                  <a:pt x="0" y="8293100"/>
                </a:lnTo>
                <a:lnTo>
                  <a:pt x="0" y="8280400"/>
                </a:lnTo>
                <a:lnTo>
                  <a:pt x="0" y="8267700"/>
                </a:lnTo>
                <a:lnTo>
                  <a:pt x="0" y="8255000"/>
                </a:lnTo>
                <a:lnTo>
                  <a:pt x="0" y="8242300"/>
                </a:lnTo>
                <a:lnTo>
                  <a:pt x="0" y="8229600"/>
                </a:lnTo>
                <a:lnTo>
                  <a:pt x="0" y="8216900"/>
                </a:lnTo>
                <a:lnTo>
                  <a:pt x="0" y="8204200"/>
                </a:lnTo>
                <a:lnTo>
                  <a:pt x="0" y="8191500"/>
                </a:lnTo>
                <a:lnTo>
                  <a:pt x="0" y="8178800"/>
                </a:lnTo>
                <a:lnTo>
                  <a:pt x="0" y="8166100"/>
                </a:lnTo>
                <a:lnTo>
                  <a:pt x="0" y="8153400"/>
                </a:lnTo>
                <a:lnTo>
                  <a:pt x="0" y="8140700"/>
                </a:lnTo>
                <a:lnTo>
                  <a:pt x="0" y="8128000"/>
                </a:lnTo>
                <a:lnTo>
                  <a:pt x="0" y="8115300"/>
                </a:lnTo>
                <a:lnTo>
                  <a:pt x="0" y="8102600"/>
                </a:lnTo>
                <a:lnTo>
                  <a:pt x="0" y="8089900"/>
                </a:lnTo>
                <a:lnTo>
                  <a:pt x="0" y="8077200"/>
                </a:lnTo>
                <a:lnTo>
                  <a:pt x="0" y="8064500"/>
                </a:lnTo>
                <a:lnTo>
                  <a:pt x="0" y="8051800"/>
                </a:lnTo>
                <a:lnTo>
                  <a:pt x="0" y="8039100"/>
                </a:lnTo>
                <a:lnTo>
                  <a:pt x="0" y="8026400"/>
                </a:lnTo>
                <a:lnTo>
                  <a:pt x="0" y="8013700"/>
                </a:lnTo>
                <a:lnTo>
                  <a:pt x="0" y="8001000"/>
                </a:lnTo>
                <a:lnTo>
                  <a:pt x="0" y="7988300"/>
                </a:lnTo>
                <a:lnTo>
                  <a:pt x="0" y="7975600"/>
                </a:lnTo>
                <a:lnTo>
                  <a:pt x="0" y="7962900"/>
                </a:lnTo>
                <a:lnTo>
                  <a:pt x="0" y="7950200"/>
                </a:lnTo>
                <a:lnTo>
                  <a:pt x="0" y="7937500"/>
                </a:lnTo>
                <a:lnTo>
                  <a:pt x="0" y="7924800"/>
                </a:lnTo>
                <a:lnTo>
                  <a:pt x="0" y="7912100"/>
                </a:lnTo>
                <a:lnTo>
                  <a:pt x="0" y="7899400"/>
                </a:lnTo>
                <a:lnTo>
                  <a:pt x="0" y="7886700"/>
                </a:lnTo>
                <a:lnTo>
                  <a:pt x="0" y="7874000"/>
                </a:lnTo>
                <a:lnTo>
                  <a:pt x="0" y="7861300"/>
                </a:lnTo>
                <a:lnTo>
                  <a:pt x="0" y="7848600"/>
                </a:lnTo>
                <a:lnTo>
                  <a:pt x="0" y="7835900"/>
                </a:lnTo>
                <a:lnTo>
                  <a:pt x="0" y="7823200"/>
                </a:lnTo>
                <a:lnTo>
                  <a:pt x="0" y="7810500"/>
                </a:lnTo>
                <a:lnTo>
                  <a:pt x="0" y="7797800"/>
                </a:lnTo>
                <a:lnTo>
                  <a:pt x="0" y="7785100"/>
                </a:lnTo>
                <a:lnTo>
                  <a:pt x="0" y="7772400"/>
                </a:lnTo>
                <a:lnTo>
                  <a:pt x="0" y="7759700"/>
                </a:lnTo>
                <a:lnTo>
                  <a:pt x="0" y="7747000"/>
                </a:lnTo>
                <a:lnTo>
                  <a:pt x="0" y="7734300"/>
                </a:lnTo>
                <a:lnTo>
                  <a:pt x="0" y="7721600"/>
                </a:lnTo>
                <a:lnTo>
                  <a:pt x="0" y="7708900"/>
                </a:lnTo>
                <a:lnTo>
                  <a:pt x="0" y="7696200"/>
                </a:lnTo>
                <a:lnTo>
                  <a:pt x="0" y="7683500"/>
                </a:lnTo>
                <a:lnTo>
                  <a:pt x="0" y="7670800"/>
                </a:lnTo>
                <a:lnTo>
                  <a:pt x="0" y="7658100"/>
                </a:lnTo>
                <a:lnTo>
                  <a:pt x="0" y="7645400"/>
                </a:lnTo>
                <a:lnTo>
                  <a:pt x="0" y="7632700"/>
                </a:lnTo>
                <a:lnTo>
                  <a:pt x="0" y="7620000"/>
                </a:lnTo>
                <a:lnTo>
                  <a:pt x="0" y="7607300"/>
                </a:lnTo>
                <a:lnTo>
                  <a:pt x="0" y="7594600"/>
                </a:lnTo>
                <a:lnTo>
                  <a:pt x="0" y="7581900"/>
                </a:lnTo>
                <a:lnTo>
                  <a:pt x="0" y="7569200"/>
                </a:lnTo>
                <a:lnTo>
                  <a:pt x="0" y="7556500"/>
                </a:lnTo>
                <a:lnTo>
                  <a:pt x="0" y="7543800"/>
                </a:lnTo>
                <a:lnTo>
                  <a:pt x="0" y="7531100"/>
                </a:lnTo>
                <a:lnTo>
                  <a:pt x="0" y="7518400"/>
                </a:lnTo>
                <a:lnTo>
                  <a:pt x="0" y="7505700"/>
                </a:lnTo>
                <a:lnTo>
                  <a:pt x="0" y="7493000"/>
                </a:lnTo>
                <a:lnTo>
                  <a:pt x="0" y="7480300"/>
                </a:lnTo>
                <a:lnTo>
                  <a:pt x="0" y="7467600"/>
                </a:lnTo>
                <a:lnTo>
                  <a:pt x="0" y="7454900"/>
                </a:lnTo>
                <a:lnTo>
                  <a:pt x="0" y="7442200"/>
                </a:lnTo>
                <a:lnTo>
                  <a:pt x="0" y="7429500"/>
                </a:lnTo>
                <a:lnTo>
                  <a:pt x="0" y="7416800"/>
                </a:lnTo>
                <a:lnTo>
                  <a:pt x="0" y="7404100"/>
                </a:lnTo>
                <a:lnTo>
                  <a:pt x="0" y="7391400"/>
                </a:lnTo>
                <a:lnTo>
                  <a:pt x="0" y="7378700"/>
                </a:lnTo>
                <a:lnTo>
                  <a:pt x="0" y="7366000"/>
                </a:lnTo>
                <a:lnTo>
                  <a:pt x="0" y="7353300"/>
                </a:lnTo>
                <a:lnTo>
                  <a:pt x="0" y="7340600"/>
                </a:lnTo>
                <a:lnTo>
                  <a:pt x="0" y="7327900"/>
                </a:lnTo>
                <a:lnTo>
                  <a:pt x="0" y="7315200"/>
                </a:lnTo>
                <a:lnTo>
                  <a:pt x="0" y="7302500"/>
                </a:lnTo>
                <a:lnTo>
                  <a:pt x="0" y="7289800"/>
                </a:lnTo>
                <a:lnTo>
                  <a:pt x="0" y="7277100"/>
                </a:lnTo>
                <a:lnTo>
                  <a:pt x="0" y="7264400"/>
                </a:lnTo>
                <a:lnTo>
                  <a:pt x="0" y="7251700"/>
                </a:lnTo>
                <a:lnTo>
                  <a:pt x="0" y="7239000"/>
                </a:lnTo>
                <a:lnTo>
                  <a:pt x="0" y="7226300"/>
                </a:lnTo>
                <a:lnTo>
                  <a:pt x="0" y="7213600"/>
                </a:lnTo>
                <a:lnTo>
                  <a:pt x="0" y="7200900"/>
                </a:lnTo>
                <a:lnTo>
                  <a:pt x="0" y="7188200"/>
                </a:lnTo>
                <a:lnTo>
                  <a:pt x="0" y="7175500"/>
                </a:lnTo>
                <a:lnTo>
                  <a:pt x="0" y="7162800"/>
                </a:lnTo>
                <a:lnTo>
                  <a:pt x="0" y="7150100"/>
                </a:lnTo>
                <a:lnTo>
                  <a:pt x="0" y="7137400"/>
                </a:lnTo>
                <a:lnTo>
                  <a:pt x="0" y="7124700"/>
                </a:lnTo>
                <a:lnTo>
                  <a:pt x="0" y="7112000"/>
                </a:lnTo>
                <a:lnTo>
                  <a:pt x="0" y="7099300"/>
                </a:lnTo>
                <a:lnTo>
                  <a:pt x="0" y="7086600"/>
                </a:lnTo>
                <a:lnTo>
                  <a:pt x="0" y="7073900"/>
                </a:lnTo>
                <a:lnTo>
                  <a:pt x="0" y="7061200"/>
                </a:lnTo>
                <a:lnTo>
                  <a:pt x="0" y="7048500"/>
                </a:lnTo>
                <a:lnTo>
                  <a:pt x="0" y="7035800"/>
                </a:lnTo>
                <a:lnTo>
                  <a:pt x="0" y="7023100"/>
                </a:lnTo>
                <a:lnTo>
                  <a:pt x="0" y="7010400"/>
                </a:lnTo>
                <a:lnTo>
                  <a:pt x="0" y="6997700"/>
                </a:lnTo>
                <a:lnTo>
                  <a:pt x="0" y="6985000"/>
                </a:lnTo>
                <a:lnTo>
                  <a:pt x="0" y="6972300"/>
                </a:lnTo>
                <a:lnTo>
                  <a:pt x="0" y="6959600"/>
                </a:lnTo>
                <a:lnTo>
                  <a:pt x="0" y="6946900"/>
                </a:lnTo>
                <a:lnTo>
                  <a:pt x="0" y="6934200"/>
                </a:lnTo>
                <a:lnTo>
                  <a:pt x="0" y="6921500"/>
                </a:lnTo>
                <a:lnTo>
                  <a:pt x="0" y="6908800"/>
                </a:lnTo>
                <a:lnTo>
                  <a:pt x="0" y="6896100"/>
                </a:lnTo>
                <a:lnTo>
                  <a:pt x="0" y="6883400"/>
                </a:lnTo>
                <a:lnTo>
                  <a:pt x="0" y="6870700"/>
                </a:lnTo>
                <a:lnTo>
                  <a:pt x="0" y="6858000"/>
                </a:lnTo>
                <a:lnTo>
                  <a:pt x="0" y="6845300"/>
                </a:lnTo>
                <a:lnTo>
                  <a:pt x="0" y="6832600"/>
                </a:lnTo>
                <a:lnTo>
                  <a:pt x="0" y="6819900"/>
                </a:lnTo>
                <a:lnTo>
                  <a:pt x="0" y="6807200"/>
                </a:lnTo>
                <a:lnTo>
                  <a:pt x="0" y="6794500"/>
                </a:lnTo>
                <a:lnTo>
                  <a:pt x="0" y="6781800"/>
                </a:lnTo>
                <a:lnTo>
                  <a:pt x="0" y="6769100"/>
                </a:lnTo>
                <a:lnTo>
                  <a:pt x="0" y="6756400"/>
                </a:lnTo>
                <a:lnTo>
                  <a:pt x="0" y="6743700"/>
                </a:lnTo>
                <a:lnTo>
                  <a:pt x="0" y="6731000"/>
                </a:lnTo>
                <a:lnTo>
                  <a:pt x="0" y="6718300"/>
                </a:lnTo>
                <a:lnTo>
                  <a:pt x="0" y="6705600"/>
                </a:lnTo>
                <a:lnTo>
                  <a:pt x="0" y="6692900"/>
                </a:lnTo>
                <a:lnTo>
                  <a:pt x="0" y="6680200"/>
                </a:lnTo>
                <a:lnTo>
                  <a:pt x="0" y="6667500"/>
                </a:lnTo>
                <a:lnTo>
                  <a:pt x="0" y="6654800"/>
                </a:lnTo>
                <a:lnTo>
                  <a:pt x="0" y="6642100"/>
                </a:lnTo>
                <a:lnTo>
                  <a:pt x="0" y="6629400"/>
                </a:lnTo>
                <a:lnTo>
                  <a:pt x="0" y="6616700"/>
                </a:lnTo>
                <a:lnTo>
                  <a:pt x="0" y="6604000"/>
                </a:lnTo>
                <a:lnTo>
                  <a:pt x="0" y="6591300"/>
                </a:lnTo>
                <a:lnTo>
                  <a:pt x="0" y="6578600"/>
                </a:lnTo>
                <a:lnTo>
                  <a:pt x="0" y="6565900"/>
                </a:lnTo>
                <a:lnTo>
                  <a:pt x="0" y="6553200"/>
                </a:lnTo>
                <a:lnTo>
                  <a:pt x="0" y="6540500"/>
                </a:lnTo>
                <a:lnTo>
                  <a:pt x="0" y="6527800"/>
                </a:lnTo>
                <a:lnTo>
                  <a:pt x="0" y="6515100"/>
                </a:lnTo>
                <a:lnTo>
                  <a:pt x="0" y="6502400"/>
                </a:lnTo>
                <a:lnTo>
                  <a:pt x="0" y="6489700"/>
                </a:lnTo>
                <a:lnTo>
                  <a:pt x="0" y="6477000"/>
                </a:lnTo>
                <a:lnTo>
                  <a:pt x="0" y="6464300"/>
                </a:lnTo>
                <a:lnTo>
                  <a:pt x="0" y="6451600"/>
                </a:lnTo>
                <a:lnTo>
                  <a:pt x="0" y="6438900"/>
                </a:lnTo>
                <a:lnTo>
                  <a:pt x="0" y="6426200"/>
                </a:lnTo>
                <a:lnTo>
                  <a:pt x="0" y="6413500"/>
                </a:lnTo>
                <a:lnTo>
                  <a:pt x="0" y="6400800"/>
                </a:lnTo>
                <a:lnTo>
                  <a:pt x="0" y="6388100"/>
                </a:lnTo>
                <a:lnTo>
                  <a:pt x="0" y="6375400"/>
                </a:lnTo>
                <a:lnTo>
                  <a:pt x="0" y="6362700"/>
                </a:lnTo>
                <a:lnTo>
                  <a:pt x="0" y="6350000"/>
                </a:lnTo>
                <a:lnTo>
                  <a:pt x="0" y="6337300"/>
                </a:lnTo>
                <a:lnTo>
                  <a:pt x="0" y="6324600"/>
                </a:lnTo>
                <a:lnTo>
                  <a:pt x="0" y="6311900"/>
                </a:lnTo>
                <a:lnTo>
                  <a:pt x="0" y="6299200"/>
                </a:lnTo>
                <a:lnTo>
                  <a:pt x="0" y="6286500"/>
                </a:lnTo>
                <a:lnTo>
                  <a:pt x="0" y="6273800"/>
                </a:lnTo>
                <a:lnTo>
                  <a:pt x="0" y="6261100"/>
                </a:lnTo>
                <a:lnTo>
                  <a:pt x="0" y="6248400"/>
                </a:lnTo>
                <a:lnTo>
                  <a:pt x="0" y="6235700"/>
                </a:lnTo>
                <a:lnTo>
                  <a:pt x="0" y="6223000"/>
                </a:lnTo>
                <a:lnTo>
                  <a:pt x="0" y="6210300"/>
                </a:lnTo>
                <a:lnTo>
                  <a:pt x="0" y="6197600"/>
                </a:lnTo>
                <a:lnTo>
                  <a:pt x="0" y="6184900"/>
                </a:lnTo>
                <a:lnTo>
                  <a:pt x="0" y="6172200"/>
                </a:lnTo>
                <a:lnTo>
                  <a:pt x="0" y="6159500"/>
                </a:lnTo>
                <a:lnTo>
                  <a:pt x="0" y="6146800"/>
                </a:lnTo>
                <a:lnTo>
                  <a:pt x="0" y="6134100"/>
                </a:lnTo>
                <a:lnTo>
                  <a:pt x="0" y="6121400"/>
                </a:lnTo>
                <a:lnTo>
                  <a:pt x="0" y="6108700"/>
                </a:lnTo>
                <a:lnTo>
                  <a:pt x="0" y="6096000"/>
                </a:lnTo>
                <a:lnTo>
                  <a:pt x="0" y="6083300"/>
                </a:lnTo>
                <a:lnTo>
                  <a:pt x="0" y="6070600"/>
                </a:lnTo>
                <a:lnTo>
                  <a:pt x="0" y="6057900"/>
                </a:lnTo>
                <a:lnTo>
                  <a:pt x="0" y="6045200"/>
                </a:lnTo>
                <a:lnTo>
                  <a:pt x="0" y="6032500"/>
                </a:lnTo>
                <a:lnTo>
                  <a:pt x="0" y="6019800"/>
                </a:lnTo>
                <a:lnTo>
                  <a:pt x="0" y="6007100"/>
                </a:lnTo>
                <a:lnTo>
                  <a:pt x="0" y="5994400"/>
                </a:lnTo>
                <a:lnTo>
                  <a:pt x="0" y="5981700"/>
                </a:lnTo>
                <a:lnTo>
                  <a:pt x="0" y="5969000"/>
                </a:lnTo>
                <a:lnTo>
                  <a:pt x="0" y="5956300"/>
                </a:lnTo>
                <a:lnTo>
                  <a:pt x="0" y="5943600"/>
                </a:lnTo>
                <a:lnTo>
                  <a:pt x="0" y="5930900"/>
                </a:lnTo>
                <a:lnTo>
                  <a:pt x="0" y="5918200"/>
                </a:lnTo>
                <a:lnTo>
                  <a:pt x="0" y="5905500"/>
                </a:lnTo>
                <a:lnTo>
                  <a:pt x="0" y="5892800"/>
                </a:lnTo>
                <a:lnTo>
                  <a:pt x="0" y="5880100"/>
                </a:lnTo>
                <a:lnTo>
                  <a:pt x="0" y="5867400"/>
                </a:lnTo>
                <a:lnTo>
                  <a:pt x="0" y="5854700"/>
                </a:lnTo>
                <a:lnTo>
                  <a:pt x="0" y="5842000"/>
                </a:lnTo>
                <a:lnTo>
                  <a:pt x="0" y="5829300"/>
                </a:lnTo>
                <a:lnTo>
                  <a:pt x="0" y="5816600"/>
                </a:lnTo>
                <a:lnTo>
                  <a:pt x="0" y="5803900"/>
                </a:lnTo>
                <a:lnTo>
                  <a:pt x="0" y="5791200"/>
                </a:lnTo>
                <a:lnTo>
                  <a:pt x="0" y="5778500"/>
                </a:lnTo>
                <a:lnTo>
                  <a:pt x="0" y="5765800"/>
                </a:lnTo>
                <a:lnTo>
                  <a:pt x="0" y="5753100"/>
                </a:lnTo>
                <a:lnTo>
                  <a:pt x="0" y="5740400"/>
                </a:lnTo>
                <a:lnTo>
                  <a:pt x="0" y="5727700"/>
                </a:lnTo>
                <a:lnTo>
                  <a:pt x="0" y="5715000"/>
                </a:lnTo>
                <a:lnTo>
                  <a:pt x="0" y="5702300"/>
                </a:lnTo>
                <a:lnTo>
                  <a:pt x="0" y="5689600"/>
                </a:lnTo>
                <a:lnTo>
                  <a:pt x="0" y="5676900"/>
                </a:lnTo>
                <a:lnTo>
                  <a:pt x="0" y="5664200"/>
                </a:lnTo>
                <a:lnTo>
                  <a:pt x="0" y="5651500"/>
                </a:lnTo>
                <a:lnTo>
                  <a:pt x="0" y="5638800"/>
                </a:lnTo>
                <a:lnTo>
                  <a:pt x="0" y="5626100"/>
                </a:lnTo>
                <a:lnTo>
                  <a:pt x="0" y="5613400"/>
                </a:lnTo>
                <a:lnTo>
                  <a:pt x="0" y="5600700"/>
                </a:lnTo>
                <a:lnTo>
                  <a:pt x="0" y="5588000"/>
                </a:lnTo>
                <a:lnTo>
                  <a:pt x="0" y="5575300"/>
                </a:lnTo>
                <a:lnTo>
                  <a:pt x="0" y="5562600"/>
                </a:lnTo>
                <a:lnTo>
                  <a:pt x="0" y="5549900"/>
                </a:lnTo>
                <a:lnTo>
                  <a:pt x="0" y="5537200"/>
                </a:lnTo>
                <a:lnTo>
                  <a:pt x="0" y="5524500"/>
                </a:lnTo>
                <a:lnTo>
                  <a:pt x="0" y="5511800"/>
                </a:lnTo>
                <a:lnTo>
                  <a:pt x="0" y="5499100"/>
                </a:lnTo>
                <a:lnTo>
                  <a:pt x="0" y="5486400"/>
                </a:lnTo>
                <a:lnTo>
                  <a:pt x="0" y="5473700"/>
                </a:lnTo>
                <a:lnTo>
                  <a:pt x="0" y="5461000"/>
                </a:lnTo>
                <a:lnTo>
                  <a:pt x="0" y="5448300"/>
                </a:lnTo>
                <a:lnTo>
                  <a:pt x="0" y="5435600"/>
                </a:lnTo>
                <a:lnTo>
                  <a:pt x="0" y="5422900"/>
                </a:lnTo>
                <a:lnTo>
                  <a:pt x="0" y="5410200"/>
                </a:lnTo>
                <a:lnTo>
                  <a:pt x="0" y="5397500"/>
                </a:lnTo>
                <a:lnTo>
                  <a:pt x="0" y="5384800"/>
                </a:lnTo>
                <a:lnTo>
                  <a:pt x="0" y="5372100"/>
                </a:lnTo>
                <a:lnTo>
                  <a:pt x="0" y="5359400"/>
                </a:lnTo>
                <a:lnTo>
                  <a:pt x="0" y="5346700"/>
                </a:lnTo>
                <a:lnTo>
                  <a:pt x="0" y="5334000"/>
                </a:lnTo>
                <a:lnTo>
                  <a:pt x="0" y="5321300"/>
                </a:lnTo>
                <a:lnTo>
                  <a:pt x="0" y="5308600"/>
                </a:lnTo>
                <a:lnTo>
                  <a:pt x="0" y="5295900"/>
                </a:lnTo>
                <a:lnTo>
                  <a:pt x="0" y="5283200"/>
                </a:lnTo>
                <a:lnTo>
                  <a:pt x="0" y="5270500"/>
                </a:lnTo>
                <a:lnTo>
                  <a:pt x="0" y="5257800"/>
                </a:lnTo>
                <a:lnTo>
                  <a:pt x="0" y="5245100"/>
                </a:lnTo>
                <a:lnTo>
                  <a:pt x="0" y="5232400"/>
                </a:lnTo>
                <a:lnTo>
                  <a:pt x="0" y="5219700"/>
                </a:lnTo>
                <a:lnTo>
                  <a:pt x="0" y="5207000"/>
                </a:lnTo>
                <a:lnTo>
                  <a:pt x="0" y="5194300"/>
                </a:lnTo>
                <a:lnTo>
                  <a:pt x="0" y="5181600"/>
                </a:lnTo>
                <a:lnTo>
                  <a:pt x="0" y="5168900"/>
                </a:lnTo>
                <a:lnTo>
                  <a:pt x="0" y="5156200"/>
                </a:lnTo>
                <a:lnTo>
                  <a:pt x="0" y="5143500"/>
                </a:lnTo>
                <a:lnTo>
                  <a:pt x="0" y="5130800"/>
                </a:lnTo>
                <a:lnTo>
                  <a:pt x="0" y="5118100"/>
                </a:lnTo>
                <a:lnTo>
                  <a:pt x="0" y="5105400"/>
                </a:lnTo>
                <a:lnTo>
                  <a:pt x="0" y="5092700"/>
                </a:lnTo>
                <a:lnTo>
                  <a:pt x="0" y="5080000"/>
                </a:lnTo>
                <a:lnTo>
                  <a:pt x="0" y="5067300"/>
                </a:lnTo>
                <a:lnTo>
                  <a:pt x="0" y="5054600"/>
                </a:lnTo>
                <a:lnTo>
                  <a:pt x="0" y="5041900"/>
                </a:lnTo>
                <a:lnTo>
                  <a:pt x="0" y="5029200"/>
                </a:lnTo>
                <a:lnTo>
                  <a:pt x="0" y="5016500"/>
                </a:lnTo>
                <a:lnTo>
                  <a:pt x="0" y="5003800"/>
                </a:lnTo>
                <a:lnTo>
                  <a:pt x="0" y="4991100"/>
                </a:lnTo>
                <a:lnTo>
                  <a:pt x="0" y="4978400"/>
                </a:lnTo>
                <a:lnTo>
                  <a:pt x="0" y="4965700"/>
                </a:lnTo>
                <a:lnTo>
                  <a:pt x="0" y="4953000"/>
                </a:lnTo>
                <a:lnTo>
                  <a:pt x="0" y="4940300"/>
                </a:lnTo>
                <a:lnTo>
                  <a:pt x="0" y="4927600"/>
                </a:lnTo>
                <a:lnTo>
                  <a:pt x="0" y="4914900"/>
                </a:lnTo>
                <a:lnTo>
                  <a:pt x="0" y="4902200"/>
                </a:lnTo>
                <a:lnTo>
                  <a:pt x="0" y="4889500"/>
                </a:lnTo>
                <a:lnTo>
                  <a:pt x="0" y="4876800"/>
                </a:lnTo>
                <a:lnTo>
                  <a:pt x="0" y="4864100"/>
                </a:lnTo>
                <a:lnTo>
                  <a:pt x="0" y="4851400"/>
                </a:lnTo>
                <a:lnTo>
                  <a:pt x="0" y="4838700"/>
                </a:lnTo>
                <a:lnTo>
                  <a:pt x="0" y="4826000"/>
                </a:lnTo>
                <a:lnTo>
                  <a:pt x="0" y="4813300"/>
                </a:lnTo>
                <a:lnTo>
                  <a:pt x="0" y="4800600"/>
                </a:lnTo>
                <a:lnTo>
                  <a:pt x="0" y="4787900"/>
                </a:lnTo>
                <a:lnTo>
                  <a:pt x="0" y="4775200"/>
                </a:lnTo>
                <a:lnTo>
                  <a:pt x="0" y="4762500"/>
                </a:lnTo>
                <a:lnTo>
                  <a:pt x="0" y="4749800"/>
                </a:lnTo>
                <a:lnTo>
                  <a:pt x="0" y="4737100"/>
                </a:lnTo>
                <a:lnTo>
                  <a:pt x="0" y="4724400"/>
                </a:lnTo>
                <a:lnTo>
                  <a:pt x="0" y="4711700"/>
                </a:lnTo>
                <a:lnTo>
                  <a:pt x="0" y="4699000"/>
                </a:lnTo>
                <a:lnTo>
                  <a:pt x="0" y="4686300"/>
                </a:lnTo>
                <a:lnTo>
                  <a:pt x="0" y="4673600"/>
                </a:lnTo>
                <a:lnTo>
                  <a:pt x="0" y="4660900"/>
                </a:lnTo>
                <a:lnTo>
                  <a:pt x="0" y="4648200"/>
                </a:lnTo>
                <a:lnTo>
                  <a:pt x="0" y="4635500"/>
                </a:lnTo>
                <a:lnTo>
                  <a:pt x="0" y="4622800"/>
                </a:lnTo>
                <a:lnTo>
                  <a:pt x="0" y="4610100"/>
                </a:lnTo>
                <a:lnTo>
                  <a:pt x="0" y="4597400"/>
                </a:lnTo>
                <a:lnTo>
                  <a:pt x="0" y="4584700"/>
                </a:lnTo>
                <a:lnTo>
                  <a:pt x="0" y="4572000"/>
                </a:lnTo>
              </a:path>
            </a:pathLst>
          </a:custGeom>
          <a:solidFill>
            <a:srgbClr val="252525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1267" name="组合 14"/>
          <p:cNvGrpSpPr/>
          <p:nvPr/>
        </p:nvGrpSpPr>
        <p:grpSpPr>
          <a:xfrm>
            <a:off x="8210550" y="1165225"/>
            <a:ext cx="3916363" cy="1908175"/>
            <a:chOff x="480493" y="4510445"/>
            <a:chExt cx="3915815" cy="1908962"/>
          </a:xfrm>
        </p:grpSpPr>
        <p:sp>
          <p:nvSpPr>
            <p:cNvPr id="16" name="矩形 15"/>
            <p:cNvSpPr/>
            <p:nvPr/>
          </p:nvSpPr>
          <p:spPr>
            <a:xfrm>
              <a:off x="720622" y="4510445"/>
              <a:ext cx="343555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Aharoni" pitchFamily="2" charset="-79"/>
                  <a:ea typeface="Microsoft Yi Baiti" panose="03000500000000000000" pitchFamily="66" charset="0"/>
                  <a:cs typeface="Aharoni" pitchFamily="2" charset="-79"/>
                </a:rPr>
                <a:t>YOUR TITLE HERE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haroni" pitchFamily="2" charset="-79"/>
                <a:ea typeface="微软雅黑" panose="020B0503020204020204" pitchFamily="34" charset="-122"/>
                <a:cs typeface="Aharoni" pitchFamily="2" charset="-79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80493" y="4993622"/>
              <a:ext cx="3915815" cy="142578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  <a:cs typeface="Microsoft Yi Baiti" panose="03000500000000000000" pitchFamily="66" charset="0"/>
                </a:rPr>
                <a:t>We welcome your play world network of sites put forward their valuable opinions or suggestions work, products and services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grpSp>
        <p:nvGrpSpPr>
          <p:cNvPr id="11268" name="组合 17"/>
          <p:cNvGrpSpPr/>
          <p:nvPr/>
        </p:nvGrpSpPr>
        <p:grpSpPr>
          <a:xfrm>
            <a:off x="8210550" y="3767138"/>
            <a:ext cx="3916363" cy="1924050"/>
            <a:chOff x="480493" y="4510445"/>
            <a:chExt cx="3915815" cy="1923476"/>
          </a:xfrm>
        </p:grpSpPr>
        <p:sp>
          <p:nvSpPr>
            <p:cNvPr id="19" name="矩形 18"/>
            <p:cNvSpPr/>
            <p:nvPr/>
          </p:nvSpPr>
          <p:spPr>
            <a:xfrm>
              <a:off x="720622" y="4510445"/>
              <a:ext cx="343555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Aharoni" pitchFamily="2" charset="-79"/>
                  <a:ea typeface="Microsoft Yi Baiti" panose="03000500000000000000" pitchFamily="66" charset="0"/>
                  <a:cs typeface="Aharoni" pitchFamily="2" charset="-79"/>
                </a:rPr>
                <a:t>YOUR TITLE HERE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haroni" pitchFamily="2" charset="-79"/>
                <a:ea typeface="微软雅黑" panose="020B0503020204020204" pitchFamily="34" charset="-122"/>
                <a:cs typeface="Aharoni" pitchFamily="2" charset="-79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80493" y="5008136"/>
              <a:ext cx="3915815" cy="142578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  <a:cs typeface="Microsoft Yi Baiti" panose="03000500000000000000" pitchFamily="66" charset="0"/>
                </a:rPr>
                <a:t>We welcome your play world network of sites put forward their valuable opinions or suggestions work, products and services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pic>
        <p:nvPicPr>
          <p:cNvPr id="11269" name="图片 20"/>
          <p:cNvPicPr>
            <a:picLocks noChangeAspect="1"/>
          </p:cNvPicPr>
          <p:nvPr/>
        </p:nvPicPr>
        <p:blipFill>
          <a:blip r:embed="rId1"/>
          <a:srcRect l="60155"/>
          <a:stretch>
            <a:fillRect/>
          </a:stretch>
        </p:blipFill>
        <p:spPr>
          <a:xfrm>
            <a:off x="0" y="0"/>
            <a:ext cx="4098925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270" name="组合 2"/>
          <p:cNvGrpSpPr/>
          <p:nvPr/>
        </p:nvGrpSpPr>
        <p:grpSpPr>
          <a:xfrm>
            <a:off x="4159250" y="1225550"/>
            <a:ext cx="3678238" cy="4819650"/>
            <a:chOff x="4159718" y="1225189"/>
            <a:chExt cx="3678188" cy="4820165"/>
          </a:xfrm>
        </p:grpSpPr>
        <p:grpSp>
          <p:nvGrpSpPr>
            <p:cNvPr id="11275" name="组合 25"/>
            <p:cNvGrpSpPr/>
            <p:nvPr/>
          </p:nvGrpSpPr>
          <p:grpSpPr>
            <a:xfrm>
              <a:off x="4338972" y="1225189"/>
              <a:ext cx="3498934" cy="3713500"/>
              <a:chOff x="307926" y="1208432"/>
              <a:chExt cx="3498934" cy="3713500"/>
            </a:xfrm>
          </p:grpSpPr>
          <p:grpSp>
            <p:nvGrpSpPr>
              <p:cNvPr id="11277" name="组合 21"/>
              <p:cNvGrpSpPr/>
              <p:nvPr/>
            </p:nvGrpSpPr>
            <p:grpSpPr>
              <a:xfrm>
                <a:off x="323049" y="1208432"/>
                <a:ext cx="3483811" cy="1439721"/>
                <a:chOff x="565306" y="1208432"/>
                <a:chExt cx="3483811" cy="1439721"/>
              </a:xfrm>
            </p:grpSpPr>
            <p:sp>
              <p:nvSpPr>
                <p:cNvPr id="11279" name="文本框 22"/>
                <p:cNvSpPr txBox="1"/>
                <p:nvPr/>
              </p:nvSpPr>
              <p:spPr>
                <a:xfrm>
                  <a:off x="565306" y="1208432"/>
                  <a:ext cx="3483811" cy="132343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p>
                  <a:r>
                    <a:rPr lang="en-US" altLang="zh-CN" sz="4000" b="1" dirty="0">
                      <a:solidFill>
                        <a:schemeClr val="bg1"/>
                      </a:solidFill>
                      <a:latin typeface="Aharoni" pitchFamily="2" charset="-79"/>
                      <a:ea typeface="Microsoft YaHei UI" panose="020B0503020204020204" charset="-122"/>
                    </a:rPr>
                    <a:t>YOUR TITLE HERE</a:t>
                  </a:r>
                  <a:endParaRPr lang="zh-CN" altLang="en-US" sz="4000" b="1" dirty="0">
                    <a:solidFill>
                      <a:schemeClr val="bg1"/>
                    </a:solidFill>
                    <a:latin typeface="Aharoni" pitchFamily="2" charset="-79"/>
                    <a:ea typeface="Microsoft YaHei UI" panose="020B0503020204020204" charset="-122"/>
                  </a:endParaRPr>
                </a:p>
              </p:txBody>
            </p:sp>
            <p:cxnSp>
              <p:nvCxnSpPr>
                <p:cNvPr id="24" name="直接连接符 23"/>
                <p:cNvCxnSpPr/>
                <p:nvPr/>
              </p:nvCxnSpPr>
              <p:spPr>
                <a:xfrm>
                  <a:off x="709903" y="2648153"/>
                  <a:ext cx="849071" cy="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1278" name="文本框 24"/>
              <p:cNvSpPr/>
              <p:nvPr/>
            </p:nvSpPr>
            <p:spPr>
              <a:xfrm>
                <a:off x="307926" y="3163677"/>
                <a:ext cx="3274507" cy="1758255"/>
              </a:xfrm>
              <a:prstGeom prst="roundRect">
                <a:avLst>
                  <a:gd name="adj" fmla="val 6852"/>
                </a:avLst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lnSpc>
                    <a:spcPct val="130000"/>
                  </a:lnSpc>
                </a:pPr>
                <a:r>
                  <a:rPr lang="en-US" altLang="zh-CN" sz="1600" dirty="0">
                    <a:solidFill>
                      <a:schemeClr val="bg1"/>
                    </a:solidFill>
                    <a:latin typeface="Leelawadee UI Semilight" panose="020B0402040204020203"/>
                    <a:ea typeface="等线" panose="02010600030101010101" charset="-122"/>
                    <a:cs typeface="Microsoft Yi Baiti" panose="03000500000000000000" pitchFamily="66" charset="0"/>
                  </a:rPr>
                  <a:t>We welcome your play world network of sites put forward their valuable opinions or suggestions work, products and services</a:t>
                </a:r>
                <a:endParaRPr lang="zh-CN" altLang="en-US" sz="1600" dirty="0">
                  <a:solidFill>
                    <a:schemeClr val="bg1"/>
                  </a:solidFill>
                  <a:latin typeface="Leelawadee UI Semilight" panose="020B0402040204020203"/>
                  <a:ea typeface="Leelawadee UI Semilight" panose="020B0402040204020203"/>
                </a:endParaRPr>
              </a:p>
            </p:txBody>
          </p:sp>
        </p:grpSp>
        <p:sp>
          <p:nvSpPr>
            <p:cNvPr id="11276" name="文本框 26"/>
            <p:cNvSpPr txBox="1"/>
            <p:nvPr/>
          </p:nvSpPr>
          <p:spPr>
            <a:xfrm rot="10800000">
              <a:off x="4159718" y="4845025"/>
              <a:ext cx="824459" cy="1200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7200" dirty="0">
                  <a:solidFill>
                    <a:schemeClr val="bg1"/>
                  </a:solidFill>
                  <a:latin typeface="Aharoni" pitchFamily="2" charset="-79"/>
                  <a:ea typeface="Aharoni" pitchFamily="2" charset="-79"/>
                </a:rPr>
                <a:t>«</a:t>
              </a:r>
              <a:endParaRPr lang="zh-CN" altLang="en-US" sz="7200" dirty="0">
                <a:solidFill>
                  <a:schemeClr val="bg1"/>
                </a:solidFill>
                <a:latin typeface="Aharoni" pitchFamily="2" charset="-79"/>
                <a:ea typeface="Aharoni" pitchFamily="2" charset="-79"/>
              </a:endParaRPr>
            </a:p>
          </p:txBody>
        </p:sp>
      </p:grpSp>
      <p:sp>
        <p:nvSpPr>
          <p:cNvPr id="28" name="椭圆 27"/>
          <p:cNvSpPr/>
          <p:nvPr/>
        </p:nvSpPr>
        <p:spPr>
          <a:xfrm>
            <a:off x="617538" y="5218113"/>
            <a:ext cx="354013" cy="354013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3076575" y="5938838"/>
            <a:ext cx="555625" cy="554038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560513" y="5907088"/>
            <a:ext cx="277813" cy="277813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2052638" y="4959350"/>
            <a:ext cx="276225" cy="277813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椭圆 7"/>
          <p:cNvSpPr/>
          <p:nvPr/>
        </p:nvSpPr>
        <p:spPr>
          <a:xfrm>
            <a:off x="11049000" y="2120900"/>
            <a:ext cx="473075" cy="474663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0"/>
            <a:ext cx="12192000" cy="2357438"/>
          </a:xfrm>
          <a:prstGeom prst="rect">
            <a:avLst/>
          </a:pr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0304463" y="1460500"/>
            <a:ext cx="474663" cy="473075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0975975" y="668338"/>
            <a:ext cx="255588" cy="254000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9101138" y="1681163"/>
            <a:ext cx="342900" cy="341313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9" name="图表 8"/>
          <p:cNvGraphicFramePr/>
          <p:nvPr/>
        </p:nvGraphicFramePr>
        <p:xfrm>
          <a:off x="348027" y="2753511"/>
          <a:ext cx="7429085" cy="29266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5" name="文本框 24"/>
          <p:cNvSpPr txBox="1"/>
          <p:nvPr/>
        </p:nvSpPr>
        <p:spPr>
          <a:xfrm>
            <a:off x="439738" y="5930900"/>
            <a:ext cx="11312525" cy="393700"/>
          </a:xfrm>
          <a:prstGeom prst="roundRect">
            <a:avLst>
              <a:gd name="adj" fmla="val 6852"/>
            </a:avLst>
          </a:prstGeom>
          <a:noFill/>
          <a:ln>
            <a:noFill/>
          </a:ln>
        </p:spPr>
        <p:txBody>
          <a:bodyPr wrap="square" rtlCol="0">
            <a:spAutoFit/>
          </a:bodyPr>
          <a:p>
            <a:pPr algn="dist">
              <a:lnSpc>
                <a:spcPct val="130000"/>
              </a:lnSpc>
            </a:pPr>
            <a:r>
              <a:rPr lang="en-US" altLang="zh-CN" sz="1600" dirty="0">
                <a:solidFill>
                  <a:srgbClr val="404040"/>
                </a:solidFill>
                <a:latin typeface="Leelawadee UI Semilight" panose="020B0402040204020203"/>
                <a:ea typeface="等线" panose="02010600030101010101" charset="-122"/>
                <a:cs typeface="Microsoft Yi Baiti" panose="03000500000000000000" pitchFamily="66" charset="0"/>
              </a:rPr>
              <a:t>We welcome your play world network of sites put forward their valuable opinions or suggestions work, products and services</a:t>
            </a:r>
            <a:endParaRPr lang="zh-CN" altLang="en-US" sz="1600" dirty="0">
              <a:solidFill>
                <a:srgbClr val="404040"/>
              </a:solidFill>
              <a:latin typeface="Leelawadee UI Semilight" panose="020B0402040204020203"/>
              <a:ea typeface="Leelawadee UI Semilight" panose="020B0402040204020203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972425" y="4425950"/>
            <a:ext cx="3916363" cy="1093788"/>
          </a:xfrm>
          <a:prstGeom prst="roundRect">
            <a:avLst>
              <a:gd name="adj" fmla="val 6852"/>
            </a:avLst>
          </a:prstGeom>
          <a:noFill/>
          <a:ln>
            <a:noFill/>
          </a:ln>
        </p:spPr>
        <p:txBody>
          <a:bodyPr wrap="square" rtlCol="0">
            <a:spAutoFit/>
          </a:bodyPr>
          <a:p>
            <a:pPr algn="ctr">
              <a:lnSpc>
                <a:spcPct val="130000"/>
              </a:lnSpc>
            </a:pPr>
            <a:r>
              <a:rPr lang="en-US" altLang="zh-CN" sz="1600" dirty="0">
                <a:solidFill>
                  <a:srgbClr val="404040"/>
                </a:solidFill>
                <a:latin typeface="Leelawadee UI Semilight" panose="020B0402040204020203"/>
                <a:ea typeface="等线" panose="02010600030101010101" charset="-122"/>
                <a:cs typeface="Microsoft Yi Baiti" panose="03000500000000000000" pitchFamily="66" charset="0"/>
              </a:rPr>
              <a:t>We welcome your play world network of sites put forward their valuable opinions or suggestions work, products and</a:t>
            </a:r>
            <a:endParaRPr lang="zh-CN" altLang="en-US" sz="1600" dirty="0">
              <a:solidFill>
                <a:srgbClr val="404040"/>
              </a:solidFill>
              <a:latin typeface="Leelawadee UI Semilight" panose="020B0402040204020203"/>
              <a:ea typeface="Leelawadee UI Semilight" panose="020B0402040204020203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9210675" y="2841625"/>
            <a:ext cx="1439863" cy="144145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299" name="矩形 17"/>
          <p:cNvSpPr/>
          <p:nvPr/>
        </p:nvSpPr>
        <p:spPr>
          <a:xfrm>
            <a:off x="9297988" y="2825750"/>
            <a:ext cx="1265237" cy="1323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8000" b="1" dirty="0">
                <a:solidFill>
                  <a:schemeClr val="bg1"/>
                </a:solidFill>
                <a:latin typeface="Aharoni" pitchFamily="2" charset="-79"/>
                <a:ea typeface="等线" panose="02010600030101010101" charset="-122"/>
                <a:cs typeface="Microsoft Yi Baiti" panose="03000500000000000000" pitchFamily="66" charset="0"/>
              </a:rPr>
              <a:t>4.5</a:t>
            </a:r>
            <a:endParaRPr lang="zh-CN" altLang="en-US" sz="8000" b="1" dirty="0">
              <a:solidFill>
                <a:schemeClr val="bg1"/>
              </a:solidFill>
              <a:latin typeface="Aharoni" pitchFamily="2" charset="-79"/>
              <a:ea typeface="微软雅黑" panose="020B0503020204020204" pitchFamily="34" charset="-122"/>
            </a:endParaRPr>
          </a:p>
        </p:txBody>
      </p:sp>
      <p:grpSp>
        <p:nvGrpSpPr>
          <p:cNvPr id="12300" name="组合 30"/>
          <p:cNvGrpSpPr/>
          <p:nvPr/>
        </p:nvGrpSpPr>
        <p:grpSpPr>
          <a:xfrm>
            <a:off x="268288" y="447675"/>
            <a:ext cx="4748212" cy="1462088"/>
            <a:chOff x="268288" y="667719"/>
            <a:chExt cx="4747617" cy="1462850"/>
          </a:xfrm>
        </p:grpSpPr>
        <p:grpSp>
          <p:nvGrpSpPr>
            <p:cNvPr id="12301" name="组合 31"/>
            <p:cNvGrpSpPr/>
            <p:nvPr/>
          </p:nvGrpSpPr>
          <p:grpSpPr>
            <a:xfrm>
              <a:off x="268288" y="667719"/>
              <a:ext cx="4747617" cy="847056"/>
              <a:chOff x="565306" y="1208432"/>
              <a:chExt cx="3483811" cy="847056"/>
            </a:xfrm>
          </p:grpSpPr>
          <p:sp>
            <p:nvSpPr>
              <p:cNvPr id="12303" name="文本框 33"/>
              <p:cNvSpPr txBox="1"/>
              <p:nvPr/>
            </p:nvSpPr>
            <p:spPr>
              <a:xfrm>
                <a:off x="565306" y="1208432"/>
                <a:ext cx="3483811" cy="70788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en-US" altLang="zh-CN" sz="4000" b="1" dirty="0">
                    <a:solidFill>
                      <a:schemeClr val="bg1"/>
                    </a:solidFill>
                    <a:latin typeface="Aharoni" pitchFamily="2" charset="-79"/>
                    <a:ea typeface="Microsoft YaHei UI" panose="020B0503020204020204" charset="-122"/>
                  </a:rPr>
                  <a:t>YOUR TITLE HERE</a:t>
                </a:r>
                <a:endParaRPr lang="zh-CN" altLang="en-US" sz="4000" b="1" dirty="0">
                  <a:solidFill>
                    <a:schemeClr val="bg1"/>
                  </a:solidFill>
                  <a:latin typeface="Aharoni" pitchFamily="2" charset="-79"/>
                  <a:ea typeface="Microsoft YaHei UI" panose="020B0503020204020204" charset="-122"/>
                </a:endParaRPr>
              </a:p>
            </p:txBody>
          </p:sp>
          <p:cxnSp>
            <p:nvCxnSpPr>
              <p:cNvPr id="35" name="直接连接符 34"/>
              <p:cNvCxnSpPr/>
              <p:nvPr/>
            </p:nvCxnSpPr>
            <p:spPr>
              <a:xfrm>
                <a:off x="614232" y="2055488"/>
                <a:ext cx="849071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302" name="文本框 32"/>
            <p:cNvSpPr/>
            <p:nvPr/>
          </p:nvSpPr>
          <p:spPr>
            <a:xfrm>
              <a:off x="276039" y="1702194"/>
              <a:ext cx="4274683" cy="428375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/>
                  <a:ea typeface="等线" panose="02010600030101010101" charset="-122"/>
                  <a:cs typeface="Microsoft Yi Baiti" panose="03000500000000000000" pitchFamily="66" charset="0"/>
                </a:rPr>
                <a:t>We welcome your play world network of sites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" name="椭圆 72"/>
          <p:cNvSpPr/>
          <p:nvPr/>
        </p:nvSpPr>
        <p:spPr>
          <a:xfrm>
            <a:off x="7108825" y="4378325"/>
            <a:ext cx="474663" cy="474663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2286000"/>
            <a:ext cx="12192000" cy="2286000"/>
          </a:xfrm>
          <a:prstGeom prst="rect">
            <a:avLst/>
          </a:pr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9147175" y="2717800"/>
            <a:ext cx="473075" cy="474663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10975975" y="668338"/>
            <a:ext cx="255588" cy="254000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9101138" y="1681163"/>
            <a:ext cx="342900" cy="341313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3319" name="组合 19"/>
          <p:cNvGrpSpPr/>
          <p:nvPr/>
        </p:nvGrpSpPr>
        <p:grpSpPr>
          <a:xfrm>
            <a:off x="2289175" y="2705100"/>
            <a:ext cx="6340475" cy="1447800"/>
            <a:chOff x="2271358" y="2705725"/>
            <a:chExt cx="6340626" cy="1446550"/>
          </a:xfrm>
        </p:grpSpPr>
        <p:sp>
          <p:nvSpPr>
            <p:cNvPr id="13320" name="文本框 20"/>
            <p:cNvSpPr txBox="1"/>
            <p:nvPr/>
          </p:nvSpPr>
          <p:spPr>
            <a:xfrm rot="10800000">
              <a:off x="2271358" y="3003772"/>
              <a:ext cx="824459" cy="11079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6600" dirty="0">
                  <a:solidFill>
                    <a:schemeClr val="bg1"/>
                  </a:solidFill>
                  <a:latin typeface="Aharoni" pitchFamily="2" charset="-79"/>
                  <a:ea typeface="Aharoni" pitchFamily="2" charset="-79"/>
                </a:rPr>
                <a:t>«</a:t>
              </a:r>
              <a:endParaRPr lang="zh-CN" altLang="en-US" sz="6600" dirty="0">
                <a:solidFill>
                  <a:schemeClr val="bg1"/>
                </a:solidFill>
                <a:latin typeface="Aharoni" pitchFamily="2" charset="-79"/>
                <a:ea typeface="Aharoni" pitchFamily="2" charset="-79"/>
              </a:endParaRPr>
            </a:p>
          </p:txBody>
        </p:sp>
        <p:grpSp>
          <p:nvGrpSpPr>
            <p:cNvPr id="13321" name="组合 21"/>
            <p:cNvGrpSpPr/>
            <p:nvPr/>
          </p:nvGrpSpPr>
          <p:grpSpPr>
            <a:xfrm>
              <a:off x="3552412" y="2705725"/>
              <a:ext cx="5059572" cy="1446550"/>
              <a:chOff x="3844450" y="2724636"/>
              <a:chExt cx="5059572" cy="1446550"/>
            </a:xfrm>
          </p:grpSpPr>
          <p:sp>
            <p:nvSpPr>
              <p:cNvPr id="13322" name="文本框 22"/>
              <p:cNvSpPr txBox="1"/>
              <p:nvPr/>
            </p:nvSpPr>
            <p:spPr>
              <a:xfrm>
                <a:off x="3844450" y="2724636"/>
                <a:ext cx="1290644" cy="14465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just"/>
                <a:r>
                  <a:rPr lang="en-US" altLang="zh-CN" sz="8800" dirty="0">
                    <a:solidFill>
                      <a:schemeClr val="accent1"/>
                    </a:solidFill>
                    <a:latin typeface="Aharoni" pitchFamily="2" charset="-79"/>
                    <a:ea typeface="LiHei Pro"/>
                  </a:rPr>
                  <a:t>03</a:t>
                </a:r>
                <a:endParaRPr lang="zh-CN" altLang="en-US" sz="8800" dirty="0">
                  <a:solidFill>
                    <a:schemeClr val="accent1"/>
                  </a:solidFill>
                  <a:latin typeface="Aharoni" pitchFamily="2" charset="-79"/>
                  <a:ea typeface="LiHei Pro"/>
                </a:endParaRPr>
              </a:p>
            </p:txBody>
          </p:sp>
          <p:grpSp>
            <p:nvGrpSpPr>
              <p:cNvPr id="13323" name="组合 23"/>
              <p:cNvGrpSpPr/>
              <p:nvPr/>
            </p:nvGrpSpPr>
            <p:grpSpPr>
              <a:xfrm>
                <a:off x="4987532" y="2956410"/>
                <a:ext cx="3916490" cy="983003"/>
                <a:chOff x="7528756" y="1015664"/>
                <a:chExt cx="3916490" cy="983003"/>
              </a:xfrm>
            </p:grpSpPr>
            <p:sp>
              <p:nvSpPr>
                <p:cNvPr id="13324" name="矩形 24"/>
                <p:cNvSpPr/>
                <p:nvPr/>
              </p:nvSpPr>
              <p:spPr>
                <a:xfrm>
                  <a:off x="7602526" y="1015664"/>
                  <a:ext cx="3842720" cy="6463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p>
                  <a:pPr algn="ctr"/>
                  <a:r>
                    <a:rPr lang="en-US" altLang="zh-CN" sz="3600" b="1" dirty="0">
                      <a:solidFill>
                        <a:schemeClr val="bg1"/>
                      </a:solidFill>
                      <a:latin typeface="Aharoni" pitchFamily="2" charset="-79"/>
                      <a:ea typeface="等线" panose="02010600030101010101" charset="-122"/>
                      <a:cs typeface="Microsoft Yi Baiti" panose="03000500000000000000" pitchFamily="66" charset="0"/>
                    </a:rPr>
                    <a:t>YOUR TITLE HERE</a:t>
                  </a:r>
                  <a:endParaRPr lang="zh-CN" altLang="en-US" sz="3600" b="1" dirty="0">
                    <a:solidFill>
                      <a:schemeClr val="bg1"/>
                    </a:solidFill>
                    <a:latin typeface="Aharoni" pitchFamily="2" charset="-79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325" name="文本框 25"/>
                <p:cNvSpPr/>
                <p:nvPr/>
              </p:nvSpPr>
              <p:spPr>
                <a:xfrm>
                  <a:off x="7528756" y="1605124"/>
                  <a:ext cx="3068938" cy="393543"/>
                </a:xfrm>
                <a:prstGeom prst="roundRect">
                  <a:avLst>
                    <a:gd name="adj" fmla="val 6852"/>
                  </a:avLst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600" dirty="0">
                      <a:solidFill>
                        <a:schemeClr val="bg1"/>
                      </a:solidFill>
                      <a:latin typeface="Leelawadee UI Semilight" panose="020B0402040204020203"/>
                      <a:ea typeface="等线" panose="02010600030101010101" charset="-122"/>
                      <a:cs typeface="Microsoft Yi Baiti" panose="03000500000000000000" pitchFamily="66" charset="0"/>
                    </a:rPr>
                    <a:t>We welcome your play world</a:t>
                  </a:r>
                  <a:endParaRPr lang="zh-CN" altLang="en-US" sz="1600" dirty="0">
                    <a:solidFill>
                      <a:schemeClr val="bg1"/>
                    </a:solidFill>
                    <a:latin typeface="Leelawadee UI Semilight" panose="020B0402040204020203"/>
                    <a:ea typeface="Leelawadee UI Semilight" panose="020B0402040204020203"/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0" y="0"/>
            <a:ext cx="12192000" cy="4302125"/>
          </a:xfrm>
          <a:prstGeom prst="rect">
            <a:avLst/>
          </a:pr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4339" name="组合 30"/>
          <p:cNvGrpSpPr/>
          <p:nvPr/>
        </p:nvGrpSpPr>
        <p:grpSpPr>
          <a:xfrm>
            <a:off x="3668713" y="1304925"/>
            <a:ext cx="4854575" cy="3127375"/>
            <a:chOff x="2586803" y="1722594"/>
            <a:chExt cx="5883006" cy="3790336"/>
          </a:xfrm>
        </p:grpSpPr>
        <p:pic>
          <p:nvPicPr>
            <p:cNvPr id="14361" name="图片 3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86803" y="1722594"/>
              <a:ext cx="5883006" cy="37903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62" name="图片 35"/>
            <p:cNvPicPr>
              <a:picLocks noChangeAspect="1"/>
            </p:cNvPicPr>
            <p:nvPr/>
          </p:nvPicPr>
          <p:blipFill>
            <a:blip r:embed="rId2"/>
            <a:srcRect l="31706" t="17120" r="25266" b="42157"/>
            <a:stretch>
              <a:fillRect/>
            </a:stretch>
          </p:blipFill>
          <p:spPr>
            <a:xfrm>
              <a:off x="3342486" y="2137363"/>
              <a:ext cx="4371640" cy="275759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4340" name="组合 36"/>
          <p:cNvGrpSpPr/>
          <p:nvPr/>
        </p:nvGrpSpPr>
        <p:grpSpPr>
          <a:xfrm>
            <a:off x="8855075" y="2746375"/>
            <a:ext cx="3068638" cy="1235075"/>
            <a:chOff x="446220" y="4918940"/>
            <a:chExt cx="3068938" cy="1235946"/>
          </a:xfrm>
        </p:grpSpPr>
        <p:sp>
          <p:nvSpPr>
            <p:cNvPr id="14359" name="矩形 38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Aharoni" pitchFamily="2" charset="-79"/>
                  <a:ea typeface="等线" panose="02010600030101010101" charset="-122"/>
                  <a:cs typeface="Microsoft Yi Baiti" panose="03000500000000000000" pitchFamily="66" charset="0"/>
                </a:rPr>
                <a:t>YOUR TITLE HERE</a:t>
              </a:r>
              <a:endParaRPr lang="zh-CN" altLang="en-US" sz="2800" b="1" dirty="0">
                <a:solidFill>
                  <a:schemeClr val="bg1"/>
                </a:solidFill>
                <a:latin typeface="Aharoni" pitchFamily="2" charset="-79"/>
                <a:ea typeface="微软雅黑" panose="020B0503020204020204" pitchFamily="34" charset="-122"/>
              </a:endParaRPr>
            </a:p>
          </p:txBody>
        </p:sp>
        <p:sp>
          <p:nvSpPr>
            <p:cNvPr id="14360" name="文本框 39"/>
            <p:cNvSpPr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/>
                  <a:ea typeface="等线" panose="02010600030101010101" charset="-122"/>
                  <a:cs typeface="Microsoft Yi Baiti" panose="03000500000000000000" pitchFamily="66" charset="0"/>
                </a:rPr>
                <a:t>We welcome your play world network of sites put 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grpSp>
        <p:nvGrpSpPr>
          <p:cNvPr id="14341" name="组合 71"/>
          <p:cNvGrpSpPr/>
          <p:nvPr/>
        </p:nvGrpSpPr>
        <p:grpSpPr>
          <a:xfrm>
            <a:off x="8855075" y="1187450"/>
            <a:ext cx="3068638" cy="1235075"/>
            <a:chOff x="446220" y="4918940"/>
            <a:chExt cx="3068938" cy="1235946"/>
          </a:xfrm>
        </p:grpSpPr>
        <p:sp>
          <p:nvSpPr>
            <p:cNvPr id="14357" name="矩形 72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Aharoni" pitchFamily="2" charset="-79"/>
                  <a:ea typeface="等线" panose="02010600030101010101" charset="-122"/>
                  <a:cs typeface="Microsoft Yi Baiti" panose="03000500000000000000" pitchFamily="66" charset="0"/>
                </a:rPr>
                <a:t>YOUR TITLE HERE</a:t>
              </a:r>
              <a:endParaRPr lang="zh-CN" altLang="en-US" sz="2800" b="1" dirty="0">
                <a:solidFill>
                  <a:schemeClr val="bg1"/>
                </a:solidFill>
                <a:latin typeface="Aharoni" pitchFamily="2" charset="-79"/>
                <a:ea typeface="微软雅黑" panose="020B0503020204020204" pitchFamily="34" charset="-122"/>
              </a:endParaRPr>
            </a:p>
          </p:txBody>
        </p:sp>
        <p:sp>
          <p:nvSpPr>
            <p:cNvPr id="14358" name="文本框 73"/>
            <p:cNvSpPr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/>
                  <a:ea typeface="等线" panose="02010600030101010101" charset="-122"/>
                  <a:cs typeface="Microsoft Yi Baiti" panose="03000500000000000000" pitchFamily="66" charset="0"/>
                </a:rPr>
                <a:t>We welcome your play world network of sites put 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grpSp>
        <p:nvGrpSpPr>
          <p:cNvPr id="14342" name="组合 2"/>
          <p:cNvGrpSpPr/>
          <p:nvPr/>
        </p:nvGrpSpPr>
        <p:grpSpPr>
          <a:xfrm>
            <a:off x="239713" y="2746375"/>
            <a:ext cx="3068637" cy="1235075"/>
            <a:chOff x="239023" y="2723691"/>
            <a:chExt cx="3068938" cy="1235946"/>
          </a:xfrm>
        </p:grpSpPr>
        <p:sp>
          <p:nvSpPr>
            <p:cNvPr id="14355" name="矩形 88"/>
            <p:cNvSpPr/>
            <p:nvPr/>
          </p:nvSpPr>
          <p:spPr>
            <a:xfrm>
              <a:off x="259296" y="2723691"/>
              <a:ext cx="302839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Aharoni" pitchFamily="2" charset="-79"/>
                  <a:ea typeface="等线" panose="02010600030101010101" charset="-122"/>
                  <a:cs typeface="Microsoft Yi Baiti" panose="03000500000000000000" pitchFamily="66" charset="0"/>
                </a:rPr>
                <a:t>YOUR TITLE HERE</a:t>
              </a:r>
              <a:endParaRPr lang="zh-CN" altLang="en-US" sz="2800" b="1" dirty="0">
                <a:solidFill>
                  <a:schemeClr val="bg1"/>
                </a:solidFill>
                <a:latin typeface="Aharoni" pitchFamily="2" charset="-79"/>
                <a:ea typeface="微软雅黑" panose="020B0503020204020204" pitchFamily="34" charset="-122"/>
              </a:endParaRPr>
            </a:p>
          </p:txBody>
        </p:sp>
        <p:sp>
          <p:nvSpPr>
            <p:cNvPr id="14356" name="文本框 89"/>
            <p:cNvSpPr/>
            <p:nvPr/>
          </p:nvSpPr>
          <p:spPr>
            <a:xfrm>
              <a:off x="239023" y="3198792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/>
                  <a:ea typeface="等线" panose="02010600030101010101" charset="-122"/>
                  <a:cs typeface="Microsoft Yi Baiti" panose="03000500000000000000" pitchFamily="66" charset="0"/>
                </a:rPr>
                <a:t>We welcome your play world network of sites put 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grpSp>
        <p:nvGrpSpPr>
          <p:cNvPr id="14343" name="组合 85"/>
          <p:cNvGrpSpPr/>
          <p:nvPr/>
        </p:nvGrpSpPr>
        <p:grpSpPr>
          <a:xfrm>
            <a:off x="239713" y="1187450"/>
            <a:ext cx="3068637" cy="1235075"/>
            <a:chOff x="446220" y="4918940"/>
            <a:chExt cx="3068938" cy="1235946"/>
          </a:xfrm>
        </p:grpSpPr>
        <p:sp>
          <p:nvSpPr>
            <p:cNvPr id="14353" name="矩形 86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Aharoni" pitchFamily="2" charset="-79"/>
                  <a:ea typeface="等线" panose="02010600030101010101" charset="-122"/>
                  <a:cs typeface="Microsoft Yi Baiti" panose="03000500000000000000" pitchFamily="66" charset="0"/>
                </a:rPr>
                <a:t>YOUR TITLE HERE</a:t>
              </a:r>
              <a:endParaRPr lang="zh-CN" altLang="en-US" sz="2800" b="1" dirty="0">
                <a:solidFill>
                  <a:schemeClr val="bg1"/>
                </a:solidFill>
                <a:latin typeface="Aharoni" pitchFamily="2" charset="-79"/>
                <a:ea typeface="微软雅黑" panose="020B0503020204020204" pitchFamily="34" charset="-122"/>
              </a:endParaRPr>
            </a:p>
          </p:txBody>
        </p:sp>
        <p:sp>
          <p:nvSpPr>
            <p:cNvPr id="14354" name="文本框 87"/>
            <p:cNvSpPr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/>
                  <a:ea typeface="等线" panose="02010600030101010101" charset="-122"/>
                  <a:cs typeface="Microsoft Yi Baiti" panose="03000500000000000000" pitchFamily="66" charset="0"/>
                </a:rPr>
                <a:t>We welcome your play world network of sites put 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grpSp>
        <p:nvGrpSpPr>
          <p:cNvPr id="14344" name="组合 3"/>
          <p:cNvGrpSpPr/>
          <p:nvPr/>
        </p:nvGrpSpPr>
        <p:grpSpPr>
          <a:xfrm>
            <a:off x="2744788" y="4951413"/>
            <a:ext cx="8251825" cy="1282700"/>
            <a:chOff x="2131876" y="5289191"/>
            <a:chExt cx="8251988" cy="1284065"/>
          </a:xfrm>
        </p:grpSpPr>
        <p:sp>
          <p:nvSpPr>
            <p:cNvPr id="48" name="矩形 47"/>
            <p:cNvSpPr/>
            <p:nvPr/>
          </p:nvSpPr>
          <p:spPr>
            <a:xfrm>
              <a:off x="2131876" y="5289191"/>
              <a:ext cx="301769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haroni" pitchFamily="2" charset="-79"/>
                  <a:ea typeface="Microsoft Yi Baiti" panose="03000500000000000000" pitchFamily="66" charset="0"/>
                  <a:cs typeface="Aharoni" pitchFamily="2" charset="-79"/>
                </a:rPr>
                <a:t>YOUR TITLE HERE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haroni" pitchFamily="2" charset="-79"/>
                <a:ea typeface="微软雅黑" panose="020B0503020204020204" pitchFamily="34" charset="-122"/>
                <a:cs typeface="Aharoni" pitchFamily="2" charset="-79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2131876" y="5812411"/>
              <a:ext cx="825198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  <a:cs typeface="Microsoft Yi Baiti" panose="03000500000000000000" pitchFamily="66" charset="0"/>
                </a:rPr>
                <a:t>We welcome your play world network of sites put f We welcome your play world network of sites put f</a:t>
              </a: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Leelawadee UI Semilight" panose="020B0402040204020203"/>
                </a:rPr>
                <a:t> </a:t>
              </a: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  <a:cs typeface="Microsoft Yi Baiti" panose="03000500000000000000" pitchFamily="66" charset="0"/>
                </a:rPr>
                <a:t>welcome your play world network of sites put network of sites put 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grpSp>
        <p:nvGrpSpPr>
          <p:cNvPr id="14345" name="组合 26"/>
          <p:cNvGrpSpPr/>
          <p:nvPr/>
        </p:nvGrpSpPr>
        <p:grpSpPr>
          <a:xfrm>
            <a:off x="3722688" y="279400"/>
            <a:ext cx="4260850" cy="708025"/>
            <a:chOff x="3722192" y="279133"/>
            <a:chExt cx="4260665" cy="707886"/>
          </a:xfrm>
        </p:grpSpPr>
        <p:sp>
          <p:nvSpPr>
            <p:cNvPr id="14349" name="文本框 28"/>
            <p:cNvSpPr txBox="1"/>
            <p:nvPr/>
          </p:nvSpPr>
          <p:spPr>
            <a:xfrm>
              <a:off x="3722192" y="279133"/>
              <a:ext cx="4260665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4000" b="1" dirty="0">
                  <a:solidFill>
                    <a:schemeClr val="bg1"/>
                  </a:solidFill>
                  <a:latin typeface="Aharoni" pitchFamily="2" charset="-79"/>
                  <a:ea typeface="Microsoft YaHei UI" panose="020B0503020204020204" charset="-122"/>
                </a:rPr>
                <a:t>YOUR TITLE HERE</a:t>
              </a:r>
              <a:endParaRPr lang="zh-CN" altLang="en-US" sz="4000" b="1" dirty="0">
                <a:solidFill>
                  <a:schemeClr val="bg1"/>
                </a:solidFill>
                <a:latin typeface="Aharoni" pitchFamily="2" charset="-79"/>
                <a:ea typeface="Microsoft YaHei UI" panose="020B0503020204020204" charset="-122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5273982" y="987019"/>
              <a:ext cx="1157085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346" name="组合 5"/>
          <p:cNvGrpSpPr/>
          <p:nvPr/>
        </p:nvGrpSpPr>
        <p:grpSpPr>
          <a:xfrm>
            <a:off x="1195388" y="4940300"/>
            <a:ext cx="1306512" cy="1304925"/>
            <a:chOff x="1195495" y="4939741"/>
            <a:chExt cx="1306038" cy="1306038"/>
          </a:xfrm>
        </p:grpSpPr>
        <p:sp>
          <p:nvSpPr>
            <p:cNvPr id="28" name="椭圆 27"/>
            <p:cNvSpPr/>
            <p:nvPr/>
          </p:nvSpPr>
          <p:spPr>
            <a:xfrm>
              <a:off x="1195495" y="4939741"/>
              <a:ext cx="1306038" cy="130603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348" name="Freeform 57"/>
            <p:cNvSpPr>
              <a:spLocks noEditPoints="1"/>
            </p:cNvSpPr>
            <p:nvPr/>
          </p:nvSpPr>
          <p:spPr>
            <a:xfrm>
              <a:off x="1531014" y="5274466"/>
              <a:ext cx="635000" cy="636588"/>
            </a:xfrm>
            <a:custGeom>
              <a:avLst/>
              <a:gdLst>
                <a:gd name="txL" fmla="*/ 0 w 400"/>
                <a:gd name="txT" fmla="*/ 0 h 401"/>
                <a:gd name="txR" fmla="*/ 400 w 400"/>
                <a:gd name="txB" fmla="*/ 401 h 401"/>
              </a:gdLst>
              <a:ahLst/>
              <a:cxnLst>
                <a:cxn ang="0">
                  <a:pos x="187325" y="53975"/>
                </a:cxn>
                <a:cxn ang="0">
                  <a:pos x="53975" y="187325"/>
                </a:cxn>
                <a:cxn ang="0">
                  <a:pos x="34925" y="385763"/>
                </a:cxn>
                <a:cxn ang="0">
                  <a:pos x="133350" y="544513"/>
                </a:cxn>
                <a:cxn ang="0">
                  <a:pos x="139700" y="550863"/>
                </a:cxn>
                <a:cxn ang="0">
                  <a:pos x="180975" y="576263"/>
                </a:cxn>
                <a:cxn ang="0">
                  <a:pos x="209550" y="588963"/>
                </a:cxn>
                <a:cxn ang="0">
                  <a:pos x="209550" y="588963"/>
                </a:cxn>
                <a:cxn ang="0">
                  <a:pos x="139700" y="547688"/>
                </a:cxn>
                <a:cxn ang="0">
                  <a:pos x="155575" y="534988"/>
                </a:cxn>
                <a:cxn ang="0">
                  <a:pos x="238125" y="509588"/>
                </a:cxn>
                <a:cxn ang="0">
                  <a:pos x="254000" y="455613"/>
                </a:cxn>
                <a:cxn ang="0">
                  <a:pos x="238125" y="420688"/>
                </a:cxn>
                <a:cxn ang="0">
                  <a:pos x="238125" y="404813"/>
                </a:cxn>
                <a:cxn ang="0">
                  <a:pos x="231775" y="382588"/>
                </a:cxn>
                <a:cxn ang="0">
                  <a:pos x="206375" y="323850"/>
                </a:cxn>
                <a:cxn ang="0">
                  <a:pos x="200025" y="314325"/>
                </a:cxn>
                <a:cxn ang="0">
                  <a:pos x="193675" y="292100"/>
                </a:cxn>
                <a:cxn ang="0">
                  <a:pos x="200025" y="269875"/>
                </a:cxn>
                <a:cxn ang="0">
                  <a:pos x="203200" y="260350"/>
                </a:cxn>
                <a:cxn ang="0">
                  <a:pos x="193675" y="190500"/>
                </a:cxn>
                <a:cxn ang="0">
                  <a:pos x="247650" y="104775"/>
                </a:cxn>
                <a:cxn ang="0">
                  <a:pos x="361950" y="92075"/>
                </a:cxn>
                <a:cxn ang="0">
                  <a:pos x="431800" y="155575"/>
                </a:cxn>
                <a:cxn ang="0">
                  <a:pos x="434975" y="241300"/>
                </a:cxn>
                <a:cxn ang="0">
                  <a:pos x="434975" y="266700"/>
                </a:cxn>
                <a:cxn ang="0">
                  <a:pos x="444500" y="282575"/>
                </a:cxn>
                <a:cxn ang="0">
                  <a:pos x="441325" y="307975"/>
                </a:cxn>
                <a:cxn ang="0">
                  <a:pos x="434975" y="317500"/>
                </a:cxn>
                <a:cxn ang="0">
                  <a:pos x="415925" y="363538"/>
                </a:cxn>
                <a:cxn ang="0">
                  <a:pos x="403225" y="398463"/>
                </a:cxn>
                <a:cxn ang="0">
                  <a:pos x="400050" y="420688"/>
                </a:cxn>
                <a:cxn ang="0">
                  <a:pos x="387350" y="439738"/>
                </a:cxn>
                <a:cxn ang="0">
                  <a:pos x="390525" y="496888"/>
                </a:cxn>
                <a:cxn ang="0">
                  <a:pos x="450850" y="525463"/>
                </a:cxn>
                <a:cxn ang="0">
                  <a:pos x="546100" y="496888"/>
                </a:cxn>
                <a:cxn ang="0">
                  <a:pos x="609600" y="317500"/>
                </a:cxn>
                <a:cxn ang="0">
                  <a:pos x="546100" y="133350"/>
                </a:cxn>
                <a:cxn ang="0">
                  <a:pos x="384175" y="31750"/>
                </a:cxn>
                <a:cxn ang="0">
                  <a:pos x="390525" y="9525"/>
                </a:cxn>
                <a:cxn ang="0">
                  <a:pos x="565150" y="117475"/>
                </a:cxn>
                <a:cxn ang="0">
                  <a:pos x="635000" y="317500"/>
                </a:cxn>
                <a:cxn ang="0">
                  <a:pos x="565150" y="515938"/>
                </a:cxn>
                <a:cxn ang="0">
                  <a:pos x="390525" y="627063"/>
                </a:cxn>
                <a:cxn ang="0">
                  <a:pos x="177800" y="604838"/>
                </a:cxn>
                <a:cxn ang="0">
                  <a:pos x="31750" y="458788"/>
                </a:cxn>
                <a:cxn ang="0">
                  <a:pos x="9525" y="244475"/>
                </a:cxn>
                <a:cxn ang="0">
                  <a:pos x="117475" y="69850"/>
                </a:cxn>
                <a:cxn ang="0">
                  <a:pos x="317500" y="0"/>
                </a:cxn>
              </a:cxnLst>
              <a:rect l="txL" t="txT" r="txR" b="txB"/>
              <a:pathLst>
                <a:path w="400" h="401">
                  <a:moveTo>
                    <a:pt x="200" y="16"/>
                  </a:moveTo>
                  <a:lnTo>
                    <a:pt x="158" y="20"/>
                  </a:lnTo>
                  <a:lnTo>
                    <a:pt x="118" y="34"/>
                  </a:lnTo>
                  <a:lnTo>
                    <a:pt x="84" y="56"/>
                  </a:lnTo>
                  <a:lnTo>
                    <a:pt x="56" y="84"/>
                  </a:lnTo>
                  <a:lnTo>
                    <a:pt x="34" y="118"/>
                  </a:lnTo>
                  <a:lnTo>
                    <a:pt x="20" y="158"/>
                  </a:lnTo>
                  <a:lnTo>
                    <a:pt x="16" y="200"/>
                  </a:lnTo>
                  <a:lnTo>
                    <a:pt x="22" y="243"/>
                  </a:lnTo>
                  <a:lnTo>
                    <a:pt x="36" y="283"/>
                  </a:lnTo>
                  <a:lnTo>
                    <a:pt x="58" y="317"/>
                  </a:lnTo>
                  <a:lnTo>
                    <a:pt x="84" y="343"/>
                  </a:lnTo>
                  <a:lnTo>
                    <a:pt x="84" y="343"/>
                  </a:lnTo>
                  <a:lnTo>
                    <a:pt x="86" y="343"/>
                  </a:lnTo>
                  <a:lnTo>
                    <a:pt x="88" y="347"/>
                  </a:lnTo>
                  <a:lnTo>
                    <a:pt x="92" y="349"/>
                  </a:lnTo>
                  <a:lnTo>
                    <a:pt x="98" y="353"/>
                  </a:lnTo>
                  <a:lnTo>
                    <a:pt x="114" y="363"/>
                  </a:lnTo>
                  <a:lnTo>
                    <a:pt x="116" y="363"/>
                  </a:lnTo>
                  <a:lnTo>
                    <a:pt x="124" y="367"/>
                  </a:lnTo>
                  <a:lnTo>
                    <a:pt x="132" y="371"/>
                  </a:lnTo>
                  <a:lnTo>
                    <a:pt x="136" y="373"/>
                  </a:lnTo>
                  <a:lnTo>
                    <a:pt x="164" y="381"/>
                  </a:lnTo>
                  <a:lnTo>
                    <a:pt x="132" y="371"/>
                  </a:lnTo>
                  <a:lnTo>
                    <a:pt x="116" y="363"/>
                  </a:lnTo>
                  <a:lnTo>
                    <a:pt x="92" y="349"/>
                  </a:lnTo>
                  <a:lnTo>
                    <a:pt x="88" y="345"/>
                  </a:lnTo>
                  <a:lnTo>
                    <a:pt x="86" y="343"/>
                  </a:lnTo>
                  <a:lnTo>
                    <a:pt x="84" y="343"/>
                  </a:lnTo>
                  <a:lnTo>
                    <a:pt x="98" y="337"/>
                  </a:lnTo>
                  <a:lnTo>
                    <a:pt x="118" y="331"/>
                  </a:lnTo>
                  <a:lnTo>
                    <a:pt x="138" y="325"/>
                  </a:lnTo>
                  <a:lnTo>
                    <a:pt x="150" y="321"/>
                  </a:lnTo>
                  <a:lnTo>
                    <a:pt x="156" y="313"/>
                  </a:lnTo>
                  <a:lnTo>
                    <a:pt x="158" y="301"/>
                  </a:lnTo>
                  <a:lnTo>
                    <a:pt x="160" y="287"/>
                  </a:lnTo>
                  <a:lnTo>
                    <a:pt x="158" y="277"/>
                  </a:lnTo>
                  <a:lnTo>
                    <a:pt x="158" y="273"/>
                  </a:lnTo>
                  <a:lnTo>
                    <a:pt x="150" y="265"/>
                  </a:lnTo>
                  <a:lnTo>
                    <a:pt x="150" y="265"/>
                  </a:lnTo>
                  <a:lnTo>
                    <a:pt x="150" y="261"/>
                  </a:lnTo>
                  <a:lnTo>
                    <a:pt x="150" y="255"/>
                  </a:lnTo>
                  <a:lnTo>
                    <a:pt x="148" y="251"/>
                  </a:lnTo>
                  <a:lnTo>
                    <a:pt x="146" y="245"/>
                  </a:lnTo>
                  <a:lnTo>
                    <a:pt x="146" y="241"/>
                  </a:lnTo>
                  <a:lnTo>
                    <a:pt x="140" y="229"/>
                  </a:lnTo>
                  <a:lnTo>
                    <a:pt x="134" y="216"/>
                  </a:lnTo>
                  <a:lnTo>
                    <a:pt x="130" y="204"/>
                  </a:lnTo>
                  <a:lnTo>
                    <a:pt x="130" y="200"/>
                  </a:lnTo>
                  <a:lnTo>
                    <a:pt x="128" y="200"/>
                  </a:lnTo>
                  <a:lnTo>
                    <a:pt x="126" y="198"/>
                  </a:lnTo>
                  <a:lnTo>
                    <a:pt x="124" y="194"/>
                  </a:lnTo>
                  <a:lnTo>
                    <a:pt x="122" y="190"/>
                  </a:lnTo>
                  <a:lnTo>
                    <a:pt x="122" y="184"/>
                  </a:lnTo>
                  <a:lnTo>
                    <a:pt x="122" y="178"/>
                  </a:lnTo>
                  <a:lnTo>
                    <a:pt x="124" y="174"/>
                  </a:lnTo>
                  <a:lnTo>
                    <a:pt x="126" y="170"/>
                  </a:lnTo>
                  <a:lnTo>
                    <a:pt x="128" y="168"/>
                  </a:lnTo>
                  <a:lnTo>
                    <a:pt x="130" y="168"/>
                  </a:lnTo>
                  <a:lnTo>
                    <a:pt x="128" y="164"/>
                  </a:lnTo>
                  <a:lnTo>
                    <a:pt x="126" y="152"/>
                  </a:lnTo>
                  <a:lnTo>
                    <a:pt x="124" y="136"/>
                  </a:lnTo>
                  <a:lnTo>
                    <a:pt x="122" y="120"/>
                  </a:lnTo>
                  <a:lnTo>
                    <a:pt x="126" y="96"/>
                  </a:lnTo>
                  <a:lnTo>
                    <a:pt x="138" y="78"/>
                  </a:lnTo>
                  <a:lnTo>
                    <a:pt x="156" y="66"/>
                  </a:lnTo>
                  <a:lnTo>
                    <a:pt x="178" y="58"/>
                  </a:lnTo>
                  <a:lnTo>
                    <a:pt x="204" y="56"/>
                  </a:lnTo>
                  <a:lnTo>
                    <a:pt x="228" y="58"/>
                  </a:lnTo>
                  <a:lnTo>
                    <a:pt x="250" y="66"/>
                  </a:lnTo>
                  <a:lnTo>
                    <a:pt x="264" y="80"/>
                  </a:lnTo>
                  <a:lnTo>
                    <a:pt x="272" y="98"/>
                  </a:lnTo>
                  <a:lnTo>
                    <a:pt x="276" y="120"/>
                  </a:lnTo>
                  <a:lnTo>
                    <a:pt x="276" y="136"/>
                  </a:lnTo>
                  <a:lnTo>
                    <a:pt x="274" y="152"/>
                  </a:lnTo>
                  <a:lnTo>
                    <a:pt x="274" y="164"/>
                  </a:lnTo>
                  <a:lnTo>
                    <a:pt x="274" y="168"/>
                  </a:lnTo>
                  <a:lnTo>
                    <a:pt x="274" y="168"/>
                  </a:lnTo>
                  <a:lnTo>
                    <a:pt x="276" y="170"/>
                  </a:lnTo>
                  <a:lnTo>
                    <a:pt x="278" y="174"/>
                  </a:lnTo>
                  <a:lnTo>
                    <a:pt x="280" y="178"/>
                  </a:lnTo>
                  <a:lnTo>
                    <a:pt x="280" y="184"/>
                  </a:lnTo>
                  <a:lnTo>
                    <a:pt x="280" y="190"/>
                  </a:lnTo>
                  <a:lnTo>
                    <a:pt x="278" y="194"/>
                  </a:lnTo>
                  <a:lnTo>
                    <a:pt x="276" y="198"/>
                  </a:lnTo>
                  <a:lnTo>
                    <a:pt x="274" y="200"/>
                  </a:lnTo>
                  <a:lnTo>
                    <a:pt x="274" y="200"/>
                  </a:lnTo>
                  <a:lnTo>
                    <a:pt x="272" y="204"/>
                  </a:lnTo>
                  <a:lnTo>
                    <a:pt x="268" y="214"/>
                  </a:lnTo>
                  <a:lnTo>
                    <a:pt x="262" y="229"/>
                  </a:lnTo>
                  <a:lnTo>
                    <a:pt x="258" y="241"/>
                  </a:lnTo>
                  <a:lnTo>
                    <a:pt x="256" y="245"/>
                  </a:lnTo>
                  <a:lnTo>
                    <a:pt x="254" y="251"/>
                  </a:lnTo>
                  <a:lnTo>
                    <a:pt x="252" y="255"/>
                  </a:lnTo>
                  <a:lnTo>
                    <a:pt x="252" y="261"/>
                  </a:lnTo>
                  <a:lnTo>
                    <a:pt x="252" y="265"/>
                  </a:lnTo>
                  <a:lnTo>
                    <a:pt x="252" y="265"/>
                  </a:lnTo>
                  <a:lnTo>
                    <a:pt x="244" y="273"/>
                  </a:lnTo>
                  <a:lnTo>
                    <a:pt x="244" y="277"/>
                  </a:lnTo>
                  <a:lnTo>
                    <a:pt x="242" y="287"/>
                  </a:lnTo>
                  <a:lnTo>
                    <a:pt x="244" y="301"/>
                  </a:lnTo>
                  <a:lnTo>
                    <a:pt x="246" y="313"/>
                  </a:lnTo>
                  <a:lnTo>
                    <a:pt x="252" y="321"/>
                  </a:lnTo>
                  <a:lnTo>
                    <a:pt x="264" y="325"/>
                  </a:lnTo>
                  <a:lnTo>
                    <a:pt x="284" y="331"/>
                  </a:lnTo>
                  <a:lnTo>
                    <a:pt x="304" y="337"/>
                  </a:lnTo>
                  <a:lnTo>
                    <a:pt x="318" y="341"/>
                  </a:lnTo>
                  <a:lnTo>
                    <a:pt x="344" y="313"/>
                  </a:lnTo>
                  <a:lnTo>
                    <a:pt x="366" y="281"/>
                  </a:lnTo>
                  <a:lnTo>
                    <a:pt x="378" y="243"/>
                  </a:lnTo>
                  <a:lnTo>
                    <a:pt x="384" y="200"/>
                  </a:lnTo>
                  <a:lnTo>
                    <a:pt x="378" y="158"/>
                  </a:lnTo>
                  <a:lnTo>
                    <a:pt x="364" y="118"/>
                  </a:lnTo>
                  <a:lnTo>
                    <a:pt x="344" y="84"/>
                  </a:lnTo>
                  <a:lnTo>
                    <a:pt x="314" y="56"/>
                  </a:lnTo>
                  <a:lnTo>
                    <a:pt x="280" y="34"/>
                  </a:lnTo>
                  <a:lnTo>
                    <a:pt x="242" y="20"/>
                  </a:lnTo>
                  <a:lnTo>
                    <a:pt x="200" y="16"/>
                  </a:lnTo>
                  <a:close/>
                  <a:moveTo>
                    <a:pt x="200" y="0"/>
                  </a:moveTo>
                  <a:lnTo>
                    <a:pt x="246" y="6"/>
                  </a:lnTo>
                  <a:lnTo>
                    <a:pt x="288" y="20"/>
                  </a:lnTo>
                  <a:lnTo>
                    <a:pt x="324" y="44"/>
                  </a:lnTo>
                  <a:lnTo>
                    <a:pt x="356" y="74"/>
                  </a:lnTo>
                  <a:lnTo>
                    <a:pt x="380" y="112"/>
                  </a:lnTo>
                  <a:lnTo>
                    <a:pt x="394" y="154"/>
                  </a:lnTo>
                  <a:lnTo>
                    <a:pt x="400" y="200"/>
                  </a:lnTo>
                  <a:lnTo>
                    <a:pt x="394" y="247"/>
                  </a:lnTo>
                  <a:lnTo>
                    <a:pt x="380" y="289"/>
                  </a:lnTo>
                  <a:lnTo>
                    <a:pt x="356" y="325"/>
                  </a:lnTo>
                  <a:lnTo>
                    <a:pt x="324" y="357"/>
                  </a:lnTo>
                  <a:lnTo>
                    <a:pt x="288" y="381"/>
                  </a:lnTo>
                  <a:lnTo>
                    <a:pt x="246" y="395"/>
                  </a:lnTo>
                  <a:lnTo>
                    <a:pt x="200" y="401"/>
                  </a:lnTo>
                  <a:lnTo>
                    <a:pt x="154" y="395"/>
                  </a:lnTo>
                  <a:lnTo>
                    <a:pt x="112" y="381"/>
                  </a:lnTo>
                  <a:lnTo>
                    <a:pt x="74" y="357"/>
                  </a:lnTo>
                  <a:lnTo>
                    <a:pt x="44" y="325"/>
                  </a:lnTo>
                  <a:lnTo>
                    <a:pt x="20" y="289"/>
                  </a:lnTo>
                  <a:lnTo>
                    <a:pt x="6" y="247"/>
                  </a:lnTo>
                  <a:lnTo>
                    <a:pt x="0" y="200"/>
                  </a:lnTo>
                  <a:lnTo>
                    <a:pt x="6" y="154"/>
                  </a:lnTo>
                  <a:lnTo>
                    <a:pt x="20" y="112"/>
                  </a:lnTo>
                  <a:lnTo>
                    <a:pt x="44" y="74"/>
                  </a:lnTo>
                  <a:lnTo>
                    <a:pt x="74" y="44"/>
                  </a:lnTo>
                  <a:lnTo>
                    <a:pt x="112" y="20"/>
                  </a:lnTo>
                  <a:lnTo>
                    <a:pt x="154" y="6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5362" name="组合 21"/>
          <p:cNvGrpSpPr/>
          <p:nvPr/>
        </p:nvGrpSpPr>
        <p:grpSpPr>
          <a:xfrm>
            <a:off x="4362450" y="2506663"/>
            <a:ext cx="3914775" cy="1924050"/>
            <a:chOff x="480493" y="4510445"/>
            <a:chExt cx="3915815" cy="1923476"/>
          </a:xfrm>
        </p:grpSpPr>
        <p:sp>
          <p:nvSpPr>
            <p:cNvPr id="23" name="矩形 22"/>
            <p:cNvSpPr/>
            <p:nvPr/>
          </p:nvSpPr>
          <p:spPr>
            <a:xfrm>
              <a:off x="720622" y="4510445"/>
              <a:ext cx="343555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Aharoni" pitchFamily="2" charset="-79"/>
                  <a:ea typeface="Microsoft Yi Baiti" panose="03000500000000000000" pitchFamily="66" charset="0"/>
                  <a:cs typeface="Aharoni" pitchFamily="2" charset="-79"/>
                </a:rPr>
                <a:t>YOUR TITLE HERE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haroni" pitchFamily="2" charset="-79"/>
                <a:ea typeface="微软雅黑" panose="020B0503020204020204" pitchFamily="34" charset="-122"/>
                <a:cs typeface="Aharoni" pitchFamily="2" charset="-79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80493" y="5008136"/>
              <a:ext cx="3915815" cy="142578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  <a:cs typeface="Microsoft Yi Baiti" panose="03000500000000000000" pitchFamily="66" charset="0"/>
                </a:rPr>
                <a:t>We welcome your play world network of sites put forward their valuable opinions or suggestions work, products and services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grpSp>
        <p:nvGrpSpPr>
          <p:cNvPr id="15363" name="组合 24"/>
          <p:cNvGrpSpPr/>
          <p:nvPr/>
        </p:nvGrpSpPr>
        <p:grpSpPr>
          <a:xfrm>
            <a:off x="8056563" y="4806950"/>
            <a:ext cx="3914775" cy="1924050"/>
            <a:chOff x="480493" y="4510445"/>
            <a:chExt cx="3915815" cy="1923476"/>
          </a:xfrm>
        </p:grpSpPr>
        <p:sp>
          <p:nvSpPr>
            <p:cNvPr id="26" name="矩形 25"/>
            <p:cNvSpPr/>
            <p:nvPr/>
          </p:nvSpPr>
          <p:spPr>
            <a:xfrm>
              <a:off x="720622" y="4510445"/>
              <a:ext cx="343555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Aharoni" pitchFamily="2" charset="-79"/>
                  <a:ea typeface="Microsoft Yi Baiti" panose="03000500000000000000" pitchFamily="66" charset="0"/>
                  <a:cs typeface="Aharoni" pitchFamily="2" charset="-79"/>
                </a:rPr>
                <a:t>YOUR TITLE HERE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haroni" pitchFamily="2" charset="-79"/>
                <a:ea typeface="微软雅黑" panose="020B0503020204020204" pitchFamily="34" charset="-122"/>
                <a:cs typeface="Aharoni" pitchFamily="2" charset="-79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80493" y="5008136"/>
              <a:ext cx="3915815" cy="142578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  <a:cs typeface="Microsoft Yi Baiti" panose="03000500000000000000" pitchFamily="66" charset="0"/>
                </a:rPr>
                <a:t>We welcome your play world network of sites put forward their valuable opinions or suggestions work, products and services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grpSp>
        <p:nvGrpSpPr>
          <p:cNvPr id="15364" name="组合 27"/>
          <p:cNvGrpSpPr/>
          <p:nvPr/>
        </p:nvGrpSpPr>
        <p:grpSpPr>
          <a:xfrm>
            <a:off x="8056563" y="220663"/>
            <a:ext cx="3914775" cy="1924050"/>
            <a:chOff x="480493" y="4510445"/>
            <a:chExt cx="3915815" cy="1923476"/>
          </a:xfrm>
        </p:grpSpPr>
        <p:sp>
          <p:nvSpPr>
            <p:cNvPr id="29" name="矩形 28"/>
            <p:cNvSpPr/>
            <p:nvPr/>
          </p:nvSpPr>
          <p:spPr>
            <a:xfrm>
              <a:off x="720622" y="4510445"/>
              <a:ext cx="343555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Aharoni" pitchFamily="2" charset="-79"/>
                  <a:ea typeface="Microsoft Yi Baiti" panose="03000500000000000000" pitchFamily="66" charset="0"/>
                  <a:cs typeface="Aharoni" pitchFamily="2" charset="-79"/>
                </a:rPr>
                <a:t>YOUR TITLE HERE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haroni" pitchFamily="2" charset="-79"/>
                <a:ea typeface="微软雅黑" panose="020B0503020204020204" pitchFamily="34" charset="-122"/>
                <a:cs typeface="Aharoni" pitchFamily="2" charset="-79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80493" y="5008136"/>
              <a:ext cx="3915815" cy="142578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  <a:cs typeface="Microsoft Yi Baiti" panose="03000500000000000000" pitchFamily="66" charset="0"/>
                </a:rPr>
                <a:t>We welcome your play world network of sites put forward their valuable opinions or suggestions work, products and services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pic>
        <p:nvPicPr>
          <p:cNvPr id="15365" name="图片 40"/>
          <p:cNvPicPr>
            <a:picLocks noChangeAspect="1"/>
          </p:cNvPicPr>
          <p:nvPr/>
        </p:nvPicPr>
        <p:blipFill>
          <a:blip r:embed="rId1"/>
          <a:srcRect l="63538" t="37111" r="11565" b="39281"/>
          <a:stretch>
            <a:fillRect/>
          </a:stretch>
        </p:blipFill>
        <p:spPr>
          <a:xfrm>
            <a:off x="8167688" y="2295525"/>
            <a:ext cx="3616325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6" name="图片 39"/>
          <p:cNvPicPr>
            <a:picLocks noChangeAspect="1"/>
          </p:cNvPicPr>
          <p:nvPr/>
        </p:nvPicPr>
        <p:blipFill>
          <a:blip r:embed="rId1"/>
          <a:srcRect l="33798" t="49066" r="41306" b="27327"/>
          <a:stretch>
            <a:fillRect/>
          </a:stretch>
        </p:blipFill>
        <p:spPr>
          <a:xfrm>
            <a:off x="4511675" y="0"/>
            <a:ext cx="3616325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7" name="图片 37"/>
          <p:cNvPicPr>
            <a:picLocks noChangeAspect="1"/>
          </p:cNvPicPr>
          <p:nvPr/>
        </p:nvPicPr>
        <p:blipFill>
          <a:blip r:embed="rId1"/>
          <a:srcRect l="71494" t="65746" r="3610" b="10648"/>
          <a:stretch>
            <a:fillRect/>
          </a:stretch>
        </p:blipFill>
        <p:spPr>
          <a:xfrm>
            <a:off x="4511675" y="4572000"/>
            <a:ext cx="3616325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" name="任意多边形 38"/>
          <p:cNvSpPr>
            <a:spLocks noChangeAspect="1"/>
          </p:cNvSpPr>
          <p:nvPr/>
        </p:nvSpPr>
        <p:spPr>
          <a:xfrm>
            <a:off x="0" y="-1587"/>
            <a:ext cx="4511675" cy="6859588"/>
          </a:xfrm>
          <a:custGeom>
            <a:avLst/>
            <a:gdLst/>
            <a:ahLst/>
            <a:cxnLst/>
            <a:rect l="0" t="0" r="0" b="0"/>
            <a:pathLst>
              <a:path w="5410201" h="9131301">
                <a:moveTo>
                  <a:pt x="0" y="4559300"/>
                </a:moveTo>
                <a:lnTo>
                  <a:pt x="0" y="4546600"/>
                </a:lnTo>
                <a:lnTo>
                  <a:pt x="0" y="4533900"/>
                </a:lnTo>
                <a:lnTo>
                  <a:pt x="0" y="4521200"/>
                </a:lnTo>
                <a:lnTo>
                  <a:pt x="0" y="4508500"/>
                </a:lnTo>
                <a:lnTo>
                  <a:pt x="0" y="4495800"/>
                </a:lnTo>
                <a:lnTo>
                  <a:pt x="0" y="4483100"/>
                </a:lnTo>
                <a:lnTo>
                  <a:pt x="0" y="4470400"/>
                </a:lnTo>
                <a:lnTo>
                  <a:pt x="0" y="4457700"/>
                </a:lnTo>
                <a:lnTo>
                  <a:pt x="0" y="4445000"/>
                </a:lnTo>
                <a:lnTo>
                  <a:pt x="0" y="4432300"/>
                </a:lnTo>
                <a:lnTo>
                  <a:pt x="0" y="4419600"/>
                </a:lnTo>
                <a:lnTo>
                  <a:pt x="0" y="4406900"/>
                </a:lnTo>
                <a:lnTo>
                  <a:pt x="0" y="4394200"/>
                </a:lnTo>
                <a:lnTo>
                  <a:pt x="0" y="4381500"/>
                </a:lnTo>
                <a:lnTo>
                  <a:pt x="0" y="4368800"/>
                </a:lnTo>
                <a:lnTo>
                  <a:pt x="0" y="4356100"/>
                </a:lnTo>
                <a:lnTo>
                  <a:pt x="0" y="4343400"/>
                </a:lnTo>
                <a:lnTo>
                  <a:pt x="0" y="4330700"/>
                </a:lnTo>
                <a:lnTo>
                  <a:pt x="0" y="4318000"/>
                </a:lnTo>
                <a:lnTo>
                  <a:pt x="0" y="4305300"/>
                </a:lnTo>
                <a:lnTo>
                  <a:pt x="0" y="4292600"/>
                </a:lnTo>
                <a:lnTo>
                  <a:pt x="0" y="4279900"/>
                </a:lnTo>
                <a:lnTo>
                  <a:pt x="0" y="4267200"/>
                </a:lnTo>
                <a:lnTo>
                  <a:pt x="0" y="4254500"/>
                </a:lnTo>
                <a:lnTo>
                  <a:pt x="0" y="4241800"/>
                </a:lnTo>
                <a:lnTo>
                  <a:pt x="0" y="4229100"/>
                </a:lnTo>
                <a:lnTo>
                  <a:pt x="0" y="4216400"/>
                </a:lnTo>
                <a:lnTo>
                  <a:pt x="0" y="4203700"/>
                </a:lnTo>
                <a:lnTo>
                  <a:pt x="0" y="4191000"/>
                </a:lnTo>
                <a:lnTo>
                  <a:pt x="0" y="4178300"/>
                </a:lnTo>
                <a:lnTo>
                  <a:pt x="0" y="4165600"/>
                </a:lnTo>
                <a:lnTo>
                  <a:pt x="0" y="4152900"/>
                </a:lnTo>
                <a:lnTo>
                  <a:pt x="0" y="4140200"/>
                </a:lnTo>
                <a:lnTo>
                  <a:pt x="0" y="4127500"/>
                </a:lnTo>
                <a:lnTo>
                  <a:pt x="0" y="4114800"/>
                </a:lnTo>
                <a:lnTo>
                  <a:pt x="0" y="4102100"/>
                </a:lnTo>
                <a:lnTo>
                  <a:pt x="0" y="4089400"/>
                </a:lnTo>
                <a:lnTo>
                  <a:pt x="0" y="4076700"/>
                </a:lnTo>
                <a:lnTo>
                  <a:pt x="0" y="4064000"/>
                </a:lnTo>
                <a:lnTo>
                  <a:pt x="0" y="4051300"/>
                </a:lnTo>
                <a:lnTo>
                  <a:pt x="0" y="4038600"/>
                </a:lnTo>
                <a:lnTo>
                  <a:pt x="0" y="4025900"/>
                </a:lnTo>
                <a:lnTo>
                  <a:pt x="0" y="4013200"/>
                </a:lnTo>
                <a:lnTo>
                  <a:pt x="0" y="4000500"/>
                </a:lnTo>
                <a:lnTo>
                  <a:pt x="0" y="3987800"/>
                </a:lnTo>
                <a:lnTo>
                  <a:pt x="0" y="3975100"/>
                </a:lnTo>
                <a:lnTo>
                  <a:pt x="0" y="3962400"/>
                </a:lnTo>
                <a:lnTo>
                  <a:pt x="0" y="3949700"/>
                </a:lnTo>
                <a:lnTo>
                  <a:pt x="0" y="3937000"/>
                </a:lnTo>
                <a:lnTo>
                  <a:pt x="0" y="3924300"/>
                </a:lnTo>
                <a:lnTo>
                  <a:pt x="0" y="3911600"/>
                </a:lnTo>
                <a:lnTo>
                  <a:pt x="0" y="3898900"/>
                </a:lnTo>
                <a:lnTo>
                  <a:pt x="0" y="3886200"/>
                </a:lnTo>
                <a:lnTo>
                  <a:pt x="0" y="3873500"/>
                </a:lnTo>
                <a:lnTo>
                  <a:pt x="0" y="3860800"/>
                </a:lnTo>
                <a:lnTo>
                  <a:pt x="0" y="3848100"/>
                </a:lnTo>
                <a:lnTo>
                  <a:pt x="0" y="3835400"/>
                </a:lnTo>
                <a:lnTo>
                  <a:pt x="0" y="3822700"/>
                </a:lnTo>
                <a:lnTo>
                  <a:pt x="0" y="3810000"/>
                </a:lnTo>
                <a:lnTo>
                  <a:pt x="0" y="3797300"/>
                </a:lnTo>
                <a:lnTo>
                  <a:pt x="0" y="3784600"/>
                </a:lnTo>
                <a:lnTo>
                  <a:pt x="0" y="3771900"/>
                </a:lnTo>
                <a:lnTo>
                  <a:pt x="0" y="3759200"/>
                </a:lnTo>
                <a:lnTo>
                  <a:pt x="0" y="3746500"/>
                </a:lnTo>
                <a:lnTo>
                  <a:pt x="0" y="3733800"/>
                </a:lnTo>
                <a:lnTo>
                  <a:pt x="0" y="3721100"/>
                </a:lnTo>
                <a:lnTo>
                  <a:pt x="0" y="3708400"/>
                </a:lnTo>
                <a:lnTo>
                  <a:pt x="0" y="3695700"/>
                </a:lnTo>
                <a:lnTo>
                  <a:pt x="0" y="3683000"/>
                </a:lnTo>
                <a:lnTo>
                  <a:pt x="0" y="3670300"/>
                </a:lnTo>
                <a:lnTo>
                  <a:pt x="0" y="3657600"/>
                </a:lnTo>
                <a:lnTo>
                  <a:pt x="0" y="3644900"/>
                </a:lnTo>
                <a:lnTo>
                  <a:pt x="0" y="3632200"/>
                </a:lnTo>
                <a:lnTo>
                  <a:pt x="0" y="3619500"/>
                </a:lnTo>
                <a:lnTo>
                  <a:pt x="0" y="3606800"/>
                </a:lnTo>
                <a:lnTo>
                  <a:pt x="0" y="3594100"/>
                </a:lnTo>
                <a:lnTo>
                  <a:pt x="0" y="3581400"/>
                </a:lnTo>
                <a:lnTo>
                  <a:pt x="0" y="3568700"/>
                </a:lnTo>
                <a:lnTo>
                  <a:pt x="0" y="3556000"/>
                </a:lnTo>
                <a:lnTo>
                  <a:pt x="0" y="3543300"/>
                </a:lnTo>
                <a:lnTo>
                  <a:pt x="0" y="3530600"/>
                </a:lnTo>
                <a:lnTo>
                  <a:pt x="0" y="3517900"/>
                </a:lnTo>
                <a:lnTo>
                  <a:pt x="0" y="3505200"/>
                </a:lnTo>
                <a:lnTo>
                  <a:pt x="0" y="3492500"/>
                </a:lnTo>
                <a:lnTo>
                  <a:pt x="0" y="3479800"/>
                </a:lnTo>
                <a:lnTo>
                  <a:pt x="0" y="3467100"/>
                </a:lnTo>
                <a:lnTo>
                  <a:pt x="0" y="3454400"/>
                </a:lnTo>
                <a:lnTo>
                  <a:pt x="0" y="3441700"/>
                </a:lnTo>
                <a:lnTo>
                  <a:pt x="0" y="3429000"/>
                </a:lnTo>
                <a:lnTo>
                  <a:pt x="0" y="3416300"/>
                </a:lnTo>
                <a:lnTo>
                  <a:pt x="0" y="3403600"/>
                </a:lnTo>
                <a:lnTo>
                  <a:pt x="0" y="3390900"/>
                </a:lnTo>
                <a:lnTo>
                  <a:pt x="0" y="3378200"/>
                </a:lnTo>
                <a:lnTo>
                  <a:pt x="0" y="3365500"/>
                </a:lnTo>
                <a:lnTo>
                  <a:pt x="0" y="3352800"/>
                </a:lnTo>
                <a:lnTo>
                  <a:pt x="0" y="3340100"/>
                </a:lnTo>
                <a:lnTo>
                  <a:pt x="0" y="3327400"/>
                </a:lnTo>
                <a:lnTo>
                  <a:pt x="0" y="3314700"/>
                </a:lnTo>
                <a:lnTo>
                  <a:pt x="0" y="3302000"/>
                </a:lnTo>
                <a:lnTo>
                  <a:pt x="0" y="3289300"/>
                </a:lnTo>
                <a:lnTo>
                  <a:pt x="0" y="3276600"/>
                </a:lnTo>
                <a:lnTo>
                  <a:pt x="0" y="3263900"/>
                </a:lnTo>
                <a:lnTo>
                  <a:pt x="0" y="3251200"/>
                </a:lnTo>
                <a:lnTo>
                  <a:pt x="0" y="3238500"/>
                </a:lnTo>
                <a:lnTo>
                  <a:pt x="0" y="3225800"/>
                </a:lnTo>
                <a:lnTo>
                  <a:pt x="0" y="3213100"/>
                </a:lnTo>
                <a:lnTo>
                  <a:pt x="0" y="3200400"/>
                </a:lnTo>
                <a:lnTo>
                  <a:pt x="0" y="3187700"/>
                </a:lnTo>
                <a:lnTo>
                  <a:pt x="0" y="3175000"/>
                </a:lnTo>
                <a:lnTo>
                  <a:pt x="0" y="3162300"/>
                </a:lnTo>
                <a:lnTo>
                  <a:pt x="0" y="3149600"/>
                </a:lnTo>
                <a:lnTo>
                  <a:pt x="0" y="3136900"/>
                </a:lnTo>
                <a:lnTo>
                  <a:pt x="0" y="3124200"/>
                </a:lnTo>
                <a:lnTo>
                  <a:pt x="0" y="3111500"/>
                </a:lnTo>
                <a:lnTo>
                  <a:pt x="0" y="3098800"/>
                </a:lnTo>
                <a:lnTo>
                  <a:pt x="0" y="3086100"/>
                </a:lnTo>
                <a:lnTo>
                  <a:pt x="0" y="3073400"/>
                </a:lnTo>
                <a:lnTo>
                  <a:pt x="0" y="3060700"/>
                </a:lnTo>
                <a:lnTo>
                  <a:pt x="0" y="3048000"/>
                </a:lnTo>
                <a:lnTo>
                  <a:pt x="0" y="3035300"/>
                </a:lnTo>
                <a:lnTo>
                  <a:pt x="0" y="3022600"/>
                </a:lnTo>
                <a:lnTo>
                  <a:pt x="0" y="3009900"/>
                </a:lnTo>
                <a:lnTo>
                  <a:pt x="0" y="2997200"/>
                </a:lnTo>
                <a:lnTo>
                  <a:pt x="0" y="2984500"/>
                </a:lnTo>
                <a:lnTo>
                  <a:pt x="0" y="2971800"/>
                </a:lnTo>
                <a:lnTo>
                  <a:pt x="0" y="2959100"/>
                </a:lnTo>
                <a:lnTo>
                  <a:pt x="0" y="2946400"/>
                </a:lnTo>
                <a:lnTo>
                  <a:pt x="0" y="2933700"/>
                </a:lnTo>
                <a:lnTo>
                  <a:pt x="0" y="2921000"/>
                </a:lnTo>
                <a:lnTo>
                  <a:pt x="0" y="2908300"/>
                </a:lnTo>
                <a:lnTo>
                  <a:pt x="0" y="2895600"/>
                </a:lnTo>
                <a:lnTo>
                  <a:pt x="0" y="2882900"/>
                </a:lnTo>
                <a:lnTo>
                  <a:pt x="0" y="2870200"/>
                </a:lnTo>
                <a:lnTo>
                  <a:pt x="0" y="2857500"/>
                </a:lnTo>
                <a:lnTo>
                  <a:pt x="0" y="2844800"/>
                </a:lnTo>
                <a:lnTo>
                  <a:pt x="0" y="2832100"/>
                </a:lnTo>
                <a:lnTo>
                  <a:pt x="0" y="2819400"/>
                </a:lnTo>
                <a:lnTo>
                  <a:pt x="0" y="2806700"/>
                </a:lnTo>
                <a:lnTo>
                  <a:pt x="0" y="2794000"/>
                </a:lnTo>
                <a:lnTo>
                  <a:pt x="0" y="2781300"/>
                </a:lnTo>
                <a:lnTo>
                  <a:pt x="0" y="2768600"/>
                </a:lnTo>
                <a:lnTo>
                  <a:pt x="0" y="2755900"/>
                </a:lnTo>
                <a:lnTo>
                  <a:pt x="0" y="2743200"/>
                </a:lnTo>
                <a:lnTo>
                  <a:pt x="0" y="2730500"/>
                </a:lnTo>
                <a:lnTo>
                  <a:pt x="0" y="2717800"/>
                </a:lnTo>
                <a:lnTo>
                  <a:pt x="0" y="2705100"/>
                </a:lnTo>
                <a:lnTo>
                  <a:pt x="0" y="2692400"/>
                </a:lnTo>
                <a:lnTo>
                  <a:pt x="0" y="2679700"/>
                </a:lnTo>
                <a:lnTo>
                  <a:pt x="0" y="2667000"/>
                </a:lnTo>
                <a:lnTo>
                  <a:pt x="0" y="2654300"/>
                </a:lnTo>
                <a:lnTo>
                  <a:pt x="0" y="2641600"/>
                </a:lnTo>
                <a:lnTo>
                  <a:pt x="0" y="2628900"/>
                </a:lnTo>
                <a:lnTo>
                  <a:pt x="0" y="2616200"/>
                </a:lnTo>
                <a:lnTo>
                  <a:pt x="0" y="2603500"/>
                </a:lnTo>
                <a:lnTo>
                  <a:pt x="0" y="2590800"/>
                </a:lnTo>
                <a:lnTo>
                  <a:pt x="0" y="2578100"/>
                </a:lnTo>
                <a:lnTo>
                  <a:pt x="0" y="2565400"/>
                </a:lnTo>
                <a:lnTo>
                  <a:pt x="0" y="2552700"/>
                </a:lnTo>
                <a:lnTo>
                  <a:pt x="0" y="2540000"/>
                </a:lnTo>
                <a:lnTo>
                  <a:pt x="0" y="2527300"/>
                </a:lnTo>
                <a:lnTo>
                  <a:pt x="0" y="2514600"/>
                </a:lnTo>
                <a:lnTo>
                  <a:pt x="0" y="2501900"/>
                </a:lnTo>
                <a:lnTo>
                  <a:pt x="0" y="2489200"/>
                </a:lnTo>
                <a:lnTo>
                  <a:pt x="0" y="2476500"/>
                </a:lnTo>
                <a:lnTo>
                  <a:pt x="0" y="2463800"/>
                </a:lnTo>
                <a:lnTo>
                  <a:pt x="0" y="2451100"/>
                </a:lnTo>
                <a:lnTo>
                  <a:pt x="0" y="2438400"/>
                </a:lnTo>
                <a:lnTo>
                  <a:pt x="0" y="2425700"/>
                </a:lnTo>
                <a:lnTo>
                  <a:pt x="0" y="2413000"/>
                </a:lnTo>
                <a:lnTo>
                  <a:pt x="0" y="2400300"/>
                </a:lnTo>
                <a:lnTo>
                  <a:pt x="0" y="2387600"/>
                </a:lnTo>
                <a:lnTo>
                  <a:pt x="0" y="2374900"/>
                </a:lnTo>
                <a:lnTo>
                  <a:pt x="0" y="2362200"/>
                </a:lnTo>
                <a:lnTo>
                  <a:pt x="0" y="2349500"/>
                </a:lnTo>
                <a:lnTo>
                  <a:pt x="0" y="2336800"/>
                </a:lnTo>
                <a:lnTo>
                  <a:pt x="0" y="2324100"/>
                </a:lnTo>
                <a:lnTo>
                  <a:pt x="0" y="2311400"/>
                </a:lnTo>
                <a:lnTo>
                  <a:pt x="0" y="2298700"/>
                </a:lnTo>
                <a:lnTo>
                  <a:pt x="0" y="2286000"/>
                </a:lnTo>
                <a:lnTo>
                  <a:pt x="0" y="2273300"/>
                </a:lnTo>
                <a:lnTo>
                  <a:pt x="0" y="2260600"/>
                </a:lnTo>
                <a:lnTo>
                  <a:pt x="0" y="2247900"/>
                </a:lnTo>
                <a:lnTo>
                  <a:pt x="0" y="2235200"/>
                </a:lnTo>
                <a:lnTo>
                  <a:pt x="0" y="2222500"/>
                </a:lnTo>
                <a:lnTo>
                  <a:pt x="0" y="2209800"/>
                </a:lnTo>
                <a:lnTo>
                  <a:pt x="0" y="2197100"/>
                </a:lnTo>
                <a:lnTo>
                  <a:pt x="0" y="2184400"/>
                </a:lnTo>
                <a:lnTo>
                  <a:pt x="0" y="2171700"/>
                </a:lnTo>
                <a:lnTo>
                  <a:pt x="0" y="2159000"/>
                </a:lnTo>
                <a:lnTo>
                  <a:pt x="0" y="2146300"/>
                </a:lnTo>
                <a:lnTo>
                  <a:pt x="0" y="2133600"/>
                </a:lnTo>
                <a:lnTo>
                  <a:pt x="0" y="2120900"/>
                </a:lnTo>
                <a:lnTo>
                  <a:pt x="0" y="2108200"/>
                </a:lnTo>
                <a:lnTo>
                  <a:pt x="0" y="2095500"/>
                </a:lnTo>
                <a:lnTo>
                  <a:pt x="0" y="2082800"/>
                </a:lnTo>
                <a:lnTo>
                  <a:pt x="0" y="2070100"/>
                </a:lnTo>
                <a:lnTo>
                  <a:pt x="0" y="2057400"/>
                </a:lnTo>
                <a:lnTo>
                  <a:pt x="0" y="2044700"/>
                </a:lnTo>
                <a:lnTo>
                  <a:pt x="0" y="2032000"/>
                </a:lnTo>
                <a:lnTo>
                  <a:pt x="0" y="2019300"/>
                </a:lnTo>
                <a:lnTo>
                  <a:pt x="0" y="2006600"/>
                </a:lnTo>
                <a:lnTo>
                  <a:pt x="0" y="1993900"/>
                </a:lnTo>
                <a:lnTo>
                  <a:pt x="0" y="1981200"/>
                </a:lnTo>
                <a:lnTo>
                  <a:pt x="0" y="1968500"/>
                </a:lnTo>
                <a:lnTo>
                  <a:pt x="0" y="1955800"/>
                </a:lnTo>
                <a:lnTo>
                  <a:pt x="0" y="1943100"/>
                </a:lnTo>
                <a:lnTo>
                  <a:pt x="0" y="1930400"/>
                </a:lnTo>
                <a:lnTo>
                  <a:pt x="0" y="1917700"/>
                </a:lnTo>
                <a:lnTo>
                  <a:pt x="0" y="1905000"/>
                </a:lnTo>
                <a:lnTo>
                  <a:pt x="0" y="1892300"/>
                </a:lnTo>
                <a:lnTo>
                  <a:pt x="0" y="1879600"/>
                </a:lnTo>
                <a:lnTo>
                  <a:pt x="0" y="1866900"/>
                </a:lnTo>
                <a:lnTo>
                  <a:pt x="0" y="1854200"/>
                </a:lnTo>
                <a:lnTo>
                  <a:pt x="0" y="1841500"/>
                </a:lnTo>
                <a:lnTo>
                  <a:pt x="0" y="1828800"/>
                </a:lnTo>
                <a:lnTo>
                  <a:pt x="0" y="1816100"/>
                </a:lnTo>
                <a:lnTo>
                  <a:pt x="0" y="1803400"/>
                </a:lnTo>
                <a:lnTo>
                  <a:pt x="0" y="1790700"/>
                </a:lnTo>
                <a:lnTo>
                  <a:pt x="0" y="1778000"/>
                </a:lnTo>
                <a:lnTo>
                  <a:pt x="0" y="1765300"/>
                </a:lnTo>
                <a:lnTo>
                  <a:pt x="0" y="1752600"/>
                </a:lnTo>
                <a:lnTo>
                  <a:pt x="0" y="1739900"/>
                </a:lnTo>
                <a:lnTo>
                  <a:pt x="0" y="1727200"/>
                </a:lnTo>
                <a:lnTo>
                  <a:pt x="0" y="1714500"/>
                </a:lnTo>
                <a:lnTo>
                  <a:pt x="0" y="1701800"/>
                </a:lnTo>
                <a:lnTo>
                  <a:pt x="0" y="1689100"/>
                </a:lnTo>
                <a:lnTo>
                  <a:pt x="0" y="1676400"/>
                </a:lnTo>
                <a:lnTo>
                  <a:pt x="0" y="1663700"/>
                </a:lnTo>
                <a:lnTo>
                  <a:pt x="0" y="1651000"/>
                </a:lnTo>
                <a:lnTo>
                  <a:pt x="0" y="1638300"/>
                </a:lnTo>
                <a:lnTo>
                  <a:pt x="0" y="1625600"/>
                </a:lnTo>
                <a:lnTo>
                  <a:pt x="0" y="1612900"/>
                </a:lnTo>
                <a:lnTo>
                  <a:pt x="0" y="1600200"/>
                </a:lnTo>
                <a:lnTo>
                  <a:pt x="0" y="1587500"/>
                </a:lnTo>
                <a:lnTo>
                  <a:pt x="0" y="1574800"/>
                </a:lnTo>
                <a:lnTo>
                  <a:pt x="0" y="1562100"/>
                </a:lnTo>
                <a:lnTo>
                  <a:pt x="0" y="1549400"/>
                </a:lnTo>
                <a:lnTo>
                  <a:pt x="0" y="1536700"/>
                </a:lnTo>
                <a:lnTo>
                  <a:pt x="0" y="1524000"/>
                </a:lnTo>
                <a:lnTo>
                  <a:pt x="0" y="1511300"/>
                </a:lnTo>
                <a:lnTo>
                  <a:pt x="0" y="1498600"/>
                </a:lnTo>
                <a:lnTo>
                  <a:pt x="0" y="1485900"/>
                </a:lnTo>
                <a:lnTo>
                  <a:pt x="0" y="1473200"/>
                </a:lnTo>
                <a:lnTo>
                  <a:pt x="0" y="1460500"/>
                </a:lnTo>
                <a:lnTo>
                  <a:pt x="0" y="1447800"/>
                </a:lnTo>
                <a:lnTo>
                  <a:pt x="0" y="1435100"/>
                </a:lnTo>
                <a:lnTo>
                  <a:pt x="0" y="1422400"/>
                </a:lnTo>
                <a:lnTo>
                  <a:pt x="0" y="1409700"/>
                </a:lnTo>
                <a:lnTo>
                  <a:pt x="0" y="1397000"/>
                </a:lnTo>
                <a:lnTo>
                  <a:pt x="0" y="1384300"/>
                </a:lnTo>
                <a:lnTo>
                  <a:pt x="0" y="1371600"/>
                </a:lnTo>
                <a:lnTo>
                  <a:pt x="0" y="1358900"/>
                </a:lnTo>
                <a:lnTo>
                  <a:pt x="0" y="1346200"/>
                </a:lnTo>
                <a:lnTo>
                  <a:pt x="0" y="1333500"/>
                </a:lnTo>
                <a:lnTo>
                  <a:pt x="0" y="1320800"/>
                </a:lnTo>
                <a:lnTo>
                  <a:pt x="0" y="1308100"/>
                </a:lnTo>
                <a:lnTo>
                  <a:pt x="0" y="1295400"/>
                </a:lnTo>
                <a:lnTo>
                  <a:pt x="0" y="1282700"/>
                </a:lnTo>
                <a:lnTo>
                  <a:pt x="0" y="1270000"/>
                </a:lnTo>
                <a:lnTo>
                  <a:pt x="0" y="1257300"/>
                </a:lnTo>
                <a:lnTo>
                  <a:pt x="0" y="1244600"/>
                </a:lnTo>
                <a:lnTo>
                  <a:pt x="0" y="1231900"/>
                </a:lnTo>
                <a:lnTo>
                  <a:pt x="0" y="1219200"/>
                </a:lnTo>
                <a:lnTo>
                  <a:pt x="0" y="1206500"/>
                </a:lnTo>
                <a:lnTo>
                  <a:pt x="0" y="1193800"/>
                </a:lnTo>
                <a:lnTo>
                  <a:pt x="0" y="1181100"/>
                </a:lnTo>
                <a:lnTo>
                  <a:pt x="0" y="1168400"/>
                </a:lnTo>
                <a:lnTo>
                  <a:pt x="0" y="1155700"/>
                </a:lnTo>
                <a:lnTo>
                  <a:pt x="0" y="1143000"/>
                </a:lnTo>
                <a:lnTo>
                  <a:pt x="0" y="1130300"/>
                </a:lnTo>
                <a:lnTo>
                  <a:pt x="0" y="1117600"/>
                </a:lnTo>
                <a:lnTo>
                  <a:pt x="0" y="1104900"/>
                </a:lnTo>
                <a:lnTo>
                  <a:pt x="0" y="1092200"/>
                </a:lnTo>
                <a:lnTo>
                  <a:pt x="0" y="1079500"/>
                </a:lnTo>
                <a:lnTo>
                  <a:pt x="0" y="1066800"/>
                </a:lnTo>
                <a:lnTo>
                  <a:pt x="0" y="1054100"/>
                </a:lnTo>
                <a:lnTo>
                  <a:pt x="0" y="1041400"/>
                </a:lnTo>
                <a:lnTo>
                  <a:pt x="0" y="1028700"/>
                </a:lnTo>
                <a:lnTo>
                  <a:pt x="0" y="1016000"/>
                </a:lnTo>
                <a:lnTo>
                  <a:pt x="0" y="1003300"/>
                </a:lnTo>
                <a:lnTo>
                  <a:pt x="0" y="990600"/>
                </a:lnTo>
                <a:lnTo>
                  <a:pt x="0" y="977900"/>
                </a:lnTo>
                <a:lnTo>
                  <a:pt x="0" y="965200"/>
                </a:lnTo>
                <a:lnTo>
                  <a:pt x="0" y="952500"/>
                </a:lnTo>
                <a:lnTo>
                  <a:pt x="0" y="939800"/>
                </a:lnTo>
                <a:lnTo>
                  <a:pt x="0" y="927100"/>
                </a:lnTo>
                <a:lnTo>
                  <a:pt x="0" y="914400"/>
                </a:lnTo>
                <a:lnTo>
                  <a:pt x="0" y="901700"/>
                </a:lnTo>
                <a:lnTo>
                  <a:pt x="0" y="889000"/>
                </a:lnTo>
                <a:lnTo>
                  <a:pt x="0" y="876300"/>
                </a:lnTo>
                <a:lnTo>
                  <a:pt x="0" y="863600"/>
                </a:lnTo>
                <a:lnTo>
                  <a:pt x="0" y="850900"/>
                </a:lnTo>
                <a:lnTo>
                  <a:pt x="0" y="838200"/>
                </a:lnTo>
                <a:lnTo>
                  <a:pt x="0" y="825500"/>
                </a:lnTo>
                <a:lnTo>
                  <a:pt x="0" y="812800"/>
                </a:lnTo>
                <a:lnTo>
                  <a:pt x="0" y="800100"/>
                </a:lnTo>
                <a:lnTo>
                  <a:pt x="0" y="787400"/>
                </a:lnTo>
                <a:lnTo>
                  <a:pt x="0" y="774700"/>
                </a:lnTo>
                <a:lnTo>
                  <a:pt x="0" y="762000"/>
                </a:lnTo>
                <a:lnTo>
                  <a:pt x="0" y="749300"/>
                </a:lnTo>
                <a:lnTo>
                  <a:pt x="0" y="736600"/>
                </a:lnTo>
                <a:lnTo>
                  <a:pt x="0" y="723900"/>
                </a:lnTo>
                <a:lnTo>
                  <a:pt x="0" y="711200"/>
                </a:lnTo>
                <a:lnTo>
                  <a:pt x="0" y="698500"/>
                </a:lnTo>
                <a:lnTo>
                  <a:pt x="0" y="685800"/>
                </a:lnTo>
                <a:lnTo>
                  <a:pt x="0" y="673100"/>
                </a:lnTo>
                <a:lnTo>
                  <a:pt x="0" y="660400"/>
                </a:lnTo>
                <a:lnTo>
                  <a:pt x="0" y="647700"/>
                </a:lnTo>
                <a:lnTo>
                  <a:pt x="0" y="635000"/>
                </a:lnTo>
                <a:lnTo>
                  <a:pt x="0" y="622300"/>
                </a:lnTo>
                <a:lnTo>
                  <a:pt x="0" y="609600"/>
                </a:lnTo>
                <a:lnTo>
                  <a:pt x="0" y="596900"/>
                </a:lnTo>
                <a:lnTo>
                  <a:pt x="0" y="584200"/>
                </a:lnTo>
                <a:lnTo>
                  <a:pt x="0" y="571500"/>
                </a:lnTo>
                <a:lnTo>
                  <a:pt x="0" y="558800"/>
                </a:lnTo>
                <a:lnTo>
                  <a:pt x="0" y="546100"/>
                </a:lnTo>
                <a:lnTo>
                  <a:pt x="0" y="533400"/>
                </a:lnTo>
                <a:lnTo>
                  <a:pt x="0" y="520700"/>
                </a:lnTo>
                <a:lnTo>
                  <a:pt x="0" y="508000"/>
                </a:lnTo>
                <a:lnTo>
                  <a:pt x="0" y="495300"/>
                </a:lnTo>
                <a:lnTo>
                  <a:pt x="0" y="482600"/>
                </a:lnTo>
                <a:lnTo>
                  <a:pt x="0" y="469900"/>
                </a:lnTo>
                <a:lnTo>
                  <a:pt x="0" y="457200"/>
                </a:lnTo>
                <a:lnTo>
                  <a:pt x="0" y="444500"/>
                </a:lnTo>
                <a:lnTo>
                  <a:pt x="0" y="431800"/>
                </a:lnTo>
                <a:lnTo>
                  <a:pt x="0" y="419100"/>
                </a:lnTo>
                <a:lnTo>
                  <a:pt x="0" y="406400"/>
                </a:lnTo>
                <a:lnTo>
                  <a:pt x="0" y="393700"/>
                </a:lnTo>
                <a:lnTo>
                  <a:pt x="0" y="381000"/>
                </a:lnTo>
                <a:lnTo>
                  <a:pt x="0" y="368300"/>
                </a:lnTo>
                <a:lnTo>
                  <a:pt x="0" y="355600"/>
                </a:lnTo>
                <a:lnTo>
                  <a:pt x="0" y="342900"/>
                </a:lnTo>
                <a:lnTo>
                  <a:pt x="0" y="330200"/>
                </a:lnTo>
                <a:lnTo>
                  <a:pt x="0" y="317500"/>
                </a:lnTo>
                <a:lnTo>
                  <a:pt x="0" y="304800"/>
                </a:lnTo>
                <a:lnTo>
                  <a:pt x="0" y="292100"/>
                </a:lnTo>
                <a:lnTo>
                  <a:pt x="0" y="279400"/>
                </a:lnTo>
                <a:lnTo>
                  <a:pt x="0" y="266700"/>
                </a:lnTo>
                <a:lnTo>
                  <a:pt x="0" y="254000"/>
                </a:lnTo>
                <a:lnTo>
                  <a:pt x="0" y="241300"/>
                </a:lnTo>
                <a:lnTo>
                  <a:pt x="0" y="228600"/>
                </a:lnTo>
                <a:lnTo>
                  <a:pt x="0" y="215900"/>
                </a:lnTo>
                <a:lnTo>
                  <a:pt x="0" y="203200"/>
                </a:lnTo>
                <a:lnTo>
                  <a:pt x="0" y="190500"/>
                </a:lnTo>
                <a:lnTo>
                  <a:pt x="0" y="177800"/>
                </a:lnTo>
                <a:lnTo>
                  <a:pt x="0" y="165100"/>
                </a:lnTo>
                <a:lnTo>
                  <a:pt x="0" y="152400"/>
                </a:lnTo>
                <a:lnTo>
                  <a:pt x="0" y="139700"/>
                </a:lnTo>
                <a:lnTo>
                  <a:pt x="0" y="127000"/>
                </a:lnTo>
                <a:lnTo>
                  <a:pt x="0" y="114300"/>
                </a:lnTo>
                <a:lnTo>
                  <a:pt x="0" y="101600"/>
                </a:lnTo>
                <a:lnTo>
                  <a:pt x="0" y="88900"/>
                </a:lnTo>
                <a:lnTo>
                  <a:pt x="0" y="76200"/>
                </a:lnTo>
                <a:lnTo>
                  <a:pt x="0" y="63500"/>
                </a:lnTo>
                <a:lnTo>
                  <a:pt x="0" y="50800"/>
                </a:lnTo>
                <a:lnTo>
                  <a:pt x="0" y="38100"/>
                </a:lnTo>
                <a:lnTo>
                  <a:pt x="0" y="25400"/>
                </a:lnTo>
                <a:lnTo>
                  <a:pt x="0" y="12700"/>
                </a:lnTo>
                <a:lnTo>
                  <a:pt x="0" y="0"/>
                </a:lnTo>
                <a:lnTo>
                  <a:pt x="5410200" y="0"/>
                </a:lnTo>
                <a:lnTo>
                  <a:pt x="5410200" y="12700"/>
                </a:lnTo>
                <a:lnTo>
                  <a:pt x="5410200" y="25400"/>
                </a:lnTo>
                <a:lnTo>
                  <a:pt x="5410200" y="38100"/>
                </a:lnTo>
                <a:lnTo>
                  <a:pt x="5410200" y="50800"/>
                </a:lnTo>
                <a:lnTo>
                  <a:pt x="5410200" y="63500"/>
                </a:lnTo>
                <a:lnTo>
                  <a:pt x="5410200" y="76200"/>
                </a:lnTo>
                <a:lnTo>
                  <a:pt x="5410200" y="88900"/>
                </a:lnTo>
                <a:lnTo>
                  <a:pt x="5410200" y="101600"/>
                </a:lnTo>
                <a:lnTo>
                  <a:pt x="5410200" y="114300"/>
                </a:lnTo>
                <a:lnTo>
                  <a:pt x="5410200" y="127000"/>
                </a:lnTo>
                <a:lnTo>
                  <a:pt x="5410200" y="139700"/>
                </a:lnTo>
                <a:lnTo>
                  <a:pt x="5410200" y="152400"/>
                </a:lnTo>
                <a:lnTo>
                  <a:pt x="5410200" y="165100"/>
                </a:lnTo>
                <a:lnTo>
                  <a:pt x="5410200" y="177800"/>
                </a:lnTo>
                <a:lnTo>
                  <a:pt x="5410200" y="190500"/>
                </a:lnTo>
                <a:lnTo>
                  <a:pt x="5410200" y="203200"/>
                </a:lnTo>
                <a:lnTo>
                  <a:pt x="5410200" y="215900"/>
                </a:lnTo>
                <a:lnTo>
                  <a:pt x="5410200" y="228600"/>
                </a:lnTo>
                <a:lnTo>
                  <a:pt x="5410200" y="241300"/>
                </a:lnTo>
                <a:lnTo>
                  <a:pt x="5410200" y="254000"/>
                </a:lnTo>
                <a:lnTo>
                  <a:pt x="5410200" y="266700"/>
                </a:lnTo>
                <a:lnTo>
                  <a:pt x="5410200" y="279400"/>
                </a:lnTo>
                <a:lnTo>
                  <a:pt x="5410200" y="292100"/>
                </a:lnTo>
                <a:lnTo>
                  <a:pt x="5410200" y="304800"/>
                </a:lnTo>
                <a:lnTo>
                  <a:pt x="5410200" y="317500"/>
                </a:lnTo>
                <a:lnTo>
                  <a:pt x="5410200" y="330200"/>
                </a:lnTo>
                <a:lnTo>
                  <a:pt x="5410200" y="342900"/>
                </a:lnTo>
                <a:lnTo>
                  <a:pt x="5410200" y="355600"/>
                </a:lnTo>
                <a:lnTo>
                  <a:pt x="5410200" y="368300"/>
                </a:lnTo>
                <a:lnTo>
                  <a:pt x="5410200" y="381000"/>
                </a:lnTo>
                <a:lnTo>
                  <a:pt x="5410200" y="393700"/>
                </a:lnTo>
                <a:lnTo>
                  <a:pt x="5410200" y="406400"/>
                </a:lnTo>
                <a:lnTo>
                  <a:pt x="5410200" y="419100"/>
                </a:lnTo>
                <a:lnTo>
                  <a:pt x="5410200" y="431800"/>
                </a:lnTo>
                <a:lnTo>
                  <a:pt x="5410200" y="444500"/>
                </a:lnTo>
                <a:lnTo>
                  <a:pt x="5410200" y="457200"/>
                </a:lnTo>
                <a:lnTo>
                  <a:pt x="5410200" y="469900"/>
                </a:lnTo>
                <a:lnTo>
                  <a:pt x="5410200" y="482600"/>
                </a:lnTo>
                <a:lnTo>
                  <a:pt x="5410200" y="495300"/>
                </a:lnTo>
                <a:lnTo>
                  <a:pt x="5410200" y="508000"/>
                </a:lnTo>
                <a:lnTo>
                  <a:pt x="5410200" y="520700"/>
                </a:lnTo>
                <a:lnTo>
                  <a:pt x="5410200" y="533400"/>
                </a:lnTo>
                <a:lnTo>
                  <a:pt x="5410200" y="546100"/>
                </a:lnTo>
                <a:lnTo>
                  <a:pt x="5410200" y="558800"/>
                </a:lnTo>
                <a:lnTo>
                  <a:pt x="5410200" y="571500"/>
                </a:lnTo>
                <a:lnTo>
                  <a:pt x="5410200" y="584200"/>
                </a:lnTo>
                <a:lnTo>
                  <a:pt x="5410200" y="596900"/>
                </a:lnTo>
                <a:lnTo>
                  <a:pt x="5410200" y="609600"/>
                </a:lnTo>
                <a:lnTo>
                  <a:pt x="5410200" y="622300"/>
                </a:lnTo>
                <a:lnTo>
                  <a:pt x="5410200" y="635000"/>
                </a:lnTo>
                <a:lnTo>
                  <a:pt x="5410200" y="647700"/>
                </a:lnTo>
                <a:lnTo>
                  <a:pt x="5410200" y="660400"/>
                </a:lnTo>
                <a:lnTo>
                  <a:pt x="5410200" y="673100"/>
                </a:lnTo>
                <a:lnTo>
                  <a:pt x="5410200" y="685800"/>
                </a:lnTo>
                <a:lnTo>
                  <a:pt x="5410200" y="698500"/>
                </a:lnTo>
                <a:lnTo>
                  <a:pt x="5410200" y="711200"/>
                </a:lnTo>
                <a:lnTo>
                  <a:pt x="5410200" y="723900"/>
                </a:lnTo>
                <a:lnTo>
                  <a:pt x="5410200" y="736600"/>
                </a:lnTo>
                <a:lnTo>
                  <a:pt x="5410200" y="749300"/>
                </a:lnTo>
                <a:lnTo>
                  <a:pt x="5410200" y="762000"/>
                </a:lnTo>
                <a:lnTo>
                  <a:pt x="5410200" y="774700"/>
                </a:lnTo>
                <a:lnTo>
                  <a:pt x="5410200" y="787400"/>
                </a:lnTo>
                <a:lnTo>
                  <a:pt x="5410200" y="800100"/>
                </a:lnTo>
                <a:lnTo>
                  <a:pt x="5410200" y="812800"/>
                </a:lnTo>
                <a:lnTo>
                  <a:pt x="5410200" y="825500"/>
                </a:lnTo>
                <a:lnTo>
                  <a:pt x="5410200" y="838200"/>
                </a:lnTo>
                <a:lnTo>
                  <a:pt x="5410200" y="850900"/>
                </a:lnTo>
                <a:lnTo>
                  <a:pt x="5410200" y="863600"/>
                </a:lnTo>
                <a:lnTo>
                  <a:pt x="5410200" y="876300"/>
                </a:lnTo>
                <a:lnTo>
                  <a:pt x="5410200" y="889000"/>
                </a:lnTo>
                <a:lnTo>
                  <a:pt x="5410200" y="901700"/>
                </a:lnTo>
                <a:lnTo>
                  <a:pt x="5410200" y="914400"/>
                </a:lnTo>
                <a:lnTo>
                  <a:pt x="5410200" y="927100"/>
                </a:lnTo>
                <a:lnTo>
                  <a:pt x="5410200" y="939800"/>
                </a:lnTo>
                <a:lnTo>
                  <a:pt x="5410200" y="952500"/>
                </a:lnTo>
                <a:lnTo>
                  <a:pt x="5410200" y="965200"/>
                </a:lnTo>
                <a:lnTo>
                  <a:pt x="5410200" y="977900"/>
                </a:lnTo>
                <a:lnTo>
                  <a:pt x="5410200" y="990600"/>
                </a:lnTo>
                <a:lnTo>
                  <a:pt x="5410200" y="1003300"/>
                </a:lnTo>
                <a:lnTo>
                  <a:pt x="5410200" y="1016000"/>
                </a:lnTo>
                <a:lnTo>
                  <a:pt x="5410200" y="1028700"/>
                </a:lnTo>
                <a:lnTo>
                  <a:pt x="5410200" y="1041400"/>
                </a:lnTo>
                <a:lnTo>
                  <a:pt x="5410200" y="1054100"/>
                </a:lnTo>
                <a:lnTo>
                  <a:pt x="5410200" y="1066800"/>
                </a:lnTo>
                <a:lnTo>
                  <a:pt x="5410200" y="1079500"/>
                </a:lnTo>
                <a:lnTo>
                  <a:pt x="5410200" y="1092200"/>
                </a:lnTo>
                <a:lnTo>
                  <a:pt x="5410200" y="1104900"/>
                </a:lnTo>
                <a:lnTo>
                  <a:pt x="5410200" y="1117600"/>
                </a:lnTo>
                <a:lnTo>
                  <a:pt x="5410200" y="1130300"/>
                </a:lnTo>
                <a:lnTo>
                  <a:pt x="5410200" y="1143000"/>
                </a:lnTo>
                <a:lnTo>
                  <a:pt x="5410200" y="1155700"/>
                </a:lnTo>
                <a:lnTo>
                  <a:pt x="5410200" y="1168400"/>
                </a:lnTo>
                <a:lnTo>
                  <a:pt x="5410200" y="1181100"/>
                </a:lnTo>
                <a:lnTo>
                  <a:pt x="5410200" y="1193800"/>
                </a:lnTo>
                <a:lnTo>
                  <a:pt x="5410200" y="1206500"/>
                </a:lnTo>
                <a:lnTo>
                  <a:pt x="5410200" y="1219200"/>
                </a:lnTo>
                <a:lnTo>
                  <a:pt x="5410200" y="1231900"/>
                </a:lnTo>
                <a:lnTo>
                  <a:pt x="5410200" y="1244600"/>
                </a:lnTo>
                <a:lnTo>
                  <a:pt x="5410200" y="1257300"/>
                </a:lnTo>
                <a:lnTo>
                  <a:pt x="5410200" y="1270000"/>
                </a:lnTo>
                <a:lnTo>
                  <a:pt x="5410200" y="1282700"/>
                </a:lnTo>
                <a:lnTo>
                  <a:pt x="5410200" y="1295400"/>
                </a:lnTo>
                <a:lnTo>
                  <a:pt x="5410200" y="1308100"/>
                </a:lnTo>
                <a:lnTo>
                  <a:pt x="5410200" y="1320800"/>
                </a:lnTo>
                <a:lnTo>
                  <a:pt x="5410200" y="1333500"/>
                </a:lnTo>
                <a:lnTo>
                  <a:pt x="5410200" y="1346200"/>
                </a:lnTo>
                <a:lnTo>
                  <a:pt x="5410200" y="1358900"/>
                </a:lnTo>
                <a:lnTo>
                  <a:pt x="5410200" y="1371600"/>
                </a:lnTo>
                <a:lnTo>
                  <a:pt x="5410200" y="1384300"/>
                </a:lnTo>
                <a:lnTo>
                  <a:pt x="5410200" y="1397000"/>
                </a:lnTo>
                <a:lnTo>
                  <a:pt x="5410200" y="1409700"/>
                </a:lnTo>
                <a:lnTo>
                  <a:pt x="5410200" y="1422400"/>
                </a:lnTo>
                <a:lnTo>
                  <a:pt x="5410200" y="1435100"/>
                </a:lnTo>
                <a:lnTo>
                  <a:pt x="5410200" y="1447800"/>
                </a:lnTo>
                <a:lnTo>
                  <a:pt x="5410200" y="1460500"/>
                </a:lnTo>
                <a:lnTo>
                  <a:pt x="5410200" y="1473200"/>
                </a:lnTo>
                <a:lnTo>
                  <a:pt x="5410200" y="1485900"/>
                </a:lnTo>
                <a:lnTo>
                  <a:pt x="5410200" y="1498600"/>
                </a:lnTo>
                <a:lnTo>
                  <a:pt x="5410200" y="1511300"/>
                </a:lnTo>
                <a:lnTo>
                  <a:pt x="5410200" y="1524000"/>
                </a:lnTo>
                <a:lnTo>
                  <a:pt x="5410200" y="1536700"/>
                </a:lnTo>
                <a:lnTo>
                  <a:pt x="5410200" y="1549400"/>
                </a:lnTo>
                <a:lnTo>
                  <a:pt x="5410200" y="1562100"/>
                </a:lnTo>
                <a:lnTo>
                  <a:pt x="5410200" y="1574800"/>
                </a:lnTo>
                <a:lnTo>
                  <a:pt x="5410200" y="1587500"/>
                </a:lnTo>
                <a:lnTo>
                  <a:pt x="5410200" y="1600200"/>
                </a:lnTo>
                <a:lnTo>
                  <a:pt x="5410200" y="1612900"/>
                </a:lnTo>
                <a:lnTo>
                  <a:pt x="5410200" y="1625600"/>
                </a:lnTo>
                <a:lnTo>
                  <a:pt x="5410200" y="1638300"/>
                </a:lnTo>
                <a:lnTo>
                  <a:pt x="5410200" y="1651000"/>
                </a:lnTo>
                <a:lnTo>
                  <a:pt x="5410200" y="1663700"/>
                </a:lnTo>
                <a:lnTo>
                  <a:pt x="5410200" y="1676400"/>
                </a:lnTo>
                <a:lnTo>
                  <a:pt x="5410200" y="1689100"/>
                </a:lnTo>
                <a:lnTo>
                  <a:pt x="5410200" y="1701800"/>
                </a:lnTo>
                <a:lnTo>
                  <a:pt x="5410200" y="1714500"/>
                </a:lnTo>
                <a:lnTo>
                  <a:pt x="5410200" y="1727200"/>
                </a:lnTo>
                <a:lnTo>
                  <a:pt x="5410200" y="1739900"/>
                </a:lnTo>
                <a:lnTo>
                  <a:pt x="5410200" y="1752600"/>
                </a:lnTo>
                <a:lnTo>
                  <a:pt x="5410200" y="1765300"/>
                </a:lnTo>
                <a:lnTo>
                  <a:pt x="5410200" y="1778000"/>
                </a:lnTo>
                <a:lnTo>
                  <a:pt x="5410200" y="1790700"/>
                </a:lnTo>
                <a:lnTo>
                  <a:pt x="5410200" y="1803400"/>
                </a:lnTo>
                <a:lnTo>
                  <a:pt x="5410200" y="1816100"/>
                </a:lnTo>
                <a:lnTo>
                  <a:pt x="5410200" y="1828800"/>
                </a:lnTo>
                <a:lnTo>
                  <a:pt x="5410200" y="1841500"/>
                </a:lnTo>
                <a:lnTo>
                  <a:pt x="5410200" y="1854200"/>
                </a:lnTo>
                <a:lnTo>
                  <a:pt x="5410200" y="1866900"/>
                </a:lnTo>
                <a:lnTo>
                  <a:pt x="5410200" y="1879600"/>
                </a:lnTo>
                <a:lnTo>
                  <a:pt x="5410200" y="1892300"/>
                </a:lnTo>
                <a:lnTo>
                  <a:pt x="5410200" y="1905000"/>
                </a:lnTo>
                <a:lnTo>
                  <a:pt x="5410200" y="1917700"/>
                </a:lnTo>
                <a:lnTo>
                  <a:pt x="5410200" y="1930400"/>
                </a:lnTo>
                <a:lnTo>
                  <a:pt x="5410200" y="1943100"/>
                </a:lnTo>
                <a:lnTo>
                  <a:pt x="5410200" y="1955800"/>
                </a:lnTo>
                <a:lnTo>
                  <a:pt x="5410200" y="1968500"/>
                </a:lnTo>
                <a:lnTo>
                  <a:pt x="5410200" y="1981200"/>
                </a:lnTo>
                <a:lnTo>
                  <a:pt x="5410200" y="1993900"/>
                </a:lnTo>
                <a:lnTo>
                  <a:pt x="5410200" y="2006600"/>
                </a:lnTo>
                <a:lnTo>
                  <a:pt x="5410200" y="2019300"/>
                </a:lnTo>
                <a:lnTo>
                  <a:pt x="5410200" y="2032000"/>
                </a:lnTo>
                <a:lnTo>
                  <a:pt x="5410200" y="2044700"/>
                </a:lnTo>
                <a:lnTo>
                  <a:pt x="5410200" y="2057400"/>
                </a:lnTo>
                <a:lnTo>
                  <a:pt x="5410200" y="2070100"/>
                </a:lnTo>
                <a:lnTo>
                  <a:pt x="5410200" y="2082800"/>
                </a:lnTo>
                <a:lnTo>
                  <a:pt x="5410200" y="2095500"/>
                </a:lnTo>
                <a:lnTo>
                  <a:pt x="5410200" y="2108200"/>
                </a:lnTo>
                <a:lnTo>
                  <a:pt x="5410200" y="2120900"/>
                </a:lnTo>
                <a:lnTo>
                  <a:pt x="5410200" y="2133600"/>
                </a:lnTo>
                <a:lnTo>
                  <a:pt x="5410200" y="2146300"/>
                </a:lnTo>
                <a:lnTo>
                  <a:pt x="5410200" y="2159000"/>
                </a:lnTo>
                <a:lnTo>
                  <a:pt x="5410200" y="2171700"/>
                </a:lnTo>
                <a:lnTo>
                  <a:pt x="5410200" y="2184400"/>
                </a:lnTo>
                <a:lnTo>
                  <a:pt x="5410200" y="2197100"/>
                </a:lnTo>
                <a:lnTo>
                  <a:pt x="5410200" y="2209800"/>
                </a:lnTo>
                <a:lnTo>
                  <a:pt x="5410200" y="2222500"/>
                </a:lnTo>
                <a:lnTo>
                  <a:pt x="5410200" y="2235200"/>
                </a:lnTo>
                <a:lnTo>
                  <a:pt x="5410200" y="2247900"/>
                </a:lnTo>
                <a:lnTo>
                  <a:pt x="5410200" y="2260600"/>
                </a:lnTo>
                <a:lnTo>
                  <a:pt x="5410200" y="2273300"/>
                </a:lnTo>
                <a:lnTo>
                  <a:pt x="5410200" y="2286000"/>
                </a:lnTo>
                <a:lnTo>
                  <a:pt x="5410200" y="2298700"/>
                </a:lnTo>
                <a:lnTo>
                  <a:pt x="5410200" y="2311400"/>
                </a:lnTo>
                <a:lnTo>
                  <a:pt x="5410200" y="2324100"/>
                </a:lnTo>
                <a:lnTo>
                  <a:pt x="5410200" y="2336800"/>
                </a:lnTo>
                <a:lnTo>
                  <a:pt x="5410200" y="2349500"/>
                </a:lnTo>
                <a:lnTo>
                  <a:pt x="5410200" y="2362200"/>
                </a:lnTo>
                <a:lnTo>
                  <a:pt x="5410200" y="2374900"/>
                </a:lnTo>
                <a:lnTo>
                  <a:pt x="5410200" y="2387600"/>
                </a:lnTo>
                <a:lnTo>
                  <a:pt x="5410200" y="2400300"/>
                </a:lnTo>
                <a:lnTo>
                  <a:pt x="5410200" y="2413000"/>
                </a:lnTo>
                <a:lnTo>
                  <a:pt x="5410200" y="2425700"/>
                </a:lnTo>
                <a:lnTo>
                  <a:pt x="5410200" y="2438400"/>
                </a:lnTo>
                <a:lnTo>
                  <a:pt x="5410200" y="2451100"/>
                </a:lnTo>
                <a:lnTo>
                  <a:pt x="5410200" y="2463800"/>
                </a:lnTo>
                <a:lnTo>
                  <a:pt x="5410200" y="2476500"/>
                </a:lnTo>
                <a:lnTo>
                  <a:pt x="5410200" y="2489200"/>
                </a:lnTo>
                <a:lnTo>
                  <a:pt x="5410200" y="2501900"/>
                </a:lnTo>
                <a:lnTo>
                  <a:pt x="5410200" y="2514600"/>
                </a:lnTo>
                <a:lnTo>
                  <a:pt x="5410200" y="2527300"/>
                </a:lnTo>
                <a:lnTo>
                  <a:pt x="5410200" y="2540000"/>
                </a:lnTo>
                <a:lnTo>
                  <a:pt x="5410200" y="2552700"/>
                </a:lnTo>
                <a:lnTo>
                  <a:pt x="5410200" y="2565400"/>
                </a:lnTo>
                <a:lnTo>
                  <a:pt x="5410200" y="2578100"/>
                </a:lnTo>
                <a:lnTo>
                  <a:pt x="5410200" y="2590800"/>
                </a:lnTo>
                <a:lnTo>
                  <a:pt x="5410200" y="2603500"/>
                </a:lnTo>
                <a:lnTo>
                  <a:pt x="5410200" y="2616200"/>
                </a:lnTo>
                <a:lnTo>
                  <a:pt x="5410200" y="2628900"/>
                </a:lnTo>
                <a:lnTo>
                  <a:pt x="5410200" y="2641600"/>
                </a:lnTo>
                <a:lnTo>
                  <a:pt x="5410200" y="2654300"/>
                </a:lnTo>
                <a:lnTo>
                  <a:pt x="5410200" y="2667000"/>
                </a:lnTo>
                <a:lnTo>
                  <a:pt x="5410200" y="2679700"/>
                </a:lnTo>
                <a:lnTo>
                  <a:pt x="5410200" y="2692400"/>
                </a:lnTo>
                <a:lnTo>
                  <a:pt x="5410200" y="2705100"/>
                </a:lnTo>
                <a:lnTo>
                  <a:pt x="5410200" y="2717800"/>
                </a:lnTo>
                <a:lnTo>
                  <a:pt x="5410200" y="2730500"/>
                </a:lnTo>
                <a:lnTo>
                  <a:pt x="5410200" y="2743200"/>
                </a:lnTo>
                <a:lnTo>
                  <a:pt x="5410200" y="2755900"/>
                </a:lnTo>
                <a:lnTo>
                  <a:pt x="5410200" y="2768600"/>
                </a:lnTo>
                <a:lnTo>
                  <a:pt x="5410200" y="2781300"/>
                </a:lnTo>
                <a:lnTo>
                  <a:pt x="5410200" y="2794000"/>
                </a:lnTo>
                <a:lnTo>
                  <a:pt x="5410200" y="2806700"/>
                </a:lnTo>
                <a:lnTo>
                  <a:pt x="5410200" y="2819400"/>
                </a:lnTo>
                <a:lnTo>
                  <a:pt x="5410200" y="2832100"/>
                </a:lnTo>
                <a:lnTo>
                  <a:pt x="5410200" y="2844800"/>
                </a:lnTo>
                <a:lnTo>
                  <a:pt x="5410200" y="2857500"/>
                </a:lnTo>
                <a:lnTo>
                  <a:pt x="5410200" y="2870200"/>
                </a:lnTo>
                <a:lnTo>
                  <a:pt x="5410200" y="2882900"/>
                </a:lnTo>
                <a:lnTo>
                  <a:pt x="5410200" y="2895600"/>
                </a:lnTo>
                <a:lnTo>
                  <a:pt x="5410200" y="2908300"/>
                </a:lnTo>
                <a:lnTo>
                  <a:pt x="5410200" y="2921000"/>
                </a:lnTo>
                <a:lnTo>
                  <a:pt x="5410200" y="2933700"/>
                </a:lnTo>
                <a:lnTo>
                  <a:pt x="5410200" y="2946400"/>
                </a:lnTo>
                <a:lnTo>
                  <a:pt x="5410200" y="2959100"/>
                </a:lnTo>
                <a:lnTo>
                  <a:pt x="5410200" y="2971800"/>
                </a:lnTo>
                <a:lnTo>
                  <a:pt x="5410200" y="2984500"/>
                </a:lnTo>
                <a:lnTo>
                  <a:pt x="5410200" y="2997200"/>
                </a:lnTo>
                <a:lnTo>
                  <a:pt x="5410200" y="3009900"/>
                </a:lnTo>
                <a:lnTo>
                  <a:pt x="5410200" y="3022600"/>
                </a:lnTo>
                <a:lnTo>
                  <a:pt x="5410200" y="3035300"/>
                </a:lnTo>
                <a:lnTo>
                  <a:pt x="5410200" y="3048000"/>
                </a:lnTo>
                <a:lnTo>
                  <a:pt x="5410200" y="3060700"/>
                </a:lnTo>
                <a:lnTo>
                  <a:pt x="5410200" y="3073400"/>
                </a:lnTo>
                <a:lnTo>
                  <a:pt x="5410200" y="3086100"/>
                </a:lnTo>
                <a:lnTo>
                  <a:pt x="5410200" y="3098800"/>
                </a:lnTo>
                <a:lnTo>
                  <a:pt x="5410200" y="3111500"/>
                </a:lnTo>
                <a:lnTo>
                  <a:pt x="5410200" y="3124200"/>
                </a:lnTo>
                <a:lnTo>
                  <a:pt x="5410200" y="3136900"/>
                </a:lnTo>
                <a:lnTo>
                  <a:pt x="5410200" y="3149600"/>
                </a:lnTo>
                <a:lnTo>
                  <a:pt x="5410200" y="3162300"/>
                </a:lnTo>
                <a:lnTo>
                  <a:pt x="5410200" y="3175000"/>
                </a:lnTo>
                <a:lnTo>
                  <a:pt x="5410200" y="3187700"/>
                </a:lnTo>
                <a:lnTo>
                  <a:pt x="5410200" y="3200400"/>
                </a:lnTo>
                <a:lnTo>
                  <a:pt x="5410200" y="3213100"/>
                </a:lnTo>
                <a:lnTo>
                  <a:pt x="5410200" y="3225800"/>
                </a:lnTo>
                <a:lnTo>
                  <a:pt x="5410200" y="3238500"/>
                </a:lnTo>
                <a:lnTo>
                  <a:pt x="5410200" y="3251200"/>
                </a:lnTo>
                <a:lnTo>
                  <a:pt x="5410200" y="3263900"/>
                </a:lnTo>
                <a:lnTo>
                  <a:pt x="5410200" y="3276600"/>
                </a:lnTo>
                <a:lnTo>
                  <a:pt x="5410200" y="3289300"/>
                </a:lnTo>
                <a:lnTo>
                  <a:pt x="5410200" y="3302000"/>
                </a:lnTo>
                <a:lnTo>
                  <a:pt x="5410200" y="3314700"/>
                </a:lnTo>
                <a:lnTo>
                  <a:pt x="5410200" y="3327400"/>
                </a:lnTo>
                <a:lnTo>
                  <a:pt x="5410200" y="3340100"/>
                </a:lnTo>
                <a:lnTo>
                  <a:pt x="5410200" y="3352800"/>
                </a:lnTo>
                <a:lnTo>
                  <a:pt x="5410200" y="3365500"/>
                </a:lnTo>
                <a:lnTo>
                  <a:pt x="5410200" y="3378200"/>
                </a:lnTo>
                <a:lnTo>
                  <a:pt x="5410200" y="3390900"/>
                </a:lnTo>
                <a:lnTo>
                  <a:pt x="5410200" y="3403600"/>
                </a:lnTo>
                <a:lnTo>
                  <a:pt x="5410200" y="3416300"/>
                </a:lnTo>
                <a:lnTo>
                  <a:pt x="5410200" y="3429000"/>
                </a:lnTo>
                <a:lnTo>
                  <a:pt x="5410200" y="3441700"/>
                </a:lnTo>
                <a:lnTo>
                  <a:pt x="5410200" y="3454400"/>
                </a:lnTo>
                <a:lnTo>
                  <a:pt x="5410200" y="3467100"/>
                </a:lnTo>
                <a:lnTo>
                  <a:pt x="5410200" y="3479800"/>
                </a:lnTo>
                <a:lnTo>
                  <a:pt x="5410200" y="3492500"/>
                </a:lnTo>
                <a:lnTo>
                  <a:pt x="5410200" y="3505200"/>
                </a:lnTo>
                <a:lnTo>
                  <a:pt x="5410200" y="3517900"/>
                </a:lnTo>
                <a:lnTo>
                  <a:pt x="5410200" y="3530600"/>
                </a:lnTo>
                <a:lnTo>
                  <a:pt x="5410200" y="3543300"/>
                </a:lnTo>
                <a:lnTo>
                  <a:pt x="5410200" y="3556000"/>
                </a:lnTo>
                <a:lnTo>
                  <a:pt x="5410200" y="3568700"/>
                </a:lnTo>
                <a:lnTo>
                  <a:pt x="5410200" y="3581400"/>
                </a:lnTo>
                <a:lnTo>
                  <a:pt x="5410200" y="3594100"/>
                </a:lnTo>
                <a:lnTo>
                  <a:pt x="5410200" y="3606800"/>
                </a:lnTo>
                <a:lnTo>
                  <a:pt x="5410200" y="3619500"/>
                </a:lnTo>
                <a:lnTo>
                  <a:pt x="5410200" y="3632200"/>
                </a:lnTo>
                <a:lnTo>
                  <a:pt x="5410200" y="3644900"/>
                </a:lnTo>
                <a:lnTo>
                  <a:pt x="5410200" y="3657600"/>
                </a:lnTo>
                <a:lnTo>
                  <a:pt x="5410200" y="3670300"/>
                </a:lnTo>
                <a:lnTo>
                  <a:pt x="5410200" y="3683000"/>
                </a:lnTo>
                <a:lnTo>
                  <a:pt x="5410200" y="3695700"/>
                </a:lnTo>
                <a:lnTo>
                  <a:pt x="5410200" y="3708400"/>
                </a:lnTo>
                <a:lnTo>
                  <a:pt x="5410200" y="3721100"/>
                </a:lnTo>
                <a:lnTo>
                  <a:pt x="5410200" y="3733800"/>
                </a:lnTo>
                <a:lnTo>
                  <a:pt x="5410200" y="3746500"/>
                </a:lnTo>
                <a:lnTo>
                  <a:pt x="5410200" y="3759200"/>
                </a:lnTo>
                <a:lnTo>
                  <a:pt x="5410200" y="3771900"/>
                </a:lnTo>
                <a:lnTo>
                  <a:pt x="5410200" y="3784600"/>
                </a:lnTo>
                <a:lnTo>
                  <a:pt x="5410200" y="3797300"/>
                </a:lnTo>
                <a:lnTo>
                  <a:pt x="5410200" y="3810000"/>
                </a:lnTo>
                <a:lnTo>
                  <a:pt x="5410200" y="3822700"/>
                </a:lnTo>
                <a:lnTo>
                  <a:pt x="5410200" y="3835400"/>
                </a:lnTo>
                <a:lnTo>
                  <a:pt x="5410200" y="3848100"/>
                </a:lnTo>
                <a:lnTo>
                  <a:pt x="5410200" y="3860800"/>
                </a:lnTo>
                <a:lnTo>
                  <a:pt x="5410200" y="3873500"/>
                </a:lnTo>
                <a:lnTo>
                  <a:pt x="5410200" y="3886200"/>
                </a:lnTo>
                <a:lnTo>
                  <a:pt x="5410200" y="3898900"/>
                </a:lnTo>
                <a:lnTo>
                  <a:pt x="5410200" y="3911600"/>
                </a:lnTo>
                <a:lnTo>
                  <a:pt x="5410200" y="3924300"/>
                </a:lnTo>
                <a:lnTo>
                  <a:pt x="5410200" y="3937000"/>
                </a:lnTo>
                <a:lnTo>
                  <a:pt x="5410200" y="3949700"/>
                </a:lnTo>
                <a:lnTo>
                  <a:pt x="5410200" y="3962400"/>
                </a:lnTo>
                <a:lnTo>
                  <a:pt x="5410200" y="3975100"/>
                </a:lnTo>
                <a:lnTo>
                  <a:pt x="5410200" y="3987800"/>
                </a:lnTo>
                <a:lnTo>
                  <a:pt x="5410200" y="4000500"/>
                </a:lnTo>
                <a:lnTo>
                  <a:pt x="5410200" y="4013200"/>
                </a:lnTo>
                <a:lnTo>
                  <a:pt x="5410200" y="4025900"/>
                </a:lnTo>
                <a:lnTo>
                  <a:pt x="5410200" y="4038600"/>
                </a:lnTo>
                <a:lnTo>
                  <a:pt x="5410200" y="4051300"/>
                </a:lnTo>
                <a:lnTo>
                  <a:pt x="5410200" y="4064000"/>
                </a:lnTo>
                <a:lnTo>
                  <a:pt x="5410200" y="4076700"/>
                </a:lnTo>
                <a:lnTo>
                  <a:pt x="5410200" y="4089400"/>
                </a:lnTo>
                <a:lnTo>
                  <a:pt x="5410200" y="4102100"/>
                </a:lnTo>
                <a:lnTo>
                  <a:pt x="5410200" y="4114800"/>
                </a:lnTo>
                <a:lnTo>
                  <a:pt x="5410200" y="4127500"/>
                </a:lnTo>
                <a:lnTo>
                  <a:pt x="5410200" y="4140200"/>
                </a:lnTo>
                <a:lnTo>
                  <a:pt x="5410200" y="4152900"/>
                </a:lnTo>
                <a:lnTo>
                  <a:pt x="5410200" y="4165600"/>
                </a:lnTo>
                <a:lnTo>
                  <a:pt x="5410200" y="4178300"/>
                </a:lnTo>
                <a:lnTo>
                  <a:pt x="5410200" y="4191000"/>
                </a:lnTo>
                <a:lnTo>
                  <a:pt x="5410200" y="4203700"/>
                </a:lnTo>
                <a:lnTo>
                  <a:pt x="5410200" y="4216400"/>
                </a:lnTo>
                <a:lnTo>
                  <a:pt x="5410200" y="4229100"/>
                </a:lnTo>
                <a:lnTo>
                  <a:pt x="5410200" y="4241800"/>
                </a:lnTo>
                <a:lnTo>
                  <a:pt x="5410200" y="4254500"/>
                </a:lnTo>
                <a:lnTo>
                  <a:pt x="5410200" y="4267200"/>
                </a:lnTo>
                <a:lnTo>
                  <a:pt x="5410200" y="4279900"/>
                </a:lnTo>
                <a:lnTo>
                  <a:pt x="5410200" y="4292600"/>
                </a:lnTo>
                <a:lnTo>
                  <a:pt x="5410200" y="4305300"/>
                </a:lnTo>
                <a:lnTo>
                  <a:pt x="5410200" y="4318000"/>
                </a:lnTo>
                <a:lnTo>
                  <a:pt x="5410200" y="4330700"/>
                </a:lnTo>
                <a:lnTo>
                  <a:pt x="5410200" y="4343400"/>
                </a:lnTo>
                <a:lnTo>
                  <a:pt x="5410200" y="4356100"/>
                </a:lnTo>
                <a:lnTo>
                  <a:pt x="5410200" y="4368800"/>
                </a:lnTo>
                <a:lnTo>
                  <a:pt x="5410200" y="4381500"/>
                </a:lnTo>
                <a:lnTo>
                  <a:pt x="5410200" y="4394200"/>
                </a:lnTo>
                <a:lnTo>
                  <a:pt x="5410200" y="4406900"/>
                </a:lnTo>
                <a:lnTo>
                  <a:pt x="5410200" y="4419600"/>
                </a:lnTo>
                <a:lnTo>
                  <a:pt x="5410200" y="4432300"/>
                </a:lnTo>
                <a:lnTo>
                  <a:pt x="5410200" y="4445000"/>
                </a:lnTo>
                <a:lnTo>
                  <a:pt x="5410200" y="4457700"/>
                </a:lnTo>
                <a:lnTo>
                  <a:pt x="5410200" y="4470400"/>
                </a:lnTo>
                <a:lnTo>
                  <a:pt x="5410200" y="4483100"/>
                </a:lnTo>
                <a:lnTo>
                  <a:pt x="5410200" y="4495800"/>
                </a:lnTo>
                <a:lnTo>
                  <a:pt x="5410200" y="4508500"/>
                </a:lnTo>
                <a:lnTo>
                  <a:pt x="5410200" y="4521200"/>
                </a:lnTo>
                <a:lnTo>
                  <a:pt x="5410200" y="4533900"/>
                </a:lnTo>
                <a:lnTo>
                  <a:pt x="5410200" y="4546600"/>
                </a:lnTo>
                <a:lnTo>
                  <a:pt x="5410200" y="4559300"/>
                </a:lnTo>
                <a:lnTo>
                  <a:pt x="5410200" y="4559300"/>
                </a:lnTo>
                <a:lnTo>
                  <a:pt x="5410200" y="4572000"/>
                </a:lnTo>
                <a:lnTo>
                  <a:pt x="5410200" y="4584700"/>
                </a:lnTo>
                <a:lnTo>
                  <a:pt x="5410200" y="4597400"/>
                </a:lnTo>
                <a:lnTo>
                  <a:pt x="5410200" y="4610100"/>
                </a:lnTo>
                <a:lnTo>
                  <a:pt x="5410200" y="4622800"/>
                </a:lnTo>
                <a:lnTo>
                  <a:pt x="5410200" y="4635500"/>
                </a:lnTo>
                <a:lnTo>
                  <a:pt x="5410200" y="4648200"/>
                </a:lnTo>
                <a:lnTo>
                  <a:pt x="5410200" y="4660900"/>
                </a:lnTo>
                <a:lnTo>
                  <a:pt x="5410200" y="4673600"/>
                </a:lnTo>
                <a:lnTo>
                  <a:pt x="5410200" y="4686300"/>
                </a:lnTo>
                <a:lnTo>
                  <a:pt x="5410200" y="4699000"/>
                </a:lnTo>
                <a:lnTo>
                  <a:pt x="5410200" y="4711700"/>
                </a:lnTo>
                <a:lnTo>
                  <a:pt x="5410200" y="4724400"/>
                </a:lnTo>
                <a:lnTo>
                  <a:pt x="5410200" y="4737100"/>
                </a:lnTo>
                <a:lnTo>
                  <a:pt x="5410200" y="4749800"/>
                </a:lnTo>
                <a:lnTo>
                  <a:pt x="5410200" y="4762500"/>
                </a:lnTo>
                <a:lnTo>
                  <a:pt x="5410200" y="4775200"/>
                </a:lnTo>
                <a:lnTo>
                  <a:pt x="5410200" y="4787900"/>
                </a:lnTo>
                <a:lnTo>
                  <a:pt x="5410200" y="4800600"/>
                </a:lnTo>
                <a:lnTo>
                  <a:pt x="5410200" y="4813300"/>
                </a:lnTo>
                <a:lnTo>
                  <a:pt x="5410200" y="4826000"/>
                </a:lnTo>
                <a:lnTo>
                  <a:pt x="5410200" y="4838700"/>
                </a:lnTo>
                <a:lnTo>
                  <a:pt x="5410200" y="4851400"/>
                </a:lnTo>
                <a:lnTo>
                  <a:pt x="5410200" y="4864100"/>
                </a:lnTo>
                <a:lnTo>
                  <a:pt x="5410200" y="4876800"/>
                </a:lnTo>
                <a:lnTo>
                  <a:pt x="5410200" y="4889500"/>
                </a:lnTo>
                <a:lnTo>
                  <a:pt x="5410200" y="4902200"/>
                </a:lnTo>
                <a:lnTo>
                  <a:pt x="5410200" y="4914900"/>
                </a:lnTo>
                <a:lnTo>
                  <a:pt x="5410200" y="4927600"/>
                </a:lnTo>
                <a:lnTo>
                  <a:pt x="5410200" y="4940300"/>
                </a:lnTo>
                <a:lnTo>
                  <a:pt x="5410200" y="4953000"/>
                </a:lnTo>
                <a:lnTo>
                  <a:pt x="5410200" y="4965700"/>
                </a:lnTo>
                <a:lnTo>
                  <a:pt x="5410200" y="4978400"/>
                </a:lnTo>
                <a:lnTo>
                  <a:pt x="5410200" y="4991100"/>
                </a:lnTo>
                <a:lnTo>
                  <a:pt x="5410200" y="5003800"/>
                </a:lnTo>
                <a:lnTo>
                  <a:pt x="5410200" y="5016500"/>
                </a:lnTo>
                <a:lnTo>
                  <a:pt x="5410200" y="5029200"/>
                </a:lnTo>
                <a:lnTo>
                  <a:pt x="5410200" y="5041900"/>
                </a:lnTo>
                <a:lnTo>
                  <a:pt x="5410200" y="5054600"/>
                </a:lnTo>
                <a:lnTo>
                  <a:pt x="5410200" y="5067300"/>
                </a:lnTo>
                <a:lnTo>
                  <a:pt x="5410200" y="5080000"/>
                </a:lnTo>
                <a:lnTo>
                  <a:pt x="5410200" y="5092700"/>
                </a:lnTo>
                <a:lnTo>
                  <a:pt x="5410200" y="5105400"/>
                </a:lnTo>
                <a:lnTo>
                  <a:pt x="5410200" y="5118100"/>
                </a:lnTo>
                <a:lnTo>
                  <a:pt x="5410200" y="5130800"/>
                </a:lnTo>
                <a:lnTo>
                  <a:pt x="5410200" y="5143500"/>
                </a:lnTo>
                <a:lnTo>
                  <a:pt x="5410200" y="5156200"/>
                </a:lnTo>
                <a:lnTo>
                  <a:pt x="5410200" y="5168900"/>
                </a:lnTo>
                <a:lnTo>
                  <a:pt x="5410200" y="5181600"/>
                </a:lnTo>
                <a:lnTo>
                  <a:pt x="5410200" y="5194300"/>
                </a:lnTo>
                <a:lnTo>
                  <a:pt x="5410200" y="5207000"/>
                </a:lnTo>
                <a:lnTo>
                  <a:pt x="5410200" y="5219700"/>
                </a:lnTo>
                <a:lnTo>
                  <a:pt x="5410200" y="5232400"/>
                </a:lnTo>
                <a:lnTo>
                  <a:pt x="5410200" y="5245100"/>
                </a:lnTo>
                <a:lnTo>
                  <a:pt x="5410200" y="5257800"/>
                </a:lnTo>
                <a:lnTo>
                  <a:pt x="5410200" y="5270500"/>
                </a:lnTo>
                <a:lnTo>
                  <a:pt x="5410200" y="5283200"/>
                </a:lnTo>
                <a:lnTo>
                  <a:pt x="5410200" y="5295900"/>
                </a:lnTo>
                <a:lnTo>
                  <a:pt x="5410200" y="5308600"/>
                </a:lnTo>
                <a:lnTo>
                  <a:pt x="5410200" y="5321300"/>
                </a:lnTo>
                <a:lnTo>
                  <a:pt x="5410200" y="5334000"/>
                </a:lnTo>
                <a:lnTo>
                  <a:pt x="5410200" y="5346700"/>
                </a:lnTo>
                <a:lnTo>
                  <a:pt x="5410200" y="5359400"/>
                </a:lnTo>
                <a:lnTo>
                  <a:pt x="5410200" y="5372100"/>
                </a:lnTo>
                <a:lnTo>
                  <a:pt x="5410200" y="5384800"/>
                </a:lnTo>
                <a:lnTo>
                  <a:pt x="5410200" y="5397500"/>
                </a:lnTo>
                <a:lnTo>
                  <a:pt x="5410200" y="5410200"/>
                </a:lnTo>
                <a:lnTo>
                  <a:pt x="5410200" y="5422900"/>
                </a:lnTo>
                <a:lnTo>
                  <a:pt x="5410200" y="5435600"/>
                </a:lnTo>
                <a:lnTo>
                  <a:pt x="5410200" y="5448300"/>
                </a:lnTo>
                <a:lnTo>
                  <a:pt x="5410200" y="5461000"/>
                </a:lnTo>
                <a:lnTo>
                  <a:pt x="5410200" y="5473700"/>
                </a:lnTo>
                <a:lnTo>
                  <a:pt x="5410200" y="5486400"/>
                </a:lnTo>
                <a:lnTo>
                  <a:pt x="5410200" y="5499100"/>
                </a:lnTo>
                <a:lnTo>
                  <a:pt x="5410200" y="5511800"/>
                </a:lnTo>
                <a:lnTo>
                  <a:pt x="5410200" y="5524500"/>
                </a:lnTo>
                <a:lnTo>
                  <a:pt x="5410200" y="5537200"/>
                </a:lnTo>
                <a:lnTo>
                  <a:pt x="5410200" y="5549900"/>
                </a:lnTo>
                <a:lnTo>
                  <a:pt x="5410200" y="5562600"/>
                </a:lnTo>
                <a:lnTo>
                  <a:pt x="5410200" y="5575300"/>
                </a:lnTo>
                <a:lnTo>
                  <a:pt x="5410200" y="5588000"/>
                </a:lnTo>
                <a:lnTo>
                  <a:pt x="5410200" y="5600700"/>
                </a:lnTo>
                <a:lnTo>
                  <a:pt x="5410200" y="5613400"/>
                </a:lnTo>
                <a:lnTo>
                  <a:pt x="5410200" y="5626100"/>
                </a:lnTo>
                <a:lnTo>
                  <a:pt x="5410200" y="5638800"/>
                </a:lnTo>
                <a:lnTo>
                  <a:pt x="5410200" y="5651500"/>
                </a:lnTo>
                <a:lnTo>
                  <a:pt x="5410200" y="5664200"/>
                </a:lnTo>
                <a:lnTo>
                  <a:pt x="5410200" y="5676900"/>
                </a:lnTo>
                <a:lnTo>
                  <a:pt x="5410200" y="5689600"/>
                </a:lnTo>
                <a:lnTo>
                  <a:pt x="5410200" y="5702300"/>
                </a:lnTo>
                <a:lnTo>
                  <a:pt x="5410200" y="5715000"/>
                </a:lnTo>
                <a:lnTo>
                  <a:pt x="5410200" y="5727700"/>
                </a:lnTo>
                <a:lnTo>
                  <a:pt x="5410200" y="5740400"/>
                </a:lnTo>
                <a:lnTo>
                  <a:pt x="5410200" y="5753100"/>
                </a:lnTo>
                <a:lnTo>
                  <a:pt x="5410200" y="5765800"/>
                </a:lnTo>
                <a:lnTo>
                  <a:pt x="5410200" y="5778500"/>
                </a:lnTo>
                <a:lnTo>
                  <a:pt x="5410200" y="5791200"/>
                </a:lnTo>
                <a:lnTo>
                  <a:pt x="5410200" y="5803900"/>
                </a:lnTo>
                <a:lnTo>
                  <a:pt x="5410200" y="5816600"/>
                </a:lnTo>
                <a:lnTo>
                  <a:pt x="5410200" y="5829300"/>
                </a:lnTo>
                <a:lnTo>
                  <a:pt x="5410200" y="5842000"/>
                </a:lnTo>
                <a:lnTo>
                  <a:pt x="5410200" y="5854700"/>
                </a:lnTo>
                <a:lnTo>
                  <a:pt x="5410200" y="5867400"/>
                </a:lnTo>
                <a:lnTo>
                  <a:pt x="5410200" y="5880100"/>
                </a:lnTo>
                <a:lnTo>
                  <a:pt x="5410200" y="5892800"/>
                </a:lnTo>
                <a:lnTo>
                  <a:pt x="5410200" y="5905500"/>
                </a:lnTo>
                <a:lnTo>
                  <a:pt x="5410200" y="5918200"/>
                </a:lnTo>
                <a:lnTo>
                  <a:pt x="5410200" y="5930900"/>
                </a:lnTo>
                <a:lnTo>
                  <a:pt x="5410200" y="5943600"/>
                </a:lnTo>
                <a:lnTo>
                  <a:pt x="5410200" y="5956300"/>
                </a:lnTo>
                <a:lnTo>
                  <a:pt x="5410200" y="5969000"/>
                </a:lnTo>
                <a:lnTo>
                  <a:pt x="5410200" y="5981700"/>
                </a:lnTo>
                <a:lnTo>
                  <a:pt x="5410200" y="5994400"/>
                </a:lnTo>
                <a:lnTo>
                  <a:pt x="5410200" y="6007100"/>
                </a:lnTo>
                <a:lnTo>
                  <a:pt x="5410200" y="6019800"/>
                </a:lnTo>
                <a:lnTo>
                  <a:pt x="5410200" y="6032500"/>
                </a:lnTo>
                <a:lnTo>
                  <a:pt x="5410200" y="6045200"/>
                </a:lnTo>
                <a:lnTo>
                  <a:pt x="5410200" y="6057900"/>
                </a:lnTo>
                <a:lnTo>
                  <a:pt x="5410200" y="6070600"/>
                </a:lnTo>
                <a:lnTo>
                  <a:pt x="5410200" y="6083300"/>
                </a:lnTo>
                <a:lnTo>
                  <a:pt x="5410200" y="6096000"/>
                </a:lnTo>
                <a:lnTo>
                  <a:pt x="5410200" y="6108700"/>
                </a:lnTo>
                <a:lnTo>
                  <a:pt x="5410200" y="6121400"/>
                </a:lnTo>
                <a:lnTo>
                  <a:pt x="5410200" y="6134100"/>
                </a:lnTo>
                <a:lnTo>
                  <a:pt x="5410200" y="6146800"/>
                </a:lnTo>
                <a:lnTo>
                  <a:pt x="5410200" y="6159500"/>
                </a:lnTo>
                <a:lnTo>
                  <a:pt x="5410200" y="6172200"/>
                </a:lnTo>
                <a:lnTo>
                  <a:pt x="5410200" y="6184900"/>
                </a:lnTo>
                <a:lnTo>
                  <a:pt x="5410200" y="6197600"/>
                </a:lnTo>
                <a:lnTo>
                  <a:pt x="5410200" y="6210300"/>
                </a:lnTo>
                <a:lnTo>
                  <a:pt x="5410200" y="6223000"/>
                </a:lnTo>
                <a:lnTo>
                  <a:pt x="5410200" y="6235700"/>
                </a:lnTo>
                <a:lnTo>
                  <a:pt x="5410200" y="6248400"/>
                </a:lnTo>
                <a:lnTo>
                  <a:pt x="5410200" y="6261100"/>
                </a:lnTo>
                <a:lnTo>
                  <a:pt x="5410200" y="6273800"/>
                </a:lnTo>
                <a:lnTo>
                  <a:pt x="5410200" y="6286500"/>
                </a:lnTo>
                <a:lnTo>
                  <a:pt x="5410200" y="6299200"/>
                </a:lnTo>
                <a:lnTo>
                  <a:pt x="5410200" y="6311900"/>
                </a:lnTo>
                <a:lnTo>
                  <a:pt x="5410200" y="6324600"/>
                </a:lnTo>
                <a:lnTo>
                  <a:pt x="5410200" y="6337300"/>
                </a:lnTo>
                <a:lnTo>
                  <a:pt x="5410200" y="6350000"/>
                </a:lnTo>
                <a:lnTo>
                  <a:pt x="5410200" y="6362700"/>
                </a:lnTo>
                <a:lnTo>
                  <a:pt x="5410200" y="6375400"/>
                </a:lnTo>
                <a:lnTo>
                  <a:pt x="5410200" y="6388100"/>
                </a:lnTo>
                <a:lnTo>
                  <a:pt x="5410200" y="6400800"/>
                </a:lnTo>
                <a:lnTo>
                  <a:pt x="5410200" y="6413500"/>
                </a:lnTo>
                <a:lnTo>
                  <a:pt x="5410200" y="6426200"/>
                </a:lnTo>
                <a:lnTo>
                  <a:pt x="5410200" y="6438900"/>
                </a:lnTo>
                <a:lnTo>
                  <a:pt x="5410200" y="6451600"/>
                </a:lnTo>
                <a:lnTo>
                  <a:pt x="5410200" y="6464300"/>
                </a:lnTo>
                <a:lnTo>
                  <a:pt x="5410200" y="6477000"/>
                </a:lnTo>
                <a:lnTo>
                  <a:pt x="5410200" y="6489700"/>
                </a:lnTo>
                <a:lnTo>
                  <a:pt x="5410200" y="6502400"/>
                </a:lnTo>
                <a:lnTo>
                  <a:pt x="5410200" y="6515100"/>
                </a:lnTo>
                <a:lnTo>
                  <a:pt x="5410200" y="6527800"/>
                </a:lnTo>
                <a:lnTo>
                  <a:pt x="5410200" y="6540500"/>
                </a:lnTo>
                <a:lnTo>
                  <a:pt x="5410200" y="6553200"/>
                </a:lnTo>
                <a:lnTo>
                  <a:pt x="5410200" y="6565900"/>
                </a:lnTo>
                <a:lnTo>
                  <a:pt x="5410200" y="6578600"/>
                </a:lnTo>
                <a:lnTo>
                  <a:pt x="5410200" y="6591300"/>
                </a:lnTo>
                <a:lnTo>
                  <a:pt x="5410200" y="6604000"/>
                </a:lnTo>
                <a:lnTo>
                  <a:pt x="5410200" y="6616700"/>
                </a:lnTo>
                <a:lnTo>
                  <a:pt x="5410200" y="6629400"/>
                </a:lnTo>
                <a:lnTo>
                  <a:pt x="5410200" y="6642100"/>
                </a:lnTo>
                <a:lnTo>
                  <a:pt x="5410200" y="6654800"/>
                </a:lnTo>
                <a:lnTo>
                  <a:pt x="5410200" y="6667500"/>
                </a:lnTo>
                <a:lnTo>
                  <a:pt x="5410200" y="6680200"/>
                </a:lnTo>
                <a:lnTo>
                  <a:pt x="5410200" y="6692900"/>
                </a:lnTo>
                <a:lnTo>
                  <a:pt x="5410200" y="6705600"/>
                </a:lnTo>
                <a:lnTo>
                  <a:pt x="5410200" y="6718300"/>
                </a:lnTo>
                <a:lnTo>
                  <a:pt x="5410200" y="6731000"/>
                </a:lnTo>
                <a:lnTo>
                  <a:pt x="5410200" y="6743700"/>
                </a:lnTo>
                <a:lnTo>
                  <a:pt x="5410200" y="6756400"/>
                </a:lnTo>
                <a:lnTo>
                  <a:pt x="5410200" y="6769100"/>
                </a:lnTo>
                <a:lnTo>
                  <a:pt x="5410200" y="6781800"/>
                </a:lnTo>
                <a:lnTo>
                  <a:pt x="5410200" y="6794500"/>
                </a:lnTo>
                <a:lnTo>
                  <a:pt x="5410200" y="6807200"/>
                </a:lnTo>
                <a:lnTo>
                  <a:pt x="5410200" y="6819900"/>
                </a:lnTo>
                <a:lnTo>
                  <a:pt x="5410200" y="6832600"/>
                </a:lnTo>
                <a:lnTo>
                  <a:pt x="5410200" y="6845300"/>
                </a:lnTo>
                <a:lnTo>
                  <a:pt x="5410200" y="6858000"/>
                </a:lnTo>
                <a:lnTo>
                  <a:pt x="5410200" y="6870700"/>
                </a:lnTo>
                <a:lnTo>
                  <a:pt x="5410200" y="6883400"/>
                </a:lnTo>
                <a:lnTo>
                  <a:pt x="5410200" y="6896100"/>
                </a:lnTo>
                <a:lnTo>
                  <a:pt x="5410200" y="6908800"/>
                </a:lnTo>
                <a:lnTo>
                  <a:pt x="5410200" y="6921500"/>
                </a:lnTo>
                <a:lnTo>
                  <a:pt x="5410200" y="6934200"/>
                </a:lnTo>
                <a:lnTo>
                  <a:pt x="5410200" y="6946900"/>
                </a:lnTo>
                <a:lnTo>
                  <a:pt x="5410200" y="6959600"/>
                </a:lnTo>
                <a:lnTo>
                  <a:pt x="5410200" y="6972300"/>
                </a:lnTo>
                <a:lnTo>
                  <a:pt x="5410200" y="6985000"/>
                </a:lnTo>
                <a:lnTo>
                  <a:pt x="5410200" y="6997700"/>
                </a:lnTo>
                <a:lnTo>
                  <a:pt x="5410200" y="7010400"/>
                </a:lnTo>
                <a:lnTo>
                  <a:pt x="5410200" y="7023100"/>
                </a:lnTo>
                <a:lnTo>
                  <a:pt x="5410200" y="7035800"/>
                </a:lnTo>
                <a:lnTo>
                  <a:pt x="5410200" y="7048500"/>
                </a:lnTo>
                <a:lnTo>
                  <a:pt x="5410200" y="7061200"/>
                </a:lnTo>
                <a:lnTo>
                  <a:pt x="5410200" y="7073900"/>
                </a:lnTo>
                <a:lnTo>
                  <a:pt x="5410200" y="7086600"/>
                </a:lnTo>
                <a:lnTo>
                  <a:pt x="5410200" y="7099300"/>
                </a:lnTo>
                <a:lnTo>
                  <a:pt x="5410200" y="7112000"/>
                </a:lnTo>
                <a:lnTo>
                  <a:pt x="5410200" y="7124700"/>
                </a:lnTo>
                <a:lnTo>
                  <a:pt x="5410200" y="7137400"/>
                </a:lnTo>
                <a:lnTo>
                  <a:pt x="5410200" y="7150100"/>
                </a:lnTo>
                <a:lnTo>
                  <a:pt x="5410200" y="7162800"/>
                </a:lnTo>
                <a:lnTo>
                  <a:pt x="5410200" y="7175500"/>
                </a:lnTo>
                <a:lnTo>
                  <a:pt x="5410200" y="7188200"/>
                </a:lnTo>
                <a:lnTo>
                  <a:pt x="5410200" y="7200900"/>
                </a:lnTo>
                <a:lnTo>
                  <a:pt x="5410200" y="7213600"/>
                </a:lnTo>
                <a:lnTo>
                  <a:pt x="5410200" y="7226300"/>
                </a:lnTo>
                <a:lnTo>
                  <a:pt x="5410200" y="7239000"/>
                </a:lnTo>
                <a:lnTo>
                  <a:pt x="5410200" y="7251700"/>
                </a:lnTo>
                <a:lnTo>
                  <a:pt x="5410200" y="7264400"/>
                </a:lnTo>
                <a:lnTo>
                  <a:pt x="5410200" y="7277100"/>
                </a:lnTo>
                <a:lnTo>
                  <a:pt x="5410200" y="7289800"/>
                </a:lnTo>
                <a:lnTo>
                  <a:pt x="5410200" y="7302500"/>
                </a:lnTo>
                <a:lnTo>
                  <a:pt x="5410200" y="7315200"/>
                </a:lnTo>
                <a:lnTo>
                  <a:pt x="5410200" y="7327900"/>
                </a:lnTo>
                <a:lnTo>
                  <a:pt x="5410200" y="7340600"/>
                </a:lnTo>
                <a:lnTo>
                  <a:pt x="5410200" y="7353300"/>
                </a:lnTo>
                <a:lnTo>
                  <a:pt x="5410200" y="7366000"/>
                </a:lnTo>
                <a:lnTo>
                  <a:pt x="5410200" y="7378700"/>
                </a:lnTo>
                <a:lnTo>
                  <a:pt x="5410200" y="7391400"/>
                </a:lnTo>
                <a:lnTo>
                  <a:pt x="5410200" y="7404100"/>
                </a:lnTo>
                <a:lnTo>
                  <a:pt x="5410200" y="7416800"/>
                </a:lnTo>
                <a:lnTo>
                  <a:pt x="5410200" y="7429500"/>
                </a:lnTo>
                <a:lnTo>
                  <a:pt x="5410200" y="7442200"/>
                </a:lnTo>
                <a:lnTo>
                  <a:pt x="5410200" y="7454900"/>
                </a:lnTo>
                <a:lnTo>
                  <a:pt x="5410200" y="7467600"/>
                </a:lnTo>
                <a:lnTo>
                  <a:pt x="5410200" y="7480300"/>
                </a:lnTo>
                <a:lnTo>
                  <a:pt x="5410200" y="7493000"/>
                </a:lnTo>
                <a:lnTo>
                  <a:pt x="5410200" y="7505700"/>
                </a:lnTo>
                <a:lnTo>
                  <a:pt x="5410200" y="7518400"/>
                </a:lnTo>
                <a:lnTo>
                  <a:pt x="5410200" y="7531100"/>
                </a:lnTo>
                <a:lnTo>
                  <a:pt x="5410200" y="7543800"/>
                </a:lnTo>
                <a:lnTo>
                  <a:pt x="5410200" y="7556500"/>
                </a:lnTo>
                <a:lnTo>
                  <a:pt x="5410200" y="7569200"/>
                </a:lnTo>
                <a:lnTo>
                  <a:pt x="5410200" y="7581900"/>
                </a:lnTo>
                <a:lnTo>
                  <a:pt x="5410200" y="7594600"/>
                </a:lnTo>
                <a:lnTo>
                  <a:pt x="5410200" y="7607300"/>
                </a:lnTo>
                <a:lnTo>
                  <a:pt x="5410200" y="7620000"/>
                </a:lnTo>
                <a:lnTo>
                  <a:pt x="5410200" y="7632700"/>
                </a:lnTo>
                <a:lnTo>
                  <a:pt x="5410200" y="7645400"/>
                </a:lnTo>
                <a:lnTo>
                  <a:pt x="5410200" y="7658100"/>
                </a:lnTo>
                <a:lnTo>
                  <a:pt x="5410200" y="7670800"/>
                </a:lnTo>
                <a:lnTo>
                  <a:pt x="5410200" y="7683500"/>
                </a:lnTo>
                <a:lnTo>
                  <a:pt x="5410200" y="7696200"/>
                </a:lnTo>
                <a:lnTo>
                  <a:pt x="5410200" y="7708900"/>
                </a:lnTo>
                <a:lnTo>
                  <a:pt x="5410200" y="7721600"/>
                </a:lnTo>
                <a:lnTo>
                  <a:pt x="5410200" y="7734300"/>
                </a:lnTo>
                <a:lnTo>
                  <a:pt x="5410200" y="7747000"/>
                </a:lnTo>
                <a:lnTo>
                  <a:pt x="5410200" y="7759700"/>
                </a:lnTo>
                <a:lnTo>
                  <a:pt x="5410200" y="7772400"/>
                </a:lnTo>
                <a:lnTo>
                  <a:pt x="5410200" y="7785100"/>
                </a:lnTo>
                <a:lnTo>
                  <a:pt x="5410200" y="7797800"/>
                </a:lnTo>
                <a:lnTo>
                  <a:pt x="5410200" y="7810500"/>
                </a:lnTo>
                <a:lnTo>
                  <a:pt x="5410200" y="7823200"/>
                </a:lnTo>
                <a:lnTo>
                  <a:pt x="5410200" y="7835900"/>
                </a:lnTo>
                <a:lnTo>
                  <a:pt x="5410200" y="7848600"/>
                </a:lnTo>
                <a:lnTo>
                  <a:pt x="5410200" y="7861300"/>
                </a:lnTo>
                <a:lnTo>
                  <a:pt x="5410200" y="7874000"/>
                </a:lnTo>
                <a:lnTo>
                  <a:pt x="5410200" y="7886700"/>
                </a:lnTo>
                <a:lnTo>
                  <a:pt x="5410200" y="7899400"/>
                </a:lnTo>
                <a:lnTo>
                  <a:pt x="5410200" y="7912100"/>
                </a:lnTo>
                <a:lnTo>
                  <a:pt x="5410200" y="7924800"/>
                </a:lnTo>
                <a:lnTo>
                  <a:pt x="5410200" y="7937500"/>
                </a:lnTo>
                <a:lnTo>
                  <a:pt x="5410200" y="7950200"/>
                </a:lnTo>
                <a:lnTo>
                  <a:pt x="5410200" y="7962900"/>
                </a:lnTo>
                <a:lnTo>
                  <a:pt x="5410200" y="7975600"/>
                </a:lnTo>
                <a:lnTo>
                  <a:pt x="5410200" y="7988300"/>
                </a:lnTo>
                <a:lnTo>
                  <a:pt x="5410200" y="8001000"/>
                </a:lnTo>
                <a:lnTo>
                  <a:pt x="5410200" y="8013700"/>
                </a:lnTo>
                <a:lnTo>
                  <a:pt x="5410200" y="8026400"/>
                </a:lnTo>
                <a:lnTo>
                  <a:pt x="5410200" y="8039100"/>
                </a:lnTo>
                <a:lnTo>
                  <a:pt x="5410200" y="8051800"/>
                </a:lnTo>
                <a:lnTo>
                  <a:pt x="5410200" y="8064500"/>
                </a:lnTo>
                <a:lnTo>
                  <a:pt x="5410200" y="8077200"/>
                </a:lnTo>
                <a:lnTo>
                  <a:pt x="5410200" y="8089900"/>
                </a:lnTo>
                <a:lnTo>
                  <a:pt x="5410200" y="8102600"/>
                </a:lnTo>
                <a:lnTo>
                  <a:pt x="5410200" y="8115300"/>
                </a:lnTo>
                <a:lnTo>
                  <a:pt x="5410200" y="8128000"/>
                </a:lnTo>
                <a:lnTo>
                  <a:pt x="5410200" y="8140700"/>
                </a:lnTo>
                <a:lnTo>
                  <a:pt x="5410200" y="8153400"/>
                </a:lnTo>
                <a:lnTo>
                  <a:pt x="5410200" y="8166100"/>
                </a:lnTo>
                <a:lnTo>
                  <a:pt x="5410200" y="8178800"/>
                </a:lnTo>
                <a:lnTo>
                  <a:pt x="5410200" y="8191500"/>
                </a:lnTo>
                <a:lnTo>
                  <a:pt x="5410200" y="8204200"/>
                </a:lnTo>
                <a:lnTo>
                  <a:pt x="5410200" y="8216900"/>
                </a:lnTo>
                <a:lnTo>
                  <a:pt x="5410200" y="8229600"/>
                </a:lnTo>
                <a:lnTo>
                  <a:pt x="5410200" y="8242300"/>
                </a:lnTo>
                <a:lnTo>
                  <a:pt x="5410200" y="8255000"/>
                </a:lnTo>
                <a:lnTo>
                  <a:pt x="5410200" y="8267700"/>
                </a:lnTo>
                <a:lnTo>
                  <a:pt x="5410200" y="8280400"/>
                </a:lnTo>
                <a:lnTo>
                  <a:pt x="5410200" y="8293100"/>
                </a:lnTo>
                <a:lnTo>
                  <a:pt x="5410200" y="8305800"/>
                </a:lnTo>
                <a:lnTo>
                  <a:pt x="5410200" y="8318500"/>
                </a:lnTo>
                <a:lnTo>
                  <a:pt x="5410200" y="8331200"/>
                </a:lnTo>
                <a:lnTo>
                  <a:pt x="5410200" y="8343900"/>
                </a:lnTo>
                <a:lnTo>
                  <a:pt x="5410200" y="8356600"/>
                </a:lnTo>
                <a:lnTo>
                  <a:pt x="5410200" y="8369300"/>
                </a:lnTo>
                <a:lnTo>
                  <a:pt x="5410200" y="8382000"/>
                </a:lnTo>
                <a:lnTo>
                  <a:pt x="5410200" y="8394700"/>
                </a:lnTo>
                <a:lnTo>
                  <a:pt x="5410200" y="8407400"/>
                </a:lnTo>
                <a:lnTo>
                  <a:pt x="5410200" y="8420100"/>
                </a:lnTo>
                <a:lnTo>
                  <a:pt x="5410200" y="8432800"/>
                </a:lnTo>
                <a:lnTo>
                  <a:pt x="5410200" y="8445500"/>
                </a:lnTo>
                <a:lnTo>
                  <a:pt x="5410200" y="8458200"/>
                </a:lnTo>
                <a:lnTo>
                  <a:pt x="5410200" y="8470900"/>
                </a:lnTo>
                <a:lnTo>
                  <a:pt x="5410200" y="8483600"/>
                </a:lnTo>
                <a:lnTo>
                  <a:pt x="5410200" y="8496300"/>
                </a:lnTo>
                <a:lnTo>
                  <a:pt x="5410200" y="8509000"/>
                </a:lnTo>
                <a:lnTo>
                  <a:pt x="5410200" y="8521700"/>
                </a:lnTo>
                <a:lnTo>
                  <a:pt x="5410200" y="8534400"/>
                </a:lnTo>
                <a:lnTo>
                  <a:pt x="5410200" y="8547100"/>
                </a:lnTo>
                <a:lnTo>
                  <a:pt x="5410200" y="8559800"/>
                </a:lnTo>
                <a:lnTo>
                  <a:pt x="5410200" y="8572500"/>
                </a:lnTo>
                <a:lnTo>
                  <a:pt x="5410200" y="8585200"/>
                </a:lnTo>
                <a:lnTo>
                  <a:pt x="5410200" y="8597900"/>
                </a:lnTo>
                <a:lnTo>
                  <a:pt x="5410200" y="8610600"/>
                </a:lnTo>
                <a:lnTo>
                  <a:pt x="5410200" y="8623300"/>
                </a:lnTo>
                <a:lnTo>
                  <a:pt x="5410200" y="8636000"/>
                </a:lnTo>
                <a:lnTo>
                  <a:pt x="5410200" y="8648700"/>
                </a:lnTo>
                <a:lnTo>
                  <a:pt x="5410200" y="8661400"/>
                </a:lnTo>
                <a:lnTo>
                  <a:pt x="5410200" y="8674100"/>
                </a:lnTo>
                <a:lnTo>
                  <a:pt x="5410200" y="8686800"/>
                </a:lnTo>
                <a:lnTo>
                  <a:pt x="5410200" y="8699500"/>
                </a:lnTo>
                <a:lnTo>
                  <a:pt x="5410200" y="8712200"/>
                </a:lnTo>
                <a:lnTo>
                  <a:pt x="5410200" y="8724900"/>
                </a:lnTo>
                <a:lnTo>
                  <a:pt x="5410200" y="8737600"/>
                </a:lnTo>
                <a:lnTo>
                  <a:pt x="5410200" y="8750300"/>
                </a:lnTo>
                <a:lnTo>
                  <a:pt x="5410200" y="8763000"/>
                </a:lnTo>
                <a:lnTo>
                  <a:pt x="5410200" y="8775700"/>
                </a:lnTo>
                <a:lnTo>
                  <a:pt x="5410200" y="8788400"/>
                </a:lnTo>
                <a:lnTo>
                  <a:pt x="5410200" y="8801100"/>
                </a:lnTo>
                <a:lnTo>
                  <a:pt x="5410200" y="8813800"/>
                </a:lnTo>
                <a:lnTo>
                  <a:pt x="5410200" y="8826500"/>
                </a:lnTo>
                <a:lnTo>
                  <a:pt x="5410200" y="8839200"/>
                </a:lnTo>
                <a:lnTo>
                  <a:pt x="5410200" y="8851900"/>
                </a:lnTo>
                <a:lnTo>
                  <a:pt x="5410200" y="8864600"/>
                </a:lnTo>
                <a:lnTo>
                  <a:pt x="5410200" y="8877300"/>
                </a:lnTo>
                <a:lnTo>
                  <a:pt x="5410200" y="8890000"/>
                </a:lnTo>
                <a:lnTo>
                  <a:pt x="5410200" y="8902700"/>
                </a:lnTo>
                <a:lnTo>
                  <a:pt x="5410200" y="8915400"/>
                </a:lnTo>
                <a:lnTo>
                  <a:pt x="5410200" y="8928100"/>
                </a:lnTo>
                <a:lnTo>
                  <a:pt x="5410200" y="8940800"/>
                </a:lnTo>
                <a:lnTo>
                  <a:pt x="5410200" y="8953500"/>
                </a:lnTo>
                <a:lnTo>
                  <a:pt x="5410200" y="8966200"/>
                </a:lnTo>
                <a:lnTo>
                  <a:pt x="5410200" y="8978900"/>
                </a:lnTo>
                <a:lnTo>
                  <a:pt x="5410200" y="8991600"/>
                </a:lnTo>
                <a:lnTo>
                  <a:pt x="5410200" y="9004300"/>
                </a:lnTo>
                <a:lnTo>
                  <a:pt x="5410200" y="9017000"/>
                </a:lnTo>
                <a:lnTo>
                  <a:pt x="5410200" y="9029700"/>
                </a:lnTo>
                <a:lnTo>
                  <a:pt x="5410200" y="9042400"/>
                </a:lnTo>
                <a:lnTo>
                  <a:pt x="5410200" y="9055100"/>
                </a:lnTo>
                <a:lnTo>
                  <a:pt x="5410200" y="9067800"/>
                </a:lnTo>
                <a:lnTo>
                  <a:pt x="5410200" y="9080500"/>
                </a:lnTo>
                <a:lnTo>
                  <a:pt x="5410200" y="9093200"/>
                </a:lnTo>
                <a:lnTo>
                  <a:pt x="5410200" y="9105900"/>
                </a:lnTo>
                <a:lnTo>
                  <a:pt x="5410200" y="9118600"/>
                </a:lnTo>
                <a:lnTo>
                  <a:pt x="0" y="9131300"/>
                </a:lnTo>
                <a:lnTo>
                  <a:pt x="0" y="9118600"/>
                </a:lnTo>
                <a:lnTo>
                  <a:pt x="0" y="9105900"/>
                </a:lnTo>
                <a:lnTo>
                  <a:pt x="0" y="9093200"/>
                </a:lnTo>
                <a:lnTo>
                  <a:pt x="0" y="9080500"/>
                </a:lnTo>
                <a:lnTo>
                  <a:pt x="0" y="9067800"/>
                </a:lnTo>
                <a:lnTo>
                  <a:pt x="0" y="9055100"/>
                </a:lnTo>
                <a:lnTo>
                  <a:pt x="0" y="9042400"/>
                </a:lnTo>
                <a:lnTo>
                  <a:pt x="0" y="9029700"/>
                </a:lnTo>
                <a:lnTo>
                  <a:pt x="0" y="9017000"/>
                </a:lnTo>
                <a:lnTo>
                  <a:pt x="0" y="9004300"/>
                </a:lnTo>
                <a:lnTo>
                  <a:pt x="0" y="8991600"/>
                </a:lnTo>
                <a:lnTo>
                  <a:pt x="0" y="8978900"/>
                </a:lnTo>
                <a:lnTo>
                  <a:pt x="0" y="8966200"/>
                </a:lnTo>
                <a:lnTo>
                  <a:pt x="0" y="8953500"/>
                </a:lnTo>
                <a:lnTo>
                  <a:pt x="0" y="8940800"/>
                </a:lnTo>
                <a:lnTo>
                  <a:pt x="0" y="8928100"/>
                </a:lnTo>
                <a:lnTo>
                  <a:pt x="0" y="8915400"/>
                </a:lnTo>
                <a:lnTo>
                  <a:pt x="0" y="8902700"/>
                </a:lnTo>
                <a:lnTo>
                  <a:pt x="0" y="8890000"/>
                </a:lnTo>
                <a:lnTo>
                  <a:pt x="0" y="8877300"/>
                </a:lnTo>
                <a:lnTo>
                  <a:pt x="0" y="8864600"/>
                </a:lnTo>
                <a:lnTo>
                  <a:pt x="0" y="8851900"/>
                </a:lnTo>
                <a:lnTo>
                  <a:pt x="0" y="8839200"/>
                </a:lnTo>
                <a:lnTo>
                  <a:pt x="0" y="8826500"/>
                </a:lnTo>
                <a:lnTo>
                  <a:pt x="0" y="8813800"/>
                </a:lnTo>
                <a:lnTo>
                  <a:pt x="0" y="8801100"/>
                </a:lnTo>
                <a:lnTo>
                  <a:pt x="0" y="8788400"/>
                </a:lnTo>
                <a:lnTo>
                  <a:pt x="0" y="8775700"/>
                </a:lnTo>
                <a:lnTo>
                  <a:pt x="0" y="8763000"/>
                </a:lnTo>
                <a:lnTo>
                  <a:pt x="0" y="8750300"/>
                </a:lnTo>
                <a:lnTo>
                  <a:pt x="0" y="8737600"/>
                </a:lnTo>
                <a:lnTo>
                  <a:pt x="0" y="8724900"/>
                </a:lnTo>
                <a:lnTo>
                  <a:pt x="0" y="8712200"/>
                </a:lnTo>
                <a:lnTo>
                  <a:pt x="0" y="8699500"/>
                </a:lnTo>
                <a:lnTo>
                  <a:pt x="0" y="8686800"/>
                </a:lnTo>
                <a:lnTo>
                  <a:pt x="0" y="8674100"/>
                </a:lnTo>
                <a:lnTo>
                  <a:pt x="0" y="8661400"/>
                </a:lnTo>
                <a:lnTo>
                  <a:pt x="0" y="8648700"/>
                </a:lnTo>
                <a:lnTo>
                  <a:pt x="0" y="8636000"/>
                </a:lnTo>
                <a:lnTo>
                  <a:pt x="0" y="8623300"/>
                </a:lnTo>
                <a:lnTo>
                  <a:pt x="0" y="8610600"/>
                </a:lnTo>
                <a:lnTo>
                  <a:pt x="0" y="8597900"/>
                </a:lnTo>
                <a:lnTo>
                  <a:pt x="0" y="8585200"/>
                </a:lnTo>
                <a:lnTo>
                  <a:pt x="0" y="8572500"/>
                </a:lnTo>
                <a:lnTo>
                  <a:pt x="0" y="8559800"/>
                </a:lnTo>
                <a:lnTo>
                  <a:pt x="0" y="8547100"/>
                </a:lnTo>
                <a:lnTo>
                  <a:pt x="0" y="8534400"/>
                </a:lnTo>
                <a:lnTo>
                  <a:pt x="0" y="8521700"/>
                </a:lnTo>
                <a:lnTo>
                  <a:pt x="0" y="8509000"/>
                </a:lnTo>
                <a:lnTo>
                  <a:pt x="0" y="8496300"/>
                </a:lnTo>
                <a:lnTo>
                  <a:pt x="0" y="8483600"/>
                </a:lnTo>
                <a:lnTo>
                  <a:pt x="0" y="8470900"/>
                </a:lnTo>
                <a:lnTo>
                  <a:pt x="0" y="8458200"/>
                </a:lnTo>
                <a:lnTo>
                  <a:pt x="0" y="8445500"/>
                </a:lnTo>
                <a:lnTo>
                  <a:pt x="0" y="8432800"/>
                </a:lnTo>
                <a:lnTo>
                  <a:pt x="0" y="8420100"/>
                </a:lnTo>
                <a:lnTo>
                  <a:pt x="0" y="8407400"/>
                </a:lnTo>
                <a:lnTo>
                  <a:pt x="0" y="8394700"/>
                </a:lnTo>
                <a:lnTo>
                  <a:pt x="0" y="8382000"/>
                </a:lnTo>
                <a:lnTo>
                  <a:pt x="0" y="8369300"/>
                </a:lnTo>
                <a:lnTo>
                  <a:pt x="0" y="8356600"/>
                </a:lnTo>
                <a:lnTo>
                  <a:pt x="0" y="8343900"/>
                </a:lnTo>
                <a:lnTo>
                  <a:pt x="0" y="8331200"/>
                </a:lnTo>
                <a:lnTo>
                  <a:pt x="0" y="8318500"/>
                </a:lnTo>
                <a:lnTo>
                  <a:pt x="0" y="8305800"/>
                </a:lnTo>
                <a:lnTo>
                  <a:pt x="0" y="8293100"/>
                </a:lnTo>
                <a:lnTo>
                  <a:pt x="0" y="8280400"/>
                </a:lnTo>
                <a:lnTo>
                  <a:pt x="0" y="8267700"/>
                </a:lnTo>
                <a:lnTo>
                  <a:pt x="0" y="8255000"/>
                </a:lnTo>
                <a:lnTo>
                  <a:pt x="0" y="8242300"/>
                </a:lnTo>
                <a:lnTo>
                  <a:pt x="0" y="8229600"/>
                </a:lnTo>
                <a:lnTo>
                  <a:pt x="0" y="8216900"/>
                </a:lnTo>
                <a:lnTo>
                  <a:pt x="0" y="8204200"/>
                </a:lnTo>
                <a:lnTo>
                  <a:pt x="0" y="8191500"/>
                </a:lnTo>
                <a:lnTo>
                  <a:pt x="0" y="8178800"/>
                </a:lnTo>
                <a:lnTo>
                  <a:pt x="0" y="8166100"/>
                </a:lnTo>
                <a:lnTo>
                  <a:pt x="0" y="8153400"/>
                </a:lnTo>
                <a:lnTo>
                  <a:pt x="0" y="8140700"/>
                </a:lnTo>
                <a:lnTo>
                  <a:pt x="0" y="8128000"/>
                </a:lnTo>
                <a:lnTo>
                  <a:pt x="0" y="8115300"/>
                </a:lnTo>
                <a:lnTo>
                  <a:pt x="0" y="8102600"/>
                </a:lnTo>
                <a:lnTo>
                  <a:pt x="0" y="8089900"/>
                </a:lnTo>
                <a:lnTo>
                  <a:pt x="0" y="8077200"/>
                </a:lnTo>
                <a:lnTo>
                  <a:pt x="0" y="8064500"/>
                </a:lnTo>
                <a:lnTo>
                  <a:pt x="0" y="8051800"/>
                </a:lnTo>
                <a:lnTo>
                  <a:pt x="0" y="8039100"/>
                </a:lnTo>
                <a:lnTo>
                  <a:pt x="0" y="8026400"/>
                </a:lnTo>
                <a:lnTo>
                  <a:pt x="0" y="8013700"/>
                </a:lnTo>
                <a:lnTo>
                  <a:pt x="0" y="8001000"/>
                </a:lnTo>
                <a:lnTo>
                  <a:pt x="0" y="7988300"/>
                </a:lnTo>
                <a:lnTo>
                  <a:pt x="0" y="7975600"/>
                </a:lnTo>
                <a:lnTo>
                  <a:pt x="0" y="7962900"/>
                </a:lnTo>
                <a:lnTo>
                  <a:pt x="0" y="7950200"/>
                </a:lnTo>
                <a:lnTo>
                  <a:pt x="0" y="7937500"/>
                </a:lnTo>
                <a:lnTo>
                  <a:pt x="0" y="7924800"/>
                </a:lnTo>
                <a:lnTo>
                  <a:pt x="0" y="7912100"/>
                </a:lnTo>
                <a:lnTo>
                  <a:pt x="0" y="7899400"/>
                </a:lnTo>
                <a:lnTo>
                  <a:pt x="0" y="7886700"/>
                </a:lnTo>
                <a:lnTo>
                  <a:pt x="0" y="7874000"/>
                </a:lnTo>
                <a:lnTo>
                  <a:pt x="0" y="7861300"/>
                </a:lnTo>
                <a:lnTo>
                  <a:pt x="0" y="7848600"/>
                </a:lnTo>
                <a:lnTo>
                  <a:pt x="0" y="7835900"/>
                </a:lnTo>
                <a:lnTo>
                  <a:pt x="0" y="7823200"/>
                </a:lnTo>
                <a:lnTo>
                  <a:pt x="0" y="7810500"/>
                </a:lnTo>
                <a:lnTo>
                  <a:pt x="0" y="7797800"/>
                </a:lnTo>
                <a:lnTo>
                  <a:pt x="0" y="7785100"/>
                </a:lnTo>
                <a:lnTo>
                  <a:pt x="0" y="7772400"/>
                </a:lnTo>
                <a:lnTo>
                  <a:pt x="0" y="7759700"/>
                </a:lnTo>
                <a:lnTo>
                  <a:pt x="0" y="7747000"/>
                </a:lnTo>
                <a:lnTo>
                  <a:pt x="0" y="7734300"/>
                </a:lnTo>
                <a:lnTo>
                  <a:pt x="0" y="7721600"/>
                </a:lnTo>
                <a:lnTo>
                  <a:pt x="0" y="7708900"/>
                </a:lnTo>
                <a:lnTo>
                  <a:pt x="0" y="7696200"/>
                </a:lnTo>
                <a:lnTo>
                  <a:pt x="0" y="7683500"/>
                </a:lnTo>
                <a:lnTo>
                  <a:pt x="0" y="7670800"/>
                </a:lnTo>
                <a:lnTo>
                  <a:pt x="0" y="7658100"/>
                </a:lnTo>
                <a:lnTo>
                  <a:pt x="0" y="7645400"/>
                </a:lnTo>
                <a:lnTo>
                  <a:pt x="0" y="7632700"/>
                </a:lnTo>
                <a:lnTo>
                  <a:pt x="0" y="7620000"/>
                </a:lnTo>
                <a:lnTo>
                  <a:pt x="0" y="7607300"/>
                </a:lnTo>
                <a:lnTo>
                  <a:pt x="0" y="7594600"/>
                </a:lnTo>
                <a:lnTo>
                  <a:pt x="0" y="7581900"/>
                </a:lnTo>
                <a:lnTo>
                  <a:pt x="0" y="7569200"/>
                </a:lnTo>
                <a:lnTo>
                  <a:pt x="0" y="7556500"/>
                </a:lnTo>
                <a:lnTo>
                  <a:pt x="0" y="7543800"/>
                </a:lnTo>
                <a:lnTo>
                  <a:pt x="0" y="7531100"/>
                </a:lnTo>
                <a:lnTo>
                  <a:pt x="0" y="7518400"/>
                </a:lnTo>
                <a:lnTo>
                  <a:pt x="0" y="7505700"/>
                </a:lnTo>
                <a:lnTo>
                  <a:pt x="0" y="7493000"/>
                </a:lnTo>
                <a:lnTo>
                  <a:pt x="0" y="7480300"/>
                </a:lnTo>
                <a:lnTo>
                  <a:pt x="0" y="7467600"/>
                </a:lnTo>
                <a:lnTo>
                  <a:pt x="0" y="7454900"/>
                </a:lnTo>
                <a:lnTo>
                  <a:pt x="0" y="7442200"/>
                </a:lnTo>
                <a:lnTo>
                  <a:pt x="0" y="7429500"/>
                </a:lnTo>
                <a:lnTo>
                  <a:pt x="0" y="7416800"/>
                </a:lnTo>
                <a:lnTo>
                  <a:pt x="0" y="7404100"/>
                </a:lnTo>
                <a:lnTo>
                  <a:pt x="0" y="7391400"/>
                </a:lnTo>
                <a:lnTo>
                  <a:pt x="0" y="7378700"/>
                </a:lnTo>
                <a:lnTo>
                  <a:pt x="0" y="7366000"/>
                </a:lnTo>
                <a:lnTo>
                  <a:pt x="0" y="7353300"/>
                </a:lnTo>
                <a:lnTo>
                  <a:pt x="0" y="7340600"/>
                </a:lnTo>
                <a:lnTo>
                  <a:pt x="0" y="7327900"/>
                </a:lnTo>
                <a:lnTo>
                  <a:pt x="0" y="7315200"/>
                </a:lnTo>
                <a:lnTo>
                  <a:pt x="0" y="7302500"/>
                </a:lnTo>
                <a:lnTo>
                  <a:pt x="0" y="7289800"/>
                </a:lnTo>
                <a:lnTo>
                  <a:pt x="0" y="7277100"/>
                </a:lnTo>
                <a:lnTo>
                  <a:pt x="0" y="7264400"/>
                </a:lnTo>
                <a:lnTo>
                  <a:pt x="0" y="7251700"/>
                </a:lnTo>
                <a:lnTo>
                  <a:pt x="0" y="7239000"/>
                </a:lnTo>
                <a:lnTo>
                  <a:pt x="0" y="7226300"/>
                </a:lnTo>
                <a:lnTo>
                  <a:pt x="0" y="7213600"/>
                </a:lnTo>
                <a:lnTo>
                  <a:pt x="0" y="7200900"/>
                </a:lnTo>
                <a:lnTo>
                  <a:pt x="0" y="7188200"/>
                </a:lnTo>
                <a:lnTo>
                  <a:pt x="0" y="7175500"/>
                </a:lnTo>
                <a:lnTo>
                  <a:pt x="0" y="7162800"/>
                </a:lnTo>
                <a:lnTo>
                  <a:pt x="0" y="7150100"/>
                </a:lnTo>
                <a:lnTo>
                  <a:pt x="0" y="7137400"/>
                </a:lnTo>
                <a:lnTo>
                  <a:pt x="0" y="7124700"/>
                </a:lnTo>
                <a:lnTo>
                  <a:pt x="0" y="7112000"/>
                </a:lnTo>
                <a:lnTo>
                  <a:pt x="0" y="7099300"/>
                </a:lnTo>
                <a:lnTo>
                  <a:pt x="0" y="7086600"/>
                </a:lnTo>
                <a:lnTo>
                  <a:pt x="0" y="7073900"/>
                </a:lnTo>
                <a:lnTo>
                  <a:pt x="0" y="7061200"/>
                </a:lnTo>
                <a:lnTo>
                  <a:pt x="0" y="7048500"/>
                </a:lnTo>
                <a:lnTo>
                  <a:pt x="0" y="7035800"/>
                </a:lnTo>
                <a:lnTo>
                  <a:pt x="0" y="7023100"/>
                </a:lnTo>
                <a:lnTo>
                  <a:pt x="0" y="7010400"/>
                </a:lnTo>
                <a:lnTo>
                  <a:pt x="0" y="6997700"/>
                </a:lnTo>
                <a:lnTo>
                  <a:pt x="0" y="6985000"/>
                </a:lnTo>
                <a:lnTo>
                  <a:pt x="0" y="6972300"/>
                </a:lnTo>
                <a:lnTo>
                  <a:pt x="0" y="6959600"/>
                </a:lnTo>
                <a:lnTo>
                  <a:pt x="0" y="6946900"/>
                </a:lnTo>
                <a:lnTo>
                  <a:pt x="0" y="6934200"/>
                </a:lnTo>
                <a:lnTo>
                  <a:pt x="0" y="6921500"/>
                </a:lnTo>
                <a:lnTo>
                  <a:pt x="0" y="6908800"/>
                </a:lnTo>
                <a:lnTo>
                  <a:pt x="0" y="6896100"/>
                </a:lnTo>
                <a:lnTo>
                  <a:pt x="0" y="6883400"/>
                </a:lnTo>
                <a:lnTo>
                  <a:pt x="0" y="6870700"/>
                </a:lnTo>
                <a:lnTo>
                  <a:pt x="0" y="6858000"/>
                </a:lnTo>
                <a:lnTo>
                  <a:pt x="0" y="6845300"/>
                </a:lnTo>
                <a:lnTo>
                  <a:pt x="0" y="6832600"/>
                </a:lnTo>
                <a:lnTo>
                  <a:pt x="0" y="6819900"/>
                </a:lnTo>
                <a:lnTo>
                  <a:pt x="0" y="6807200"/>
                </a:lnTo>
                <a:lnTo>
                  <a:pt x="0" y="6794500"/>
                </a:lnTo>
                <a:lnTo>
                  <a:pt x="0" y="6781800"/>
                </a:lnTo>
                <a:lnTo>
                  <a:pt x="0" y="6769100"/>
                </a:lnTo>
                <a:lnTo>
                  <a:pt x="0" y="6756400"/>
                </a:lnTo>
                <a:lnTo>
                  <a:pt x="0" y="6743700"/>
                </a:lnTo>
                <a:lnTo>
                  <a:pt x="0" y="6731000"/>
                </a:lnTo>
                <a:lnTo>
                  <a:pt x="0" y="6718300"/>
                </a:lnTo>
                <a:lnTo>
                  <a:pt x="0" y="6705600"/>
                </a:lnTo>
                <a:lnTo>
                  <a:pt x="0" y="6692900"/>
                </a:lnTo>
                <a:lnTo>
                  <a:pt x="0" y="6680200"/>
                </a:lnTo>
                <a:lnTo>
                  <a:pt x="0" y="6667500"/>
                </a:lnTo>
                <a:lnTo>
                  <a:pt x="0" y="6654800"/>
                </a:lnTo>
                <a:lnTo>
                  <a:pt x="0" y="6642100"/>
                </a:lnTo>
                <a:lnTo>
                  <a:pt x="0" y="6629400"/>
                </a:lnTo>
                <a:lnTo>
                  <a:pt x="0" y="6616700"/>
                </a:lnTo>
                <a:lnTo>
                  <a:pt x="0" y="6604000"/>
                </a:lnTo>
                <a:lnTo>
                  <a:pt x="0" y="6591300"/>
                </a:lnTo>
                <a:lnTo>
                  <a:pt x="0" y="6578600"/>
                </a:lnTo>
                <a:lnTo>
                  <a:pt x="0" y="6565900"/>
                </a:lnTo>
                <a:lnTo>
                  <a:pt x="0" y="6553200"/>
                </a:lnTo>
                <a:lnTo>
                  <a:pt x="0" y="6540500"/>
                </a:lnTo>
                <a:lnTo>
                  <a:pt x="0" y="6527800"/>
                </a:lnTo>
                <a:lnTo>
                  <a:pt x="0" y="6515100"/>
                </a:lnTo>
                <a:lnTo>
                  <a:pt x="0" y="6502400"/>
                </a:lnTo>
                <a:lnTo>
                  <a:pt x="0" y="6489700"/>
                </a:lnTo>
                <a:lnTo>
                  <a:pt x="0" y="6477000"/>
                </a:lnTo>
                <a:lnTo>
                  <a:pt x="0" y="6464300"/>
                </a:lnTo>
                <a:lnTo>
                  <a:pt x="0" y="6451600"/>
                </a:lnTo>
                <a:lnTo>
                  <a:pt x="0" y="6438900"/>
                </a:lnTo>
                <a:lnTo>
                  <a:pt x="0" y="6426200"/>
                </a:lnTo>
                <a:lnTo>
                  <a:pt x="0" y="6413500"/>
                </a:lnTo>
                <a:lnTo>
                  <a:pt x="0" y="6400800"/>
                </a:lnTo>
                <a:lnTo>
                  <a:pt x="0" y="6388100"/>
                </a:lnTo>
                <a:lnTo>
                  <a:pt x="0" y="6375400"/>
                </a:lnTo>
                <a:lnTo>
                  <a:pt x="0" y="6362700"/>
                </a:lnTo>
                <a:lnTo>
                  <a:pt x="0" y="6350000"/>
                </a:lnTo>
                <a:lnTo>
                  <a:pt x="0" y="6337300"/>
                </a:lnTo>
                <a:lnTo>
                  <a:pt x="0" y="6324600"/>
                </a:lnTo>
                <a:lnTo>
                  <a:pt x="0" y="6311900"/>
                </a:lnTo>
                <a:lnTo>
                  <a:pt x="0" y="6299200"/>
                </a:lnTo>
                <a:lnTo>
                  <a:pt x="0" y="6286500"/>
                </a:lnTo>
                <a:lnTo>
                  <a:pt x="0" y="6273800"/>
                </a:lnTo>
                <a:lnTo>
                  <a:pt x="0" y="6261100"/>
                </a:lnTo>
                <a:lnTo>
                  <a:pt x="0" y="6248400"/>
                </a:lnTo>
                <a:lnTo>
                  <a:pt x="0" y="6235700"/>
                </a:lnTo>
                <a:lnTo>
                  <a:pt x="0" y="6223000"/>
                </a:lnTo>
                <a:lnTo>
                  <a:pt x="0" y="6210300"/>
                </a:lnTo>
                <a:lnTo>
                  <a:pt x="0" y="6197600"/>
                </a:lnTo>
                <a:lnTo>
                  <a:pt x="0" y="6184900"/>
                </a:lnTo>
                <a:lnTo>
                  <a:pt x="0" y="6172200"/>
                </a:lnTo>
                <a:lnTo>
                  <a:pt x="0" y="6159500"/>
                </a:lnTo>
                <a:lnTo>
                  <a:pt x="0" y="6146800"/>
                </a:lnTo>
                <a:lnTo>
                  <a:pt x="0" y="6134100"/>
                </a:lnTo>
                <a:lnTo>
                  <a:pt x="0" y="6121400"/>
                </a:lnTo>
                <a:lnTo>
                  <a:pt x="0" y="6108700"/>
                </a:lnTo>
                <a:lnTo>
                  <a:pt x="0" y="6096000"/>
                </a:lnTo>
                <a:lnTo>
                  <a:pt x="0" y="6083300"/>
                </a:lnTo>
                <a:lnTo>
                  <a:pt x="0" y="6070600"/>
                </a:lnTo>
                <a:lnTo>
                  <a:pt x="0" y="6057900"/>
                </a:lnTo>
                <a:lnTo>
                  <a:pt x="0" y="6045200"/>
                </a:lnTo>
                <a:lnTo>
                  <a:pt x="0" y="6032500"/>
                </a:lnTo>
                <a:lnTo>
                  <a:pt x="0" y="6019800"/>
                </a:lnTo>
                <a:lnTo>
                  <a:pt x="0" y="6007100"/>
                </a:lnTo>
                <a:lnTo>
                  <a:pt x="0" y="5994400"/>
                </a:lnTo>
                <a:lnTo>
                  <a:pt x="0" y="5981700"/>
                </a:lnTo>
                <a:lnTo>
                  <a:pt x="0" y="5969000"/>
                </a:lnTo>
                <a:lnTo>
                  <a:pt x="0" y="5956300"/>
                </a:lnTo>
                <a:lnTo>
                  <a:pt x="0" y="5943600"/>
                </a:lnTo>
                <a:lnTo>
                  <a:pt x="0" y="5930900"/>
                </a:lnTo>
                <a:lnTo>
                  <a:pt x="0" y="5918200"/>
                </a:lnTo>
                <a:lnTo>
                  <a:pt x="0" y="5905500"/>
                </a:lnTo>
                <a:lnTo>
                  <a:pt x="0" y="5892800"/>
                </a:lnTo>
                <a:lnTo>
                  <a:pt x="0" y="5880100"/>
                </a:lnTo>
                <a:lnTo>
                  <a:pt x="0" y="5867400"/>
                </a:lnTo>
                <a:lnTo>
                  <a:pt x="0" y="5854700"/>
                </a:lnTo>
                <a:lnTo>
                  <a:pt x="0" y="5842000"/>
                </a:lnTo>
                <a:lnTo>
                  <a:pt x="0" y="5829300"/>
                </a:lnTo>
                <a:lnTo>
                  <a:pt x="0" y="5816600"/>
                </a:lnTo>
                <a:lnTo>
                  <a:pt x="0" y="5803900"/>
                </a:lnTo>
                <a:lnTo>
                  <a:pt x="0" y="5791200"/>
                </a:lnTo>
                <a:lnTo>
                  <a:pt x="0" y="5778500"/>
                </a:lnTo>
                <a:lnTo>
                  <a:pt x="0" y="5765800"/>
                </a:lnTo>
                <a:lnTo>
                  <a:pt x="0" y="5753100"/>
                </a:lnTo>
                <a:lnTo>
                  <a:pt x="0" y="5740400"/>
                </a:lnTo>
                <a:lnTo>
                  <a:pt x="0" y="5727700"/>
                </a:lnTo>
                <a:lnTo>
                  <a:pt x="0" y="5715000"/>
                </a:lnTo>
                <a:lnTo>
                  <a:pt x="0" y="5702300"/>
                </a:lnTo>
                <a:lnTo>
                  <a:pt x="0" y="5689600"/>
                </a:lnTo>
                <a:lnTo>
                  <a:pt x="0" y="5676900"/>
                </a:lnTo>
                <a:lnTo>
                  <a:pt x="0" y="5664200"/>
                </a:lnTo>
                <a:lnTo>
                  <a:pt x="0" y="5651500"/>
                </a:lnTo>
                <a:lnTo>
                  <a:pt x="0" y="5638800"/>
                </a:lnTo>
                <a:lnTo>
                  <a:pt x="0" y="5626100"/>
                </a:lnTo>
                <a:lnTo>
                  <a:pt x="0" y="5613400"/>
                </a:lnTo>
                <a:lnTo>
                  <a:pt x="0" y="5600700"/>
                </a:lnTo>
                <a:lnTo>
                  <a:pt x="0" y="5588000"/>
                </a:lnTo>
                <a:lnTo>
                  <a:pt x="0" y="5575300"/>
                </a:lnTo>
                <a:lnTo>
                  <a:pt x="0" y="5562600"/>
                </a:lnTo>
                <a:lnTo>
                  <a:pt x="0" y="5549900"/>
                </a:lnTo>
                <a:lnTo>
                  <a:pt x="0" y="5537200"/>
                </a:lnTo>
                <a:lnTo>
                  <a:pt x="0" y="5524500"/>
                </a:lnTo>
                <a:lnTo>
                  <a:pt x="0" y="5511800"/>
                </a:lnTo>
                <a:lnTo>
                  <a:pt x="0" y="5499100"/>
                </a:lnTo>
                <a:lnTo>
                  <a:pt x="0" y="5486400"/>
                </a:lnTo>
                <a:lnTo>
                  <a:pt x="0" y="5473700"/>
                </a:lnTo>
                <a:lnTo>
                  <a:pt x="0" y="5461000"/>
                </a:lnTo>
                <a:lnTo>
                  <a:pt x="0" y="5448300"/>
                </a:lnTo>
                <a:lnTo>
                  <a:pt x="0" y="5435600"/>
                </a:lnTo>
                <a:lnTo>
                  <a:pt x="0" y="5422900"/>
                </a:lnTo>
                <a:lnTo>
                  <a:pt x="0" y="5410200"/>
                </a:lnTo>
                <a:lnTo>
                  <a:pt x="0" y="5397500"/>
                </a:lnTo>
                <a:lnTo>
                  <a:pt x="0" y="5384800"/>
                </a:lnTo>
                <a:lnTo>
                  <a:pt x="0" y="5372100"/>
                </a:lnTo>
                <a:lnTo>
                  <a:pt x="0" y="5359400"/>
                </a:lnTo>
                <a:lnTo>
                  <a:pt x="0" y="5346700"/>
                </a:lnTo>
                <a:lnTo>
                  <a:pt x="0" y="5334000"/>
                </a:lnTo>
                <a:lnTo>
                  <a:pt x="0" y="5321300"/>
                </a:lnTo>
                <a:lnTo>
                  <a:pt x="0" y="5308600"/>
                </a:lnTo>
                <a:lnTo>
                  <a:pt x="0" y="5295900"/>
                </a:lnTo>
                <a:lnTo>
                  <a:pt x="0" y="5283200"/>
                </a:lnTo>
                <a:lnTo>
                  <a:pt x="0" y="5270500"/>
                </a:lnTo>
                <a:lnTo>
                  <a:pt x="0" y="5257800"/>
                </a:lnTo>
                <a:lnTo>
                  <a:pt x="0" y="5245100"/>
                </a:lnTo>
                <a:lnTo>
                  <a:pt x="0" y="5232400"/>
                </a:lnTo>
                <a:lnTo>
                  <a:pt x="0" y="5219700"/>
                </a:lnTo>
                <a:lnTo>
                  <a:pt x="0" y="5207000"/>
                </a:lnTo>
                <a:lnTo>
                  <a:pt x="0" y="5194300"/>
                </a:lnTo>
                <a:lnTo>
                  <a:pt x="0" y="5181600"/>
                </a:lnTo>
                <a:lnTo>
                  <a:pt x="0" y="5168900"/>
                </a:lnTo>
                <a:lnTo>
                  <a:pt x="0" y="5156200"/>
                </a:lnTo>
                <a:lnTo>
                  <a:pt x="0" y="5143500"/>
                </a:lnTo>
                <a:lnTo>
                  <a:pt x="0" y="5130800"/>
                </a:lnTo>
                <a:lnTo>
                  <a:pt x="0" y="5118100"/>
                </a:lnTo>
                <a:lnTo>
                  <a:pt x="0" y="5105400"/>
                </a:lnTo>
                <a:lnTo>
                  <a:pt x="0" y="5092700"/>
                </a:lnTo>
                <a:lnTo>
                  <a:pt x="0" y="5080000"/>
                </a:lnTo>
                <a:lnTo>
                  <a:pt x="0" y="5067300"/>
                </a:lnTo>
                <a:lnTo>
                  <a:pt x="0" y="5054600"/>
                </a:lnTo>
                <a:lnTo>
                  <a:pt x="0" y="5041900"/>
                </a:lnTo>
                <a:lnTo>
                  <a:pt x="0" y="5029200"/>
                </a:lnTo>
                <a:lnTo>
                  <a:pt x="0" y="5016500"/>
                </a:lnTo>
                <a:lnTo>
                  <a:pt x="0" y="5003800"/>
                </a:lnTo>
                <a:lnTo>
                  <a:pt x="0" y="4991100"/>
                </a:lnTo>
                <a:lnTo>
                  <a:pt x="0" y="4978400"/>
                </a:lnTo>
                <a:lnTo>
                  <a:pt x="0" y="4965700"/>
                </a:lnTo>
                <a:lnTo>
                  <a:pt x="0" y="4953000"/>
                </a:lnTo>
                <a:lnTo>
                  <a:pt x="0" y="4940300"/>
                </a:lnTo>
                <a:lnTo>
                  <a:pt x="0" y="4927600"/>
                </a:lnTo>
                <a:lnTo>
                  <a:pt x="0" y="4914900"/>
                </a:lnTo>
                <a:lnTo>
                  <a:pt x="0" y="4902200"/>
                </a:lnTo>
                <a:lnTo>
                  <a:pt x="0" y="4889500"/>
                </a:lnTo>
                <a:lnTo>
                  <a:pt x="0" y="4876800"/>
                </a:lnTo>
                <a:lnTo>
                  <a:pt x="0" y="4864100"/>
                </a:lnTo>
                <a:lnTo>
                  <a:pt x="0" y="4851400"/>
                </a:lnTo>
                <a:lnTo>
                  <a:pt x="0" y="4838700"/>
                </a:lnTo>
                <a:lnTo>
                  <a:pt x="0" y="4826000"/>
                </a:lnTo>
                <a:lnTo>
                  <a:pt x="0" y="4813300"/>
                </a:lnTo>
                <a:lnTo>
                  <a:pt x="0" y="4800600"/>
                </a:lnTo>
                <a:lnTo>
                  <a:pt x="0" y="4787900"/>
                </a:lnTo>
                <a:lnTo>
                  <a:pt x="0" y="4775200"/>
                </a:lnTo>
                <a:lnTo>
                  <a:pt x="0" y="4762500"/>
                </a:lnTo>
                <a:lnTo>
                  <a:pt x="0" y="4749800"/>
                </a:lnTo>
                <a:lnTo>
                  <a:pt x="0" y="4737100"/>
                </a:lnTo>
                <a:lnTo>
                  <a:pt x="0" y="4724400"/>
                </a:lnTo>
                <a:lnTo>
                  <a:pt x="0" y="4711700"/>
                </a:lnTo>
                <a:lnTo>
                  <a:pt x="0" y="4699000"/>
                </a:lnTo>
                <a:lnTo>
                  <a:pt x="0" y="4686300"/>
                </a:lnTo>
                <a:lnTo>
                  <a:pt x="0" y="4673600"/>
                </a:lnTo>
                <a:lnTo>
                  <a:pt x="0" y="4660900"/>
                </a:lnTo>
                <a:lnTo>
                  <a:pt x="0" y="4648200"/>
                </a:lnTo>
                <a:lnTo>
                  <a:pt x="0" y="4635500"/>
                </a:lnTo>
                <a:lnTo>
                  <a:pt x="0" y="4622800"/>
                </a:lnTo>
                <a:lnTo>
                  <a:pt x="0" y="4610100"/>
                </a:lnTo>
                <a:lnTo>
                  <a:pt x="0" y="4597400"/>
                </a:lnTo>
                <a:lnTo>
                  <a:pt x="0" y="4584700"/>
                </a:lnTo>
                <a:lnTo>
                  <a:pt x="0" y="4572000"/>
                </a:lnTo>
              </a:path>
            </a:pathLst>
          </a:custGeom>
          <a:solidFill>
            <a:srgbClr val="252525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5369" name="组合 41"/>
          <p:cNvGrpSpPr/>
          <p:nvPr/>
        </p:nvGrpSpPr>
        <p:grpSpPr>
          <a:xfrm>
            <a:off x="247650" y="976313"/>
            <a:ext cx="3484563" cy="1406525"/>
            <a:chOff x="565306" y="1208432"/>
            <a:chExt cx="3483811" cy="1407063"/>
          </a:xfrm>
        </p:grpSpPr>
        <p:sp>
          <p:nvSpPr>
            <p:cNvPr id="15372" name="文本框 42"/>
            <p:cNvSpPr txBox="1"/>
            <p:nvPr/>
          </p:nvSpPr>
          <p:spPr>
            <a:xfrm>
              <a:off x="565306" y="1208432"/>
              <a:ext cx="3483811" cy="132343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4000" b="1" dirty="0">
                  <a:solidFill>
                    <a:schemeClr val="bg1"/>
                  </a:solidFill>
                  <a:latin typeface="Aharoni" pitchFamily="2" charset="-79"/>
                  <a:ea typeface="Microsoft YaHei UI" panose="020B0503020204020204" charset="-122"/>
                </a:rPr>
                <a:t>YOUR TITLE HERE</a:t>
              </a:r>
              <a:endParaRPr lang="zh-CN" altLang="en-US" sz="4000" b="1" dirty="0">
                <a:solidFill>
                  <a:schemeClr val="bg1"/>
                </a:solidFill>
                <a:latin typeface="Aharoni" pitchFamily="2" charset="-79"/>
                <a:ea typeface="Microsoft YaHei UI" panose="020B0503020204020204" charset="-122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659103" y="2615495"/>
              <a:ext cx="849071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370" name="文本框 44"/>
          <p:cNvSpPr txBox="1"/>
          <p:nvPr/>
        </p:nvSpPr>
        <p:spPr>
          <a:xfrm rot="10800000">
            <a:off x="74613" y="4978400"/>
            <a:ext cx="8255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7200" dirty="0">
                <a:solidFill>
                  <a:schemeClr val="bg1"/>
                </a:solidFill>
                <a:latin typeface="Aharoni" pitchFamily="2" charset="-79"/>
                <a:ea typeface="Aharoni" pitchFamily="2" charset="-79"/>
              </a:rPr>
              <a:t>«</a:t>
            </a:r>
            <a:endParaRPr lang="zh-CN" altLang="en-US" sz="7200" dirty="0">
              <a:solidFill>
                <a:schemeClr val="bg1"/>
              </a:solidFill>
              <a:latin typeface="Aharoni" pitchFamily="2" charset="-79"/>
              <a:ea typeface="Aharoni" pitchFamily="2" charset="-79"/>
            </a:endParaRPr>
          </a:p>
        </p:txBody>
      </p:sp>
      <p:sp>
        <p:nvSpPr>
          <p:cNvPr id="15371" name="文本框 45"/>
          <p:cNvSpPr/>
          <p:nvPr/>
        </p:nvSpPr>
        <p:spPr>
          <a:xfrm>
            <a:off x="247650" y="2792413"/>
            <a:ext cx="3275013" cy="1757362"/>
          </a:xfrm>
          <a:prstGeom prst="roundRect">
            <a:avLst>
              <a:gd name="adj" fmla="val 6852"/>
            </a:avLst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Leelawadee UI Semilight" panose="020B0402040204020203"/>
                <a:ea typeface="等线" panose="02010600030101010101" charset="-122"/>
                <a:cs typeface="Microsoft Yi Baiti" panose="03000500000000000000" pitchFamily="66" charset="0"/>
              </a:rPr>
              <a:t>We welcome your play world network of sites put forward their valuable opinions or suggestions work, products and services</a:t>
            </a:r>
            <a:endParaRPr lang="zh-CN" altLang="en-US" sz="1600" dirty="0">
              <a:solidFill>
                <a:schemeClr val="bg1"/>
              </a:solidFill>
              <a:latin typeface="Leelawadee UI Semilight" panose="020B0402040204020203"/>
              <a:ea typeface="Leelawadee UI Semilight" panose="020B0402040204020203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0"/>
            <a:ext cx="10287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0" y="0"/>
            <a:ext cx="8128000" cy="6858000"/>
          </a:xfrm>
          <a:custGeom>
            <a:avLst/>
            <a:gdLst>
              <a:gd name="connsiteX0" fmla="*/ 0 w 8128000"/>
              <a:gd name="connsiteY0" fmla="*/ 0 h 6858000"/>
              <a:gd name="connsiteX1" fmla="*/ 8128000 w 8128000"/>
              <a:gd name="connsiteY1" fmla="*/ 0 h 6858000"/>
              <a:gd name="connsiteX2" fmla="*/ 8128000 w 8128000"/>
              <a:gd name="connsiteY2" fmla="*/ 6858000 h 6858000"/>
              <a:gd name="connsiteX3" fmla="*/ 0 w 8128000"/>
              <a:gd name="connsiteY3" fmla="*/ 6858000 h 6858000"/>
              <a:gd name="connsiteX4" fmla="*/ 0 w 8128000"/>
              <a:gd name="connsiteY4" fmla="*/ 0 h 6858000"/>
              <a:gd name="connsiteX0-1" fmla="*/ 0 w 8128000"/>
              <a:gd name="connsiteY0-2" fmla="*/ 0 h 6858000"/>
              <a:gd name="connsiteX1-3" fmla="*/ 4530361 w 8128000"/>
              <a:gd name="connsiteY1-4" fmla="*/ 0 h 6858000"/>
              <a:gd name="connsiteX2-5" fmla="*/ 8128000 w 8128000"/>
              <a:gd name="connsiteY2-6" fmla="*/ 6858000 h 6858000"/>
              <a:gd name="connsiteX3-7" fmla="*/ 0 w 8128000"/>
              <a:gd name="connsiteY3-8" fmla="*/ 6858000 h 6858000"/>
              <a:gd name="connsiteX4-9" fmla="*/ 0 w 8128000"/>
              <a:gd name="connsiteY4-10" fmla="*/ 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128000" h="6858000">
                <a:moveTo>
                  <a:pt x="0" y="0"/>
                </a:moveTo>
                <a:lnTo>
                  <a:pt x="4530361" y="0"/>
                </a:lnTo>
                <a:lnTo>
                  <a:pt x="8128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6388" name="组合 9"/>
          <p:cNvGrpSpPr/>
          <p:nvPr/>
        </p:nvGrpSpPr>
        <p:grpSpPr>
          <a:xfrm>
            <a:off x="379413" y="654050"/>
            <a:ext cx="4748212" cy="866775"/>
            <a:chOff x="565306" y="1208432"/>
            <a:chExt cx="3483811" cy="867044"/>
          </a:xfrm>
        </p:grpSpPr>
        <p:sp>
          <p:nvSpPr>
            <p:cNvPr id="16400" name="文本框 10"/>
            <p:cNvSpPr txBox="1"/>
            <p:nvPr/>
          </p:nvSpPr>
          <p:spPr>
            <a:xfrm>
              <a:off x="565306" y="1208432"/>
              <a:ext cx="3483811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4000" b="1" dirty="0">
                  <a:solidFill>
                    <a:schemeClr val="bg1"/>
                  </a:solidFill>
                  <a:latin typeface="Aharoni" pitchFamily="2" charset="-79"/>
                  <a:ea typeface="Kozuka Mincho Pr6N H"/>
                </a:rPr>
                <a:t>YOUR TITLE HERE</a:t>
              </a:r>
              <a:endParaRPr lang="zh-CN" altLang="en-US" sz="4000" b="1" dirty="0">
                <a:solidFill>
                  <a:schemeClr val="bg1"/>
                </a:solidFill>
                <a:latin typeface="Aharoni" pitchFamily="2" charset="-79"/>
                <a:ea typeface="Kozuka Mincho Pr6N H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676904" y="2075476"/>
              <a:ext cx="849071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椭圆 32"/>
          <p:cNvSpPr/>
          <p:nvPr/>
        </p:nvSpPr>
        <p:spPr>
          <a:xfrm>
            <a:off x="3706813" y="3343275"/>
            <a:ext cx="1214438" cy="1216025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5" name="图表 14"/>
          <p:cNvGraphicFramePr/>
          <p:nvPr/>
        </p:nvGraphicFramePr>
        <p:xfrm>
          <a:off x="427688" y="2780765"/>
          <a:ext cx="6557728" cy="3228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6391" name="文本框 12"/>
          <p:cNvSpPr/>
          <p:nvPr/>
        </p:nvSpPr>
        <p:spPr>
          <a:xfrm>
            <a:off x="388938" y="1676400"/>
            <a:ext cx="3595687" cy="760413"/>
          </a:xfrm>
          <a:prstGeom prst="roundRect">
            <a:avLst>
              <a:gd name="adj" fmla="val 6852"/>
            </a:avLst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Leelawadee UI Semilight" panose="020B0402040204020203"/>
                <a:ea typeface="等线" panose="02010600030101010101" charset="-122"/>
                <a:cs typeface="Microsoft Yi Baiti" panose="03000500000000000000" pitchFamily="66" charset="0"/>
              </a:rPr>
              <a:t>We welcome your play world network of sites put </a:t>
            </a:r>
            <a:endParaRPr lang="zh-CN" altLang="en-US" sz="1600" dirty="0">
              <a:solidFill>
                <a:schemeClr val="bg1"/>
              </a:solidFill>
              <a:latin typeface="Leelawadee UI Semilight" panose="020B0402040204020203"/>
              <a:ea typeface="Leelawadee UI Semilight" panose="020B0402040204020203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531100" y="1812925"/>
            <a:ext cx="450850" cy="450850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932863" y="1352550"/>
            <a:ext cx="309563" cy="307975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607300" y="3730625"/>
            <a:ext cx="368300" cy="36830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6395" name="组合 7"/>
          <p:cNvGrpSpPr/>
          <p:nvPr/>
        </p:nvGrpSpPr>
        <p:grpSpPr>
          <a:xfrm>
            <a:off x="7859713" y="2760663"/>
            <a:ext cx="3587750" cy="3586162"/>
            <a:chOff x="7972894" y="2902700"/>
            <a:chExt cx="3587000" cy="3587000"/>
          </a:xfrm>
        </p:grpSpPr>
        <p:sp>
          <p:nvSpPr>
            <p:cNvPr id="14" name="椭圆 13"/>
            <p:cNvSpPr/>
            <p:nvPr/>
          </p:nvSpPr>
          <p:spPr>
            <a:xfrm>
              <a:off x="7972894" y="2902700"/>
              <a:ext cx="3587000" cy="3587000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6397" name="组合 23"/>
            <p:cNvGrpSpPr/>
            <p:nvPr/>
          </p:nvGrpSpPr>
          <p:grpSpPr>
            <a:xfrm>
              <a:off x="8231925" y="4095643"/>
              <a:ext cx="3068938" cy="1201115"/>
              <a:chOff x="446220" y="4918940"/>
              <a:chExt cx="3068938" cy="1201115"/>
            </a:xfrm>
          </p:grpSpPr>
          <p:sp>
            <p:nvSpPr>
              <p:cNvPr id="16398" name="矩形 24"/>
              <p:cNvSpPr/>
              <p:nvPr/>
            </p:nvSpPr>
            <p:spPr>
              <a:xfrm>
                <a:off x="466493" y="4918940"/>
                <a:ext cx="3028394" cy="523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  <a:latin typeface="Aharoni" pitchFamily="2" charset="-79"/>
                    <a:ea typeface="等线" panose="02010600030101010101" charset="-122"/>
                    <a:cs typeface="Microsoft Yi Baiti" panose="03000500000000000000" pitchFamily="66" charset="0"/>
                  </a:rPr>
                  <a:t>YOUR TITLE HERE</a:t>
                </a:r>
                <a:endParaRPr lang="zh-CN" altLang="en-US" sz="2800" b="1" dirty="0">
                  <a:solidFill>
                    <a:schemeClr val="bg1"/>
                  </a:solidFill>
                  <a:latin typeface="Aharoni" pitchFamily="2" charset="-79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399" name="文本框 25"/>
              <p:cNvSpPr/>
              <p:nvPr/>
            </p:nvSpPr>
            <p:spPr>
              <a:xfrm>
                <a:off x="446220" y="5394041"/>
                <a:ext cx="3068938" cy="726014"/>
              </a:xfrm>
              <a:prstGeom prst="roundRect">
                <a:avLst>
                  <a:gd name="adj" fmla="val 6852"/>
                </a:avLst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>
                  <a:lnSpc>
                    <a:spcPct val="130000"/>
                  </a:lnSpc>
                </a:pPr>
                <a:r>
                  <a:rPr lang="en-US" altLang="zh-CN" sz="1600" dirty="0">
                    <a:solidFill>
                      <a:schemeClr val="bg1"/>
                    </a:solidFill>
                    <a:latin typeface="Leelawadee UI Semilight" panose="020B0402040204020203"/>
                    <a:ea typeface="等线" panose="02010600030101010101" charset="-122"/>
                    <a:cs typeface="Microsoft Yi Baiti" panose="03000500000000000000" pitchFamily="66" charset="0"/>
                  </a:rPr>
                  <a:t>We welcome your play world network of sites put f</a:t>
                </a:r>
                <a:endParaRPr lang="zh-CN" altLang="en-US" sz="1600" dirty="0">
                  <a:solidFill>
                    <a:schemeClr val="bg1"/>
                  </a:solidFill>
                  <a:latin typeface="Leelawadee UI Semilight" panose="020B0402040204020203"/>
                  <a:ea typeface="Leelawadee UI Semilight" panose="020B0402040204020203"/>
                </a:endParaRPr>
              </a:p>
            </p:txBody>
          </p:sp>
        </p:grp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" name="椭圆 72"/>
          <p:cNvSpPr/>
          <p:nvPr/>
        </p:nvSpPr>
        <p:spPr>
          <a:xfrm>
            <a:off x="7108825" y="4378325"/>
            <a:ext cx="474663" cy="474663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2286000"/>
            <a:ext cx="12192000" cy="2286000"/>
          </a:xfrm>
          <a:prstGeom prst="rect">
            <a:avLst/>
          </a:pr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9147175" y="2717800"/>
            <a:ext cx="473075" cy="474663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10975975" y="668338"/>
            <a:ext cx="255588" cy="254000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9101138" y="1681163"/>
            <a:ext cx="342900" cy="341313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7415" name="组合 19"/>
          <p:cNvGrpSpPr/>
          <p:nvPr/>
        </p:nvGrpSpPr>
        <p:grpSpPr>
          <a:xfrm>
            <a:off x="2289175" y="2705100"/>
            <a:ext cx="6340475" cy="1447800"/>
            <a:chOff x="2271358" y="2705725"/>
            <a:chExt cx="6340626" cy="1446550"/>
          </a:xfrm>
        </p:grpSpPr>
        <p:sp>
          <p:nvSpPr>
            <p:cNvPr id="17416" name="文本框 20"/>
            <p:cNvSpPr txBox="1"/>
            <p:nvPr/>
          </p:nvSpPr>
          <p:spPr>
            <a:xfrm rot="10800000">
              <a:off x="2271358" y="3003772"/>
              <a:ext cx="824459" cy="11079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6600" dirty="0">
                  <a:solidFill>
                    <a:schemeClr val="bg1"/>
                  </a:solidFill>
                  <a:latin typeface="Aharoni" pitchFamily="2" charset="-79"/>
                  <a:ea typeface="Aharoni" pitchFamily="2" charset="-79"/>
                </a:rPr>
                <a:t>«</a:t>
              </a:r>
              <a:endParaRPr lang="zh-CN" altLang="en-US" sz="6600" dirty="0">
                <a:solidFill>
                  <a:schemeClr val="bg1"/>
                </a:solidFill>
                <a:latin typeface="Aharoni" pitchFamily="2" charset="-79"/>
                <a:ea typeface="Aharoni" pitchFamily="2" charset="-79"/>
              </a:endParaRPr>
            </a:p>
          </p:txBody>
        </p:sp>
        <p:grpSp>
          <p:nvGrpSpPr>
            <p:cNvPr id="17417" name="组合 21"/>
            <p:cNvGrpSpPr/>
            <p:nvPr/>
          </p:nvGrpSpPr>
          <p:grpSpPr>
            <a:xfrm>
              <a:off x="3552412" y="2705725"/>
              <a:ext cx="5059572" cy="1446550"/>
              <a:chOff x="3844450" y="2724636"/>
              <a:chExt cx="5059572" cy="1446550"/>
            </a:xfrm>
          </p:grpSpPr>
          <p:sp>
            <p:nvSpPr>
              <p:cNvPr id="17418" name="文本框 22"/>
              <p:cNvSpPr txBox="1"/>
              <p:nvPr/>
            </p:nvSpPr>
            <p:spPr>
              <a:xfrm>
                <a:off x="3844450" y="2724636"/>
                <a:ext cx="1290644" cy="14465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just"/>
                <a:r>
                  <a:rPr lang="en-US" altLang="zh-CN" sz="8800" dirty="0">
                    <a:solidFill>
                      <a:schemeClr val="accent1"/>
                    </a:solidFill>
                    <a:latin typeface="Aharoni" pitchFamily="2" charset="-79"/>
                    <a:ea typeface="LiHei Pro"/>
                  </a:rPr>
                  <a:t>04</a:t>
                </a:r>
                <a:endParaRPr lang="zh-CN" altLang="en-US" sz="8800" dirty="0">
                  <a:solidFill>
                    <a:schemeClr val="accent1"/>
                  </a:solidFill>
                  <a:latin typeface="Aharoni" pitchFamily="2" charset="-79"/>
                  <a:ea typeface="LiHei Pro"/>
                </a:endParaRPr>
              </a:p>
            </p:txBody>
          </p:sp>
          <p:grpSp>
            <p:nvGrpSpPr>
              <p:cNvPr id="17419" name="组合 23"/>
              <p:cNvGrpSpPr/>
              <p:nvPr/>
            </p:nvGrpSpPr>
            <p:grpSpPr>
              <a:xfrm>
                <a:off x="4987532" y="2956410"/>
                <a:ext cx="3916490" cy="983003"/>
                <a:chOff x="7528756" y="1015664"/>
                <a:chExt cx="3916490" cy="983003"/>
              </a:xfrm>
            </p:grpSpPr>
            <p:sp>
              <p:nvSpPr>
                <p:cNvPr id="17420" name="矩形 24"/>
                <p:cNvSpPr/>
                <p:nvPr/>
              </p:nvSpPr>
              <p:spPr>
                <a:xfrm>
                  <a:off x="7602526" y="1015664"/>
                  <a:ext cx="3842720" cy="6463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p>
                  <a:pPr algn="ctr"/>
                  <a:r>
                    <a:rPr lang="en-US" altLang="zh-CN" sz="3600" b="1" dirty="0">
                      <a:solidFill>
                        <a:schemeClr val="bg1"/>
                      </a:solidFill>
                      <a:latin typeface="Aharoni" pitchFamily="2" charset="-79"/>
                      <a:ea typeface="等线" panose="02010600030101010101" charset="-122"/>
                      <a:cs typeface="Microsoft Yi Baiti" panose="03000500000000000000" pitchFamily="66" charset="0"/>
                    </a:rPr>
                    <a:t>YOUR TITLE HERE</a:t>
                  </a:r>
                  <a:endParaRPr lang="zh-CN" altLang="en-US" sz="3600" b="1" dirty="0">
                    <a:solidFill>
                      <a:schemeClr val="bg1"/>
                    </a:solidFill>
                    <a:latin typeface="Aharoni" pitchFamily="2" charset="-79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7421" name="文本框 25"/>
                <p:cNvSpPr/>
                <p:nvPr/>
              </p:nvSpPr>
              <p:spPr>
                <a:xfrm>
                  <a:off x="7528756" y="1605124"/>
                  <a:ext cx="3068938" cy="393543"/>
                </a:xfrm>
                <a:prstGeom prst="roundRect">
                  <a:avLst>
                    <a:gd name="adj" fmla="val 6852"/>
                  </a:avLst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600" dirty="0">
                      <a:solidFill>
                        <a:schemeClr val="bg1"/>
                      </a:solidFill>
                      <a:latin typeface="Leelawadee UI Semilight" panose="020B0402040204020203"/>
                      <a:ea typeface="等线" panose="02010600030101010101" charset="-122"/>
                      <a:cs typeface="Microsoft Yi Baiti" panose="03000500000000000000" pitchFamily="66" charset="0"/>
                    </a:rPr>
                    <a:t>We welcome your play world</a:t>
                  </a:r>
                  <a:endParaRPr lang="zh-CN" altLang="en-US" sz="1600" dirty="0">
                    <a:solidFill>
                      <a:schemeClr val="bg1"/>
                    </a:solidFill>
                    <a:latin typeface="Leelawadee UI Semilight" panose="020B0402040204020203"/>
                    <a:ea typeface="Leelawadee UI Semilight" panose="020B0402040204020203"/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" name="椭圆 30"/>
          <p:cNvSpPr/>
          <p:nvPr/>
        </p:nvSpPr>
        <p:spPr>
          <a:xfrm>
            <a:off x="5376863" y="3309938"/>
            <a:ext cx="474663" cy="474663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8435" name="组合 16"/>
          <p:cNvGrpSpPr/>
          <p:nvPr/>
        </p:nvGrpSpPr>
        <p:grpSpPr>
          <a:xfrm>
            <a:off x="5421313" y="4640263"/>
            <a:ext cx="3070225" cy="1236662"/>
            <a:chOff x="446220" y="4918940"/>
            <a:chExt cx="3068938" cy="1235946"/>
          </a:xfrm>
        </p:grpSpPr>
        <p:sp>
          <p:nvSpPr>
            <p:cNvPr id="18449" name="矩形 17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latin typeface="Aharoni" pitchFamily="2" charset="-79"/>
                  <a:ea typeface="等线" panose="02010600030101010101" charset="-122"/>
                  <a:cs typeface="Microsoft Yi Baiti" panose="03000500000000000000" pitchFamily="66" charset="0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latin typeface="Aharoni" pitchFamily="2" charset="-79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  <a:cs typeface="Microsoft Yi Baiti" panose="03000500000000000000" pitchFamily="66" charset="0"/>
                </a:rPr>
                <a:t>We welcome your play world network of sites put 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grpSp>
        <p:nvGrpSpPr>
          <p:cNvPr id="18436" name="组合 19"/>
          <p:cNvGrpSpPr/>
          <p:nvPr/>
        </p:nvGrpSpPr>
        <p:grpSpPr>
          <a:xfrm>
            <a:off x="8597900" y="4640263"/>
            <a:ext cx="3068638" cy="1236662"/>
            <a:chOff x="446220" y="4918940"/>
            <a:chExt cx="3068938" cy="1235946"/>
          </a:xfrm>
        </p:grpSpPr>
        <p:sp>
          <p:nvSpPr>
            <p:cNvPr id="18447" name="矩形 20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latin typeface="Aharoni" pitchFamily="2" charset="-79"/>
                  <a:ea typeface="等线" panose="02010600030101010101" charset="-122"/>
                  <a:cs typeface="Microsoft Yi Baiti" panose="03000500000000000000" pitchFamily="66" charset="0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latin typeface="Aharoni" pitchFamily="2" charset="-79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  <a:cs typeface="Microsoft Yi Baiti" panose="03000500000000000000" pitchFamily="66" charset="0"/>
                </a:rPr>
                <a:t>We welcome your play world network of sites put 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pic>
        <p:nvPicPr>
          <p:cNvPr id="18437" name="图片 27"/>
          <p:cNvPicPr>
            <a:picLocks noChangeAspect="1"/>
          </p:cNvPicPr>
          <p:nvPr/>
        </p:nvPicPr>
        <p:blipFill>
          <a:blip r:embed="rId1"/>
          <a:srcRect l="38480" t="47894" r="38480" b="6950"/>
          <a:stretch>
            <a:fillRect/>
          </a:stretch>
        </p:blipFill>
        <p:spPr>
          <a:xfrm>
            <a:off x="5770563" y="1117600"/>
            <a:ext cx="2370137" cy="3095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8" name="图片 28"/>
          <p:cNvPicPr>
            <a:picLocks noChangeAspect="1"/>
          </p:cNvPicPr>
          <p:nvPr/>
        </p:nvPicPr>
        <p:blipFill>
          <a:blip r:embed="rId1"/>
          <a:srcRect l="69347" t="47894" r="7613" b="6950"/>
          <a:stretch>
            <a:fillRect/>
          </a:stretch>
        </p:blipFill>
        <p:spPr>
          <a:xfrm>
            <a:off x="8947150" y="1117600"/>
            <a:ext cx="2370138" cy="3095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" name="椭圆 29"/>
          <p:cNvSpPr/>
          <p:nvPr/>
        </p:nvSpPr>
        <p:spPr>
          <a:xfrm>
            <a:off x="8723313" y="1914525"/>
            <a:ext cx="473075" cy="473075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7427913" y="3516313"/>
            <a:ext cx="236538" cy="236538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任意多边形 37"/>
          <p:cNvSpPr>
            <a:spLocks noChangeAspect="1"/>
          </p:cNvSpPr>
          <p:nvPr/>
        </p:nvSpPr>
        <p:spPr>
          <a:xfrm>
            <a:off x="0" y="-1587"/>
            <a:ext cx="4511675" cy="6859588"/>
          </a:xfrm>
          <a:custGeom>
            <a:avLst/>
            <a:gdLst/>
            <a:ahLst/>
            <a:cxnLst/>
            <a:rect l="0" t="0" r="0" b="0"/>
            <a:pathLst>
              <a:path w="5410201" h="9131301">
                <a:moveTo>
                  <a:pt x="0" y="4559300"/>
                </a:moveTo>
                <a:lnTo>
                  <a:pt x="0" y="4546600"/>
                </a:lnTo>
                <a:lnTo>
                  <a:pt x="0" y="4533900"/>
                </a:lnTo>
                <a:lnTo>
                  <a:pt x="0" y="4521200"/>
                </a:lnTo>
                <a:lnTo>
                  <a:pt x="0" y="4508500"/>
                </a:lnTo>
                <a:lnTo>
                  <a:pt x="0" y="4495800"/>
                </a:lnTo>
                <a:lnTo>
                  <a:pt x="0" y="4483100"/>
                </a:lnTo>
                <a:lnTo>
                  <a:pt x="0" y="4470400"/>
                </a:lnTo>
                <a:lnTo>
                  <a:pt x="0" y="4457700"/>
                </a:lnTo>
                <a:lnTo>
                  <a:pt x="0" y="4445000"/>
                </a:lnTo>
                <a:lnTo>
                  <a:pt x="0" y="4432300"/>
                </a:lnTo>
                <a:lnTo>
                  <a:pt x="0" y="4419600"/>
                </a:lnTo>
                <a:lnTo>
                  <a:pt x="0" y="4406900"/>
                </a:lnTo>
                <a:lnTo>
                  <a:pt x="0" y="4394200"/>
                </a:lnTo>
                <a:lnTo>
                  <a:pt x="0" y="4381500"/>
                </a:lnTo>
                <a:lnTo>
                  <a:pt x="0" y="4368800"/>
                </a:lnTo>
                <a:lnTo>
                  <a:pt x="0" y="4356100"/>
                </a:lnTo>
                <a:lnTo>
                  <a:pt x="0" y="4343400"/>
                </a:lnTo>
                <a:lnTo>
                  <a:pt x="0" y="4330700"/>
                </a:lnTo>
                <a:lnTo>
                  <a:pt x="0" y="4318000"/>
                </a:lnTo>
                <a:lnTo>
                  <a:pt x="0" y="4305300"/>
                </a:lnTo>
                <a:lnTo>
                  <a:pt x="0" y="4292600"/>
                </a:lnTo>
                <a:lnTo>
                  <a:pt x="0" y="4279900"/>
                </a:lnTo>
                <a:lnTo>
                  <a:pt x="0" y="4267200"/>
                </a:lnTo>
                <a:lnTo>
                  <a:pt x="0" y="4254500"/>
                </a:lnTo>
                <a:lnTo>
                  <a:pt x="0" y="4241800"/>
                </a:lnTo>
                <a:lnTo>
                  <a:pt x="0" y="4229100"/>
                </a:lnTo>
                <a:lnTo>
                  <a:pt x="0" y="4216400"/>
                </a:lnTo>
                <a:lnTo>
                  <a:pt x="0" y="4203700"/>
                </a:lnTo>
                <a:lnTo>
                  <a:pt x="0" y="4191000"/>
                </a:lnTo>
                <a:lnTo>
                  <a:pt x="0" y="4178300"/>
                </a:lnTo>
                <a:lnTo>
                  <a:pt x="0" y="4165600"/>
                </a:lnTo>
                <a:lnTo>
                  <a:pt x="0" y="4152900"/>
                </a:lnTo>
                <a:lnTo>
                  <a:pt x="0" y="4140200"/>
                </a:lnTo>
                <a:lnTo>
                  <a:pt x="0" y="4127500"/>
                </a:lnTo>
                <a:lnTo>
                  <a:pt x="0" y="4114800"/>
                </a:lnTo>
                <a:lnTo>
                  <a:pt x="0" y="4102100"/>
                </a:lnTo>
                <a:lnTo>
                  <a:pt x="0" y="4089400"/>
                </a:lnTo>
                <a:lnTo>
                  <a:pt x="0" y="4076700"/>
                </a:lnTo>
                <a:lnTo>
                  <a:pt x="0" y="4064000"/>
                </a:lnTo>
                <a:lnTo>
                  <a:pt x="0" y="4051300"/>
                </a:lnTo>
                <a:lnTo>
                  <a:pt x="0" y="4038600"/>
                </a:lnTo>
                <a:lnTo>
                  <a:pt x="0" y="4025900"/>
                </a:lnTo>
                <a:lnTo>
                  <a:pt x="0" y="4013200"/>
                </a:lnTo>
                <a:lnTo>
                  <a:pt x="0" y="4000500"/>
                </a:lnTo>
                <a:lnTo>
                  <a:pt x="0" y="3987800"/>
                </a:lnTo>
                <a:lnTo>
                  <a:pt x="0" y="3975100"/>
                </a:lnTo>
                <a:lnTo>
                  <a:pt x="0" y="3962400"/>
                </a:lnTo>
                <a:lnTo>
                  <a:pt x="0" y="3949700"/>
                </a:lnTo>
                <a:lnTo>
                  <a:pt x="0" y="3937000"/>
                </a:lnTo>
                <a:lnTo>
                  <a:pt x="0" y="3924300"/>
                </a:lnTo>
                <a:lnTo>
                  <a:pt x="0" y="3911600"/>
                </a:lnTo>
                <a:lnTo>
                  <a:pt x="0" y="3898900"/>
                </a:lnTo>
                <a:lnTo>
                  <a:pt x="0" y="3886200"/>
                </a:lnTo>
                <a:lnTo>
                  <a:pt x="0" y="3873500"/>
                </a:lnTo>
                <a:lnTo>
                  <a:pt x="0" y="3860800"/>
                </a:lnTo>
                <a:lnTo>
                  <a:pt x="0" y="3848100"/>
                </a:lnTo>
                <a:lnTo>
                  <a:pt x="0" y="3835400"/>
                </a:lnTo>
                <a:lnTo>
                  <a:pt x="0" y="3822700"/>
                </a:lnTo>
                <a:lnTo>
                  <a:pt x="0" y="3810000"/>
                </a:lnTo>
                <a:lnTo>
                  <a:pt x="0" y="3797300"/>
                </a:lnTo>
                <a:lnTo>
                  <a:pt x="0" y="3784600"/>
                </a:lnTo>
                <a:lnTo>
                  <a:pt x="0" y="3771900"/>
                </a:lnTo>
                <a:lnTo>
                  <a:pt x="0" y="3759200"/>
                </a:lnTo>
                <a:lnTo>
                  <a:pt x="0" y="3746500"/>
                </a:lnTo>
                <a:lnTo>
                  <a:pt x="0" y="3733800"/>
                </a:lnTo>
                <a:lnTo>
                  <a:pt x="0" y="3721100"/>
                </a:lnTo>
                <a:lnTo>
                  <a:pt x="0" y="3708400"/>
                </a:lnTo>
                <a:lnTo>
                  <a:pt x="0" y="3695700"/>
                </a:lnTo>
                <a:lnTo>
                  <a:pt x="0" y="3683000"/>
                </a:lnTo>
                <a:lnTo>
                  <a:pt x="0" y="3670300"/>
                </a:lnTo>
                <a:lnTo>
                  <a:pt x="0" y="3657600"/>
                </a:lnTo>
                <a:lnTo>
                  <a:pt x="0" y="3644900"/>
                </a:lnTo>
                <a:lnTo>
                  <a:pt x="0" y="3632200"/>
                </a:lnTo>
                <a:lnTo>
                  <a:pt x="0" y="3619500"/>
                </a:lnTo>
                <a:lnTo>
                  <a:pt x="0" y="3606800"/>
                </a:lnTo>
                <a:lnTo>
                  <a:pt x="0" y="3594100"/>
                </a:lnTo>
                <a:lnTo>
                  <a:pt x="0" y="3581400"/>
                </a:lnTo>
                <a:lnTo>
                  <a:pt x="0" y="3568700"/>
                </a:lnTo>
                <a:lnTo>
                  <a:pt x="0" y="3556000"/>
                </a:lnTo>
                <a:lnTo>
                  <a:pt x="0" y="3543300"/>
                </a:lnTo>
                <a:lnTo>
                  <a:pt x="0" y="3530600"/>
                </a:lnTo>
                <a:lnTo>
                  <a:pt x="0" y="3517900"/>
                </a:lnTo>
                <a:lnTo>
                  <a:pt x="0" y="3505200"/>
                </a:lnTo>
                <a:lnTo>
                  <a:pt x="0" y="3492500"/>
                </a:lnTo>
                <a:lnTo>
                  <a:pt x="0" y="3479800"/>
                </a:lnTo>
                <a:lnTo>
                  <a:pt x="0" y="3467100"/>
                </a:lnTo>
                <a:lnTo>
                  <a:pt x="0" y="3454400"/>
                </a:lnTo>
                <a:lnTo>
                  <a:pt x="0" y="3441700"/>
                </a:lnTo>
                <a:lnTo>
                  <a:pt x="0" y="3429000"/>
                </a:lnTo>
                <a:lnTo>
                  <a:pt x="0" y="3416300"/>
                </a:lnTo>
                <a:lnTo>
                  <a:pt x="0" y="3403600"/>
                </a:lnTo>
                <a:lnTo>
                  <a:pt x="0" y="3390900"/>
                </a:lnTo>
                <a:lnTo>
                  <a:pt x="0" y="3378200"/>
                </a:lnTo>
                <a:lnTo>
                  <a:pt x="0" y="3365500"/>
                </a:lnTo>
                <a:lnTo>
                  <a:pt x="0" y="3352800"/>
                </a:lnTo>
                <a:lnTo>
                  <a:pt x="0" y="3340100"/>
                </a:lnTo>
                <a:lnTo>
                  <a:pt x="0" y="3327400"/>
                </a:lnTo>
                <a:lnTo>
                  <a:pt x="0" y="3314700"/>
                </a:lnTo>
                <a:lnTo>
                  <a:pt x="0" y="3302000"/>
                </a:lnTo>
                <a:lnTo>
                  <a:pt x="0" y="3289300"/>
                </a:lnTo>
                <a:lnTo>
                  <a:pt x="0" y="3276600"/>
                </a:lnTo>
                <a:lnTo>
                  <a:pt x="0" y="3263900"/>
                </a:lnTo>
                <a:lnTo>
                  <a:pt x="0" y="3251200"/>
                </a:lnTo>
                <a:lnTo>
                  <a:pt x="0" y="3238500"/>
                </a:lnTo>
                <a:lnTo>
                  <a:pt x="0" y="3225800"/>
                </a:lnTo>
                <a:lnTo>
                  <a:pt x="0" y="3213100"/>
                </a:lnTo>
                <a:lnTo>
                  <a:pt x="0" y="3200400"/>
                </a:lnTo>
                <a:lnTo>
                  <a:pt x="0" y="3187700"/>
                </a:lnTo>
                <a:lnTo>
                  <a:pt x="0" y="3175000"/>
                </a:lnTo>
                <a:lnTo>
                  <a:pt x="0" y="3162300"/>
                </a:lnTo>
                <a:lnTo>
                  <a:pt x="0" y="3149600"/>
                </a:lnTo>
                <a:lnTo>
                  <a:pt x="0" y="3136900"/>
                </a:lnTo>
                <a:lnTo>
                  <a:pt x="0" y="3124200"/>
                </a:lnTo>
                <a:lnTo>
                  <a:pt x="0" y="3111500"/>
                </a:lnTo>
                <a:lnTo>
                  <a:pt x="0" y="3098800"/>
                </a:lnTo>
                <a:lnTo>
                  <a:pt x="0" y="3086100"/>
                </a:lnTo>
                <a:lnTo>
                  <a:pt x="0" y="3073400"/>
                </a:lnTo>
                <a:lnTo>
                  <a:pt x="0" y="3060700"/>
                </a:lnTo>
                <a:lnTo>
                  <a:pt x="0" y="3048000"/>
                </a:lnTo>
                <a:lnTo>
                  <a:pt x="0" y="3035300"/>
                </a:lnTo>
                <a:lnTo>
                  <a:pt x="0" y="3022600"/>
                </a:lnTo>
                <a:lnTo>
                  <a:pt x="0" y="3009900"/>
                </a:lnTo>
                <a:lnTo>
                  <a:pt x="0" y="2997200"/>
                </a:lnTo>
                <a:lnTo>
                  <a:pt x="0" y="2984500"/>
                </a:lnTo>
                <a:lnTo>
                  <a:pt x="0" y="2971800"/>
                </a:lnTo>
                <a:lnTo>
                  <a:pt x="0" y="2959100"/>
                </a:lnTo>
                <a:lnTo>
                  <a:pt x="0" y="2946400"/>
                </a:lnTo>
                <a:lnTo>
                  <a:pt x="0" y="2933700"/>
                </a:lnTo>
                <a:lnTo>
                  <a:pt x="0" y="2921000"/>
                </a:lnTo>
                <a:lnTo>
                  <a:pt x="0" y="2908300"/>
                </a:lnTo>
                <a:lnTo>
                  <a:pt x="0" y="2895600"/>
                </a:lnTo>
                <a:lnTo>
                  <a:pt x="0" y="2882900"/>
                </a:lnTo>
                <a:lnTo>
                  <a:pt x="0" y="2870200"/>
                </a:lnTo>
                <a:lnTo>
                  <a:pt x="0" y="2857500"/>
                </a:lnTo>
                <a:lnTo>
                  <a:pt x="0" y="2844800"/>
                </a:lnTo>
                <a:lnTo>
                  <a:pt x="0" y="2832100"/>
                </a:lnTo>
                <a:lnTo>
                  <a:pt x="0" y="2819400"/>
                </a:lnTo>
                <a:lnTo>
                  <a:pt x="0" y="2806700"/>
                </a:lnTo>
                <a:lnTo>
                  <a:pt x="0" y="2794000"/>
                </a:lnTo>
                <a:lnTo>
                  <a:pt x="0" y="2781300"/>
                </a:lnTo>
                <a:lnTo>
                  <a:pt x="0" y="2768600"/>
                </a:lnTo>
                <a:lnTo>
                  <a:pt x="0" y="2755900"/>
                </a:lnTo>
                <a:lnTo>
                  <a:pt x="0" y="2743200"/>
                </a:lnTo>
                <a:lnTo>
                  <a:pt x="0" y="2730500"/>
                </a:lnTo>
                <a:lnTo>
                  <a:pt x="0" y="2717800"/>
                </a:lnTo>
                <a:lnTo>
                  <a:pt x="0" y="2705100"/>
                </a:lnTo>
                <a:lnTo>
                  <a:pt x="0" y="2692400"/>
                </a:lnTo>
                <a:lnTo>
                  <a:pt x="0" y="2679700"/>
                </a:lnTo>
                <a:lnTo>
                  <a:pt x="0" y="2667000"/>
                </a:lnTo>
                <a:lnTo>
                  <a:pt x="0" y="2654300"/>
                </a:lnTo>
                <a:lnTo>
                  <a:pt x="0" y="2641600"/>
                </a:lnTo>
                <a:lnTo>
                  <a:pt x="0" y="2628900"/>
                </a:lnTo>
                <a:lnTo>
                  <a:pt x="0" y="2616200"/>
                </a:lnTo>
                <a:lnTo>
                  <a:pt x="0" y="2603500"/>
                </a:lnTo>
                <a:lnTo>
                  <a:pt x="0" y="2590800"/>
                </a:lnTo>
                <a:lnTo>
                  <a:pt x="0" y="2578100"/>
                </a:lnTo>
                <a:lnTo>
                  <a:pt x="0" y="2565400"/>
                </a:lnTo>
                <a:lnTo>
                  <a:pt x="0" y="2552700"/>
                </a:lnTo>
                <a:lnTo>
                  <a:pt x="0" y="2540000"/>
                </a:lnTo>
                <a:lnTo>
                  <a:pt x="0" y="2527300"/>
                </a:lnTo>
                <a:lnTo>
                  <a:pt x="0" y="2514600"/>
                </a:lnTo>
                <a:lnTo>
                  <a:pt x="0" y="2501900"/>
                </a:lnTo>
                <a:lnTo>
                  <a:pt x="0" y="2489200"/>
                </a:lnTo>
                <a:lnTo>
                  <a:pt x="0" y="2476500"/>
                </a:lnTo>
                <a:lnTo>
                  <a:pt x="0" y="2463800"/>
                </a:lnTo>
                <a:lnTo>
                  <a:pt x="0" y="2451100"/>
                </a:lnTo>
                <a:lnTo>
                  <a:pt x="0" y="2438400"/>
                </a:lnTo>
                <a:lnTo>
                  <a:pt x="0" y="2425700"/>
                </a:lnTo>
                <a:lnTo>
                  <a:pt x="0" y="2413000"/>
                </a:lnTo>
                <a:lnTo>
                  <a:pt x="0" y="2400300"/>
                </a:lnTo>
                <a:lnTo>
                  <a:pt x="0" y="2387600"/>
                </a:lnTo>
                <a:lnTo>
                  <a:pt x="0" y="2374900"/>
                </a:lnTo>
                <a:lnTo>
                  <a:pt x="0" y="2362200"/>
                </a:lnTo>
                <a:lnTo>
                  <a:pt x="0" y="2349500"/>
                </a:lnTo>
                <a:lnTo>
                  <a:pt x="0" y="2336800"/>
                </a:lnTo>
                <a:lnTo>
                  <a:pt x="0" y="2324100"/>
                </a:lnTo>
                <a:lnTo>
                  <a:pt x="0" y="2311400"/>
                </a:lnTo>
                <a:lnTo>
                  <a:pt x="0" y="2298700"/>
                </a:lnTo>
                <a:lnTo>
                  <a:pt x="0" y="2286000"/>
                </a:lnTo>
                <a:lnTo>
                  <a:pt x="0" y="2273300"/>
                </a:lnTo>
                <a:lnTo>
                  <a:pt x="0" y="2260600"/>
                </a:lnTo>
                <a:lnTo>
                  <a:pt x="0" y="2247900"/>
                </a:lnTo>
                <a:lnTo>
                  <a:pt x="0" y="2235200"/>
                </a:lnTo>
                <a:lnTo>
                  <a:pt x="0" y="2222500"/>
                </a:lnTo>
                <a:lnTo>
                  <a:pt x="0" y="2209800"/>
                </a:lnTo>
                <a:lnTo>
                  <a:pt x="0" y="2197100"/>
                </a:lnTo>
                <a:lnTo>
                  <a:pt x="0" y="2184400"/>
                </a:lnTo>
                <a:lnTo>
                  <a:pt x="0" y="2171700"/>
                </a:lnTo>
                <a:lnTo>
                  <a:pt x="0" y="2159000"/>
                </a:lnTo>
                <a:lnTo>
                  <a:pt x="0" y="2146300"/>
                </a:lnTo>
                <a:lnTo>
                  <a:pt x="0" y="2133600"/>
                </a:lnTo>
                <a:lnTo>
                  <a:pt x="0" y="2120900"/>
                </a:lnTo>
                <a:lnTo>
                  <a:pt x="0" y="2108200"/>
                </a:lnTo>
                <a:lnTo>
                  <a:pt x="0" y="2095500"/>
                </a:lnTo>
                <a:lnTo>
                  <a:pt x="0" y="2082800"/>
                </a:lnTo>
                <a:lnTo>
                  <a:pt x="0" y="2070100"/>
                </a:lnTo>
                <a:lnTo>
                  <a:pt x="0" y="2057400"/>
                </a:lnTo>
                <a:lnTo>
                  <a:pt x="0" y="2044700"/>
                </a:lnTo>
                <a:lnTo>
                  <a:pt x="0" y="2032000"/>
                </a:lnTo>
                <a:lnTo>
                  <a:pt x="0" y="2019300"/>
                </a:lnTo>
                <a:lnTo>
                  <a:pt x="0" y="2006600"/>
                </a:lnTo>
                <a:lnTo>
                  <a:pt x="0" y="1993900"/>
                </a:lnTo>
                <a:lnTo>
                  <a:pt x="0" y="1981200"/>
                </a:lnTo>
                <a:lnTo>
                  <a:pt x="0" y="1968500"/>
                </a:lnTo>
                <a:lnTo>
                  <a:pt x="0" y="1955800"/>
                </a:lnTo>
                <a:lnTo>
                  <a:pt x="0" y="1943100"/>
                </a:lnTo>
                <a:lnTo>
                  <a:pt x="0" y="1930400"/>
                </a:lnTo>
                <a:lnTo>
                  <a:pt x="0" y="1917700"/>
                </a:lnTo>
                <a:lnTo>
                  <a:pt x="0" y="1905000"/>
                </a:lnTo>
                <a:lnTo>
                  <a:pt x="0" y="1892300"/>
                </a:lnTo>
                <a:lnTo>
                  <a:pt x="0" y="1879600"/>
                </a:lnTo>
                <a:lnTo>
                  <a:pt x="0" y="1866900"/>
                </a:lnTo>
                <a:lnTo>
                  <a:pt x="0" y="1854200"/>
                </a:lnTo>
                <a:lnTo>
                  <a:pt x="0" y="1841500"/>
                </a:lnTo>
                <a:lnTo>
                  <a:pt x="0" y="1828800"/>
                </a:lnTo>
                <a:lnTo>
                  <a:pt x="0" y="1816100"/>
                </a:lnTo>
                <a:lnTo>
                  <a:pt x="0" y="1803400"/>
                </a:lnTo>
                <a:lnTo>
                  <a:pt x="0" y="1790700"/>
                </a:lnTo>
                <a:lnTo>
                  <a:pt x="0" y="1778000"/>
                </a:lnTo>
                <a:lnTo>
                  <a:pt x="0" y="1765300"/>
                </a:lnTo>
                <a:lnTo>
                  <a:pt x="0" y="1752600"/>
                </a:lnTo>
                <a:lnTo>
                  <a:pt x="0" y="1739900"/>
                </a:lnTo>
                <a:lnTo>
                  <a:pt x="0" y="1727200"/>
                </a:lnTo>
                <a:lnTo>
                  <a:pt x="0" y="1714500"/>
                </a:lnTo>
                <a:lnTo>
                  <a:pt x="0" y="1701800"/>
                </a:lnTo>
                <a:lnTo>
                  <a:pt x="0" y="1689100"/>
                </a:lnTo>
                <a:lnTo>
                  <a:pt x="0" y="1676400"/>
                </a:lnTo>
                <a:lnTo>
                  <a:pt x="0" y="1663700"/>
                </a:lnTo>
                <a:lnTo>
                  <a:pt x="0" y="1651000"/>
                </a:lnTo>
                <a:lnTo>
                  <a:pt x="0" y="1638300"/>
                </a:lnTo>
                <a:lnTo>
                  <a:pt x="0" y="1625600"/>
                </a:lnTo>
                <a:lnTo>
                  <a:pt x="0" y="1612900"/>
                </a:lnTo>
                <a:lnTo>
                  <a:pt x="0" y="1600200"/>
                </a:lnTo>
                <a:lnTo>
                  <a:pt x="0" y="1587500"/>
                </a:lnTo>
                <a:lnTo>
                  <a:pt x="0" y="1574800"/>
                </a:lnTo>
                <a:lnTo>
                  <a:pt x="0" y="1562100"/>
                </a:lnTo>
                <a:lnTo>
                  <a:pt x="0" y="1549400"/>
                </a:lnTo>
                <a:lnTo>
                  <a:pt x="0" y="1536700"/>
                </a:lnTo>
                <a:lnTo>
                  <a:pt x="0" y="1524000"/>
                </a:lnTo>
                <a:lnTo>
                  <a:pt x="0" y="1511300"/>
                </a:lnTo>
                <a:lnTo>
                  <a:pt x="0" y="1498600"/>
                </a:lnTo>
                <a:lnTo>
                  <a:pt x="0" y="1485900"/>
                </a:lnTo>
                <a:lnTo>
                  <a:pt x="0" y="1473200"/>
                </a:lnTo>
                <a:lnTo>
                  <a:pt x="0" y="1460500"/>
                </a:lnTo>
                <a:lnTo>
                  <a:pt x="0" y="1447800"/>
                </a:lnTo>
                <a:lnTo>
                  <a:pt x="0" y="1435100"/>
                </a:lnTo>
                <a:lnTo>
                  <a:pt x="0" y="1422400"/>
                </a:lnTo>
                <a:lnTo>
                  <a:pt x="0" y="1409700"/>
                </a:lnTo>
                <a:lnTo>
                  <a:pt x="0" y="1397000"/>
                </a:lnTo>
                <a:lnTo>
                  <a:pt x="0" y="1384300"/>
                </a:lnTo>
                <a:lnTo>
                  <a:pt x="0" y="1371600"/>
                </a:lnTo>
                <a:lnTo>
                  <a:pt x="0" y="1358900"/>
                </a:lnTo>
                <a:lnTo>
                  <a:pt x="0" y="1346200"/>
                </a:lnTo>
                <a:lnTo>
                  <a:pt x="0" y="1333500"/>
                </a:lnTo>
                <a:lnTo>
                  <a:pt x="0" y="1320800"/>
                </a:lnTo>
                <a:lnTo>
                  <a:pt x="0" y="1308100"/>
                </a:lnTo>
                <a:lnTo>
                  <a:pt x="0" y="1295400"/>
                </a:lnTo>
                <a:lnTo>
                  <a:pt x="0" y="1282700"/>
                </a:lnTo>
                <a:lnTo>
                  <a:pt x="0" y="1270000"/>
                </a:lnTo>
                <a:lnTo>
                  <a:pt x="0" y="1257300"/>
                </a:lnTo>
                <a:lnTo>
                  <a:pt x="0" y="1244600"/>
                </a:lnTo>
                <a:lnTo>
                  <a:pt x="0" y="1231900"/>
                </a:lnTo>
                <a:lnTo>
                  <a:pt x="0" y="1219200"/>
                </a:lnTo>
                <a:lnTo>
                  <a:pt x="0" y="1206500"/>
                </a:lnTo>
                <a:lnTo>
                  <a:pt x="0" y="1193800"/>
                </a:lnTo>
                <a:lnTo>
                  <a:pt x="0" y="1181100"/>
                </a:lnTo>
                <a:lnTo>
                  <a:pt x="0" y="1168400"/>
                </a:lnTo>
                <a:lnTo>
                  <a:pt x="0" y="1155700"/>
                </a:lnTo>
                <a:lnTo>
                  <a:pt x="0" y="1143000"/>
                </a:lnTo>
                <a:lnTo>
                  <a:pt x="0" y="1130300"/>
                </a:lnTo>
                <a:lnTo>
                  <a:pt x="0" y="1117600"/>
                </a:lnTo>
                <a:lnTo>
                  <a:pt x="0" y="1104900"/>
                </a:lnTo>
                <a:lnTo>
                  <a:pt x="0" y="1092200"/>
                </a:lnTo>
                <a:lnTo>
                  <a:pt x="0" y="1079500"/>
                </a:lnTo>
                <a:lnTo>
                  <a:pt x="0" y="1066800"/>
                </a:lnTo>
                <a:lnTo>
                  <a:pt x="0" y="1054100"/>
                </a:lnTo>
                <a:lnTo>
                  <a:pt x="0" y="1041400"/>
                </a:lnTo>
                <a:lnTo>
                  <a:pt x="0" y="1028700"/>
                </a:lnTo>
                <a:lnTo>
                  <a:pt x="0" y="1016000"/>
                </a:lnTo>
                <a:lnTo>
                  <a:pt x="0" y="1003300"/>
                </a:lnTo>
                <a:lnTo>
                  <a:pt x="0" y="990600"/>
                </a:lnTo>
                <a:lnTo>
                  <a:pt x="0" y="977900"/>
                </a:lnTo>
                <a:lnTo>
                  <a:pt x="0" y="965200"/>
                </a:lnTo>
                <a:lnTo>
                  <a:pt x="0" y="952500"/>
                </a:lnTo>
                <a:lnTo>
                  <a:pt x="0" y="939800"/>
                </a:lnTo>
                <a:lnTo>
                  <a:pt x="0" y="927100"/>
                </a:lnTo>
                <a:lnTo>
                  <a:pt x="0" y="914400"/>
                </a:lnTo>
                <a:lnTo>
                  <a:pt x="0" y="901700"/>
                </a:lnTo>
                <a:lnTo>
                  <a:pt x="0" y="889000"/>
                </a:lnTo>
                <a:lnTo>
                  <a:pt x="0" y="876300"/>
                </a:lnTo>
                <a:lnTo>
                  <a:pt x="0" y="863600"/>
                </a:lnTo>
                <a:lnTo>
                  <a:pt x="0" y="850900"/>
                </a:lnTo>
                <a:lnTo>
                  <a:pt x="0" y="838200"/>
                </a:lnTo>
                <a:lnTo>
                  <a:pt x="0" y="825500"/>
                </a:lnTo>
                <a:lnTo>
                  <a:pt x="0" y="812800"/>
                </a:lnTo>
                <a:lnTo>
                  <a:pt x="0" y="800100"/>
                </a:lnTo>
                <a:lnTo>
                  <a:pt x="0" y="787400"/>
                </a:lnTo>
                <a:lnTo>
                  <a:pt x="0" y="774700"/>
                </a:lnTo>
                <a:lnTo>
                  <a:pt x="0" y="762000"/>
                </a:lnTo>
                <a:lnTo>
                  <a:pt x="0" y="749300"/>
                </a:lnTo>
                <a:lnTo>
                  <a:pt x="0" y="736600"/>
                </a:lnTo>
                <a:lnTo>
                  <a:pt x="0" y="723900"/>
                </a:lnTo>
                <a:lnTo>
                  <a:pt x="0" y="711200"/>
                </a:lnTo>
                <a:lnTo>
                  <a:pt x="0" y="698500"/>
                </a:lnTo>
                <a:lnTo>
                  <a:pt x="0" y="685800"/>
                </a:lnTo>
                <a:lnTo>
                  <a:pt x="0" y="673100"/>
                </a:lnTo>
                <a:lnTo>
                  <a:pt x="0" y="660400"/>
                </a:lnTo>
                <a:lnTo>
                  <a:pt x="0" y="647700"/>
                </a:lnTo>
                <a:lnTo>
                  <a:pt x="0" y="635000"/>
                </a:lnTo>
                <a:lnTo>
                  <a:pt x="0" y="622300"/>
                </a:lnTo>
                <a:lnTo>
                  <a:pt x="0" y="609600"/>
                </a:lnTo>
                <a:lnTo>
                  <a:pt x="0" y="596900"/>
                </a:lnTo>
                <a:lnTo>
                  <a:pt x="0" y="584200"/>
                </a:lnTo>
                <a:lnTo>
                  <a:pt x="0" y="571500"/>
                </a:lnTo>
                <a:lnTo>
                  <a:pt x="0" y="558800"/>
                </a:lnTo>
                <a:lnTo>
                  <a:pt x="0" y="546100"/>
                </a:lnTo>
                <a:lnTo>
                  <a:pt x="0" y="533400"/>
                </a:lnTo>
                <a:lnTo>
                  <a:pt x="0" y="520700"/>
                </a:lnTo>
                <a:lnTo>
                  <a:pt x="0" y="508000"/>
                </a:lnTo>
                <a:lnTo>
                  <a:pt x="0" y="495300"/>
                </a:lnTo>
                <a:lnTo>
                  <a:pt x="0" y="482600"/>
                </a:lnTo>
                <a:lnTo>
                  <a:pt x="0" y="469900"/>
                </a:lnTo>
                <a:lnTo>
                  <a:pt x="0" y="457200"/>
                </a:lnTo>
                <a:lnTo>
                  <a:pt x="0" y="444500"/>
                </a:lnTo>
                <a:lnTo>
                  <a:pt x="0" y="431800"/>
                </a:lnTo>
                <a:lnTo>
                  <a:pt x="0" y="419100"/>
                </a:lnTo>
                <a:lnTo>
                  <a:pt x="0" y="406400"/>
                </a:lnTo>
                <a:lnTo>
                  <a:pt x="0" y="393700"/>
                </a:lnTo>
                <a:lnTo>
                  <a:pt x="0" y="381000"/>
                </a:lnTo>
                <a:lnTo>
                  <a:pt x="0" y="368300"/>
                </a:lnTo>
                <a:lnTo>
                  <a:pt x="0" y="355600"/>
                </a:lnTo>
                <a:lnTo>
                  <a:pt x="0" y="342900"/>
                </a:lnTo>
                <a:lnTo>
                  <a:pt x="0" y="330200"/>
                </a:lnTo>
                <a:lnTo>
                  <a:pt x="0" y="317500"/>
                </a:lnTo>
                <a:lnTo>
                  <a:pt x="0" y="304800"/>
                </a:lnTo>
                <a:lnTo>
                  <a:pt x="0" y="292100"/>
                </a:lnTo>
                <a:lnTo>
                  <a:pt x="0" y="279400"/>
                </a:lnTo>
                <a:lnTo>
                  <a:pt x="0" y="266700"/>
                </a:lnTo>
                <a:lnTo>
                  <a:pt x="0" y="254000"/>
                </a:lnTo>
                <a:lnTo>
                  <a:pt x="0" y="241300"/>
                </a:lnTo>
                <a:lnTo>
                  <a:pt x="0" y="228600"/>
                </a:lnTo>
                <a:lnTo>
                  <a:pt x="0" y="215900"/>
                </a:lnTo>
                <a:lnTo>
                  <a:pt x="0" y="203200"/>
                </a:lnTo>
                <a:lnTo>
                  <a:pt x="0" y="190500"/>
                </a:lnTo>
                <a:lnTo>
                  <a:pt x="0" y="177800"/>
                </a:lnTo>
                <a:lnTo>
                  <a:pt x="0" y="165100"/>
                </a:lnTo>
                <a:lnTo>
                  <a:pt x="0" y="152400"/>
                </a:lnTo>
                <a:lnTo>
                  <a:pt x="0" y="139700"/>
                </a:lnTo>
                <a:lnTo>
                  <a:pt x="0" y="127000"/>
                </a:lnTo>
                <a:lnTo>
                  <a:pt x="0" y="114300"/>
                </a:lnTo>
                <a:lnTo>
                  <a:pt x="0" y="101600"/>
                </a:lnTo>
                <a:lnTo>
                  <a:pt x="0" y="88900"/>
                </a:lnTo>
                <a:lnTo>
                  <a:pt x="0" y="76200"/>
                </a:lnTo>
                <a:lnTo>
                  <a:pt x="0" y="63500"/>
                </a:lnTo>
                <a:lnTo>
                  <a:pt x="0" y="50800"/>
                </a:lnTo>
                <a:lnTo>
                  <a:pt x="0" y="38100"/>
                </a:lnTo>
                <a:lnTo>
                  <a:pt x="0" y="25400"/>
                </a:lnTo>
                <a:lnTo>
                  <a:pt x="0" y="12700"/>
                </a:lnTo>
                <a:lnTo>
                  <a:pt x="0" y="0"/>
                </a:lnTo>
                <a:lnTo>
                  <a:pt x="5410200" y="0"/>
                </a:lnTo>
                <a:lnTo>
                  <a:pt x="5410200" y="12700"/>
                </a:lnTo>
                <a:lnTo>
                  <a:pt x="5410200" y="25400"/>
                </a:lnTo>
                <a:lnTo>
                  <a:pt x="5410200" y="38100"/>
                </a:lnTo>
                <a:lnTo>
                  <a:pt x="5410200" y="50800"/>
                </a:lnTo>
                <a:lnTo>
                  <a:pt x="5410200" y="63500"/>
                </a:lnTo>
                <a:lnTo>
                  <a:pt x="5410200" y="76200"/>
                </a:lnTo>
                <a:lnTo>
                  <a:pt x="5410200" y="88900"/>
                </a:lnTo>
                <a:lnTo>
                  <a:pt x="5410200" y="101600"/>
                </a:lnTo>
                <a:lnTo>
                  <a:pt x="5410200" y="114300"/>
                </a:lnTo>
                <a:lnTo>
                  <a:pt x="5410200" y="127000"/>
                </a:lnTo>
                <a:lnTo>
                  <a:pt x="5410200" y="139700"/>
                </a:lnTo>
                <a:lnTo>
                  <a:pt x="5410200" y="152400"/>
                </a:lnTo>
                <a:lnTo>
                  <a:pt x="5410200" y="165100"/>
                </a:lnTo>
                <a:lnTo>
                  <a:pt x="5410200" y="177800"/>
                </a:lnTo>
                <a:lnTo>
                  <a:pt x="5410200" y="190500"/>
                </a:lnTo>
                <a:lnTo>
                  <a:pt x="5410200" y="203200"/>
                </a:lnTo>
                <a:lnTo>
                  <a:pt x="5410200" y="215900"/>
                </a:lnTo>
                <a:lnTo>
                  <a:pt x="5410200" y="228600"/>
                </a:lnTo>
                <a:lnTo>
                  <a:pt x="5410200" y="241300"/>
                </a:lnTo>
                <a:lnTo>
                  <a:pt x="5410200" y="254000"/>
                </a:lnTo>
                <a:lnTo>
                  <a:pt x="5410200" y="266700"/>
                </a:lnTo>
                <a:lnTo>
                  <a:pt x="5410200" y="279400"/>
                </a:lnTo>
                <a:lnTo>
                  <a:pt x="5410200" y="292100"/>
                </a:lnTo>
                <a:lnTo>
                  <a:pt x="5410200" y="304800"/>
                </a:lnTo>
                <a:lnTo>
                  <a:pt x="5410200" y="317500"/>
                </a:lnTo>
                <a:lnTo>
                  <a:pt x="5410200" y="330200"/>
                </a:lnTo>
                <a:lnTo>
                  <a:pt x="5410200" y="342900"/>
                </a:lnTo>
                <a:lnTo>
                  <a:pt x="5410200" y="355600"/>
                </a:lnTo>
                <a:lnTo>
                  <a:pt x="5410200" y="368300"/>
                </a:lnTo>
                <a:lnTo>
                  <a:pt x="5410200" y="381000"/>
                </a:lnTo>
                <a:lnTo>
                  <a:pt x="5410200" y="393700"/>
                </a:lnTo>
                <a:lnTo>
                  <a:pt x="5410200" y="406400"/>
                </a:lnTo>
                <a:lnTo>
                  <a:pt x="5410200" y="419100"/>
                </a:lnTo>
                <a:lnTo>
                  <a:pt x="5410200" y="431800"/>
                </a:lnTo>
                <a:lnTo>
                  <a:pt x="5410200" y="444500"/>
                </a:lnTo>
                <a:lnTo>
                  <a:pt x="5410200" y="457200"/>
                </a:lnTo>
                <a:lnTo>
                  <a:pt x="5410200" y="469900"/>
                </a:lnTo>
                <a:lnTo>
                  <a:pt x="5410200" y="482600"/>
                </a:lnTo>
                <a:lnTo>
                  <a:pt x="5410200" y="495300"/>
                </a:lnTo>
                <a:lnTo>
                  <a:pt x="5410200" y="508000"/>
                </a:lnTo>
                <a:lnTo>
                  <a:pt x="5410200" y="520700"/>
                </a:lnTo>
                <a:lnTo>
                  <a:pt x="5410200" y="533400"/>
                </a:lnTo>
                <a:lnTo>
                  <a:pt x="5410200" y="546100"/>
                </a:lnTo>
                <a:lnTo>
                  <a:pt x="5410200" y="558800"/>
                </a:lnTo>
                <a:lnTo>
                  <a:pt x="5410200" y="571500"/>
                </a:lnTo>
                <a:lnTo>
                  <a:pt x="5410200" y="584200"/>
                </a:lnTo>
                <a:lnTo>
                  <a:pt x="5410200" y="596900"/>
                </a:lnTo>
                <a:lnTo>
                  <a:pt x="5410200" y="609600"/>
                </a:lnTo>
                <a:lnTo>
                  <a:pt x="5410200" y="622300"/>
                </a:lnTo>
                <a:lnTo>
                  <a:pt x="5410200" y="635000"/>
                </a:lnTo>
                <a:lnTo>
                  <a:pt x="5410200" y="647700"/>
                </a:lnTo>
                <a:lnTo>
                  <a:pt x="5410200" y="660400"/>
                </a:lnTo>
                <a:lnTo>
                  <a:pt x="5410200" y="673100"/>
                </a:lnTo>
                <a:lnTo>
                  <a:pt x="5410200" y="685800"/>
                </a:lnTo>
                <a:lnTo>
                  <a:pt x="5410200" y="698500"/>
                </a:lnTo>
                <a:lnTo>
                  <a:pt x="5410200" y="711200"/>
                </a:lnTo>
                <a:lnTo>
                  <a:pt x="5410200" y="723900"/>
                </a:lnTo>
                <a:lnTo>
                  <a:pt x="5410200" y="736600"/>
                </a:lnTo>
                <a:lnTo>
                  <a:pt x="5410200" y="749300"/>
                </a:lnTo>
                <a:lnTo>
                  <a:pt x="5410200" y="762000"/>
                </a:lnTo>
                <a:lnTo>
                  <a:pt x="5410200" y="774700"/>
                </a:lnTo>
                <a:lnTo>
                  <a:pt x="5410200" y="787400"/>
                </a:lnTo>
                <a:lnTo>
                  <a:pt x="5410200" y="800100"/>
                </a:lnTo>
                <a:lnTo>
                  <a:pt x="5410200" y="812800"/>
                </a:lnTo>
                <a:lnTo>
                  <a:pt x="5410200" y="825500"/>
                </a:lnTo>
                <a:lnTo>
                  <a:pt x="5410200" y="838200"/>
                </a:lnTo>
                <a:lnTo>
                  <a:pt x="5410200" y="850900"/>
                </a:lnTo>
                <a:lnTo>
                  <a:pt x="5410200" y="863600"/>
                </a:lnTo>
                <a:lnTo>
                  <a:pt x="5410200" y="876300"/>
                </a:lnTo>
                <a:lnTo>
                  <a:pt x="5410200" y="889000"/>
                </a:lnTo>
                <a:lnTo>
                  <a:pt x="5410200" y="901700"/>
                </a:lnTo>
                <a:lnTo>
                  <a:pt x="5410200" y="914400"/>
                </a:lnTo>
                <a:lnTo>
                  <a:pt x="5410200" y="927100"/>
                </a:lnTo>
                <a:lnTo>
                  <a:pt x="5410200" y="939800"/>
                </a:lnTo>
                <a:lnTo>
                  <a:pt x="5410200" y="952500"/>
                </a:lnTo>
                <a:lnTo>
                  <a:pt x="5410200" y="965200"/>
                </a:lnTo>
                <a:lnTo>
                  <a:pt x="5410200" y="977900"/>
                </a:lnTo>
                <a:lnTo>
                  <a:pt x="5410200" y="990600"/>
                </a:lnTo>
                <a:lnTo>
                  <a:pt x="5410200" y="1003300"/>
                </a:lnTo>
                <a:lnTo>
                  <a:pt x="5410200" y="1016000"/>
                </a:lnTo>
                <a:lnTo>
                  <a:pt x="5410200" y="1028700"/>
                </a:lnTo>
                <a:lnTo>
                  <a:pt x="5410200" y="1041400"/>
                </a:lnTo>
                <a:lnTo>
                  <a:pt x="5410200" y="1054100"/>
                </a:lnTo>
                <a:lnTo>
                  <a:pt x="5410200" y="1066800"/>
                </a:lnTo>
                <a:lnTo>
                  <a:pt x="5410200" y="1079500"/>
                </a:lnTo>
                <a:lnTo>
                  <a:pt x="5410200" y="1092200"/>
                </a:lnTo>
                <a:lnTo>
                  <a:pt x="5410200" y="1104900"/>
                </a:lnTo>
                <a:lnTo>
                  <a:pt x="5410200" y="1117600"/>
                </a:lnTo>
                <a:lnTo>
                  <a:pt x="5410200" y="1130300"/>
                </a:lnTo>
                <a:lnTo>
                  <a:pt x="5410200" y="1143000"/>
                </a:lnTo>
                <a:lnTo>
                  <a:pt x="5410200" y="1155700"/>
                </a:lnTo>
                <a:lnTo>
                  <a:pt x="5410200" y="1168400"/>
                </a:lnTo>
                <a:lnTo>
                  <a:pt x="5410200" y="1181100"/>
                </a:lnTo>
                <a:lnTo>
                  <a:pt x="5410200" y="1193800"/>
                </a:lnTo>
                <a:lnTo>
                  <a:pt x="5410200" y="1206500"/>
                </a:lnTo>
                <a:lnTo>
                  <a:pt x="5410200" y="1219200"/>
                </a:lnTo>
                <a:lnTo>
                  <a:pt x="5410200" y="1231900"/>
                </a:lnTo>
                <a:lnTo>
                  <a:pt x="5410200" y="1244600"/>
                </a:lnTo>
                <a:lnTo>
                  <a:pt x="5410200" y="1257300"/>
                </a:lnTo>
                <a:lnTo>
                  <a:pt x="5410200" y="1270000"/>
                </a:lnTo>
                <a:lnTo>
                  <a:pt x="5410200" y="1282700"/>
                </a:lnTo>
                <a:lnTo>
                  <a:pt x="5410200" y="1295400"/>
                </a:lnTo>
                <a:lnTo>
                  <a:pt x="5410200" y="1308100"/>
                </a:lnTo>
                <a:lnTo>
                  <a:pt x="5410200" y="1320800"/>
                </a:lnTo>
                <a:lnTo>
                  <a:pt x="5410200" y="1333500"/>
                </a:lnTo>
                <a:lnTo>
                  <a:pt x="5410200" y="1346200"/>
                </a:lnTo>
                <a:lnTo>
                  <a:pt x="5410200" y="1358900"/>
                </a:lnTo>
                <a:lnTo>
                  <a:pt x="5410200" y="1371600"/>
                </a:lnTo>
                <a:lnTo>
                  <a:pt x="5410200" y="1384300"/>
                </a:lnTo>
                <a:lnTo>
                  <a:pt x="5410200" y="1397000"/>
                </a:lnTo>
                <a:lnTo>
                  <a:pt x="5410200" y="1409700"/>
                </a:lnTo>
                <a:lnTo>
                  <a:pt x="5410200" y="1422400"/>
                </a:lnTo>
                <a:lnTo>
                  <a:pt x="5410200" y="1435100"/>
                </a:lnTo>
                <a:lnTo>
                  <a:pt x="5410200" y="1447800"/>
                </a:lnTo>
                <a:lnTo>
                  <a:pt x="5410200" y="1460500"/>
                </a:lnTo>
                <a:lnTo>
                  <a:pt x="5410200" y="1473200"/>
                </a:lnTo>
                <a:lnTo>
                  <a:pt x="5410200" y="1485900"/>
                </a:lnTo>
                <a:lnTo>
                  <a:pt x="5410200" y="1498600"/>
                </a:lnTo>
                <a:lnTo>
                  <a:pt x="5410200" y="1511300"/>
                </a:lnTo>
                <a:lnTo>
                  <a:pt x="5410200" y="1524000"/>
                </a:lnTo>
                <a:lnTo>
                  <a:pt x="5410200" y="1536700"/>
                </a:lnTo>
                <a:lnTo>
                  <a:pt x="5410200" y="1549400"/>
                </a:lnTo>
                <a:lnTo>
                  <a:pt x="5410200" y="1562100"/>
                </a:lnTo>
                <a:lnTo>
                  <a:pt x="5410200" y="1574800"/>
                </a:lnTo>
                <a:lnTo>
                  <a:pt x="5410200" y="1587500"/>
                </a:lnTo>
                <a:lnTo>
                  <a:pt x="5410200" y="1600200"/>
                </a:lnTo>
                <a:lnTo>
                  <a:pt x="5410200" y="1612900"/>
                </a:lnTo>
                <a:lnTo>
                  <a:pt x="5410200" y="1625600"/>
                </a:lnTo>
                <a:lnTo>
                  <a:pt x="5410200" y="1638300"/>
                </a:lnTo>
                <a:lnTo>
                  <a:pt x="5410200" y="1651000"/>
                </a:lnTo>
                <a:lnTo>
                  <a:pt x="5410200" y="1663700"/>
                </a:lnTo>
                <a:lnTo>
                  <a:pt x="5410200" y="1676400"/>
                </a:lnTo>
                <a:lnTo>
                  <a:pt x="5410200" y="1689100"/>
                </a:lnTo>
                <a:lnTo>
                  <a:pt x="5410200" y="1701800"/>
                </a:lnTo>
                <a:lnTo>
                  <a:pt x="5410200" y="1714500"/>
                </a:lnTo>
                <a:lnTo>
                  <a:pt x="5410200" y="1727200"/>
                </a:lnTo>
                <a:lnTo>
                  <a:pt x="5410200" y="1739900"/>
                </a:lnTo>
                <a:lnTo>
                  <a:pt x="5410200" y="1752600"/>
                </a:lnTo>
                <a:lnTo>
                  <a:pt x="5410200" y="1765300"/>
                </a:lnTo>
                <a:lnTo>
                  <a:pt x="5410200" y="1778000"/>
                </a:lnTo>
                <a:lnTo>
                  <a:pt x="5410200" y="1790700"/>
                </a:lnTo>
                <a:lnTo>
                  <a:pt x="5410200" y="1803400"/>
                </a:lnTo>
                <a:lnTo>
                  <a:pt x="5410200" y="1816100"/>
                </a:lnTo>
                <a:lnTo>
                  <a:pt x="5410200" y="1828800"/>
                </a:lnTo>
                <a:lnTo>
                  <a:pt x="5410200" y="1841500"/>
                </a:lnTo>
                <a:lnTo>
                  <a:pt x="5410200" y="1854200"/>
                </a:lnTo>
                <a:lnTo>
                  <a:pt x="5410200" y="1866900"/>
                </a:lnTo>
                <a:lnTo>
                  <a:pt x="5410200" y="1879600"/>
                </a:lnTo>
                <a:lnTo>
                  <a:pt x="5410200" y="1892300"/>
                </a:lnTo>
                <a:lnTo>
                  <a:pt x="5410200" y="1905000"/>
                </a:lnTo>
                <a:lnTo>
                  <a:pt x="5410200" y="1917700"/>
                </a:lnTo>
                <a:lnTo>
                  <a:pt x="5410200" y="1930400"/>
                </a:lnTo>
                <a:lnTo>
                  <a:pt x="5410200" y="1943100"/>
                </a:lnTo>
                <a:lnTo>
                  <a:pt x="5410200" y="1955800"/>
                </a:lnTo>
                <a:lnTo>
                  <a:pt x="5410200" y="1968500"/>
                </a:lnTo>
                <a:lnTo>
                  <a:pt x="5410200" y="1981200"/>
                </a:lnTo>
                <a:lnTo>
                  <a:pt x="5410200" y="1993900"/>
                </a:lnTo>
                <a:lnTo>
                  <a:pt x="5410200" y="2006600"/>
                </a:lnTo>
                <a:lnTo>
                  <a:pt x="5410200" y="2019300"/>
                </a:lnTo>
                <a:lnTo>
                  <a:pt x="5410200" y="2032000"/>
                </a:lnTo>
                <a:lnTo>
                  <a:pt x="5410200" y="2044700"/>
                </a:lnTo>
                <a:lnTo>
                  <a:pt x="5410200" y="2057400"/>
                </a:lnTo>
                <a:lnTo>
                  <a:pt x="5410200" y="2070100"/>
                </a:lnTo>
                <a:lnTo>
                  <a:pt x="5410200" y="2082800"/>
                </a:lnTo>
                <a:lnTo>
                  <a:pt x="5410200" y="2095500"/>
                </a:lnTo>
                <a:lnTo>
                  <a:pt x="5410200" y="2108200"/>
                </a:lnTo>
                <a:lnTo>
                  <a:pt x="5410200" y="2120900"/>
                </a:lnTo>
                <a:lnTo>
                  <a:pt x="5410200" y="2133600"/>
                </a:lnTo>
                <a:lnTo>
                  <a:pt x="5410200" y="2146300"/>
                </a:lnTo>
                <a:lnTo>
                  <a:pt x="5410200" y="2159000"/>
                </a:lnTo>
                <a:lnTo>
                  <a:pt x="5410200" y="2171700"/>
                </a:lnTo>
                <a:lnTo>
                  <a:pt x="5410200" y="2184400"/>
                </a:lnTo>
                <a:lnTo>
                  <a:pt x="5410200" y="2197100"/>
                </a:lnTo>
                <a:lnTo>
                  <a:pt x="5410200" y="2209800"/>
                </a:lnTo>
                <a:lnTo>
                  <a:pt x="5410200" y="2222500"/>
                </a:lnTo>
                <a:lnTo>
                  <a:pt x="5410200" y="2235200"/>
                </a:lnTo>
                <a:lnTo>
                  <a:pt x="5410200" y="2247900"/>
                </a:lnTo>
                <a:lnTo>
                  <a:pt x="5410200" y="2260600"/>
                </a:lnTo>
                <a:lnTo>
                  <a:pt x="5410200" y="2273300"/>
                </a:lnTo>
                <a:lnTo>
                  <a:pt x="5410200" y="2286000"/>
                </a:lnTo>
                <a:lnTo>
                  <a:pt x="5410200" y="2298700"/>
                </a:lnTo>
                <a:lnTo>
                  <a:pt x="5410200" y="2311400"/>
                </a:lnTo>
                <a:lnTo>
                  <a:pt x="5410200" y="2324100"/>
                </a:lnTo>
                <a:lnTo>
                  <a:pt x="5410200" y="2336800"/>
                </a:lnTo>
                <a:lnTo>
                  <a:pt x="5410200" y="2349500"/>
                </a:lnTo>
                <a:lnTo>
                  <a:pt x="5410200" y="2362200"/>
                </a:lnTo>
                <a:lnTo>
                  <a:pt x="5410200" y="2374900"/>
                </a:lnTo>
                <a:lnTo>
                  <a:pt x="5410200" y="2387600"/>
                </a:lnTo>
                <a:lnTo>
                  <a:pt x="5410200" y="2400300"/>
                </a:lnTo>
                <a:lnTo>
                  <a:pt x="5410200" y="2413000"/>
                </a:lnTo>
                <a:lnTo>
                  <a:pt x="5410200" y="2425700"/>
                </a:lnTo>
                <a:lnTo>
                  <a:pt x="5410200" y="2438400"/>
                </a:lnTo>
                <a:lnTo>
                  <a:pt x="5410200" y="2451100"/>
                </a:lnTo>
                <a:lnTo>
                  <a:pt x="5410200" y="2463800"/>
                </a:lnTo>
                <a:lnTo>
                  <a:pt x="5410200" y="2476500"/>
                </a:lnTo>
                <a:lnTo>
                  <a:pt x="5410200" y="2489200"/>
                </a:lnTo>
                <a:lnTo>
                  <a:pt x="5410200" y="2501900"/>
                </a:lnTo>
                <a:lnTo>
                  <a:pt x="5410200" y="2514600"/>
                </a:lnTo>
                <a:lnTo>
                  <a:pt x="5410200" y="2527300"/>
                </a:lnTo>
                <a:lnTo>
                  <a:pt x="5410200" y="2540000"/>
                </a:lnTo>
                <a:lnTo>
                  <a:pt x="5410200" y="2552700"/>
                </a:lnTo>
                <a:lnTo>
                  <a:pt x="5410200" y="2565400"/>
                </a:lnTo>
                <a:lnTo>
                  <a:pt x="5410200" y="2578100"/>
                </a:lnTo>
                <a:lnTo>
                  <a:pt x="5410200" y="2590800"/>
                </a:lnTo>
                <a:lnTo>
                  <a:pt x="5410200" y="2603500"/>
                </a:lnTo>
                <a:lnTo>
                  <a:pt x="5410200" y="2616200"/>
                </a:lnTo>
                <a:lnTo>
                  <a:pt x="5410200" y="2628900"/>
                </a:lnTo>
                <a:lnTo>
                  <a:pt x="5410200" y="2641600"/>
                </a:lnTo>
                <a:lnTo>
                  <a:pt x="5410200" y="2654300"/>
                </a:lnTo>
                <a:lnTo>
                  <a:pt x="5410200" y="2667000"/>
                </a:lnTo>
                <a:lnTo>
                  <a:pt x="5410200" y="2679700"/>
                </a:lnTo>
                <a:lnTo>
                  <a:pt x="5410200" y="2692400"/>
                </a:lnTo>
                <a:lnTo>
                  <a:pt x="5410200" y="2705100"/>
                </a:lnTo>
                <a:lnTo>
                  <a:pt x="5410200" y="2717800"/>
                </a:lnTo>
                <a:lnTo>
                  <a:pt x="5410200" y="2730500"/>
                </a:lnTo>
                <a:lnTo>
                  <a:pt x="5410200" y="2743200"/>
                </a:lnTo>
                <a:lnTo>
                  <a:pt x="5410200" y="2755900"/>
                </a:lnTo>
                <a:lnTo>
                  <a:pt x="5410200" y="2768600"/>
                </a:lnTo>
                <a:lnTo>
                  <a:pt x="5410200" y="2781300"/>
                </a:lnTo>
                <a:lnTo>
                  <a:pt x="5410200" y="2794000"/>
                </a:lnTo>
                <a:lnTo>
                  <a:pt x="5410200" y="2806700"/>
                </a:lnTo>
                <a:lnTo>
                  <a:pt x="5410200" y="2819400"/>
                </a:lnTo>
                <a:lnTo>
                  <a:pt x="5410200" y="2832100"/>
                </a:lnTo>
                <a:lnTo>
                  <a:pt x="5410200" y="2844800"/>
                </a:lnTo>
                <a:lnTo>
                  <a:pt x="5410200" y="2857500"/>
                </a:lnTo>
                <a:lnTo>
                  <a:pt x="5410200" y="2870200"/>
                </a:lnTo>
                <a:lnTo>
                  <a:pt x="5410200" y="2882900"/>
                </a:lnTo>
                <a:lnTo>
                  <a:pt x="5410200" y="2895600"/>
                </a:lnTo>
                <a:lnTo>
                  <a:pt x="5410200" y="2908300"/>
                </a:lnTo>
                <a:lnTo>
                  <a:pt x="5410200" y="2921000"/>
                </a:lnTo>
                <a:lnTo>
                  <a:pt x="5410200" y="2933700"/>
                </a:lnTo>
                <a:lnTo>
                  <a:pt x="5410200" y="2946400"/>
                </a:lnTo>
                <a:lnTo>
                  <a:pt x="5410200" y="2959100"/>
                </a:lnTo>
                <a:lnTo>
                  <a:pt x="5410200" y="2971800"/>
                </a:lnTo>
                <a:lnTo>
                  <a:pt x="5410200" y="2984500"/>
                </a:lnTo>
                <a:lnTo>
                  <a:pt x="5410200" y="2997200"/>
                </a:lnTo>
                <a:lnTo>
                  <a:pt x="5410200" y="3009900"/>
                </a:lnTo>
                <a:lnTo>
                  <a:pt x="5410200" y="3022600"/>
                </a:lnTo>
                <a:lnTo>
                  <a:pt x="5410200" y="3035300"/>
                </a:lnTo>
                <a:lnTo>
                  <a:pt x="5410200" y="3048000"/>
                </a:lnTo>
                <a:lnTo>
                  <a:pt x="5410200" y="3060700"/>
                </a:lnTo>
                <a:lnTo>
                  <a:pt x="5410200" y="3073400"/>
                </a:lnTo>
                <a:lnTo>
                  <a:pt x="5410200" y="3086100"/>
                </a:lnTo>
                <a:lnTo>
                  <a:pt x="5410200" y="3098800"/>
                </a:lnTo>
                <a:lnTo>
                  <a:pt x="5410200" y="3111500"/>
                </a:lnTo>
                <a:lnTo>
                  <a:pt x="5410200" y="3124200"/>
                </a:lnTo>
                <a:lnTo>
                  <a:pt x="5410200" y="3136900"/>
                </a:lnTo>
                <a:lnTo>
                  <a:pt x="5410200" y="3149600"/>
                </a:lnTo>
                <a:lnTo>
                  <a:pt x="5410200" y="3162300"/>
                </a:lnTo>
                <a:lnTo>
                  <a:pt x="5410200" y="3175000"/>
                </a:lnTo>
                <a:lnTo>
                  <a:pt x="5410200" y="3187700"/>
                </a:lnTo>
                <a:lnTo>
                  <a:pt x="5410200" y="3200400"/>
                </a:lnTo>
                <a:lnTo>
                  <a:pt x="5410200" y="3213100"/>
                </a:lnTo>
                <a:lnTo>
                  <a:pt x="5410200" y="3225800"/>
                </a:lnTo>
                <a:lnTo>
                  <a:pt x="5410200" y="3238500"/>
                </a:lnTo>
                <a:lnTo>
                  <a:pt x="5410200" y="3251200"/>
                </a:lnTo>
                <a:lnTo>
                  <a:pt x="5410200" y="3263900"/>
                </a:lnTo>
                <a:lnTo>
                  <a:pt x="5410200" y="3276600"/>
                </a:lnTo>
                <a:lnTo>
                  <a:pt x="5410200" y="3289300"/>
                </a:lnTo>
                <a:lnTo>
                  <a:pt x="5410200" y="3302000"/>
                </a:lnTo>
                <a:lnTo>
                  <a:pt x="5410200" y="3314700"/>
                </a:lnTo>
                <a:lnTo>
                  <a:pt x="5410200" y="3327400"/>
                </a:lnTo>
                <a:lnTo>
                  <a:pt x="5410200" y="3340100"/>
                </a:lnTo>
                <a:lnTo>
                  <a:pt x="5410200" y="3352800"/>
                </a:lnTo>
                <a:lnTo>
                  <a:pt x="5410200" y="3365500"/>
                </a:lnTo>
                <a:lnTo>
                  <a:pt x="5410200" y="3378200"/>
                </a:lnTo>
                <a:lnTo>
                  <a:pt x="5410200" y="3390900"/>
                </a:lnTo>
                <a:lnTo>
                  <a:pt x="5410200" y="3403600"/>
                </a:lnTo>
                <a:lnTo>
                  <a:pt x="5410200" y="3416300"/>
                </a:lnTo>
                <a:lnTo>
                  <a:pt x="5410200" y="3429000"/>
                </a:lnTo>
                <a:lnTo>
                  <a:pt x="5410200" y="3441700"/>
                </a:lnTo>
                <a:lnTo>
                  <a:pt x="5410200" y="3454400"/>
                </a:lnTo>
                <a:lnTo>
                  <a:pt x="5410200" y="3467100"/>
                </a:lnTo>
                <a:lnTo>
                  <a:pt x="5410200" y="3479800"/>
                </a:lnTo>
                <a:lnTo>
                  <a:pt x="5410200" y="3492500"/>
                </a:lnTo>
                <a:lnTo>
                  <a:pt x="5410200" y="3505200"/>
                </a:lnTo>
                <a:lnTo>
                  <a:pt x="5410200" y="3517900"/>
                </a:lnTo>
                <a:lnTo>
                  <a:pt x="5410200" y="3530600"/>
                </a:lnTo>
                <a:lnTo>
                  <a:pt x="5410200" y="3543300"/>
                </a:lnTo>
                <a:lnTo>
                  <a:pt x="5410200" y="3556000"/>
                </a:lnTo>
                <a:lnTo>
                  <a:pt x="5410200" y="3568700"/>
                </a:lnTo>
                <a:lnTo>
                  <a:pt x="5410200" y="3581400"/>
                </a:lnTo>
                <a:lnTo>
                  <a:pt x="5410200" y="3594100"/>
                </a:lnTo>
                <a:lnTo>
                  <a:pt x="5410200" y="3606800"/>
                </a:lnTo>
                <a:lnTo>
                  <a:pt x="5410200" y="3619500"/>
                </a:lnTo>
                <a:lnTo>
                  <a:pt x="5410200" y="3632200"/>
                </a:lnTo>
                <a:lnTo>
                  <a:pt x="5410200" y="3644900"/>
                </a:lnTo>
                <a:lnTo>
                  <a:pt x="5410200" y="3657600"/>
                </a:lnTo>
                <a:lnTo>
                  <a:pt x="5410200" y="3670300"/>
                </a:lnTo>
                <a:lnTo>
                  <a:pt x="5410200" y="3683000"/>
                </a:lnTo>
                <a:lnTo>
                  <a:pt x="5410200" y="3695700"/>
                </a:lnTo>
                <a:lnTo>
                  <a:pt x="5410200" y="3708400"/>
                </a:lnTo>
                <a:lnTo>
                  <a:pt x="5410200" y="3721100"/>
                </a:lnTo>
                <a:lnTo>
                  <a:pt x="5410200" y="3733800"/>
                </a:lnTo>
                <a:lnTo>
                  <a:pt x="5410200" y="3746500"/>
                </a:lnTo>
                <a:lnTo>
                  <a:pt x="5410200" y="3759200"/>
                </a:lnTo>
                <a:lnTo>
                  <a:pt x="5410200" y="3771900"/>
                </a:lnTo>
                <a:lnTo>
                  <a:pt x="5410200" y="3784600"/>
                </a:lnTo>
                <a:lnTo>
                  <a:pt x="5410200" y="3797300"/>
                </a:lnTo>
                <a:lnTo>
                  <a:pt x="5410200" y="3810000"/>
                </a:lnTo>
                <a:lnTo>
                  <a:pt x="5410200" y="3822700"/>
                </a:lnTo>
                <a:lnTo>
                  <a:pt x="5410200" y="3835400"/>
                </a:lnTo>
                <a:lnTo>
                  <a:pt x="5410200" y="3848100"/>
                </a:lnTo>
                <a:lnTo>
                  <a:pt x="5410200" y="3860800"/>
                </a:lnTo>
                <a:lnTo>
                  <a:pt x="5410200" y="3873500"/>
                </a:lnTo>
                <a:lnTo>
                  <a:pt x="5410200" y="3886200"/>
                </a:lnTo>
                <a:lnTo>
                  <a:pt x="5410200" y="3898900"/>
                </a:lnTo>
                <a:lnTo>
                  <a:pt x="5410200" y="3911600"/>
                </a:lnTo>
                <a:lnTo>
                  <a:pt x="5410200" y="3924300"/>
                </a:lnTo>
                <a:lnTo>
                  <a:pt x="5410200" y="3937000"/>
                </a:lnTo>
                <a:lnTo>
                  <a:pt x="5410200" y="3949700"/>
                </a:lnTo>
                <a:lnTo>
                  <a:pt x="5410200" y="3962400"/>
                </a:lnTo>
                <a:lnTo>
                  <a:pt x="5410200" y="3975100"/>
                </a:lnTo>
                <a:lnTo>
                  <a:pt x="5410200" y="3987800"/>
                </a:lnTo>
                <a:lnTo>
                  <a:pt x="5410200" y="4000500"/>
                </a:lnTo>
                <a:lnTo>
                  <a:pt x="5410200" y="4013200"/>
                </a:lnTo>
                <a:lnTo>
                  <a:pt x="5410200" y="4025900"/>
                </a:lnTo>
                <a:lnTo>
                  <a:pt x="5410200" y="4038600"/>
                </a:lnTo>
                <a:lnTo>
                  <a:pt x="5410200" y="4051300"/>
                </a:lnTo>
                <a:lnTo>
                  <a:pt x="5410200" y="4064000"/>
                </a:lnTo>
                <a:lnTo>
                  <a:pt x="5410200" y="4076700"/>
                </a:lnTo>
                <a:lnTo>
                  <a:pt x="5410200" y="4089400"/>
                </a:lnTo>
                <a:lnTo>
                  <a:pt x="5410200" y="4102100"/>
                </a:lnTo>
                <a:lnTo>
                  <a:pt x="5410200" y="4114800"/>
                </a:lnTo>
                <a:lnTo>
                  <a:pt x="5410200" y="4127500"/>
                </a:lnTo>
                <a:lnTo>
                  <a:pt x="5410200" y="4140200"/>
                </a:lnTo>
                <a:lnTo>
                  <a:pt x="5410200" y="4152900"/>
                </a:lnTo>
                <a:lnTo>
                  <a:pt x="5410200" y="4165600"/>
                </a:lnTo>
                <a:lnTo>
                  <a:pt x="5410200" y="4178300"/>
                </a:lnTo>
                <a:lnTo>
                  <a:pt x="5410200" y="4191000"/>
                </a:lnTo>
                <a:lnTo>
                  <a:pt x="5410200" y="4203700"/>
                </a:lnTo>
                <a:lnTo>
                  <a:pt x="5410200" y="4216400"/>
                </a:lnTo>
                <a:lnTo>
                  <a:pt x="5410200" y="4229100"/>
                </a:lnTo>
                <a:lnTo>
                  <a:pt x="5410200" y="4241800"/>
                </a:lnTo>
                <a:lnTo>
                  <a:pt x="5410200" y="4254500"/>
                </a:lnTo>
                <a:lnTo>
                  <a:pt x="5410200" y="4267200"/>
                </a:lnTo>
                <a:lnTo>
                  <a:pt x="5410200" y="4279900"/>
                </a:lnTo>
                <a:lnTo>
                  <a:pt x="5410200" y="4292600"/>
                </a:lnTo>
                <a:lnTo>
                  <a:pt x="5410200" y="4305300"/>
                </a:lnTo>
                <a:lnTo>
                  <a:pt x="5410200" y="4318000"/>
                </a:lnTo>
                <a:lnTo>
                  <a:pt x="5410200" y="4330700"/>
                </a:lnTo>
                <a:lnTo>
                  <a:pt x="5410200" y="4343400"/>
                </a:lnTo>
                <a:lnTo>
                  <a:pt x="5410200" y="4356100"/>
                </a:lnTo>
                <a:lnTo>
                  <a:pt x="5410200" y="4368800"/>
                </a:lnTo>
                <a:lnTo>
                  <a:pt x="5410200" y="4381500"/>
                </a:lnTo>
                <a:lnTo>
                  <a:pt x="5410200" y="4394200"/>
                </a:lnTo>
                <a:lnTo>
                  <a:pt x="5410200" y="4406900"/>
                </a:lnTo>
                <a:lnTo>
                  <a:pt x="5410200" y="4419600"/>
                </a:lnTo>
                <a:lnTo>
                  <a:pt x="5410200" y="4432300"/>
                </a:lnTo>
                <a:lnTo>
                  <a:pt x="5410200" y="4445000"/>
                </a:lnTo>
                <a:lnTo>
                  <a:pt x="5410200" y="4457700"/>
                </a:lnTo>
                <a:lnTo>
                  <a:pt x="5410200" y="4470400"/>
                </a:lnTo>
                <a:lnTo>
                  <a:pt x="5410200" y="4483100"/>
                </a:lnTo>
                <a:lnTo>
                  <a:pt x="5410200" y="4495800"/>
                </a:lnTo>
                <a:lnTo>
                  <a:pt x="5410200" y="4508500"/>
                </a:lnTo>
                <a:lnTo>
                  <a:pt x="5410200" y="4521200"/>
                </a:lnTo>
                <a:lnTo>
                  <a:pt x="5410200" y="4533900"/>
                </a:lnTo>
                <a:lnTo>
                  <a:pt x="5410200" y="4546600"/>
                </a:lnTo>
                <a:lnTo>
                  <a:pt x="5410200" y="4559300"/>
                </a:lnTo>
                <a:lnTo>
                  <a:pt x="5410200" y="4559300"/>
                </a:lnTo>
                <a:lnTo>
                  <a:pt x="5410200" y="4572000"/>
                </a:lnTo>
                <a:lnTo>
                  <a:pt x="5410200" y="4584700"/>
                </a:lnTo>
                <a:lnTo>
                  <a:pt x="5410200" y="4597400"/>
                </a:lnTo>
                <a:lnTo>
                  <a:pt x="5410200" y="4610100"/>
                </a:lnTo>
                <a:lnTo>
                  <a:pt x="5410200" y="4622800"/>
                </a:lnTo>
                <a:lnTo>
                  <a:pt x="5410200" y="4635500"/>
                </a:lnTo>
                <a:lnTo>
                  <a:pt x="5410200" y="4648200"/>
                </a:lnTo>
                <a:lnTo>
                  <a:pt x="5410200" y="4660900"/>
                </a:lnTo>
                <a:lnTo>
                  <a:pt x="5410200" y="4673600"/>
                </a:lnTo>
                <a:lnTo>
                  <a:pt x="5410200" y="4686300"/>
                </a:lnTo>
                <a:lnTo>
                  <a:pt x="5410200" y="4699000"/>
                </a:lnTo>
                <a:lnTo>
                  <a:pt x="5410200" y="4711700"/>
                </a:lnTo>
                <a:lnTo>
                  <a:pt x="5410200" y="4724400"/>
                </a:lnTo>
                <a:lnTo>
                  <a:pt x="5410200" y="4737100"/>
                </a:lnTo>
                <a:lnTo>
                  <a:pt x="5410200" y="4749800"/>
                </a:lnTo>
                <a:lnTo>
                  <a:pt x="5410200" y="4762500"/>
                </a:lnTo>
                <a:lnTo>
                  <a:pt x="5410200" y="4775200"/>
                </a:lnTo>
                <a:lnTo>
                  <a:pt x="5410200" y="4787900"/>
                </a:lnTo>
                <a:lnTo>
                  <a:pt x="5410200" y="4800600"/>
                </a:lnTo>
                <a:lnTo>
                  <a:pt x="5410200" y="4813300"/>
                </a:lnTo>
                <a:lnTo>
                  <a:pt x="5410200" y="4826000"/>
                </a:lnTo>
                <a:lnTo>
                  <a:pt x="5410200" y="4838700"/>
                </a:lnTo>
                <a:lnTo>
                  <a:pt x="5410200" y="4851400"/>
                </a:lnTo>
                <a:lnTo>
                  <a:pt x="5410200" y="4864100"/>
                </a:lnTo>
                <a:lnTo>
                  <a:pt x="5410200" y="4876800"/>
                </a:lnTo>
                <a:lnTo>
                  <a:pt x="5410200" y="4889500"/>
                </a:lnTo>
                <a:lnTo>
                  <a:pt x="5410200" y="4902200"/>
                </a:lnTo>
                <a:lnTo>
                  <a:pt x="5410200" y="4914900"/>
                </a:lnTo>
                <a:lnTo>
                  <a:pt x="5410200" y="4927600"/>
                </a:lnTo>
                <a:lnTo>
                  <a:pt x="5410200" y="4940300"/>
                </a:lnTo>
                <a:lnTo>
                  <a:pt x="5410200" y="4953000"/>
                </a:lnTo>
                <a:lnTo>
                  <a:pt x="5410200" y="4965700"/>
                </a:lnTo>
                <a:lnTo>
                  <a:pt x="5410200" y="4978400"/>
                </a:lnTo>
                <a:lnTo>
                  <a:pt x="5410200" y="4991100"/>
                </a:lnTo>
                <a:lnTo>
                  <a:pt x="5410200" y="5003800"/>
                </a:lnTo>
                <a:lnTo>
                  <a:pt x="5410200" y="5016500"/>
                </a:lnTo>
                <a:lnTo>
                  <a:pt x="5410200" y="5029200"/>
                </a:lnTo>
                <a:lnTo>
                  <a:pt x="5410200" y="5041900"/>
                </a:lnTo>
                <a:lnTo>
                  <a:pt x="5410200" y="5054600"/>
                </a:lnTo>
                <a:lnTo>
                  <a:pt x="5410200" y="5067300"/>
                </a:lnTo>
                <a:lnTo>
                  <a:pt x="5410200" y="5080000"/>
                </a:lnTo>
                <a:lnTo>
                  <a:pt x="5410200" y="5092700"/>
                </a:lnTo>
                <a:lnTo>
                  <a:pt x="5410200" y="5105400"/>
                </a:lnTo>
                <a:lnTo>
                  <a:pt x="5410200" y="5118100"/>
                </a:lnTo>
                <a:lnTo>
                  <a:pt x="5410200" y="5130800"/>
                </a:lnTo>
                <a:lnTo>
                  <a:pt x="5410200" y="5143500"/>
                </a:lnTo>
                <a:lnTo>
                  <a:pt x="5410200" y="5156200"/>
                </a:lnTo>
                <a:lnTo>
                  <a:pt x="5410200" y="5168900"/>
                </a:lnTo>
                <a:lnTo>
                  <a:pt x="5410200" y="5181600"/>
                </a:lnTo>
                <a:lnTo>
                  <a:pt x="5410200" y="5194300"/>
                </a:lnTo>
                <a:lnTo>
                  <a:pt x="5410200" y="5207000"/>
                </a:lnTo>
                <a:lnTo>
                  <a:pt x="5410200" y="5219700"/>
                </a:lnTo>
                <a:lnTo>
                  <a:pt x="5410200" y="5232400"/>
                </a:lnTo>
                <a:lnTo>
                  <a:pt x="5410200" y="5245100"/>
                </a:lnTo>
                <a:lnTo>
                  <a:pt x="5410200" y="5257800"/>
                </a:lnTo>
                <a:lnTo>
                  <a:pt x="5410200" y="5270500"/>
                </a:lnTo>
                <a:lnTo>
                  <a:pt x="5410200" y="5283200"/>
                </a:lnTo>
                <a:lnTo>
                  <a:pt x="5410200" y="5295900"/>
                </a:lnTo>
                <a:lnTo>
                  <a:pt x="5410200" y="5308600"/>
                </a:lnTo>
                <a:lnTo>
                  <a:pt x="5410200" y="5321300"/>
                </a:lnTo>
                <a:lnTo>
                  <a:pt x="5410200" y="5334000"/>
                </a:lnTo>
                <a:lnTo>
                  <a:pt x="5410200" y="5346700"/>
                </a:lnTo>
                <a:lnTo>
                  <a:pt x="5410200" y="5359400"/>
                </a:lnTo>
                <a:lnTo>
                  <a:pt x="5410200" y="5372100"/>
                </a:lnTo>
                <a:lnTo>
                  <a:pt x="5410200" y="5384800"/>
                </a:lnTo>
                <a:lnTo>
                  <a:pt x="5410200" y="5397500"/>
                </a:lnTo>
                <a:lnTo>
                  <a:pt x="5410200" y="5410200"/>
                </a:lnTo>
                <a:lnTo>
                  <a:pt x="5410200" y="5422900"/>
                </a:lnTo>
                <a:lnTo>
                  <a:pt x="5410200" y="5435600"/>
                </a:lnTo>
                <a:lnTo>
                  <a:pt x="5410200" y="5448300"/>
                </a:lnTo>
                <a:lnTo>
                  <a:pt x="5410200" y="5461000"/>
                </a:lnTo>
                <a:lnTo>
                  <a:pt x="5410200" y="5473700"/>
                </a:lnTo>
                <a:lnTo>
                  <a:pt x="5410200" y="5486400"/>
                </a:lnTo>
                <a:lnTo>
                  <a:pt x="5410200" y="5499100"/>
                </a:lnTo>
                <a:lnTo>
                  <a:pt x="5410200" y="5511800"/>
                </a:lnTo>
                <a:lnTo>
                  <a:pt x="5410200" y="5524500"/>
                </a:lnTo>
                <a:lnTo>
                  <a:pt x="5410200" y="5537200"/>
                </a:lnTo>
                <a:lnTo>
                  <a:pt x="5410200" y="5549900"/>
                </a:lnTo>
                <a:lnTo>
                  <a:pt x="5410200" y="5562600"/>
                </a:lnTo>
                <a:lnTo>
                  <a:pt x="5410200" y="5575300"/>
                </a:lnTo>
                <a:lnTo>
                  <a:pt x="5410200" y="5588000"/>
                </a:lnTo>
                <a:lnTo>
                  <a:pt x="5410200" y="5600700"/>
                </a:lnTo>
                <a:lnTo>
                  <a:pt x="5410200" y="5613400"/>
                </a:lnTo>
                <a:lnTo>
                  <a:pt x="5410200" y="5626100"/>
                </a:lnTo>
                <a:lnTo>
                  <a:pt x="5410200" y="5638800"/>
                </a:lnTo>
                <a:lnTo>
                  <a:pt x="5410200" y="5651500"/>
                </a:lnTo>
                <a:lnTo>
                  <a:pt x="5410200" y="5664200"/>
                </a:lnTo>
                <a:lnTo>
                  <a:pt x="5410200" y="5676900"/>
                </a:lnTo>
                <a:lnTo>
                  <a:pt x="5410200" y="5689600"/>
                </a:lnTo>
                <a:lnTo>
                  <a:pt x="5410200" y="5702300"/>
                </a:lnTo>
                <a:lnTo>
                  <a:pt x="5410200" y="5715000"/>
                </a:lnTo>
                <a:lnTo>
                  <a:pt x="5410200" y="5727700"/>
                </a:lnTo>
                <a:lnTo>
                  <a:pt x="5410200" y="5740400"/>
                </a:lnTo>
                <a:lnTo>
                  <a:pt x="5410200" y="5753100"/>
                </a:lnTo>
                <a:lnTo>
                  <a:pt x="5410200" y="5765800"/>
                </a:lnTo>
                <a:lnTo>
                  <a:pt x="5410200" y="5778500"/>
                </a:lnTo>
                <a:lnTo>
                  <a:pt x="5410200" y="5791200"/>
                </a:lnTo>
                <a:lnTo>
                  <a:pt x="5410200" y="5803900"/>
                </a:lnTo>
                <a:lnTo>
                  <a:pt x="5410200" y="5816600"/>
                </a:lnTo>
                <a:lnTo>
                  <a:pt x="5410200" y="5829300"/>
                </a:lnTo>
                <a:lnTo>
                  <a:pt x="5410200" y="5842000"/>
                </a:lnTo>
                <a:lnTo>
                  <a:pt x="5410200" y="5854700"/>
                </a:lnTo>
                <a:lnTo>
                  <a:pt x="5410200" y="5867400"/>
                </a:lnTo>
                <a:lnTo>
                  <a:pt x="5410200" y="5880100"/>
                </a:lnTo>
                <a:lnTo>
                  <a:pt x="5410200" y="5892800"/>
                </a:lnTo>
                <a:lnTo>
                  <a:pt x="5410200" y="5905500"/>
                </a:lnTo>
                <a:lnTo>
                  <a:pt x="5410200" y="5918200"/>
                </a:lnTo>
                <a:lnTo>
                  <a:pt x="5410200" y="5930900"/>
                </a:lnTo>
                <a:lnTo>
                  <a:pt x="5410200" y="5943600"/>
                </a:lnTo>
                <a:lnTo>
                  <a:pt x="5410200" y="5956300"/>
                </a:lnTo>
                <a:lnTo>
                  <a:pt x="5410200" y="5969000"/>
                </a:lnTo>
                <a:lnTo>
                  <a:pt x="5410200" y="5981700"/>
                </a:lnTo>
                <a:lnTo>
                  <a:pt x="5410200" y="5994400"/>
                </a:lnTo>
                <a:lnTo>
                  <a:pt x="5410200" y="6007100"/>
                </a:lnTo>
                <a:lnTo>
                  <a:pt x="5410200" y="6019800"/>
                </a:lnTo>
                <a:lnTo>
                  <a:pt x="5410200" y="6032500"/>
                </a:lnTo>
                <a:lnTo>
                  <a:pt x="5410200" y="6045200"/>
                </a:lnTo>
                <a:lnTo>
                  <a:pt x="5410200" y="6057900"/>
                </a:lnTo>
                <a:lnTo>
                  <a:pt x="5410200" y="6070600"/>
                </a:lnTo>
                <a:lnTo>
                  <a:pt x="5410200" y="6083300"/>
                </a:lnTo>
                <a:lnTo>
                  <a:pt x="5410200" y="6096000"/>
                </a:lnTo>
                <a:lnTo>
                  <a:pt x="5410200" y="6108700"/>
                </a:lnTo>
                <a:lnTo>
                  <a:pt x="5410200" y="6121400"/>
                </a:lnTo>
                <a:lnTo>
                  <a:pt x="5410200" y="6134100"/>
                </a:lnTo>
                <a:lnTo>
                  <a:pt x="5410200" y="6146800"/>
                </a:lnTo>
                <a:lnTo>
                  <a:pt x="5410200" y="6159500"/>
                </a:lnTo>
                <a:lnTo>
                  <a:pt x="5410200" y="6172200"/>
                </a:lnTo>
                <a:lnTo>
                  <a:pt x="5410200" y="6184900"/>
                </a:lnTo>
                <a:lnTo>
                  <a:pt x="5410200" y="6197600"/>
                </a:lnTo>
                <a:lnTo>
                  <a:pt x="5410200" y="6210300"/>
                </a:lnTo>
                <a:lnTo>
                  <a:pt x="5410200" y="6223000"/>
                </a:lnTo>
                <a:lnTo>
                  <a:pt x="5410200" y="6235700"/>
                </a:lnTo>
                <a:lnTo>
                  <a:pt x="5410200" y="6248400"/>
                </a:lnTo>
                <a:lnTo>
                  <a:pt x="5410200" y="6261100"/>
                </a:lnTo>
                <a:lnTo>
                  <a:pt x="5410200" y="6273800"/>
                </a:lnTo>
                <a:lnTo>
                  <a:pt x="5410200" y="6286500"/>
                </a:lnTo>
                <a:lnTo>
                  <a:pt x="5410200" y="6299200"/>
                </a:lnTo>
                <a:lnTo>
                  <a:pt x="5410200" y="6311900"/>
                </a:lnTo>
                <a:lnTo>
                  <a:pt x="5410200" y="6324600"/>
                </a:lnTo>
                <a:lnTo>
                  <a:pt x="5410200" y="6337300"/>
                </a:lnTo>
                <a:lnTo>
                  <a:pt x="5410200" y="6350000"/>
                </a:lnTo>
                <a:lnTo>
                  <a:pt x="5410200" y="6362700"/>
                </a:lnTo>
                <a:lnTo>
                  <a:pt x="5410200" y="6375400"/>
                </a:lnTo>
                <a:lnTo>
                  <a:pt x="5410200" y="6388100"/>
                </a:lnTo>
                <a:lnTo>
                  <a:pt x="5410200" y="6400800"/>
                </a:lnTo>
                <a:lnTo>
                  <a:pt x="5410200" y="6413500"/>
                </a:lnTo>
                <a:lnTo>
                  <a:pt x="5410200" y="6426200"/>
                </a:lnTo>
                <a:lnTo>
                  <a:pt x="5410200" y="6438900"/>
                </a:lnTo>
                <a:lnTo>
                  <a:pt x="5410200" y="6451600"/>
                </a:lnTo>
                <a:lnTo>
                  <a:pt x="5410200" y="6464300"/>
                </a:lnTo>
                <a:lnTo>
                  <a:pt x="5410200" y="6477000"/>
                </a:lnTo>
                <a:lnTo>
                  <a:pt x="5410200" y="6489700"/>
                </a:lnTo>
                <a:lnTo>
                  <a:pt x="5410200" y="6502400"/>
                </a:lnTo>
                <a:lnTo>
                  <a:pt x="5410200" y="6515100"/>
                </a:lnTo>
                <a:lnTo>
                  <a:pt x="5410200" y="6527800"/>
                </a:lnTo>
                <a:lnTo>
                  <a:pt x="5410200" y="6540500"/>
                </a:lnTo>
                <a:lnTo>
                  <a:pt x="5410200" y="6553200"/>
                </a:lnTo>
                <a:lnTo>
                  <a:pt x="5410200" y="6565900"/>
                </a:lnTo>
                <a:lnTo>
                  <a:pt x="5410200" y="6578600"/>
                </a:lnTo>
                <a:lnTo>
                  <a:pt x="5410200" y="6591300"/>
                </a:lnTo>
                <a:lnTo>
                  <a:pt x="5410200" y="6604000"/>
                </a:lnTo>
                <a:lnTo>
                  <a:pt x="5410200" y="6616700"/>
                </a:lnTo>
                <a:lnTo>
                  <a:pt x="5410200" y="6629400"/>
                </a:lnTo>
                <a:lnTo>
                  <a:pt x="5410200" y="6642100"/>
                </a:lnTo>
                <a:lnTo>
                  <a:pt x="5410200" y="6654800"/>
                </a:lnTo>
                <a:lnTo>
                  <a:pt x="5410200" y="6667500"/>
                </a:lnTo>
                <a:lnTo>
                  <a:pt x="5410200" y="6680200"/>
                </a:lnTo>
                <a:lnTo>
                  <a:pt x="5410200" y="6692900"/>
                </a:lnTo>
                <a:lnTo>
                  <a:pt x="5410200" y="6705600"/>
                </a:lnTo>
                <a:lnTo>
                  <a:pt x="5410200" y="6718300"/>
                </a:lnTo>
                <a:lnTo>
                  <a:pt x="5410200" y="6731000"/>
                </a:lnTo>
                <a:lnTo>
                  <a:pt x="5410200" y="6743700"/>
                </a:lnTo>
                <a:lnTo>
                  <a:pt x="5410200" y="6756400"/>
                </a:lnTo>
                <a:lnTo>
                  <a:pt x="5410200" y="6769100"/>
                </a:lnTo>
                <a:lnTo>
                  <a:pt x="5410200" y="6781800"/>
                </a:lnTo>
                <a:lnTo>
                  <a:pt x="5410200" y="6794500"/>
                </a:lnTo>
                <a:lnTo>
                  <a:pt x="5410200" y="6807200"/>
                </a:lnTo>
                <a:lnTo>
                  <a:pt x="5410200" y="6819900"/>
                </a:lnTo>
                <a:lnTo>
                  <a:pt x="5410200" y="6832600"/>
                </a:lnTo>
                <a:lnTo>
                  <a:pt x="5410200" y="6845300"/>
                </a:lnTo>
                <a:lnTo>
                  <a:pt x="5410200" y="6858000"/>
                </a:lnTo>
                <a:lnTo>
                  <a:pt x="5410200" y="6870700"/>
                </a:lnTo>
                <a:lnTo>
                  <a:pt x="5410200" y="6883400"/>
                </a:lnTo>
                <a:lnTo>
                  <a:pt x="5410200" y="6896100"/>
                </a:lnTo>
                <a:lnTo>
                  <a:pt x="5410200" y="6908800"/>
                </a:lnTo>
                <a:lnTo>
                  <a:pt x="5410200" y="6921500"/>
                </a:lnTo>
                <a:lnTo>
                  <a:pt x="5410200" y="6934200"/>
                </a:lnTo>
                <a:lnTo>
                  <a:pt x="5410200" y="6946900"/>
                </a:lnTo>
                <a:lnTo>
                  <a:pt x="5410200" y="6959600"/>
                </a:lnTo>
                <a:lnTo>
                  <a:pt x="5410200" y="6972300"/>
                </a:lnTo>
                <a:lnTo>
                  <a:pt x="5410200" y="6985000"/>
                </a:lnTo>
                <a:lnTo>
                  <a:pt x="5410200" y="6997700"/>
                </a:lnTo>
                <a:lnTo>
                  <a:pt x="5410200" y="7010400"/>
                </a:lnTo>
                <a:lnTo>
                  <a:pt x="5410200" y="7023100"/>
                </a:lnTo>
                <a:lnTo>
                  <a:pt x="5410200" y="7035800"/>
                </a:lnTo>
                <a:lnTo>
                  <a:pt x="5410200" y="7048500"/>
                </a:lnTo>
                <a:lnTo>
                  <a:pt x="5410200" y="7061200"/>
                </a:lnTo>
                <a:lnTo>
                  <a:pt x="5410200" y="7073900"/>
                </a:lnTo>
                <a:lnTo>
                  <a:pt x="5410200" y="7086600"/>
                </a:lnTo>
                <a:lnTo>
                  <a:pt x="5410200" y="7099300"/>
                </a:lnTo>
                <a:lnTo>
                  <a:pt x="5410200" y="7112000"/>
                </a:lnTo>
                <a:lnTo>
                  <a:pt x="5410200" y="7124700"/>
                </a:lnTo>
                <a:lnTo>
                  <a:pt x="5410200" y="7137400"/>
                </a:lnTo>
                <a:lnTo>
                  <a:pt x="5410200" y="7150100"/>
                </a:lnTo>
                <a:lnTo>
                  <a:pt x="5410200" y="7162800"/>
                </a:lnTo>
                <a:lnTo>
                  <a:pt x="5410200" y="7175500"/>
                </a:lnTo>
                <a:lnTo>
                  <a:pt x="5410200" y="7188200"/>
                </a:lnTo>
                <a:lnTo>
                  <a:pt x="5410200" y="7200900"/>
                </a:lnTo>
                <a:lnTo>
                  <a:pt x="5410200" y="7213600"/>
                </a:lnTo>
                <a:lnTo>
                  <a:pt x="5410200" y="7226300"/>
                </a:lnTo>
                <a:lnTo>
                  <a:pt x="5410200" y="7239000"/>
                </a:lnTo>
                <a:lnTo>
                  <a:pt x="5410200" y="7251700"/>
                </a:lnTo>
                <a:lnTo>
                  <a:pt x="5410200" y="7264400"/>
                </a:lnTo>
                <a:lnTo>
                  <a:pt x="5410200" y="7277100"/>
                </a:lnTo>
                <a:lnTo>
                  <a:pt x="5410200" y="7289800"/>
                </a:lnTo>
                <a:lnTo>
                  <a:pt x="5410200" y="7302500"/>
                </a:lnTo>
                <a:lnTo>
                  <a:pt x="5410200" y="7315200"/>
                </a:lnTo>
                <a:lnTo>
                  <a:pt x="5410200" y="7327900"/>
                </a:lnTo>
                <a:lnTo>
                  <a:pt x="5410200" y="7340600"/>
                </a:lnTo>
                <a:lnTo>
                  <a:pt x="5410200" y="7353300"/>
                </a:lnTo>
                <a:lnTo>
                  <a:pt x="5410200" y="7366000"/>
                </a:lnTo>
                <a:lnTo>
                  <a:pt x="5410200" y="7378700"/>
                </a:lnTo>
                <a:lnTo>
                  <a:pt x="5410200" y="7391400"/>
                </a:lnTo>
                <a:lnTo>
                  <a:pt x="5410200" y="7404100"/>
                </a:lnTo>
                <a:lnTo>
                  <a:pt x="5410200" y="7416800"/>
                </a:lnTo>
                <a:lnTo>
                  <a:pt x="5410200" y="7429500"/>
                </a:lnTo>
                <a:lnTo>
                  <a:pt x="5410200" y="7442200"/>
                </a:lnTo>
                <a:lnTo>
                  <a:pt x="5410200" y="7454900"/>
                </a:lnTo>
                <a:lnTo>
                  <a:pt x="5410200" y="7467600"/>
                </a:lnTo>
                <a:lnTo>
                  <a:pt x="5410200" y="7480300"/>
                </a:lnTo>
                <a:lnTo>
                  <a:pt x="5410200" y="7493000"/>
                </a:lnTo>
                <a:lnTo>
                  <a:pt x="5410200" y="7505700"/>
                </a:lnTo>
                <a:lnTo>
                  <a:pt x="5410200" y="7518400"/>
                </a:lnTo>
                <a:lnTo>
                  <a:pt x="5410200" y="7531100"/>
                </a:lnTo>
                <a:lnTo>
                  <a:pt x="5410200" y="7543800"/>
                </a:lnTo>
                <a:lnTo>
                  <a:pt x="5410200" y="7556500"/>
                </a:lnTo>
                <a:lnTo>
                  <a:pt x="5410200" y="7569200"/>
                </a:lnTo>
                <a:lnTo>
                  <a:pt x="5410200" y="7581900"/>
                </a:lnTo>
                <a:lnTo>
                  <a:pt x="5410200" y="7594600"/>
                </a:lnTo>
                <a:lnTo>
                  <a:pt x="5410200" y="7607300"/>
                </a:lnTo>
                <a:lnTo>
                  <a:pt x="5410200" y="7620000"/>
                </a:lnTo>
                <a:lnTo>
                  <a:pt x="5410200" y="7632700"/>
                </a:lnTo>
                <a:lnTo>
                  <a:pt x="5410200" y="7645400"/>
                </a:lnTo>
                <a:lnTo>
                  <a:pt x="5410200" y="7658100"/>
                </a:lnTo>
                <a:lnTo>
                  <a:pt x="5410200" y="7670800"/>
                </a:lnTo>
                <a:lnTo>
                  <a:pt x="5410200" y="7683500"/>
                </a:lnTo>
                <a:lnTo>
                  <a:pt x="5410200" y="7696200"/>
                </a:lnTo>
                <a:lnTo>
                  <a:pt x="5410200" y="7708900"/>
                </a:lnTo>
                <a:lnTo>
                  <a:pt x="5410200" y="7721600"/>
                </a:lnTo>
                <a:lnTo>
                  <a:pt x="5410200" y="7734300"/>
                </a:lnTo>
                <a:lnTo>
                  <a:pt x="5410200" y="7747000"/>
                </a:lnTo>
                <a:lnTo>
                  <a:pt x="5410200" y="7759700"/>
                </a:lnTo>
                <a:lnTo>
                  <a:pt x="5410200" y="7772400"/>
                </a:lnTo>
                <a:lnTo>
                  <a:pt x="5410200" y="7785100"/>
                </a:lnTo>
                <a:lnTo>
                  <a:pt x="5410200" y="7797800"/>
                </a:lnTo>
                <a:lnTo>
                  <a:pt x="5410200" y="7810500"/>
                </a:lnTo>
                <a:lnTo>
                  <a:pt x="5410200" y="7823200"/>
                </a:lnTo>
                <a:lnTo>
                  <a:pt x="5410200" y="7835900"/>
                </a:lnTo>
                <a:lnTo>
                  <a:pt x="5410200" y="7848600"/>
                </a:lnTo>
                <a:lnTo>
                  <a:pt x="5410200" y="7861300"/>
                </a:lnTo>
                <a:lnTo>
                  <a:pt x="5410200" y="7874000"/>
                </a:lnTo>
                <a:lnTo>
                  <a:pt x="5410200" y="7886700"/>
                </a:lnTo>
                <a:lnTo>
                  <a:pt x="5410200" y="7899400"/>
                </a:lnTo>
                <a:lnTo>
                  <a:pt x="5410200" y="7912100"/>
                </a:lnTo>
                <a:lnTo>
                  <a:pt x="5410200" y="7924800"/>
                </a:lnTo>
                <a:lnTo>
                  <a:pt x="5410200" y="7937500"/>
                </a:lnTo>
                <a:lnTo>
                  <a:pt x="5410200" y="7950200"/>
                </a:lnTo>
                <a:lnTo>
                  <a:pt x="5410200" y="7962900"/>
                </a:lnTo>
                <a:lnTo>
                  <a:pt x="5410200" y="7975600"/>
                </a:lnTo>
                <a:lnTo>
                  <a:pt x="5410200" y="7988300"/>
                </a:lnTo>
                <a:lnTo>
                  <a:pt x="5410200" y="8001000"/>
                </a:lnTo>
                <a:lnTo>
                  <a:pt x="5410200" y="8013700"/>
                </a:lnTo>
                <a:lnTo>
                  <a:pt x="5410200" y="8026400"/>
                </a:lnTo>
                <a:lnTo>
                  <a:pt x="5410200" y="8039100"/>
                </a:lnTo>
                <a:lnTo>
                  <a:pt x="5410200" y="8051800"/>
                </a:lnTo>
                <a:lnTo>
                  <a:pt x="5410200" y="8064500"/>
                </a:lnTo>
                <a:lnTo>
                  <a:pt x="5410200" y="8077200"/>
                </a:lnTo>
                <a:lnTo>
                  <a:pt x="5410200" y="8089900"/>
                </a:lnTo>
                <a:lnTo>
                  <a:pt x="5410200" y="8102600"/>
                </a:lnTo>
                <a:lnTo>
                  <a:pt x="5410200" y="8115300"/>
                </a:lnTo>
                <a:lnTo>
                  <a:pt x="5410200" y="8128000"/>
                </a:lnTo>
                <a:lnTo>
                  <a:pt x="5410200" y="8140700"/>
                </a:lnTo>
                <a:lnTo>
                  <a:pt x="5410200" y="8153400"/>
                </a:lnTo>
                <a:lnTo>
                  <a:pt x="5410200" y="8166100"/>
                </a:lnTo>
                <a:lnTo>
                  <a:pt x="5410200" y="8178800"/>
                </a:lnTo>
                <a:lnTo>
                  <a:pt x="5410200" y="8191500"/>
                </a:lnTo>
                <a:lnTo>
                  <a:pt x="5410200" y="8204200"/>
                </a:lnTo>
                <a:lnTo>
                  <a:pt x="5410200" y="8216900"/>
                </a:lnTo>
                <a:lnTo>
                  <a:pt x="5410200" y="8229600"/>
                </a:lnTo>
                <a:lnTo>
                  <a:pt x="5410200" y="8242300"/>
                </a:lnTo>
                <a:lnTo>
                  <a:pt x="5410200" y="8255000"/>
                </a:lnTo>
                <a:lnTo>
                  <a:pt x="5410200" y="8267700"/>
                </a:lnTo>
                <a:lnTo>
                  <a:pt x="5410200" y="8280400"/>
                </a:lnTo>
                <a:lnTo>
                  <a:pt x="5410200" y="8293100"/>
                </a:lnTo>
                <a:lnTo>
                  <a:pt x="5410200" y="8305800"/>
                </a:lnTo>
                <a:lnTo>
                  <a:pt x="5410200" y="8318500"/>
                </a:lnTo>
                <a:lnTo>
                  <a:pt x="5410200" y="8331200"/>
                </a:lnTo>
                <a:lnTo>
                  <a:pt x="5410200" y="8343900"/>
                </a:lnTo>
                <a:lnTo>
                  <a:pt x="5410200" y="8356600"/>
                </a:lnTo>
                <a:lnTo>
                  <a:pt x="5410200" y="8369300"/>
                </a:lnTo>
                <a:lnTo>
                  <a:pt x="5410200" y="8382000"/>
                </a:lnTo>
                <a:lnTo>
                  <a:pt x="5410200" y="8394700"/>
                </a:lnTo>
                <a:lnTo>
                  <a:pt x="5410200" y="8407400"/>
                </a:lnTo>
                <a:lnTo>
                  <a:pt x="5410200" y="8420100"/>
                </a:lnTo>
                <a:lnTo>
                  <a:pt x="5410200" y="8432800"/>
                </a:lnTo>
                <a:lnTo>
                  <a:pt x="5410200" y="8445500"/>
                </a:lnTo>
                <a:lnTo>
                  <a:pt x="5410200" y="8458200"/>
                </a:lnTo>
                <a:lnTo>
                  <a:pt x="5410200" y="8470900"/>
                </a:lnTo>
                <a:lnTo>
                  <a:pt x="5410200" y="8483600"/>
                </a:lnTo>
                <a:lnTo>
                  <a:pt x="5410200" y="8496300"/>
                </a:lnTo>
                <a:lnTo>
                  <a:pt x="5410200" y="8509000"/>
                </a:lnTo>
                <a:lnTo>
                  <a:pt x="5410200" y="8521700"/>
                </a:lnTo>
                <a:lnTo>
                  <a:pt x="5410200" y="8534400"/>
                </a:lnTo>
                <a:lnTo>
                  <a:pt x="5410200" y="8547100"/>
                </a:lnTo>
                <a:lnTo>
                  <a:pt x="5410200" y="8559800"/>
                </a:lnTo>
                <a:lnTo>
                  <a:pt x="5410200" y="8572500"/>
                </a:lnTo>
                <a:lnTo>
                  <a:pt x="5410200" y="8585200"/>
                </a:lnTo>
                <a:lnTo>
                  <a:pt x="5410200" y="8597900"/>
                </a:lnTo>
                <a:lnTo>
                  <a:pt x="5410200" y="8610600"/>
                </a:lnTo>
                <a:lnTo>
                  <a:pt x="5410200" y="8623300"/>
                </a:lnTo>
                <a:lnTo>
                  <a:pt x="5410200" y="8636000"/>
                </a:lnTo>
                <a:lnTo>
                  <a:pt x="5410200" y="8648700"/>
                </a:lnTo>
                <a:lnTo>
                  <a:pt x="5410200" y="8661400"/>
                </a:lnTo>
                <a:lnTo>
                  <a:pt x="5410200" y="8674100"/>
                </a:lnTo>
                <a:lnTo>
                  <a:pt x="5410200" y="8686800"/>
                </a:lnTo>
                <a:lnTo>
                  <a:pt x="5410200" y="8699500"/>
                </a:lnTo>
                <a:lnTo>
                  <a:pt x="5410200" y="8712200"/>
                </a:lnTo>
                <a:lnTo>
                  <a:pt x="5410200" y="8724900"/>
                </a:lnTo>
                <a:lnTo>
                  <a:pt x="5410200" y="8737600"/>
                </a:lnTo>
                <a:lnTo>
                  <a:pt x="5410200" y="8750300"/>
                </a:lnTo>
                <a:lnTo>
                  <a:pt x="5410200" y="8763000"/>
                </a:lnTo>
                <a:lnTo>
                  <a:pt x="5410200" y="8775700"/>
                </a:lnTo>
                <a:lnTo>
                  <a:pt x="5410200" y="8788400"/>
                </a:lnTo>
                <a:lnTo>
                  <a:pt x="5410200" y="8801100"/>
                </a:lnTo>
                <a:lnTo>
                  <a:pt x="5410200" y="8813800"/>
                </a:lnTo>
                <a:lnTo>
                  <a:pt x="5410200" y="8826500"/>
                </a:lnTo>
                <a:lnTo>
                  <a:pt x="5410200" y="8839200"/>
                </a:lnTo>
                <a:lnTo>
                  <a:pt x="5410200" y="8851900"/>
                </a:lnTo>
                <a:lnTo>
                  <a:pt x="5410200" y="8864600"/>
                </a:lnTo>
                <a:lnTo>
                  <a:pt x="5410200" y="8877300"/>
                </a:lnTo>
                <a:lnTo>
                  <a:pt x="5410200" y="8890000"/>
                </a:lnTo>
                <a:lnTo>
                  <a:pt x="5410200" y="8902700"/>
                </a:lnTo>
                <a:lnTo>
                  <a:pt x="5410200" y="8915400"/>
                </a:lnTo>
                <a:lnTo>
                  <a:pt x="5410200" y="8928100"/>
                </a:lnTo>
                <a:lnTo>
                  <a:pt x="5410200" y="8940800"/>
                </a:lnTo>
                <a:lnTo>
                  <a:pt x="5410200" y="8953500"/>
                </a:lnTo>
                <a:lnTo>
                  <a:pt x="5410200" y="8966200"/>
                </a:lnTo>
                <a:lnTo>
                  <a:pt x="5410200" y="8978900"/>
                </a:lnTo>
                <a:lnTo>
                  <a:pt x="5410200" y="8991600"/>
                </a:lnTo>
                <a:lnTo>
                  <a:pt x="5410200" y="9004300"/>
                </a:lnTo>
                <a:lnTo>
                  <a:pt x="5410200" y="9017000"/>
                </a:lnTo>
                <a:lnTo>
                  <a:pt x="5410200" y="9029700"/>
                </a:lnTo>
                <a:lnTo>
                  <a:pt x="5410200" y="9042400"/>
                </a:lnTo>
                <a:lnTo>
                  <a:pt x="5410200" y="9055100"/>
                </a:lnTo>
                <a:lnTo>
                  <a:pt x="5410200" y="9067800"/>
                </a:lnTo>
                <a:lnTo>
                  <a:pt x="5410200" y="9080500"/>
                </a:lnTo>
                <a:lnTo>
                  <a:pt x="5410200" y="9093200"/>
                </a:lnTo>
                <a:lnTo>
                  <a:pt x="5410200" y="9105900"/>
                </a:lnTo>
                <a:lnTo>
                  <a:pt x="5410200" y="9118600"/>
                </a:lnTo>
                <a:lnTo>
                  <a:pt x="0" y="9131300"/>
                </a:lnTo>
                <a:lnTo>
                  <a:pt x="0" y="9118600"/>
                </a:lnTo>
                <a:lnTo>
                  <a:pt x="0" y="9105900"/>
                </a:lnTo>
                <a:lnTo>
                  <a:pt x="0" y="9093200"/>
                </a:lnTo>
                <a:lnTo>
                  <a:pt x="0" y="9080500"/>
                </a:lnTo>
                <a:lnTo>
                  <a:pt x="0" y="9067800"/>
                </a:lnTo>
                <a:lnTo>
                  <a:pt x="0" y="9055100"/>
                </a:lnTo>
                <a:lnTo>
                  <a:pt x="0" y="9042400"/>
                </a:lnTo>
                <a:lnTo>
                  <a:pt x="0" y="9029700"/>
                </a:lnTo>
                <a:lnTo>
                  <a:pt x="0" y="9017000"/>
                </a:lnTo>
                <a:lnTo>
                  <a:pt x="0" y="9004300"/>
                </a:lnTo>
                <a:lnTo>
                  <a:pt x="0" y="8991600"/>
                </a:lnTo>
                <a:lnTo>
                  <a:pt x="0" y="8978900"/>
                </a:lnTo>
                <a:lnTo>
                  <a:pt x="0" y="8966200"/>
                </a:lnTo>
                <a:lnTo>
                  <a:pt x="0" y="8953500"/>
                </a:lnTo>
                <a:lnTo>
                  <a:pt x="0" y="8940800"/>
                </a:lnTo>
                <a:lnTo>
                  <a:pt x="0" y="8928100"/>
                </a:lnTo>
                <a:lnTo>
                  <a:pt x="0" y="8915400"/>
                </a:lnTo>
                <a:lnTo>
                  <a:pt x="0" y="8902700"/>
                </a:lnTo>
                <a:lnTo>
                  <a:pt x="0" y="8890000"/>
                </a:lnTo>
                <a:lnTo>
                  <a:pt x="0" y="8877300"/>
                </a:lnTo>
                <a:lnTo>
                  <a:pt x="0" y="8864600"/>
                </a:lnTo>
                <a:lnTo>
                  <a:pt x="0" y="8851900"/>
                </a:lnTo>
                <a:lnTo>
                  <a:pt x="0" y="8839200"/>
                </a:lnTo>
                <a:lnTo>
                  <a:pt x="0" y="8826500"/>
                </a:lnTo>
                <a:lnTo>
                  <a:pt x="0" y="8813800"/>
                </a:lnTo>
                <a:lnTo>
                  <a:pt x="0" y="8801100"/>
                </a:lnTo>
                <a:lnTo>
                  <a:pt x="0" y="8788400"/>
                </a:lnTo>
                <a:lnTo>
                  <a:pt x="0" y="8775700"/>
                </a:lnTo>
                <a:lnTo>
                  <a:pt x="0" y="8763000"/>
                </a:lnTo>
                <a:lnTo>
                  <a:pt x="0" y="8750300"/>
                </a:lnTo>
                <a:lnTo>
                  <a:pt x="0" y="8737600"/>
                </a:lnTo>
                <a:lnTo>
                  <a:pt x="0" y="8724900"/>
                </a:lnTo>
                <a:lnTo>
                  <a:pt x="0" y="8712200"/>
                </a:lnTo>
                <a:lnTo>
                  <a:pt x="0" y="8699500"/>
                </a:lnTo>
                <a:lnTo>
                  <a:pt x="0" y="8686800"/>
                </a:lnTo>
                <a:lnTo>
                  <a:pt x="0" y="8674100"/>
                </a:lnTo>
                <a:lnTo>
                  <a:pt x="0" y="8661400"/>
                </a:lnTo>
                <a:lnTo>
                  <a:pt x="0" y="8648700"/>
                </a:lnTo>
                <a:lnTo>
                  <a:pt x="0" y="8636000"/>
                </a:lnTo>
                <a:lnTo>
                  <a:pt x="0" y="8623300"/>
                </a:lnTo>
                <a:lnTo>
                  <a:pt x="0" y="8610600"/>
                </a:lnTo>
                <a:lnTo>
                  <a:pt x="0" y="8597900"/>
                </a:lnTo>
                <a:lnTo>
                  <a:pt x="0" y="8585200"/>
                </a:lnTo>
                <a:lnTo>
                  <a:pt x="0" y="8572500"/>
                </a:lnTo>
                <a:lnTo>
                  <a:pt x="0" y="8559800"/>
                </a:lnTo>
                <a:lnTo>
                  <a:pt x="0" y="8547100"/>
                </a:lnTo>
                <a:lnTo>
                  <a:pt x="0" y="8534400"/>
                </a:lnTo>
                <a:lnTo>
                  <a:pt x="0" y="8521700"/>
                </a:lnTo>
                <a:lnTo>
                  <a:pt x="0" y="8509000"/>
                </a:lnTo>
                <a:lnTo>
                  <a:pt x="0" y="8496300"/>
                </a:lnTo>
                <a:lnTo>
                  <a:pt x="0" y="8483600"/>
                </a:lnTo>
                <a:lnTo>
                  <a:pt x="0" y="8470900"/>
                </a:lnTo>
                <a:lnTo>
                  <a:pt x="0" y="8458200"/>
                </a:lnTo>
                <a:lnTo>
                  <a:pt x="0" y="8445500"/>
                </a:lnTo>
                <a:lnTo>
                  <a:pt x="0" y="8432800"/>
                </a:lnTo>
                <a:lnTo>
                  <a:pt x="0" y="8420100"/>
                </a:lnTo>
                <a:lnTo>
                  <a:pt x="0" y="8407400"/>
                </a:lnTo>
                <a:lnTo>
                  <a:pt x="0" y="8394700"/>
                </a:lnTo>
                <a:lnTo>
                  <a:pt x="0" y="8382000"/>
                </a:lnTo>
                <a:lnTo>
                  <a:pt x="0" y="8369300"/>
                </a:lnTo>
                <a:lnTo>
                  <a:pt x="0" y="8356600"/>
                </a:lnTo>
                <a:lnTo>
                  <a:pt x="0" y="8343900"/>
                </a:lnTo>
                <a:lnTo>
                  <a:pt x="0" y="8331200"/>
                </a:lnTo>
                <a:lnTo>
                  <a:pt x="0" y="8318500"/>
                </a:lnTo>
                <a:lnTo>
                  <a:pt x="0" y="8305800"/>
                </a:lnTo>
                <a:lnTo>
                  <a:pt x="0" y="8293100"/>
                </a:lnTo>
                <a:lnTo>
                  <a:pt x="0" y="8280400"/>
                </a:lnTo>
                <a:lnTo>
                  <a:pt x="0" y="8267700"/>
                </a:lnTo>
                <a:lnTo>
                  <a:pt x="0" y="8255000"/>
                </a:lnTo>
                <a:lnTo>
                  <a:pt x="0" y="8242300"/>
                </a:lnTo>
                <a:lnTo>
                  <a:pt x="0" y="8229600"/>
                </a:lnTo>
                <a:lnTo>
                  <a:pt x="0" y="8216900"/>
                </a:lnTo>
                <a:lnTo>
                  <a:pt x="0" y="8204200"/>
                </a:lnTo>
                <a:lnTo>
                  <a:pt x="0" y="8191500"/>
                </a:lnTo>
                <a:lnTo>
                  <a:pt x="0" y="8178800"/>
                </a:lnTo>
                <a:lnTo>
                  <a:pt x="0" y="8166100"/>
                </a:lnTo>
                <a:lnTo>
                  <a:pt x="0" y="8153400"/>
                </a:lnTo>
                <a:lnTo>
                  <a:pt x="0" y="8140700"/>
                </a:lnTo>
                <a:lnTo>
                  <a:pt x="0" y="8128000"/>
                </a:lnTo>
                <a:lnTo>
                  <a:pt x="0" y="8115300"/>
                </a:lnTo>
                <a:lnTo>
                  <a:pt x="0" y="8102600"/>
                </a:lnTo>
                <a:lnTo>
                  <a:pt x="0" y="8089900"/>
                </a:lnTo>
                <a:lnTo>
                  <a:pt x="0" y="8077200"/>
                </a:lnTo>
                <a:lnTo>
                  <a:pt x="0" y="8064500"/>
                </a:lnTo>
                <a:lnTo>
                  <a:pt x="0" y="8051800"/>
                </a:lnTo>
                <a:lnTo>
                  <a:pt x="0" y="8039100"/>
                </a:lnTo>
                <a:lnTo>
                  <a:pt x="0" y="8026400"/>
                </a:lnTo>
                <a:lnTo>
                  <a:pt x="0" y="8013700"/>
                </a:lnTo>
                <a:lnTo>
                  <a:pt x="0" y="8001000"/>
                </a:lnTo>
                <a:lnTo>
                  <a:pt x="0" y="7988300"/>
                </a:lnTo>
                <a:lnTo>
                  <a:pt x="0" y="7975600"/>
                </a:lnTo>
                <a:lnTo>
                  <a:pt x="0" y="7962900"/>
                </a:lnTo>
                <a:lnTo>
                  <a:pt x="0" y="7950200"/>
                </a:lnTo>
                <a:lnTo>
                  <a:pt x="0" y="7937500"/>
                </a:lnTo>
                <a:lnTo>
                  <a:pt x="0" y="7924800"/>
                </a:lnTo>
                <a:lnTo>
                  <a:pt x="0" y="7912100"/>
                </a:lnTo>
                <a:lnTo>
                  <a:pt x="0" y="7899400"/>
                </a:lnTo>
                <a:lnTo>
                  <a:pt x="0" y="7886700"/>
                </a:lnTo>
                <a:lnTo>
                  <a:pt x="0" y="7874000"/>
                </a:lnTo>
                <a:lnTo>
                  <a:pt x="0" y="7861300"/>
                </a:lnTo>
                <a:lnTo>
                  <a:pt x="0" y="7848600"/>
                </a:lnTo>
                <a:lnTo>
                  <a:pt x="0" y="7835900"/>
                </a:lnTo>
                <a:lnTo>
                  <a:pt x="0" y="7823200"/>
                </a:lnTo>
                <a:lnTo>
                  <a:pt x="0" y="7810500"/>
                </a:lnTo>
                <a:lnTo>
                  <a:pt x="0" y="7797800"/>
                </a:lnTo>
                <a:lnTo>
                  <a:pt x="0" y="7785100"/>
                </a:lnTo>
                <a:lnTo>
                  <a:pt x="0" y="7772400"/>
                </a:lnTo>
                <a:lnTo>
                  <a:pt x="0" y="7759700"/>
                </a:lnTo>
                <a:lnTo>
                  <a:pt x="0" y="7747000"/>
                </a:lnTo>
                <a:lnTo>
                  <a:pt x="0" y="7734300"/>
                </a:lnTo>
                <a:lnTo>
                  <a:pt x="0" y="7721600"/>
                </a:lnTo>
                <a:lnTo>
                  <a:pt x="0" y="7708900"/>
                </a:lnTo>
                <a:lnTo>
                  <a:pt x="0" y="7696200"/>
                </a:lnTo>
                <a:lnTo>
                  <a:pt x="0" y="7683500"/>
                </a:lnTo>
                <a:lnTo>
                  <a:pt x="0" y="7670800"/>
                </a:lnTo>
                <a:lnTo>
                  <a:pt x="0" y="7658100"/>
                </a:lnTo>
                <a:lnTo>
                  <a:pt x="0" y="7645400"/>
                </a:lnTo>
                <a:lnTo>
                  <a:pt x="0" y="7632700"/>
                </a:lnTo>
                <a:lnTo>
                  <a:pt x="0" y="7620000"/>
                </a:lnTo>
                <a:lnTo>
                  <a:pt x="0" y="7607300"/>
                </a:lnTo>
                <a:lnTo>
                  <a:pt x="0" y="7594600"/>
                </a:lnTo>
                <a:lnTo>
                  <a:pt x="0" y="7581900"/>
                </a:lnTo>
                <a:lnTo>
                  <a:pt x="0" y="7569200"/>
                </a:lnTo>
                <a:lnTo>
                  <a:pt x="0" y="7556500"/>
                </a:lnTo>
                <a:lnTo>
                  <a:pt x="0" y="7543800"/>
                </a:lnTo>
                <a:lnTo>
                  <a:pt x="0" y="7531100"/>
                </a:lnTo>
                <a:lnTo>
                  <a:pt x="0" y="7518400"/>
                </a:lnTo>
                <a:lnTo>
                  <a:pt x="0" y="7505700"/>
                </a:lnTo>
                <a:lnTo>
                  <a:pt x="0" y="7493000"/>
                </a:lnTo>
                <a:lnTo>
                  <a:pt x="0" y="7480300"/>
                </a:lnTo>
                <a:lnTo>
                  <a:pt x="0" y="7467600"/>
                </a:lnTo>
                <a:lnTo>
                  <a:pt x="0" y="7454900"/>
                </a:lnTo>
                <a:lnTo>
                  <a:pt x="0" y="7442200"/>
                </a:lnTo>
                <a:lnTo>
                  <a:pt x="0" y="7429500"/>
                </a:lnTo>
                <a:lnTo>
                  <a:pt x="0" y="7416800"/>
                </a:lnTo>
                <a:lnTo>
                  <a:pt x="0" y="7404100"/>
                </a:lnTo>
                <a:lnTo>
                  <a:pt x="0" y="7391400"/>
                </a:lnTo>
                <a:lnTo>
                  <a:pt x="0" y="7378700"/>
                </a:lnTo>
                <a:lnTo>
                  <a:pt x="0" y="7366000"/>
                </a:lnTo>
                <a:lnTo>
                  <a:pt x="0" y="7353300"/>
                </a:lnTo>
                <a:lnTo>
                  <a:pt x="0" y="7340600"/>
                </a:lnTo>
                <a:lnTo>
                  <a:pt x="0" y="7327900"/>
                </a:lnTo>
                <a:lnTo>
                  <a:pt x="0" y="7315200"/>
                </a:lnTo>
                <a:lnTo>
                  <a:pt x="0" y="7302500"/>
                </a:lnTo>
                <a:lnTo>
                  <a:pt x="0" y="7289800"/>
                </a:lnTo>
                <a:lnTo>
                  <a:pt x="0" y="7277100"/>
                </a:lnTo>
                <a:lnTo>
                  <a:pt x="0" y="7264400"/>
                </a:lnTo>
                <a:lnTo>
                  <a:pt x="0" y="7251700"/>
                </a:lnTo>
                <a:lnTo>
                  <a:pt x="0" y="7239000"/>
                </a:lnTo>
                <a:lnTo>
                  <a:pt x="0" y="7226300"/>
                </a:lnTo>
                <a:lnTo>
                  <a:pt x="0" y="7213600"/>
                </a:lnTo>
                <a:lnTo>
                  <a:pt x="0" y="7200900"/>
                </a:lnTo>
                <a:lnTo>
                  <a:pt x="0" y="7188200"/>
                </a:lnTo>
                <a:lnTo>
                  <a:pt x="0" y="7175500"/>
                </a:lnTo>
                <a:lnTo>
                  <a:pt x="0" y="7162800"/>
                </a:lnTo>
                <a:lnTo>
                  <a:pt x="0" y="7150100"/>
                </a:lnTo>
                <a:lnTo>
                  <a:pt x="0" y="7137400"/>
                </a:lnTo>
                <a:lnTo>
                  <a:pt x="0" y="7124700"/>
                </a:lnTo>
                <a:lnTo>
                  <a:pt x="0" y="7112000"/>
                </a:lnTo>
                <a:lnTo>
                  <a:pt x="0" y="7099300"/>
                </a:lnTo>
                <a:lnTo>
                  <a:pt x="0" y="7086600"/>
                </a:lnTo>
                <a:lnTo>
                  <a:pt x="0" y="7073900"/>
                </a:lnTo>
                <a:lnTo>
                  <a:pt x="0" y="7061200"/>
                </a:lnTo>
                <a:lnTo>
                  <a:pt x="0" y="7048500"/>
                </a:lnTo>
                <a:lnTo>
                  <a:pt x="0" y="7035800"/>
                </a:lnTo>
                <a:lnTo>
                  <a:pt x="0" y="7023100"/>
                </a:lnTo>
                <a:lnTo>
                  <a:pt x="0" y="7010400"/>
                </a:lnTo>
                <a:lnTo>
                  <a:pt x="0" y="6997700"/>
                </a:lnTo>
                <a:lnTo>
                  <a:pt x="0" y="6985000"/>
                </a:lnTo>
                <a:lnTo>
                  <a:pt x="0" y="6972300"/>
                </a:lnTo>
                <a:lnTo>
                  <a:pt x="0" y="6959600"/>
                </a:lnTo>
                <a:lnTo>
                  <a:pt x="0" y="6946900"/>
                </a:lnTo>
                <a:lnTo>
                  <a:pt x="0" y="6934200"/>
                </a:lnTo>
                <a:lnTo>
                  <a:pt x="0" y="6921500"/>
                </a:lnTo>
                <a:lnTo>
                  <a:pt x="0" y="6908800"/>
                </a:lnTo>
                <a:lnTo>
                  <a:pt x="0" y="6896100"/>
                </a:lnTo>
                <a:lnTo>
                  <a:pt x="0" y="6883400"/>
                </a:lnTo>
                <a:lnTo>
                  <a:pt x="0" y="6870700"/>
                </a:lnTo>
                <a:lnTo>
                  <a:pt x="0" y="6858000"/>
                </a:lnTo>
                <a:lnTo>
                  <a:pt x="0" y="6845300"/>
                </a:lnTo>
                <a:lnTo>
                  <a:pt x="0" y="6832600"/>
                </a:lnTo>
                <a:lnTo>
                  <a:pt x="0" y="6819900"/>
                </a:lnTo>
                <a:lnTo>
                  <a:pt x="0" y="6807200"/>
                </a:lnTo>
                <a:lnTo>
                  <a:pt x="0" y="6794500"/>
                </a:lnTo>
                <a:lnTo>
                  <a:pt x="0" y="6781800"/>
                </a:lnTo>
                <a:lnTo>
                  <a:pt x="0" y="6769100"/>
                </a:lnTo>
                <a:lnTo>
                  <a:pt x="0" y="6756400"/>
                </a:lnTo>
                <a:lnTo>
                  <a:pt x="0" y="6743700"/>
                </a:lnTo>
                <a:lnTo>
                  <a:pt x="0" y="6731000"/>
                </a:lnTo>
                <a:lnTo>
                  <a:pt x="0" y="6718300"/>
                </a:lnTo>
                <a:lnTo>
                  <a:pt x="0" y="6705600"/>
                </a:lnTo>
                <a:lnTo>
                  <a:pt x="0" y="6692900"/>
                </a:lnTo>
                <a:lnTo>
                  <a:pt x="0" y="6680200"/>
                </a:lnTo>
                <a:lnTo>
                  <a:pt x="0" y="6667500"/>
                </a:lnTo>
                <a:lnTo>
                  <a:pt x="0" y="6654800"/>
                </a:lnTo>
                <a:lnTo>
                  <a:pt x="0" y="6642100"/>
                </a:lnTo>
                <a:lnTo>
                  <a:pt x="0" y="6629400"/>
                </a:lnTo>
                <a:lnTo>
                  <a:pt x="0" y="6616700"/>
                </a:lnTo>
                <a:lnTo>
                  <a:pt x="0" y="6604000"/>
                </a:lnTo>
                <a:lnTo>
                  <a:pt x="0" y="6591300"/>
                </a:lnTo>
                <a:lnTo>
                  <a:pt x="0" y="6578600"/>
                </a:lnTo>
                <a:lnTo>
                  <a:pt x="0" y="6565900"/>
                </a:lnTo>
                <a:lnTo>
                  <a:pt x="0" y="6553200"/>
                </a:lnTo>
                <a:lnTo>
                  <a:pt x="0" y="6540500"/>
                </a:lnTo>
                <a:lnTo>
                  <a:pt x="0" y="6527800"/>
                </a:lnTo>
                <a:lnTo>
                  <a:pt x="0" y="6515100"/>
                </a:lnTo>
                <a:lnTo>
                  <a:pt x="0" y="6502400"/>
                </a:lnTo>
                <a:lnTo>
                  <a:pt x="0" y="6489700"/>
                </a:lnTo>
                <a:lnTo>
                  <a:pt x="0" y="6477000"/>
                </a:lnTo>
                <a:lnTo>
                  <a:pt x="0" y="6464300"/>
                </a:lnTo>
                <a:lnTo>
                  <a:pt x="0" y="6451600"/>
                </a:lnTo>
                <a:lnTo>
                  <a:pt x="0" y="6438900"/>
                </a:lnTo>
                <a:lnTo>
                  <a:pt x="0" y="6426200"/>
                </a:lnTo>
                <a:lnTo>
                  <a:pt x="0" y="6413500"/>
                </a:lnTo>
                <a:lnTo>
                  <a:pt x="0" y="6400800"/>
                </a:lnTo>
                <a:lnTo>
                  <a:pt x="0" y="6388100"/>
                </a:lnTo>
                <a:lnTo>
                  <a:pt x="0" y="6375400"/>
                </a:lnTo>
                <a:lnTo>
                  <a:pt x="0" y="6362700"/>
                </a:lnTo>
                <a:lnTo>
                  <a:pt x="0" y="6350000"/>
                </a:lnTo>
                <a:lnTo>
                  <a:pt x="0" y="6337300"/>
                </a:lnTo>
                <a:lnTo>
                  <a:pt x="0" y="6324600"/>
                </a:lnTo>
                <a:lnTo>
                  <a:pt x="0" y="6311900"/>
                </a:lnTo>
                <a:lnTo>
                  <a:pt x="0" y="6299200"/>
                </a:lnTo>
                <a:lnTo>
                  <a:pt x="0" y="6286500"/>
                </a:lnTo>
                <a:lnTo>
                  <a:pt x="0" y="6273800"/>
                </a:lnTo>
                <a:lnTo>
                  <a:pt x="0" y="6261100"/>
                </a:lnTo>
                <a:lnTo>
                  <a:pt x="0" y="6248400"/>
                </a:lnTo>
                <a:lnTo>
                  <a:pt x="0" y="6235700"/>
                </a:lnTo>
                <a:lnTo>
                  <a:pt x="0" y="6223000"/>
                </a:lnTo>
                <a:lnTo>
                  <a:pt x="0" y="6210300"/>
                </a:lnTo>
                <a:lnTo>
                  <a:pt x="0" y="6197600"/>
                </a:lnTo>
                <a:lnTo>
                  <a:pt x="0" y="6184900"/>
                </a:lnTo>
                <a:lnTo>
                  <a:pt x="0" y="6172200"/>
                </a:lnTo>
                <a:lnTo>
                  <a:pt x="0" y="6159500"/>
                </a:lnTo>
                <a:lnTo>
                  <a:pt x="0" y="6146800"/>
                </a:lnTo>
                <a:lnTo>
                  <a:pt x="0" y="6134100"/>
                </a:lnTo>
                <a:lnTo>
                  <a:pt x="0" y="6121400"/>
                </a:lnTo>
                <a:lnTo>
                  <a:pt x="0" y="6108700"/>
                </a:lnTo>
                <a:lnTo>
                  <a:pt x="0" y="6096000"/>
                </a:lnTo>
                <a:lnTo>
                  <a:pt x="0" y="6083300"/>
                </a:lnTo>
                <a:lnTo>
                  <a:pt x="0" y="6070600"/>
                </a:lnTo>
                <a:lnTo>
                  <a:pt x="0" y="6057900"/>
                </a:lnTo>
                <a:lnTo>
                  <a:pt x="0" y="6045200"/>
                </a:lnTo>
                <a:lnTo>
                  <a:pt x="0" y="6032500"/>
                </a:lnTo>
                <a:lnTo>
                  <a:pt x="0" y="6019800"/>
                </a:lnTo>
                <a:lnTo>
                  <a:pt x="0" y="6007100"/>
                </a:lnTo>
                <a:lnTo>
                  <a:pt x="0" y="5994400"/>
                </a:lnTo>
                <a:lnTo>
                  <a:pt x="0" y="5981700"/>
                </a:lnTo>
                <a:lnTo>
                  <a:pt x="0" y="5969000"/>
                </a:lnTo>
                <a:lnTo>
                  <a:pt x="0" y="5956300"/>
                </a:lnTo>
                <a:lnTo>
                  <a:pt x="0" y="5943600"/>
                </a:lnTo>
                <a:lnTo>
                  <a:pt x="0" y="5930900"/>
                </a:lnTo>
                <a:lnTo>
                  <a:pt x="0" y="5918200"/>
                </a:lnTo>
                <a:lnTo>
                  <a:pt x="0" y="5905500"/>
                </a:lnTo>
                <a:lnTo>
                  <a:pt x="0" y="5892800"/>
                </a:lnTo>
                <a:lnTo>
                  <a:pt x="0" y="5880100"/>
                </a:lnTo>
                <a:lnTo>
                  <a:pt x="0" y="5867400"/>
                </a:lnTo>
                <a:lnTo>
                  <a:pt x="0" y="5854700"/>
                </a:lnTo>
                <a:lnTo>
                  <a:pt x="0" y="5842000"/>
                </a:lnTo>
                <a:lnTo>
                  <a:pt x="0" y="5829300"/>
                </a:lnTo>
                <a:lnTo>
                  <a:pt x="0" y="5816600"/>
                </a:lnTo>
                <a:lnTo>
                  <a:pt x="0" y="5803900"/>
                </a:lnTo>
                <a:lnTo>
                  <a:pt x="0" y="5791200"/>
                </a:lnTo>
                <a:lnTo>
                  <a:pt x="0" y="5778500"/>
                </a:lnTo>
                <a:lnTo>
                  <a:pt x="0" y="5765800"/>
                </a:lnTo>
                <a:lnTo>
                  <a:pt x="0" y="5753100"/>
                </a:lnTo>
                <a:lnTo>
                  <a:pt x="0" y="5740400"/>
                </a:lnTo>
                <a:lnTo>
                  <a:pt x="0" y="5727700"/>
                </a:lnTo>
                <a:lnTo>
                  <a:pt x="0" y="5715000"/>
                </a:lnTo>
                <a:lnTo>
                  <a:pt x="0" y="5702300"/>
                </a:lnTo>
                <a:lnTo>
                  <a:pt x="0" y="5689600"/>
                </a:lnTo>
                <a:lnTo>
                  <a:pt x="0" y="5676900"/>
                </a:lnTo>
                <a:lnTo>
                  <a:pt x="0" y="5664200"/>
                </a:lnTo>
                <a:lnTo>
                  <a:pt x="0" y="5651500"/>
                </a:lnTo>
                <a:lnTo>
                  <a:pt x="0" y="5638800"/>
                </a:lnTo>
                <a:lnTo>
                  <a:pt x="0" y="5626100"/>
                </a:lnTo>
                <a:lnTo>
                  <a:pt x="0" y="5613400"/>
                </a:lnTo>
                <a:lnTo>
                  <a:pt x="0" y="5600700"/>
                </a:lnTo>
                <a:lnTo>
                  <a:pt x="0" y="5588000"/>
                </a:lnTo>
                <a:lnTo>
                  <a:pt x="0" y="5575300"/>
                </a:lnTo>
                <a:lnTo>
                  <a:pt x="0" y="5562600"/>
                </a:lnTo>
                <a:lnTo>
                  <a:pt x="0" y="5549900"/>
                </a:lnTo>
                <a:lnTo>
                  <a:pt x="0" y="5537200"/>
                </a:lnTo>
                <a:lnTo>
                  <a:pt x="0" y="5524500"/>
                </a:lnTo>
                <a:lnTo>
                  <a:pt x="0" y="5511800"/>
                </a:lnTo>
                <a:lnTo>
                  <a:pt x="0" y="5499100"/>
                </a:lnTo>
                <a:lnTo>
                  <a:pt x="0" y="5486400"/>
                </a:lnTo>
                <a:lnTo>
                  <a:pt x="0" y="5473700"/>
                </a:lnTo>
                <a:lnTo>
                  <a:pt x="0" y="5461000"/>
                </a:lnTo>
                <a:lnTo>
                  <a:pt x="0" y="5448300"/>
                </a:lnTo>
                <a:lnTo>
                  <a:pt x="0" y="5435600"/>
                </a:lnTo>
                <a:lnTo>
                  <a:pt x="0" y="5422900"/>
                </a:lnTo>
                <a:lnTo>
                  <a:pt x="0" y="5410200"/>
                </a:lnTo>
                <a:lnTo>
                  <a:pt x="0" y="5397500"/>
                </a:lnTo>
                <a:lnTo>
                  <a:pt x="0" y="5384800"/>
                </a:lnTo>
                <a:lnTo>
                  <a:pt x="0" y="5372100"/>
                </a:lnTo>
                <a:lnTo>
                  <a:pt x="0" y="5359400"/>
                </a:lnTo>
                <a:lnTo>
                  <a:pt x="0" y="5346700"/>
                </a:lnTo>
                <a:lnTo>
                  <a:pt x="0" y="5334000"/>
                </a:lnTo>
                <a:lnTo>
                  <a:pt x="0" y="5321300"/>
                </a:lnTo>
                <a:lnTo>
                  <a:pt x="0" y="5308600"/>
                </a:lnTo>
                <a:lnTo>
                  <a:pt x="0" y="5295900"/>
                </a:lnTo>
                <a:lnTo>
                  <a:pt x="0" y="5283200"/>
                </a:lnTo>
                <a:lnTo>
                  <a:pt x="0" y="5270500"/>
                </a:lnTo>
                <a:lnTo>
                  <a:pt x="0" y="5257800"/>
                </a:lnTo>
                <a:lnTo>
                  <a:pt x="0" y="5245100"/>
                </a:lnTo>
                <a:lnTo>
                  <a:pt x="0" y="5232400"/>
                </a:lnTo>
                <a:lnTo>
                  <a:pt x="0" y="5219700"/>
                </a:lnTo>
                <a:lnTo>
                  <a:pt x="0" y="5207000"/>
                </a:lnTo>
                <a:lnTo>
                  <a:pt x="0" y="5194300"/>
                </a:lnTo>
                <a:lnTo>
                  <a:pt x="0" y="5181600"/>
                </a:lnTo>
                <a:lnTo>
                  <a:pt x="0" y="5168900"/>
                </a:lnTo>
                <a:lnTo>
                  <a:pt x="0" y="5156200"/>
                </a:lnTo>
                <a:lnTo>
                  <a:pt x="0" y="5143500"/>
                </a:lnTo>
                <a:lnTo>
                  <a:pt x="0" y="5130800"/>
                </a:lnTo>
                <a:lnTo>
                  <a:pt x="0" y="5118100"/>
                </a:lnTo>
                <a:lnTo>
                  <a:pt x="0" y="5105400"/>
                </a:lnTo>
                <a:lnTo>
                  <a:pt x="0" y="5092700"/>
                </a:lnTo>
                <a:lnTo>
                  <a:pt x="0" y="5080000"/>
                </a:lnTo>
                <a:lnTo>
                  <a:pt x="0" y="5067300"/>
                </a:lnTo>
                <a:lnTo>
                  <a:pt x="0" y="5054600"/>
                </a:lnTo>
                <a:lnTo>
                  <a:pt x="0" y="5041900"/>
                </a:lnTo>
                <a:lnTo>
                  <a:pt x="0" y="5029200"/>
                </a:lnTo>
                <a:lnTo>
                  <a:pt x="0" y="5016500"/>
                </a:lnTo>
                <a:lnTo>
                  <a:pt x="0" y="5003800"/>
                </a:lnTo>
                <a:lnTo>
                  <a:pt x="0" y="4991100"/>
                </a:lnTo>
                <a:lnTo>
                  <a:pt x="0" y="4978400"/>
                </a:lnTo>
                <a:lnTo>
                  <a:pt x="0" y="4965700"/>
                </a:lnTo>
                <a:lnTo>
                  <a:pt x="0" y="4953000"/>
                </a:lnTo>
                <a:lnTo>
                  <a:pt x="0" y="4940300"/>
                </a:lnTo>
                <a:lnTo>
                  <a:pt x="0" y="4927600"/>
                </a:lnTo>
                <a:lnTo>
                  <a:pt x="0" y="4914900"/>
                </a:lnTo>
                <a:lnTo>
                  <a:pt x="0" y="4902200"/>
                </a:lnTo>
                <a:lnTo>
                  <a:pt x="0" y="4889500"/>
                </a:lnTo>
                <a:lnTo>
                  <a:pt x="0" y="4876800"/>
                </a:lnTo>
                <a:lnTo>
                  <a:pt x="0" y="4864100"/>
                </a:lnTo>
                <a:lnTo>
                  <a:pt x="0" y="4851400"/>
                </a:lnTo>
                <a:lnTo>
                  <a:pt x="0" y="4838700"/>
                </a:lnTo>
                <a:lnTo>
                  <a:pt x="0" y="4826000"/>
                </a:lnTo>
                <a:lnTo>
                  <a:pt x="0" y="4813300"/>
                </a:lnTo>
                <a:lnTo>
                  <a:pt x="0" y="4800600"/>
                </a:lnTo>
                <a:lnTo>
                  <a:pt x="0" y="4787900"/>
                </a:lnTo>
                <a:lnTo>
                  <a:pt x="0" y="4775200"/>
                </a:lnTo>
                <a:lnTo>
                  <a:pt x="0" y="4762500"/>
                </a:lnTo>
                <a:lnTo>
                  <a:pt x="0" y="4749800"/>
                </a:lnTo>
                <a:lnTo>
                  <a:pt x="0" y="4737100"/>
                </a:lnTo>
                <a:lnTo>
                  <a:pt x="0" y="4724400"/>
                </a:lnTo>
                <a:lnTo>
                  <a:pt x="0" y="4711700"/>
                </a:lnTo>
                <a:lnTo>
                  <a:pt x="0" y="4699000"/>
                </a:lnTo>
                <a:lnTo>
                  <a:pt x="0" y="4686300"/>
                </a:lnTo>
                <a:lnTo>
                  <a:pt x="0" y="4673600"/>
                </a:lnTo>
                <a:lnTo>
                  <a:pt x="0" y="4660900"/>
                </a:lnTo>
                <a:lnTo>
                  <a:pt x="0" y="4648200"/>
                </a:lnTo>
                <a:lnTo>
                  <a:pt x="0" y="4635500"/>
                </a:lnTo>
                <a:lnTo>
                  <a:pt x="0" y="4622800"/>
                </a:lnTo>
                <a:lnTo>
                  <a:pt x="0" y="4610100"/>
                </a:lnTo>
                <a:lnTo>
                  <a:pt x="0" y="4597400"/>
                </a:lnTo>
                <a:lnTo>
                  <a:pt x="0" y="4584700"/>
                </a:lnTo>
                <a:lnTo>
                  <a:pt x="0" y="4572000"/>
                </a:lnTo>
              </a:path>
            </a:pathLst>
          </a:custGeom>
          <a:solidFill>
            <a:srgbClr val="252525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8442" name="组合 38"/>
          <p:cNvGrpSpPr/>
          <p:nvPr/>
        </p:nvGrpSpPr>
        <p:grpSpPr>
          <a:xfrm>
            <a:off x="247650" y="976313"/>
            <a:ext cx="3484563" cy="1406525"/>
            <a:chOff x="565306" y="1208432"/>
            <a:chExt cx="3483811" cy="1407063"/>
          </a:xfrm>
        </p:grpSpPr>
        <p:sp>
          <p:nvSpPr>
            <p:cNvPr id="18445" name="文本框 39"/>
            <p:cNvSpPr txBox="1"/>
            <p:nvPr/>
          </p:nvSpPr>
          <p:spPr>
            <a:xfrm>
              <a:off x="565306" y="1208432"/>
              <a:ext cx="3483811" cy="132343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4000" b="1" dirty="0">
                  <a:solidFill>
                    <a:schemeClr val="bg1"/>
                  </a:solidFill>
                  <a:latin typeface="Aharoni" pitchFamily="2" charset="-79"/>
                  <a:ea typeface="Microsoft YaHei UI" panose="020B0503020204020204" charset="-122"/>
                </a:rPr>
                <a:t>YOUR TITLE HERE</a:t>
              </a:r>
              <a:endParaRPr lang="zh-CN" altLang="en-US" sz="4000" b="1" dirty="0">
                <a:solidFill>
                  <a:schemeClr val="bg1"/>
                </a:solidFill>
                <a:latin typeface="Aharoni" pitchFamily="2" charset="-79"/>
                <a:ea typeface="Microsoft YaHei UI" panose="020B0503020204020204" charset="-122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659103" y="2615495"/>
              <a:ext cx="849071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443" name="文本框 47"/>
          <p:cNvSpPr txBox="1"/>
          <p:nvPr/>
        </p:nvSpPr>
        <p:spPr>
          <a:xfrm rot="10800000">
            <a:off x="74613" y="4978400"/>
            <a:ext cx="8255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7200" dirty="0">
                <a:solidFill>
                  <a:schemeClr val="bg1"/>
                </a:solidFill>
                <a:latin typeface="Aharoni" pitchFamily="2" charset="-79"/>
                <a:ea typeface="Aharoni" pitchFamily="2" charset="-79"/>
              </a:rPr>
              <a:t>«</a:t>
            </a:r>
            <a:endParaRPr lang="zh-CN" altLang="en-US" sz="7200" dirty="0">
              <a:solidFill>
                <a:schemeClr val="bg1"/>
              </a:solidFill>
              <a:latin typeface="Aharoni" pitchFamily="2" charset="-79"/>
              <a:ea typeface="Aharoni" pitchFamily="2" charset="-79"/>
            </a:endParaRPr>
          </a:p>
        </p:txBody>
      </p:sp>
      <p:sp>
        <p:nvSpPr>
          <p:cNvPr id="18444" name="文本框 48"/>
          <p:cNvSpPr/>
          <p:nvPr/>
        </p:nvSpPr>
        <p:spPr>
          <a:xfrm>
            <a:off x="247650" y="2719388"/>
            <a:ext cx="3275013" cy="1758950"/>
          </a:xfrm>
          <a:prstGeom prst="roundRect">
            <a:avLst>
              <a:gd name="adj" fmla="val 6852"/>
            </a:avLst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Leelawadee UI Semilight" panose="020B0402040204020203"/>
                <a:ea typeface="等线" panose="02010600030101010101" charset="-122"/>
                <a:cs typeface="Microsoft Yi Baiti" panose="03000500000000000000" pitchFamily="66" charset="0"/>
              </a:rPr>
              <a:t>We welcome your play world network of sites put forward their valuable opinions or suggestions work, products and services</a:t>
            </a:r>
            <a:endParaRPr lang="zh-CN" altLang="en-US" sz="1600" dirty="0">
              <a:solidFill>
                <a:schemeClr val="bg1"/>
              </a:solidFill>
              <a:latin typeface="Leelawadee UI Semilight" panose="020B0402040204020203"/>
              <a:ea typeface="Leelawadee UI Semilight" panose="020B0402040204020203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矩形 14"/>
          <p:cNvSpPr/>
          <p:nvPr/>
        </p:nvSpPr>
        <p:spPr>
          <a:xfrm>
            <a:off x="3760788" y="0"/>
            <a:ext cx="8443913" cy="6872288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0-1" fmla="*/ 6086006 w 12192000"/>
              <a:gd name="connsiteY0-2" fmla="*/ 0 h 6887980"/>
              <a:gd name="connsiteX1-3" fmla="*/ 12192000 w 12192000"/>
              <a:gd name="connsiteY1-4" fmla="*/ 29980 h 6887980"/>
              <a:gd name="connsiteX2-5" fmla="*/ 12192000 w 12192000"/>
              <a:gd name="connsiteY2-6" fmla="*/ 6887980 h 6887980"/>
              <a:gd name="connsiteX3-7" fmla="*/ 0 w 12192000"/>
              <a:gd name="connsiteY3-8" fmla="*/ 6887980 h 6887980"/>
              <a:gd name="connsiteX4-9" fmla="*/ 6086006 w 12192000"/>
              <a:gd name="connsiteY4-10" fmla="*/ 0 h 6887980"/>
              <a:gd name="connsiteX0-11" fmla="*/ 44970 w 6150964"/>
              <a:gd name="connsiteY0-12" fmla="*/ 0 h 6917961"/>
              <a:gd name="connsiteX1-13" fmla="*/ 6150964 w 6150964"/>
              <a:gd name="connsiteY1-14" fmla="*/ 29980 h 6917961"/>
              <a:gd name="connsiteX2-15" fmla="*/ 6150964 w 6150964"/>
              <a:gd name="connsiteY2-16" fmla="*/ 6887980 h 6917961"/>
              <a:gd name="connsiteX3-17" fmla="*/ 0 w 6150964"/>
              <a:gd name="connsiteY3-18" fmla="*/ 6917961 h 6917961"/>
              <a:gd name="connsiteX4-19" fmla="*/ 44970 w 6150964"/>
              <a:gd name="connsiteY4-20" fmla="*/ 0 h 6917961"/>
              <a:gd name="connsiteX0-21" fmla="*/ 1319134 w 7425128"/>
              <a:gd name="connsiteY0-22" fmla="*/ 0 h 6902971"/>
              <a:gd name="connsiteX1-23" fmla="*/ 7425128 w 7425128"/>
              <a:gd name="connsiteY1-24" fmla="*/ 29980 h 6902971"/>
              <a:gd name="connsiteX2-25" fmla="*/ 7425128 w 7425128"/>
              <a:gd name="connsiteY2-26" fmla="*/ 6887980 h 6902971"/>
              <a:gd name="connsiteX3-27" fmla="*/ 0 w 7425128"/>
              <a:gd name="connsiteY3-28" fmla="*/ 6902971 h 6902971"/>
              <a:gd name="connsiteX4-29" fmla="*/ 1319134 w 7425128"/>
              <a:gd name="connsiteY4-30" fmla="*/ 0 h 6902971"/>
              <a:gd name="connsiteX0-31" fmla="*/ 1918741 w 7425128"/>
              <a:gd name="connsiteY0-32" fmla="*/ 0 h 6917961"/>
              <a:gd name="connsiteX1-33" fmla="*/ 7425128 w 7425128"/>
              <a:gd name="connsiteY1-34" fmla="*/ 44970 h 6917961"/>
              <a:gd name="connsiteX2-35" fmla="*/ 7425128 w 7425128"/>
              <a:gd name="connsiteY2-36" fmla="*/ 6902970 h 6917961"/>
              <a:gd name="connsiteX3-37" fmla="*/ 0 w 7425128"/>
              <a:gd name="connsiteY3-38" fmla="*/ 6917961 h 6917961"/>
              <a:gd name="connsiteX4-39" fmla="*/ 1918741 w 7425128"/>
              <a:gd name="connsiteY4-40" fmla="*/ 0 h 6917961"/>
              <a:gd name="connsiteX0-41" fmla="*/ 3537679 w 7425128"/>
              <a:gd name="connsiteY0-42" fmla="*/ 14990 h 6872991"/>
              <a:gd name="connsiteX1-43" fmla="*/ 7425128 w 7425128"/>
              <a:gd name="connsiteY1-44" fmla="*/ 0 h 6872991"/>
              <a:gd name="connsiteX2-45" fmla="*/ 7425128 w 7425128"/>
              <a:gd name="connsiteY2-46" fmla="*/ 6858000 h 6872991"/>
              <a:gd name="connsiteX3-47" fmla="*/ 0 w 7425128"/>
              <a:gd name="connsiteY3-48" fmla="*/ 6872991 h 6872991"/>
              <a:gd name="connsiteX4-49" fmla="*/ 3537679 w 7425128"/>
              <a:gd name="connsiteY4-50" fmla="*/ 14990 h 6872991"/>
              <a:gd name="connsiteX0-51" fmla="*/ 3612630 w 7425128"/>
              <a:gd name="connsiteY0-52" fmla="*/ 14990 h 6872991"/>
              <a:gd name="connsiteX1-53" fmla="*/ 7425128 w 7425128"/>
              <a:gd name="connsiteY1-54" fmla="*/ 0 h 6872991"/>
              <a:gd name="connsiteX2-55" fmla="*/ 7425128 w 7425128"/>
              <a:gd name="connsiteY2-56" fmla="*/ 6858000 h 6872991"/>
              <a:gd name="connsiteX3-57" fmla="*/ 0 w 7425128"/>
              <a:gd name="connsiteY3-58" fmla="*/ 6872991 h 6872991"/>
              <a:gd name="connsiteX4-59" fmla="*/ 3612630 w 7425128"/>
              <a:gd name="connsiteY4-60" fmla="*/ 14990 h 6872991"/>
              <a:gd name="connsiteX0-61" fmla="*/ 3522689 w 7335187"/>
              <a:gd name="connsiteY0-62" fmla="*/ 14990 h 6902971"/>
              <a:gd name="connsiteX1-63" fmla="*/ 7335187 w 7335187"/>
              <a:gd name="connsiteY1-64" fmla="*/ 0 h 6902971"/>
              <a:gd name="connsiteX2-65" fmla="*/ 7335187 w 7335187"/>
              <a:gd name="connsiteY2-66" fmla="*/ 6858000 h 6902971"/>
              <a:gd name="connsiteX3-67" fmla="*/ 0 w 7335187"/>
              <a:gd name="connsiteY3-68" fmla="*/ 6902971 h 6902971"/>
              <a:gd name="connsiteX4-69" fmla="*/ 3522689 w 7335187"/>
              <a:gd name="connsiteY4-70" fmla="*/ 14990 h 6902971"/>
              <a:gd name="connsiteX0-71" fmla="*/ 3522689 w 7335187"/>
              <a:gd name="connsiteY0-72" fmla="*/ 0 h 6902971"/>
              <a:gd name="connsiteX1-73" fmla="*/ 7335187 w 7335187"/>
              <a:gd name="connsiteY1-74" fmla="*/ 0 h 6902971"/>
              <a:gd name="connsiteX2-75" fmla="*/ 7335187 w 7335187"/>
              <a:gd name="connsiteY2-76" fmla="*/ 6858000 h 6902971"/>
              <a:gd name="connsiteX3-77" fmla="*/ 0 w 7335187"/>
              <a:gd name="connsiteY3-78" fmla="*/ 6902971 h 6902971"/>
              <a:gd name="connsiteX4-79" fmla="*/ 3522689 w 7335187"/>
              <a:gd name="connsiteY4-80" fmla="*/ 0 h 6902971"/>
              <a:gd name="connsiteX0-81" fmla="*/ 3987384 w 7799882"/>
              <a:gd name="connsiteY0-82" fmla="*/ 0 h 6917961"/>
              <a:gd name="connsiteX1-83" fmla="*/ 7799882 w 7799882"/>
              <a:gd name="connsiteY1-84" fmla="*/ 0 h 6917961"/>
              <a:gd name="connsiteX2-85" fmla="*/ 7799882 w 7799882"/>
              <a:gd name="connsiteY2-86" fmla="*/ 6858000 h 6917961"/>
              <a:gd name="connsiteX3-87" fmla="*/ 0 w 7799882"/>
              <a:gd name="connsiteY3-88" fmla="*/ 6917961 h 6917961"/>
              <a:gd name="connsiteX4-89" fmla="*/ 3987384 w 7799882"/>
              <a:gd name="connsiteY4-90" fmla="*/ 0 h 6917961"/>
              <a:gd name="connsiteX0-91" fmla="*/ 4167266 w 7979764"/>
              <a:gd name="connsiteY0-92" fmla="*/ 0 h 6887981"/>
              <a:gd name="connsiteX1-93" fmla="*/ 7979764 w 7979764"/>
              <a:gd name="connsiteY1-94" fmla="*/ 0 h 6887981"/>
              <a:gd name="connsiteX2-95" fmla="*/ 7979764 w 7979764"/>
              <a:gd name="connsiteY2-96" fmla="*/ 6858000 h 6887981"/>
              <a:gd name="connsiteX3-97" fmla="*/ 0 w 7979764"/>
              <a:gd name="connsiteY3-98" fmla="*/ 6887981 h 6887981"/>
              <a:gd name="connsiteX4-99" fmla="*/ 4167266 w 7979764"/>
              <a:gd name="connsiteY4-100" fmla="*/ 0 h 6887981"/>
              <a:gd name="connsiteX0-101" fmla="*/ 3837483 w 7979764"/>
              <a:gd name="connsiteY0-102" fmla="*/ 14990 h 6887981"/>
              <a:gd name="connsiteX1-103" fmla="*/ 7979764 w 7979764"/>
              <a:gd name="connsiteY1-104" fmla="*/ 0 h 6887981"/>
              <a:gd name="connsiteX2-105" fmla="*/ 7979764 w 7979764"/>
              <a:gd name="connsiteY2-106" fmla="*/ 6858000 h 6887981"/>
              <a:gd name="connsiteX3-107" fmla="*/ 0 w 7979764"/>
              <a:gd name="connsiteY3-108" fmla="*/ 6887981 h 6887981"/>
              <a:gd name="connsiteX4-109" fmla="*/ 3837483 w 7979764"/>
              <a:gd name="connsiteY4-110" fmla="*/ 14990 h 6887981"/>
              <a:gd name="connsiteX0-111" fmla="*/ 3851998 w 7979764"/>
              <a:gd name="connsiteY0-112" fmla="*/ 476 h 6887981"/>
              <a:gd name="connsiteX1-113" fmla="*/ 7979764 w 7979764"/>
              <a:gd name="connsiteY1-114" fmla="*/ 0 h 6887981"/>
              <a:gd name="connsiteX2-115" fmla="*/ 7979764 w 7979764"/>
              <a:gd name="connsiteY2-116" fmla="*/ 6858000 h 6887981"/>
              <a:gd name="connsiteX3-117" fmla="*/ 0 w 7979764"/>
              <a:gd name="connsiteY3-118" fmla="*/ 6887981 h 6887981"/>
              <a:gd name="connsiteX4-119" fmla="*/ 3851998 w 7979764"/>
              <a:gd name="connsiteY4-120" fmla="*/ 476 h 6887981"/>
              <a:gd name="connsiteX0-121" fmla="*/ 3881978 w 8009744"/>
              <a:gd name="connsiteY0-122" fmla="*/ 476 h 6887981"/>
              <a:gd name="connsiteX1-123" fmla="*/ 8009744 w 8009744"/>
              <a:gd name="connsiteY1-124" fmla="*/ 0 h 6887981"/>
              <a:gd name="connsiteX2-125" fmla="*/ 8009744 w 8009744"/>
              <a:gd name="connsiteY2-126" fmla="*/ 6858000 h 6887981"/>
              <a:gd name="connsiteX3-127" fmla="*/ 0 w 8009744"/>
              <a:gd name="connsiteY3-128" fmla="*/ 6887981 h 6887981"/>
              <a:gd name="connsiteX4-129" fmla="*/ 3881978 w 8009744"/>
              <a:gd name="connsiteY4-130" fmla="*/ 476 h 6887981"/>
              <a:gd name="connsiteX0-131" fmla="*/ 3911958 w 8039724"/>
              <a:gd name="connsiteY0-132" fmla="*/ 476 h 6858000"/>
              <a:gd name="connsiteX1-133" fmla="*/ 8039724 w 8039724"/>
              <a:gd name="connsiteY1-134" fmla="*/ 0 h 6858000"/>
              <a:gd name="connsiteX2-135" fmla="*/ 8039724 w 8039724"/>
              <a:gd name="connsiteY2-136" fmla="*/ 6858000 h 6858000"/>
              <a:gd name="connsiteX3-137" fmla="*/ 0 w 8039724"/>
              <a:gd name="connsiteY3-138" fmla="*/ 6858000 h 6858000"/>
              <a:gd name="connsiteX4-139" fmla="*/ 3911958 w 8039724"/>
              <a:gd name="connsiteY4-140" fmla="*/ 476 h 6858000"/>
              <a:gd name="connsiteX0-141" fmla="*/ 4016889 w 8039724"/>
              <a:gd name="connsiteY0-142" fmla="*/ 476 h 6858000"/>
              <a:gd name="connsiteX1-143" fmla="*/ 8039724 w 8039724"/>
              <a:gd name="connsiteY1-144" fmla="*/ 0 h 6858000"/>
              <a:gd name="connsiteX2-145" fmla="*/ 8039724 w 8039724"/>
              <a:gd name="connsiteY2-146" fmla="*/ 6858000 h 6858000"/>
              <a:gd name="connsiteX3-147" fmla="*/ 0 w 8039724"/>
              <a:gd name="connsiteY3-148" fmla="*/ 6858000 h 6858000"/>
              <a:gd name="connsiteX4-149" fmla="*/ 4016889 w 8039724"/>
              <a:gd name="connsiteY4-150" fmla="*/ 476 h 6858000"/>
              <a:gd name="connsiteX0-151" fmla="*/ 4226751 w 8039724"/>
              <a:gd name="connsiteY0-152" fmla="*/ 476 h 6858000"/>
              <a:gd name="connsiteX1-153" fmla="*/ 8039724 w 8039724"/>
              <a:gd name="connsiteY1-154" fmla="*/ 0 h 6858000"/>
              <a:gd name="connsiteX2-155" fmla="*/ 8039724 w 8039724"/>
              <a:gd name="connsiteY2-156" fmla="*/ 6858000 h 6858000"/>
              <a:gd name="connsiteX3-157" fmla="*/ 0 w 8039724"/>
              <a:gd name="connsiteY3-158" fmla="*/ 6858000 h 6858000"/>
              <a:gd name="connsiteX4-159" fmla="*/ 4226751 w 8039724"/>
              <a:gd name="connsiteY4-160" fmla="*/ 476 h 6858000"/>
              <a:gd name="connsiteX0-161" fmla="*/ 4571525 w 8384498"/>
              <a:gd name="connsiteY0-162" fmla="*/ 476 h 6872990"/>
              <a:gd name="connsiteX1-163" fmla="*/ 8384498 w 8384498"/>
              <a:gd name="connsiteY1-164" fmla="*/ 0 h 6872990"/>
              <a:gd name="connsiteX2-165" fmla="*/ 8384498 w 8384498"/>
              <a:gd name="connsiteY2-166" fmla="*/ 6858000 h 6872990"/>
              <a:gd name="connsiteX3-167" fmla="*/ 0 w 8384498"/>
              <a:gd name="connsiteY3-168" fmla="*/ 6872990 h 6872990"/>
              <a:gd name="connsiteX4-169" fmla="*/ 4571525 w 8384498"/>
              <a:gd name="connsiteY4-170" fmla="*/ 476 h 6872990"/>
              <a:gd name="connsiteX0-171" fmla="*/ 4631486 w 8444459"/>
              <a:gd name="connsiteY0-172" fmla="*/ 476 h 6872990"/>
              <a:gd name="connsiteX1-173" fmla="*/ 8444459 w 8444459"/>
              <a:gd name="connsiteY1-174" fmla="*/ 0 h 6872990"/>
              <a:gd name="connsiteX2-175" fmla="*/ 8444459 w 8444459"/>
              <a:gd name="connsiteY2-176" fmla="*/ 6858000 h 6872990"/>
              <a:gd name="connsiteX3-177" fmla="*/ 0 w 8444459"/>
              <a:gd name="connsiteY3-178" fmla="*/ 6872990 h 6872990"/>
              <a:gd name="connsiteX4-179" fmla="*/ 4631486 w 8444459"/>
              <a:gd name="connsiteY4-180" fmla="*/ 476 h 687299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444459" h="6872990">
                <a:moveTo>
                  <a:pt x="4631486" y="476"/>
                </a:moveTo>
                <a:lnTo>
                  <a:pt x="8444459" y="0"/>
                </a:lnTo>
                <a:lnTo>
                  <a:pt x="8444459" y="6858000"/>
                </a:lnTo>
                <a:lnTo>
                  <a:pt x="0" y="6872990"/>
                </a:lnTo>
                <a:lnTo>
                  <a:pt x="4631486" y="476"/>
                </a:lnTo>
                <a:close/>
              </a:path>
            </a:pathLst>
          </a:cu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9459" name="组合 27"/>
          <p:cNvGrpSpPr/>
          <p:nvPr/>
        </p:nvGrpSpPr>
        <p:grpSpPr>
          <a:xfrm>
            <a:off x="6496050" y="3876675"/>
            <a:ext cx="3914775" cy="1922463"/>
            <a:chOff x="480493" y="4510445"/>
            <a:chExt cx="3915815" cy="1923476"/>
          </a:xfrm>
        </p:grpSpPr>
        <p:sp>
          <p:nvSpPr>
            <p:cNvPr id="19473" name="矩形 29"/>
            <p:cNvSpPr/>
            <p:nvPr/>
          </p:nvSpPr>
          <p:spPr>
            <a:xfrm>
              <a:off x="720622" y="4510445"/>
              <a:ext cx="3435557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Aharoni" pitchFamily="2" charset="-79"/>
                  <a:ea typeface="等线" panose="02010600030101010101" charset="-122"/>
                  <a:cs typeface="Microsoft Yi Baiti" panose="03000500000000000000" pitchFamily="66" charset="0"/>
                </a:rPr>
                <a:t>YOUR TITLE HERE</a:t>
              </a:r>
              <a:endParaRPr lang="zh-CN" altLang="en-US" sz="3200" b="1" dirty="0">
                <a:solidFill>
                  <a:schemeClr val="bg1"/>
                </a:solidFill>
                <a:latin typeface="Aharoni" pitchFamily="2" charset="-79"/>
                <a:ea typeface="微软雅黑" panose="020B0503020204020204" pitchFamily="34" charset="-122"/>
              </a:endParaRPr>
            </a:p>
          </p:txBody>
        </p:sp>
        <p:sp>
          <p:nvSpPr>
            <p:cNvPr id="19474" name="文本框 30"/>
            <p:cNvSpPr/>
            <p:nvPr/>
          </p:nvSpPr>
          <p:spPr>
            <a:xfrm>
              <a:off x="480493" y="5008136"/>
              <a:ext cx="3915815" cy="1425785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/>
                  <a:ea typeface="等线" panose="02010600030101010101" charset="-122"/>
                  <a:cs typeface="Microsoft Yi Baiti" panose="03000500000000000000" pitchFamily="66" charset="0"/>
                </a:rPr>
                <a:t>We welcome your play world network of sites put forward their valuable opinions or suggestions work, products and We welcome services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sp>
        <p:nvSpPr>
          <p:cNvPr id="19460" name="文本框 31"/>
          <p:cNvSpPr txBox="1"/>
          <p:nvPr/>
        </p:nvSpPr>
        <p:spPr>
          <a:xfrm>
            <a:off x="4684713" y="3063875"/>
            <a:ext cx="2187575" cy="1862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11500" dirty="0">
                <a:solidFill>
                  <a:schemeClr val="accent1"/>
                </a:solidFill>
                <a:latin typeface="Aharoni" pitchFamily="2" charset="-79"/>
                <a:ea typeface="Aharoni" pitchFamily="2" charset="-79"/>
              </a:rPr>
              <a:t>VS</a:t>
            </a:r>
            <a:endParaRPr lang="zh-CN" altLang="en-US" sz="11500" dirty="0">
              <a:solidFill>
                <a:schemeClr val="accent1"/>
              </a:solidFill>
              <a:latin typeface="Aharoni" pitchFamily="2" charset="-79"/>
              <a:ea typeface="Aharoni" pitchFamily="2" charset="-79"/>
            </a:endParaRPr>
          </a:p>
        </p:txBody>
      </p:sp>
      <p:grpSp>
        <p:nvGrpSpPr>
          <p:cNvPr id="19461" name="组合 20"/>
          <p:cNvGrpSpPr/>
          <p:nvPr/>
        </p:nvGrpSpPr>
        <p:grpSpPr>
          <a:xfrm>
            <a:off x="3722688" y="279400"/>
            <a:ext cx="4260850" cy="708025"/>
            <a:chOff x="3722192" y="279133"/>
            <a:chExt cx="4260665" cy="707886"/>
          </a:xfrm>
        </p:grpSpPr>
        <p:sp>
          <p:nvSpPr>
            <p:cNvPr id="19471" name="文本框 24"/>
            <p:cNvSpPr txBox="1"/>
            <p:nvPr/>
          </p:nvSpPr>
          <p:spPr>
            <a:xfrm>
              <a:off x="3722192" y="279133"/>
              <a:ext cx="4260665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4000" b="1" dirty="0">
                  <a:solidFill>
                    <a:srgbClr val="252525"/>
                  </a:solidFill>
                  <a:latin typeface="Aharoni" pitchFamily="2" charset="-79"/>
                  <a:ea typeface="Microsoft YaHei UI" panose="020B0503020204020204" charset="-122"/>
                </a:rPr>
                <a:t>YOUR TITLE HERE</a:t>
              </a:r>
              <a:endParaRPr lang="zh-CN" altLang="en-US" sz="4000" b="1" dirty="0">
                <a:solidFill>
                  <a:srgbClr val="252525"/>
                </a:solidFill>
                <a:latin typeface="Aharoni" pitchFamily="2" charset="-79"/>
                <a:ea typeface="Microsoft YaHei UI" panose="020B0503020204020204" charset="-122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5273982" y="987019"/>
              <a:ext cx="1157085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462" name="组合 21"/>
          <p:cNvGrpSpPr/>
          <p:nvPr/>
        </p:nvGrpSpPr>
        <p:grpSpPr>
          <a:xfrm>
            <a:off x="136525" y="3987800"/>
            <a:ext cx="3916363" cy="1924050"/>
            <a:chOff x="480493" y="4510445"/>
            <a:chExt cx="3915815" cy="1923476"/>
          </a:xfrm>
        </p:grpSpPr>
        <p:sp>
          <p:nvSpPr>
            <p:cNvPr id="23" name="矩形 22"/>
            <p:cNvSpPr/>
            <p:nvPr/>
          </p:nvSpPr>
          <p:spPr>
            <a:xfrm>
              <a:off x="720622" y="4510445"/>
              <a:ext cx="343555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Aharoni" pitchFamily="2" charset="-79"/>
                  <a:ea typeface="Microsoft Yi Baiti" panose="03000500000000000000" pitchFamily="66" charset="0"/>
                  <a:cs typeface="Aharoni" pitchFamily="2" charset="-79"/>
                </a:rPr>
                <a:t>YOUR TITLE HERE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haroni" pitchFamily="2" charset="-79"/>
                <a:ea typeface="微软雅黑" panose="020B0503020204020204" pitchFamily="34" charset="-122"/>
                <a:cs typeface="Aharoni" pitchFamily="2" charset="-79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80493" y="5008136"/>
              <a:ext cx="3915815" cy="142578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  <a:cs typeface="Microsoft Yi Baiti" panose="03000500000000000000" pitchFamily="66" charset="0"/>
                </a:rPr>
                <a:t>We welcome your play world network of sites put forward their valuable opinions or suggestions work, products and We welcome services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grpSp>
        <p:nvGrpSpPr>
          <p:cNvPr id="19463" name="组合 41"/>
          <p:cNvGrpSpPr/>
          <p:nvPr/>
        </p:nvGrpSpPr>
        <p:grpSpPr>
          <a:xfrm>
            <a:off x="8058150" y="1570038"/>
            <a:ext cx="3916363" cy="1922462"/>
            <a:chOff x="480493" y="4510445"/>
            <a:chExt cx="3915815" cy="1923476"/>
          </a:xfrm>
        </p:grpSpPr>
        <p:sp>
          <p:nvSpPr>
            <p:cNvPr id="19467" name="矩形 42"/>
            <p:cNvSpPr/>
            <p:nvPr/>
          </p:nvSpPr>
          <p:spPr>
            <a:xfrm>
              <a:off x="720622" y="4510445"/>
              <a:ext cx="3435557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Aharoni" pitchFamily="2" charset="-79"/>
                  <a:ea typeface="等线" panose="02010600030101010101" charset="-122"/>
                  <a:cs typeface="Microsoft Yi Baiti" panose="03000500000000000000" pitchFamily="66" charset="0"/>
                </a:rPr>
                <a:t>YOUR TITLE HERE</a:t>
              </a:r>
              <a:endParaRPr lang="zh-CN" altLang="en-US" sz="3200" b="1" dirty="0">
                <a:solidFill>
                  <a:schemeClr val="bg1"/>
                </a:solidFill>
                <a:latin typeface="Aharoni" pitchFamily="2" charset="-79"/>
                <a:ea typeface="微软雅黑" panose="020B0503020204020204" pitchFamily="34" charset="-122"/>
              </a:endParaRPr>
            </a:p>
          </p:txBody>
        </p:sp>
        <p:sp>
          <p:nvSpPr>
            <p:cNvPr id="19468" name="文本框 43"/>
            <p:cNvSpPr/>
            <p:nvPr/>
          </p:nvSpPr>
          <p:spPr>
            <a:xfrm>
              <a:off x="480493" y="5008136"/>
              <a:ext cx="3915815" cy="1425785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/>
                  <a:ea typeface="等线" panose="02010600030101010101" charset="-122"/>
                  <a:cs typeface="Microsoft Yi Baiti" panose="03000500000000000000" pitchFamily="66" charset="0"/>
                </a:rPr>
                <a:t>We welcome your play world network of sites put forward their valuable opinions or suggestions work, products and We welcome services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grpSp>
        <p:nvGrpSpPr>
          <p:cNvPr id="19464" name="组合 44"/>
          <p:cNvGrpSpPr/>
          <p:nvPr/>
        </p:nvGrpSpPr>
        <p:grpSpPr>
          <a:xfrm>
            <a:off x="1793875" y="1570038"/>
            <a:ext cx="3916363" cy="1922462"/>
            <a:chOff x="480493" y="4510445"/>
            <a:chExt cx="3915815" cy="1923476"/>
          </a:xfrm>
        </p:grpSpPr>
        <p:sp>
          <p:nvSpPr>
            <p:cNvPr id="46" name="矩形 45"/>
            <p:cNvSpPr/>
            <p:nvPr/>
          </p:nvSpPr>
          <p:spPr>
            <a:xfrm>
              <a:off x="720622" y="4510445"/>
              <a:ext cx="343555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Aharoni" pitchFamily="2" charset="-79"/>
                  <a:ea typeface="Microsoft Yi Baiti" panose="03000500000000000000" pitchFamily="66" charset="0"/>
                  <a:cs typeface="Aharoni" pitchFamily="2" charset="-79"/>
                </a:rPr>
                <a:t>YOUR TITLE HERE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haroni" pitchFamily="2" charset="-79"/>
                <a:ea typeface="微软雅黑" panose="020B0503020204020204" pitchFamily="34" charset="-122"/>
                <a:cs typeface="Aharoni" pitchFamily="2" charset="-79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80493" y="5008136"/>
              <a:ext cx="3915815" cy="142578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  <a:cs typeface="Microsoft Yi Baiti" panose="03000500000000000000" pitchFamily="66" charset="0"/>
                </a:rPr>
                <a:t>We welcome your play world network of sites put forward their valuable opinions or suggestions work, products and We welcome services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064000" y="0"/>
            <a:ext cx="4064000" cy="6858000"/>
          </a:xfrm>
          <a:prstGeom prst="rect">
            <a:avLst/>
          </a:pr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0483" name="组合 7"/>
          <p:cNvGrpSpPr/>
          <p:nvPr/>
        </p:nvGrpSpPr>
        <p:grpSpPr>
          <a:xfrm>
            <a:off x="560388" y="982663"/>
            <a:ext cx="3543300" cy="4746625"/>
            <a:chOff x="707788" y="674352"/>
            <a:chExt cx="3543772" cy="4746923"/>
          </a:xfrm>
        </p:grpSpPr>
        <p:grpSp>
          <p:nvGrpSpPr>
            <p:cNvPr id="20498" name="组合 8"/>
            <p:cNvGrpSpPr/>
            <p:nvPr/>
          </p:nvGrpSpPr>
          <p:grpSpPr>
            <a:xfrm>
              <a:off x="767749" y="674352"/>
              <a:ext cx="3483811" cy="1439721"/>
              <a:chOff x="565306" y="1208432"/>
              <a:chExt cx="3483811" cy="1439721"/>
            </a:xfrm>
          </p:grpSpPr>
          <p:sp>
            <p:nvSpPr>
              <p:cNvPr id="20501" name="文本框 11"/>
              <p:cNvSpPr txBox="1"/>
              <p:nvPr/>
            </p:nvSpPr>
            <p:spPr>
              <a:xfrm>
                <a:off x="565306" y="1208432"/>
                <a:ext cx="3483811" cy="132343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en-US" altLang="zh-CN" sz="4000" b="1" dirty="0">
                    <a:solidFill>
                      <a:srgbClr val="252525"/>
                    </a:solidFill>
                    <a:latin typeface="Aharoni" pitchFamily="2" charset="-79"/>
                    <a:ea typeface="Microsoft YaHei UI" panose="020B0503020204020204" charset="-122"/>
                  </a:rPr>
                  <a:t>YOUR TITLE HERE</a:t>
                </a:r>
                <a:endParaRPr lang="zh-CN" altLang="en-US" sz="4000" b="1" dirty="0">
                  <a:solidFill>
                    <a:srgbClr val="252525"/>
                  </a:solidFill>
                  <a:latin typeface="Aharoni" pitchFamily="2" charset="-79"/>
                  <a:ea typeface="Microsoft YaHei UI" panose="020B0503020204020204" charset="-122"/>
                </a:endParaRPr>
              </a:p>
            </p:txBody>
          </p:sp>
          <p:cxnSp>
            <p:nvCxnSpPr>
              <p:cNvPr id="13" name="直接连接符 12"/>
              <p:cNvCxnSpPr/>
              <p:nvPr/>
            </p:nvCxnSpPr>
            <p:spPr>
              <a:xfrm>
                <a:off x="709903" y="2648153"/>
                <a:ext cx="849071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文本框 9"/>
            <p:cNvSpPr txBox="1"/>
            <p:nvPr/>
          </p:nvSpPr>
          <p:spPr>
            <a:xfrm>
              <a:off x="724033" y="2879762"/>
              <a:ext cx="3274507" cy="1390954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  <a:cs typeface="Microsoft Yi Baiti" panose="03000500000000000000" pitchFamily="66" charset="0"/>
                </a:rPr>
                <a:t>We welcome your play world network of sites put forward their valuable opinions or suggestions work, products and services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07788" y="4660430"/>
              <a:ext cx="3274507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  <a:cs typeface="Microsoft Yi Baiti" panose="03000500000000000000" pitchFamily="66" charset="0"/>
                </a:rPr>
                <a:t>We welcome your play world network of sites put forward their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grpSp>
        <p:nvGrpSpPr>
          <p:cNvPr id="20484" name="组合 13"/>
          <p:cNvGrpSpPr/>
          <p:nvPr/>
        </p:nvGrpSpPr>
        <p:grpSpPr>
          <a:xfrm>
            <a:off x="4560888" y="1019175"/>
            <a:ext cx="3070225" cy="1235075"/>
            <a:chOff x="446220" y="4918940"/>
            <a:chExt cx="3068938" cy="1235946"/>
          </a:xfrm>
        </p:grpSpPr>
        <p:sp>
          <p:nvSpPr>
            <p:cNvPr id="20496" name="矩形 14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Aharoni" pitchFamily="2" charset="-79"/>
                  <a:ea typeface="等线" panose="02010600030101010101" charset="-122"/>
                  <a:cs typeface="Microsoft Yi Baiti" panose="03000500000000000000" pitchFamily="66" charset="0"/>
                </a:rPr>
                <a:t>YOUR TITLE HERE</a:t>
              </a:r>
              <a:endParaRPr lang="zh-CN" altLang="en-US" sz="2800" b="1" dirty="0">
                <a:solidFill>
                  <a:schemeClr val="bg1"/>
                </a:solidFill>
                <a:latin typeface="Aharoni" pitchFamily="2" charset="-79"/>
                <a:ea typeface="微软雅黑" panose="020B0503020204020204" pitchFamily="34" charset="-122"/>
              </a:endParaRPr>
            </a:p>
          </p:txBody>
        </p:sp>
        <p:sp>
          <p:nvSpPr>
            <p:cNvPr id="20497" name="文本框 15"/>
            <p:cNvSpPr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/>
                  <a:ea typeface="等线" panose="02010600030101010101" charset="-122"/>
                  <a:cs typeface="Microsoft Yi Baiti" panose="03000500000000000000" pitchFamily="66" charset="0"/>
                </a:rPr>
                <a:t>We welcome your play world network of sites put 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grpSp>
        <p:nvGrpSpPr>
          <p:cNvPr id="20485" name="组合 16"/>
          <p:cNvGrpSpPr/>
          <p:nvPr/>
        </p:nvGrpSpPr>
        <p:grpSpPr>
          <a:xfrm>
            <a:off x="4560888" y="2824163"/>
            <a:ext cx="3070225" cy="1250950"/>
            <a:chOff x="446220" y="4918940"/>
            <a:chExt cx="3068938" cy="1250460"/>
          </a:xfrm>
        </p:grpSpPr>
        <p:sp>
          <p:nvSpPr>
            <p:cNvPr id="20494" name="矩形 17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Aharoni" pitchFamily="2" charset="-79"/>
                  <a:ea typeface="等线" panose="02010600030101010101" charset="-122"/>
                  <a:cs typeface="Microsoft Yi Baiti" panose="03000500000000000000" pitchFamily="66" charset="0"/>
                </a:rPr>
                <a:t>YOUR TITLE HERE</a:t>
              </a:r>
              <a:endParaRPr lang="zh-CN" altLang="en-US" sz="2800" b="1" dirty="0">
                <a:solidFill>
                  <a:schemeClr val="bg1"/>
                </a:solidFill>
                <a:latin typeface="Aharoni" pitchFamily="2" charset="-79"/>
                <a:ea typeface="微软雅黑" panose="020B0503020204020204" pitchFamily="34" charset="-122"/>
              </a:endParaRPr>
            </a:p>
          </p:txBody>
        </p:sp>
        <p:sp>
          <p:nvSpPr>
            <p:cNvPr id="20495" name="文本框 18"/>
            <p:cNvSpPr/>
            <p:nvPr/>
          </p:nvSpPr>
          <p:spPr>
            <a:xfrm>
              <a:off x="446220" y="5408555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/>
                  <a:ea typeface="等线" panose="02010600030101010101" charset="-122"/>
                  <a:cs typeface="Microsoft Yi Baiti" panose="03000500000000000000" pitchFamily="66" charset="0"/>
                </a:rPr>
                <a:t>We welcome your play world network of sites put 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grpSp>
        <p:nvGrpSpPr>
          <p:cNvPr id="20486" name="组合 19"/>
          <p:cNvGrpSpPr/>
          <p:nvPr/>
        </p:nvGrpSpPr>
        <p:grpSpPr>
          <a:xfrm>
            <a:off x="4560888" y="4645025"/>
            <a:ext cx="3070225" cy="1249363"/>
            <a:chOff x="446220" y="4918940"/>
            <a:chExt cx="3068938" cy="1250460"/>
          </a:xfrm>
        </p:grpSpPr>
        <p:sp>
          <p:nvSpPr>
            <p:cNvPr id="20492" name="矩形 20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Aharoni" pitchFamily="2" charset="-79"/>
                  <a:ea typeface="等线" panose="02010600030101010101" charset="-122"/>
                  <a:cs typeface="Microsoft Yi Baiti" panose="03000500000000000000" pitchFamily="66" charset="0"/>
                </a:rPr>
                <a:t>YOUR TITLE HERE</a:t>
              </a:r>
              <a:endParaRPr lang="zh-CN" altLang="en-US" sz="2800" b="1" dirty="0">
                <a:solidFill>
                  <a:schemeClr val="bg1"/>
                </a:solidFill>
                <a:latin typeface="Aharoni" pitchFamily="2" charset="-79"/>
                <a:ea typeface="微软雅黑" panose="020B0503020204020204" pitchFamily="34" charset="-122"/>
              </a:endParaRPr>
            </a:p>
          </p:txBody>
        </p:sp>
        <p:sp>
          <p:nvSpPr>
            <p:cNvPr id="20493" name="文本框 21"/>
            <p:cNvSpPr/>
            <p:nvPr/>
          </p:nvSpPr>
          <p:spPr>
            <a:xfrm>
              <a:off x="446220" y="5408555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/>
                  <a:ea typeface="等线" panose="02010600030101010101" charset="-122"/>
                  <a:cs typeface="Microsoft Yi Baiti" panose="03000500000000000000" pitchFamily="66" charset="0"/>
                </a:rPr>
                <a:t>We welcome your play world network of sites put 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pic>
        <p:nvPicPr>
          <p:cNvPr id="20487" name="图片 24"/>
          <p:cNvPicPr>
            <a:picLocks noChangeAspect="1"/>
          </p:cNvPicPr>
          <p:nvPr/>
        </p:nvPicPr>
        <p:blipFill>
          <a:blip r:embed="rId1"/>
          <a:srcRect r="60220"/>
          <a:stretch>
            <a:fillRect/>
          </a:stretch>
        </p:blipFill>
        <p:spPr>
          <a:xfrm>
            <a:off x="8128000" y="0"/>
            <a:ext cx="406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椭圆 22"/>
          <p:cNvSpPr/>
          <p:nvPr/>
        </p:nvSpPr>
        <p:spPr>
          <a:xfrm flipV="1">
            <a:off x="9771063" y="4441825"/>
            <a:ext cx="258763" cy="260350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7932738" y="5084763"/>
            <a:ext cx="628650" cy="630238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8743950" y="5605463"/>
            <a:ext cx="277813" cy="277813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0879138" y="6135688"/>
            <a:ext cx="628650" cy="628650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10"/>
          <p:cNvPicPr>
            <a:picLocks noChangeAspect="1"/>
          </p:cNvPicPr>
          <p:nvPr/>
        </p:nvPicPr>
        <p:blipFill>
          <a:blip r:embed="rId1"/>
          <a:srcRect l="27477" r="13618"/>
          <a:stretch>
            <a:fillRect/>
          </a:stretch>
        </p:blipFill>
        <p:spPr>
          <a:xfrm>
            <a:off x="0" y="0"/>
            <a:ext cx="6059488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2"/>
          <p:cNvSpPr/>
          <p:nvPr/>
        </p:nvSpPr>
        <p:spPr>
          <a:xfrm>
            <a:off x="0" y="0"/>
            <a:ext cx="6059488" cy="6858000"/>
          </a:xfrm>
          <a:prstGeom prst="rect">
            <a:avLst/>
          </a:prstGeom>
          <a:solidFill>
            <a:srgbClr val="252525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95363" y="2930525"/>
            <a:ext cx="3995737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5400" dirty="0">
                <a:solidFill>
                  <a:schemeClr val="bg1"/>
                </a:solidFill>
                <a:latin typeface="Aharoni" pitchFamily="2" charset="-79"/>
                <a:ea typeface="Microsoft YaHei UI" panose="020B0503020204020204" charset="-122"/>
              </a:rPr>
              <a:t>CONTENTS</a:t>
            </a:r>
            <a:endParaRPr lang="zh-CN" altLang="en-US" sz="5400" dirty="0">
              <a:solidFill>
                <a:schemeClr val="bg1"/>
              </a:solidFill>
              <a:latin typeface="Aharoni" pitchFamily="2" charset="-79"/>
              <a:ea typeface="Microsoft YaHei UI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4578350" y="3841750"/>
            <a:ext cx="493713" cy="495300"/>
          </a:xfrm>
          <a:prstGeom prst="ellipse">
            <a:avLst/>
          </a:prstGeom>
          <a:solidFill>
            <a:schemeClr val="accent1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5337175" y="4075113"/>
            <a:ext cx="279400" cy="279400"/>
          </a:xfrm>
          <a:prstGeom prst="ellipse">
            <a:avLst/>
          </a:prstGeom>
          <a:solidFill>
            <a:schemeClr val="accent1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2"/>
          <p:cNvGrpSpPr/>
          <p:nvPr/>
        </p:nvGrpSpPr>
        <p:grpSpPr>
          <a:xfrm>
            <a:off x="8093075" y="874713"/>
            <a:ext cx="3106738" cy="841375"/>
            <a:chOff x="8077830" y="857938"/>
            <a:chExt cx="3107038" cy="840427"/>
          </a:xfrm>
        </p:grpSpPr>
        <p:sp>
          <p:nvSpPr>
            <p:cNvPr id="15" name="矩形 14"/>
            <p:cNvSpPr/>
            <p:nvPr/>
          </p:nvSpPr>
          <p:spPr>
            <a:xfrm>
              <a:off x="8077830" y="857938"/>
              <a:ext cx="307969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haroni" pitchFamily="2" charset="-79"/>
                  <a:ea typeface="Kozuka Gothic Pro L" panose="020B0200000000000000" pitchFamily="34" charset="-128"/>
                  <a:cs typeface="Aharoni" pitchFamily="2" charset="-79"/>
                </a:rPr>
                <a:t>YOUR TITLE HERE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haroni" pitchFamily="2" charset="-79"/>
                <a:ea typeface="Kozuka Gothic Pro L" panose="020B0200000000000000" pitchFamily="34" charset="-128"/>
                <a:cs typeface="Aharoni" pitchFamily="2" charset="-79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115930" y="1304822"/>
              <a:ext cx="3068938" cy="393543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  <a:cs typeface="Microsoft Yi Baiti" panose="03000500000000000000" pitchFamily="66" charset="0"/>
                </a:rPr>
                <a:t>We welcome your play world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grpSp>
        <p:nvGrpSpPr>
          <p:cNvPr id="3" name="组合 17"/>
          <p:cNvGrpSpPr/>
          <p:nvPr/>
        </p:nvGrpSpPr>
        <p:grpSpPr>
          <a:xfrm>
            <a:off x="6977063" y="787400"/>
            <a:ext cx="1039812" cy="1016000"/>
            <a:chOff x="7024756" y="787736"/>
            <a:chExt cx="1040590" cy="1015663"/>
          </a:xfrm>
        </p:grpSpPr>
        <p:sp>
          <p:nvSpPr>
            <p:cNvPr id="3100" name="文本框 16"/>
            <p:cNvSpPr txBox="1"/>
            <p:nvPr/>
          </p:nvSpPr>
          <p:spPr>
            <a:xfrm>
              <a:off x="7024756" y="787736"/>
              <a:ext cx="1040590" cy="10156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just"/>
              <a:r>
                <a:rPr lang="en-US" altLang="zh-CN" sz="6000" dirty="0">
                  <a:solidFill>
                    <a:schemeClr val="accent1"/>
                  </a:solidFill>
                  <a:latin typeface="Aharoni" pitchFamily="2" charset="-79"/>
                  <a:ea typeface="LiHei Pro"/>
                </a:rPr>
                <a:t>01</a:t>
              </a:r>
              <a:endParaRPr lang="zh-CN" altLang="en-US" sz="6000" dirty="0">
                <a:solidFill>
                  <a:schemeClr val="accent1"/>
                </a:solidFill>
                <a:latin typeface="Aharoni" pitchFamily="2" charset="-79"/>
                <a:ea typeface="LiHei Pro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 flipH="1">
              <a:off x="7481261" y="1312926"/>
              <a:ext cx="452746" cy="43413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81" name="组合 4"/>
          <p:cNvGrpSpPr/>
          <p:nvPr/>
        </p:nvGrpSpPr>
        <p:grpSpPr>
          <a:xfrm>
            <a:off x="8088313" y="2266950"/>
            <a:ext cx="3100387" cy="841375"/>
            <a:chOff x="8090655" y="2280226"/>
            <a:chExt cx="3099465" cy="840427"/>
          </a:xfrm>
        </p:grpSpPr>
        <p:sp>
          <p:nvSpPr>
            <p:cNvPr id="54" name="矩形 53"/>
            <p:cNvSpPr/>
            <p:nvPr/>
          </p:nvSpPr>
          <p:spPr>
            <a:xfrm>
              <a:off x="8090655" y="2280226"/>
              <a:ext cx="302839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haroni" pitchFamily="2" charset="-79"/>
                  <a:ea typeface="Kozuka Mincho Pr6N H" panose="02020900000000000000" pitchFamily="18" charset="-128"/>
                  <a:cs typeface="Aharoni" pitchFamily="2" charset="-79"/>
                </a:rPr>
                <a:t>YOUR TITLE HERE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haroni" pitchFamily="2" charset="-79"/>
                <a:ea typeface="Kozuka Mincho Pr6N H" panose="02020900000000000000" pitchFamily="18" charset="-128"/>
                <a:cs typeface="Aharoni" pitchFamily="2" charset="-79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8121182" y="2727110"/>
              <a:ext cx="3068938" cy="393543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  <a:cs typeface="Microsoft Yi Baiti" panose="03000500000000000000" pitchFamily="66" charset="0"/>
                </a:rPr>
                <a:t>We welcome your play world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grpSp>
        <p:nvGrpSpPr>
          <p:cNvPr id="3082" name="组合 42"/>
          <p:cNvGrpSpPr/>
          <p:nvPr/>
        </p:nvGrpSpPr>
        <p:grpSpPr>
          <a:xfrm>
            <a:off x="6989763" y="2179638"/>
            <a:ext cx="1039812" cy="1016000"/>
            <a:chOff x="7024756" y="787736"/>
            <a:chExt cx="1040590" cy="1015663"/>
          </a:xfrm>
        </p:grpSpPr>
        <p:sp>
          <p:nvSpPr>
            <p:cNvPr id="3096" name="文本框 43"/>
            <p:cNvSpPr txBox="1"/>
            <p:nvPr/>
          </p:nvSpPr>
          <p:spPr>
            <a:xfrm>
              <a:off x="7024756" y="787736"/>
              <a:ext cx="1040590" cy="10156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just"/>
              <a:r>
                <a:rPr lang="en-US" altLang="zh-CN" sz="6000" dirty="0">
                  <a:solidFill>
                    <a:schemeClr val="accent1"/>
                  </a:solidFill>
                  <a:latin typeface="Aharoni" pitchFamily="2" charset="-79"/>
                  <a:ea typeface="LiHei Pro"/>
                </a:rPr>
                <a:t>02</a:t>
              </a:r>
              <a:endParaRPr lang="zh-CN" altLang="en-US" sz="6000" dirty="0">
                <a:solidFill>
                  <a:schemeClr val="accent1"/>
                </a:solidFill>
                <a:latin typeface="Aharoni" pitchFamily="2" charset="-79"/>
                <a:ea typeface="LiHei Pro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 flipH="1">
              <a:off x="7481261" y="1312926"/>
              <a:ext cx="452746" cy="43413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83" name="组合 5"/>
          <p:cNvGrpSpPr/>
          <p:nvPr/>
        </p:nvGrpSpPr>
        <p:grpSpPr>
          <a:xfrm>
            <a:off x="8131175" y="3659188"/>
            <a:ext cx="3100388" cy="839787"/>
            <a:chOff x="8083159" y="3702514"/>
            <a:chExt cx="3099466" cy="840427"/>
          </a:xfrm>
        </p:grpSpPr>
        <p:sp>
          <p:nvSpPr>
            <p:cNvPr id="60" name="矩形 59"/>
            <p:cNvSpPr/>
            <p:nvPr/>
          </p:nvSpPr>
          <p:spPr>
            <a:xfrm>
              <a:off x="8083159" y="3702514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haroni" pitchFamily="2" charset="-79"/>
                  <a:ea typeface="Microsoft Yi Baiti" panose="03000500000000000000" pitchFamily="66" charset="0"/>
                  <a:cs typeface="Aharoni" pitchFamily="2" charset="-79"/>
                </a:rPr>
                <a:t>YOUR TITLE HERE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haroni" pitchFamily="2" charset="-79"/>
                <a:ea typeface="微软雅黑" panose="020B0503020204020204" pitchFamily="34" charset="-122"/>
                <a:cs typeface="Aharoni" pitchFamily="2" charset="-79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8113687" y="4149398"/>
              <a:ext cx="3068938" cy="393543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  <a:cs typeface="Microsoft Yi Baiti" panose="03000500000000000000" pitchFamily="66" charset="0"/>
                </a:rPr>
                <a:t>We welcome your play world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grpSp>
        <p:nvGrpSpPr>
          <p:cNvPr id="3084" name="组合 45"/>
          <p:cNvGrpSpPr/>
          <p:nvPr/>
        </p:nvGrpSpPr>
        <p:grpSpPr>
          <a:xfrm>
            <a:off x="6945313" y="3571875"/>
            <a:ext cx="1041400" cy="1016000"/>
            <a:chOff x="7024756" y="787736"/>
            <a:chExt cx="1040590" cy="1015663"/>
          </a:xfrm>
        </p:grpSpPr>
        <p:sp>
          <p:nvSpPr>
            <p:cNvPr id="3092" name="文本框 46"/>
            <p:cNvSpPr txBox="1"/>
            <p:nvPr/>
          </p:nvSpPr>
          <p:spPr>
            <a:xfrm>
              <a:off x="7024756" y="787736"/>
              <a:ext cx="1040590" cy="10156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just"/>
              <a:r>
                <a:rPr lang="en-US" altLang="zh-CN" sz="6000" dirty="0">
                  <a:solidFill>
                    <a:schemeClr val="accent1"/>
                  </a:solidFill>
                  <a:latin typeface="Aharoni" pitchFamily="2" charset="-79"/>
                  <a:ea typeface="LiHei Pro"/>
                </a:rPr>
                <a:t>03</a:t>
              </a:r>
              <a:endParaRPr lang="zh-CN" altLang="en-US" sz="6000" dirty="0">
                <a:solidFill>
                  <a:schemeClr val="accent1"/>
                </a:solidFill>
                <a:latin typeface="Aharoni" pitchFamily="2" charset="-79"/>
                <a:ea typeface="LiHei Pro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 flipH="1">
              <a:off x="7481261" y="1312926"/>
              <a:ext cx="452746" cy="43413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85" name="组合 7"/>
          <p:cNvGrpSpPr/>
          <p:nvPr/>
        </p:nvGrpSpPr>
        <p:grpSpPr>
          <a:xfrm>
            <a:off x="8150225" y="5051425"/>
            <a:ext cx="3100388" cy="839788"/>
            <a:chOff x="8083159" y="5124803"/>
            <a:chExt cx="3099466" cy="840427"/>
          </a:xfrm>
        </p:grpSpPr>
        <p:sp>
          <p:nvSpPr>
            <p:cNvPr id="66" name="矩形 65"/>
            <p:cNvSpPr/>
            <p:nvPr/>
          </p:nvSpPr>
          <p:spPr>
            <a:xfrm>
              <a:off x="8083159" y="5124803"/>
              <a:ext cx="3028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haroni" pitchFamily="2" charset="-79"/>
                  <a:ea typeface="Microsoft Yi Baiti" panose="03000500000000000000" pitchFamily="66" charset="0"/>
                  <a:cs typeface="Aharoni" pitchFamily="2" charset="-79"/>
                </a:rPr>
                <a:t>YOUR TITLE HERE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haroni" pitchFamily="2" charset="-79"/>
                <a:ea typeface="微软雅黑" panose="020B0503020204020204" pitchFamily="34" charset="-122"/>
                <a:cs typeface="Aharoni" pitchFamily="2" charset="-79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8113687" y="5571687"/>
              <a:ext cx="3068938" cy="393543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  <a:cs typeface="Microsoft Yi Baiti" panose="03000500000000000000" pitchFamily="66" charset="0"/>
                </a:rPr>
                <a:t>We welcome your play world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grpSp>
        <p:nvGrpSpPr>
          <p:cNvPr id="3086" name="组合 52"/>
          <p:cNvGrpSpPr/>
          <p:nvPr/>
        </p:nvGrpSpPr>
        <p:grpSpPr>
          <a:xfrm>
            <a:off x="6927850" y="4964113"/>
            <a:ext cx="1039813" cy="1014412"/>
            <a:chOff x="7024756" y="787736"/>
            <a:chExt cx="1040590" cy="1015663"/>
          </a:xfrm>
        </p:grpSpPr>
        <p:sp>
          <p:nvSpPr>
            <p:cNvPr id="3088" name="文本框 58"/>
            <p:cNvSpPr txBox="1"/>
            <p:nvPr/>
          </p:nvSpPr>
          <p:spPr>
            <a:xfrm>
              <a:off x="7024756" y="787736"/>
              <a:ext cx="1040590" cy="10156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just"/>
              <a:r>
                <a:rPr lang="en-US" altLang="zh-CN" sz="6000" dirty="0">
                  <a:solidFill>
                    <a:schemeClr val="accent1"/>
                  </a:solidFill>
                  <a:latin typeface="Aharoni" pitchFamily="2" charset="-79"/>
                  <a:ea typeface="LiHei Pro"/>
                </a:rPr>
                <a:t>04</a:t>
              </a:r>
              <a:endParaRPr lang="zh-CN" altLang="en-US" sz="6000" dirty="0">
                <a:solidFill>
                  <a:schemeClr val="accent1"/>
                </a:solidFill>
                <a:latin typeface="Aharoni" pitchFamily="2" charset="-79"/>
                <a:ea typeface="LiHei Pro"/>
              </a:endParaRPr>
            </a:p>
          </p:txBody>
        </p:sp>
        <p:cxnSp>
          <p:nvCxnSpPr>
            <p:cNvPr id="65" name="直接连接符 64"/>
            <p:cNvCxnSpPr/>
            <p:nvPr/>
          </p:nvCxnSpPr>
          <p:spPr>
            <a:xfrm flipH="1">
              <a:off x="7481261" y="1312926"/>
              <a:ext cx="452746" cy="43413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椭圆 22"/>
          <p:cNvSpPr/>
          <p:nvPr/>
        </p:nvSpPr>
        <p:spPr>
          <a:xfrm>
            <a:off x="2390775" y="2790825"/>
            <a:ext cx="1204913" cy="1204913"/>
          </a:xfrm>
          <a:prstGeom prst="ellipse">
            <a:avLst/>
          </a:prstGeom>
          <a:solidFill>
            <a:schemeClr val="accent1">
              <a:alpha val="5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25E-6 -3.33333E-6 L 0.15417 -0.41064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0800" y="-205320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3" grpId="0" animBg="1"/>
      <p:bldP spid="34" grpId="0" animBg="1"/>
      <p:bldP spid="34" grpId="1" animBg="1"/>
      <p:bldP spid="34" grpId="2" animBg="1"/>
      <p:bldP spid="34" grpId="3" animBg="1"/>
      <p:bldP spid="2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图片 1"/>
          <p:cNvPicPr/>
          <p:nvPr/>
        </p:nvPicPr>
        <p:blipFill>
          <a:blip r:embed="rId1"/>
          <a:srcRect b="15625"/>
          <a:stretch>
            <a:fillRect/>
          </a:stretch>
        </p:blipFill>
        <p:spPr>
          <a:xfrm>
            <a:off x="0" y="-11112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5"/>
          <p:cNvGrpSpPr/>
          <p:nvPr/>
        </p:nvGrpSpPr>
        <p:grpSpPr>
          <a:xfrm>
            <a:off x="-1659338" y="-4326338"/>
            <a:ext cx="15510676" cy="15510676"/>
            <a:chOff x="5367124" y="3009074"/>
            <a:chExt cx="1384727" cy="1384727"/>
          </a:xfrm>
          <a:solidFill>
            <a:schemeClr val="tx1">
              <a:alpha val="60000"/>
            </a:schemeClr>
          </a:solidFill>
        </p:grpSpPr>
        <p:sp>
          <p:nvSpPr>
            <p:cNvPr id="7" name="椭圆 6"/>
            <p:cNvSpPr/>
            <p:nvPr/>
          </p:nvSpPr>
          <p:spPr>
            <a:xfrm>
              <a:off x="5367124" y="3009074"/>
              <a:ext cx="1384727" cy="1384727"/>
            </a:xfrm>
            <a:prstGeom prst="ellipse">
              <a:avLst/>
            </a:prstGeom>
            <a:solidFill>
              <a:srgbClr val="252525">
                <a:alpha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5650390" y="3292568"/>
              <a:ext cx="818195" cy="818195"/>
            </a:xfrm>
            <a:prstGeom prst="ellipse">
              <a:avLst/>
            </a:prstGeom>
            <a:solidFill>
              <a:srgbClr val="252525">
                <a:alpha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1508" name="组合 10"/>
          <p:cNvGrpSpPr/>
          <p:nvPr/>
        </p:nvGrpSpPr>
        <p:grpSpPr>
          <a:xfrm>
            <a:off x="4217988" y="1576388"/>
            <a:ext cx="3756025" cy="2027237"/>
            <a:chOff x="4217272" y="1575700"/>
            <a:chExt cx="3757456" cy="2027702"/>
          </a:xfrm>
        </p:grpSpPr>
        <p:sp>
          <p:nvSpPr>
            <p:cNvPr id="12" name="文本框 11"/>
            <p:cNvSpPr txBox="1"/>
            <p:nvPr/>
          </p:nvSpPr>
          <p:spPr>
            <a:xfrm>
              <a:off x="4217272" y="1575700"/>
              <a:ext cx="3757456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>
                  <a:rot lat="0" lon="0" rev="0"/>
                </a:camera>
                <a:lightRig rig="threePt" dir="t"/>
              </a:scene3d>
            </a:bodyPr>
            <a:lstStyle/>
            <a:p>
              <a:pPr marR="0" algn="just" defTabSz="91440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500" b="1" kern="1200" cap="none" spc="-150" normalizeH="0" baseline="0" noProof="0" dirty="0">
                  <a:solidFill>
                    <a:schemeClr val="accent1"/>
                  </a:solidFill>
                  <a:latin typeface="Aharoni" pitchFamily="2" charset="-79"/>
                  <a:ea typeface="Microsoft YaHei UI" panose="020B0503020204020204" charset="-122"/>
                  <a:cs typeface="Aharoni" pitchFamily="2" charset="-79"/>
                </a:rPr>
                <a:t>T</a:t>
              </a:r>
              <a:r>
                <a:rPr kumimoji="0" lang="en-US" altLang="zh-CN" sz="9600" b="1" kern="1200" cap="none" spc="-150" normalizeH="0" baseline="0" noProof="0" dirty="0">
                  <a:solidFill>
                    <a:schemeClr val="bg1"/>
                  </a:solidFill>
                  <a:latin typeface="Aharoni" pitchFamily="2" charset="-79"/>
                  <a:ea typeface="Microsoft YaHei UI" panose="020B0503020204020204" charset="-122"/>
                  <a:cs typeface="Aharoni" pitchFamily="2" charset="-79"/>
                </a:rPr>
                <a:t>h</a:t>
              </a:r>
              <a:r>
                <a:rPr kumimoji="0" lang="en-US" altLang="zh-CN" sz="8800" b="1" kern="1200" cap="none" spc="-150" normalizeH="0" baseline="0" noProof="0" dirty="0">
                  <a:solidFill>
                    <a:schemeClr val="bg1"/>
                  </a:solidFill>
                  <a:latin typeface="Aharoni" pitchFamily="2" charset="-79"/>
                  <a:ea typeface="Microsoft YaHei UI" panose="020B0503020204020204" charset="-122"/>
                  <a:cs typeface="Aharoni" pitchFamily="2" charset="-79"/>
                </a:rPr>
                <a:t>a</a:t>
              </a:r>
              <a:r>
                <a:rPr kumimoji="0" lang="en-US" altLang="zh-CN" sz="7200" b="1" kern="1200" cap="none" spc="-150" normalizeH="0" baseline="0" noProof="0" dirty="0">
                  <a:solidFill>
                    <a:schemeClr val="bg1"/>
                  </a:solidFill>
                  <a:latin typeface="Aharoni" pitchFamily="2" charset="-79"/>
                  <a:ea typeface="Microsoft YaHei UI" panose="020B0503020204020204" charset="-122"/>
                  <a:cs typeface="Aharoni" pitchFamily="2" charset="-79"/>
                </a:rPr>
                <a:t>n</a:t>
              </a:r>
              <a:r>
                <a:rPr kumimoji="0" lang="en-US" altLang="zh-CN" sz="4800" b="1" kern="1200" cap="none" spc="-150" normalizeH="0" baseline="0" noProof="0" dirty="0">
                  <a:solidFill>
                    <a:schemeClr val="bg1"/>
                  </a:solidFill>
                  <a:latin typeface="Aharoni" pitchFamily="2" charset="-79"/>
                  <a:ea typeface="Microsoft YaHei UI" panose="020B0503020204020204" charset="-122"/>
                  <a:cs typeface="Aharoni" pitchFamily="2" charset="-79"/>
                </a:rPr>
                <a:t>k</a:t>
              </a:r>
              <a:r>
                <a:rPr kumimoji="0" lang="en-US" altLang="zh-CN" sz="5400" b="1" kern="1200" cap="none" spc="-150" normalizeH="0" baseline="0" noProof="0" dirty="0">
                  <a:solidFill>
                    <a:schemeClr val="bg1"/>
                  </a:solidFill>
                  <a:latin typeface="Aharoni" pitchFamily="2" charset="-79"/>
                  <a:ea typeface="Microsoft YaHei UI" panose="020B0503020204020204" charset="-122"/>
                  <a:cs typeface="Aharoni" pitchFamily="2" charset="-79"/>
                </a:rPr>
                <a:t>s</a:t>
              </a:r>
              <a:endParaRPr kumimoji="0" lang="zh-CN" altLang="en-US" sz="11500" b="1" kern="1200" cap="none" spc="-150" normalizeH="0" baseline="0" noProof="0" dirty="0">
                <a:solidFill>
                  <a:schemeClr val="bg1"/>
                </a:solidFill>
                <a:latin typeface="Aharoni" pitchFamily="2" charset="-79"/>
                <a:ea typeface="Microsoft YaHei UI" panose="020B0503020204020204" charset="-122"/>
                <a:cs typeface="Aharoni" pitchFamily="2" charset="-79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222170" y="3295625"/>
              <a:ext cx="37476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algn="just" defTabSz="91440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kern="1200" cap="none" spc="0" normalizeH="0" baseline="0" noProof="0" dirty="0">
                  <a:solidFill>
                    <a:schemeClr val="bg1"/>
                  </a:solidFill>
                  <a:latin typeface="LiHei Pro" panose="02010601030101010101" pitchFamily="2" charset="-122"/>
                  <a:ea typeface="LiHei Pro" panose="02010601030101010101" pitchFamily="2" charset="-122"/>
                  <a:cs typeface="Leelawadee UI Semilight" panose="020B0402040204020203" pitchFamily="34" charset="-34"/>
                </a:rPr>
                <a:t>We welcome your play world network of sites </a:t>
              </a:r>
              <a:endParaRPr kumimoji="0" lang="zh-CN" altLang="en-US" sz="1400" b="1" kern="1200" cap="none" spc="-150" normalizeH="0" baseline="0" noProof="0" dirty="0">
                <a:solidFill>
                  <a:schemeClr val="bg1"/>
                </a:solidFill>
                <a:latin typeface="LiHei Pro" panose="02010601030101010101" pitchFamily="2" charset="-122"/>
                <a:ea typeface="LiHei Pro" panose="02010601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logo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680" y="363220"/>
            <a:ext cx="6238240" cy="143764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0" y="2435013"/>
            <a:ext cx="12192000" cy="4428067"/>
            <a:chOff x="0" y="2876"/>
            <a:chExt cx="14400" cy="5230"/>
          </a:xfrm>
        </p:grpSpPr>
        <p:sp>
          <p:nvSpPr>
            <p:cNvPr id="3" name="Rectangle 17"/>
            <p:cNvSpPr>
              <a:spLocks noChangeArrowheads="1"/>
            </p:cNvSpPr>
            <p:nvPr/>
          </p:nvSpPr>
          <p:spPr bwMode="gray">
            <a:xfrm>
              <a:off x="0" y="2876"/>
              <a:ext cx="14400" cy="523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 dirty="0">
                <a:solidFill>
                  <a:srgbClr val="005397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5" name="Rectangle 3"/>
            <p:cNvSpPr>
              <a:spLocks noChangeArrowheads="1"/>
            </p:cNvSpPr>
            <p:nvPr/>
          </p:nvSpPr>
          <p:spPr bwMode="auto">
            <a:xfrm>
              <a:off x="450" y="3094"/>
              <a:ext cx="13538" cy="2271"/>
            </a:xfrm>
            <a:prstGeom prst="rect">
              <a:avLst/>
            </a:prstGeom>
            <a:noFill/>
            <a:ln w="3175" algn="ctr">
              <a:noFill/>
              <a:prstDash val="dash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400"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5B8CC1"/>
                </a:buClr>
                <a:buFont typeface="Wingdings" panose="05000000000000000000" pitchFamily="2" charset="2"/>
                <a:buNone/>
                <a:defRPr/>
              </a:pPr>
              <a:r>
                <a:rPr lang="zh-CN" altLang="en-US" sz="2665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Can be used in the following situations</a:t>
              </a:r>
              <a:endParaRPr lang="zh-CN" altLang="en-US" sz="2665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42900" indent="-342900" defTabSz="914400"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5B8CC1"/>
                </a:buClr>
                <a:buFont typeface="Wingdings" panose="05000000000000000000" charset="0"/>
                <a:buChar char="u"/>
                <a:defRPr/>
              </a:pPr>
              <a:r>
                <a:rPr lang="zh-CN" altLang="en-US" sz="2135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Unlimited number of commercial demonstrations for your personal/company, business.</a:t>
              </a:r>
              <a:endParaRPr lang="zh-CN" altLang="en-US" sz="2135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42900" indent="-342900" defTabSz="914400"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5B8CC1"/>
                </a:buClr>
                <a:buFont typeface="Wingdings" panose="05000000000000000000" charset="0"/>
                <a:buChar char="u"/>
                <a:defRPr/>
              </a:pPr>
              <a:r>
                <a:rPr lang="zh-CN" altLang="en-US" sz="2135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Copy the contents of the template for use in other slide </a:t>
              </a:r>
              <a:r>
                <a:rPr lang="zh-CN" altLang="en-US" sz="2665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masters.</a:t>
              </a:r>
              <a:endParaRPr lang="zh-CN" altLang="en-US" sz="2665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Rectangle 4"/>
            <p:cNvSpPr>
              <a:spLocks noChangeArrowheads="1"/>
            </p:cNvSpPr>
            <p:nvPr/>
          </p:nvSpPr>
          <p:spPr bwMode="auto">
            <a:xfrm>
              <a:off x="396" y="5570"/>
              <a:ext cx="13806" cy="1827"/>
            </a:xfrm>
            <a:prstGeom prst="rect">
              <a:avLst/>
            </a:prstGeom>
            <a:noFill/>
            <a:ln w="3175" algn="ctr">
              <a:noFill/>
              <a:prstDash val="dash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400"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5B8CC1"/>
                </a:buClr>
                <a:buFont typeface="Wingdings" panose="05000000000000000000" pitchFamily="2" charset="2"/>
                <a:buNone/>
                <a:defRPr/>
              </a:pPr>
              <a:r>
                <a:rPr lang="zh-CN" altLang="en-US" sz="2665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Can not be used in the following situations</a:t>
              </a:r>
              <a:endParaRPr lang="zh-CN" altLang="en-US" sz="2665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 defTabSz="914400"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5B8CC1"/>
                </a:buClr>
                <a:buFont typeface="Wingdings" panose="05000000000000000000" charset="0"/>
                <a:buChar char="u"/>
                <a:defRPr/>
              </a:pPr>
              <a:r>
                <a:rPr lang="zh-CN" altLang="en-US" sz="2135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Used for any form of online payment download.</a:t>
              </a:r>
              <a:endParaRPr lang="zh-CN" altLang="en-US" sz="2135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 defTabSz="914400"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5B8CC1"/>
                </a:buClr>
                <a:buFont typeface="Wingdings" panose="05000000000000000000" charset="0"/>
                <a:buChar char="u"/>
                <a:defRPr/>
              </a:pPr>
              <a:r>
                <a:rPr lang="zh-CN" altLang="en-US" sz="2135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After collecting the free resources we released, we will burn the discs for sale.</a:t>
              </a:r>
              <a:endParaRPr lang="zh-CN" altLang="en-US" sz="2135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7" name="Picture 10" descr="png-064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98" y="3094"/>
              <a:ext cx="620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1" descr="png-065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2" y="5692"/>
              <a:ext cx="620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任意多边形 2"/>
          <p:cNvSpPr/>
          <p:nvPr/>
        </p:nvSpPr>
        <p:spPr>
          <a:xfrm>
            <a:off x="2241551" y="3807884"/>
            <a:ext cx="596900" cy="656167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-1" fmla="*/ 0 w 576263"/>
              <a:gd name="connsiteY0-2" fmla="*/ 0 h 547688"/>
              <a:gd name="connsiteX1-3" fmla="*/ 566738 w 576263"/>
              <a:gd name="connsiteY1-4" fmla="*/ 547688 h 547688"/>
              <a:gd name="connsiteX2-5" fmla="*/ 576263 w 576263"/>
              <a:gd name="connsiteY2-6" fmla="*/ 0 h 547688"/>
              <a:gd name="connsiteX3-7" fmla="*/ 0 w 576263"/>
              <a:gd name="connsiteY3-8" fmla="*/ 0 h 547688"/>
              <a:gd name="connsiteX0-9" fmla="*/ 0 w 576263"/>
              <a:gd name="connsiteY0-10" fmla="*/ 0 h 571500"/>
              <a:gd name="connsiteX1-11" fmla="*/ 566738 w 576263"/>
              <a:gd name="connsiteY1-12" fmla="*/ 571500 h 571500"/>
              <a:gd name="connsiteX2-13" fmla="*/ 576263 w 576263"/>
              <a:gd name="connsiteY2-14" fmla="*/ 0 h 571500"/>
              <a:gd name="connsiteX3-15" fmla="*/ 0 w 576263"/>
              <a:gd name="connsiteY3-16" fmla="*/ 0 h 571500"/>
              <a:gd name="connsiteX0-17" fmla="*/ 0 w 576263"/>
              <a:gd name="connsiteY0-18" fmla="*/ 0 h 576263"/>
              <a:gd name="connsiteX1-19" fmla="*/ 571335 w 576263"/>
              <a:gd name="connsiteY1-20" fmla="*/ 576263 h 576263"/>
              <a:gd name="connsiteX2-21" fmla="*/ 576263 w 576263"/>
              <a:gd name="connsiteY2-22" fmla="*/ 0 h 576263"/>
              <a:gd name="connsiteX3-23" fmla="*/ 0 w 576263"/>
              <a:gd name="connsiteY3-24" fmla="*/ 0 h 576263"/>
              <a:gd name="connsiteX0-25" fmla="*/ 0 w 576448"/>
              <a:gd name="connsiteY0-26" fmla="*/ 0 h 576263"/>
              <a:gd name="connsiteX1-27" fmla="*/ 575933 w 576448"/>
              <a:gd name="connsiteY1-28" fmla="*/ 576263 h 576263"/>
              <a:gd name="connsiteX2-29" fmla="*/ 576263 w 576448"/>
              <a:gd name="connsiteY2-30" fmla="*/ 0 h 576263"/>
              <a:gd name="connsiteX3-31" fmla="*/ 0 w 576448"/>
              <a:gd name="connsiteY3-32" fmla="*/ 0 h 57626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3810000"/>
            <a:ext cx="9359900" cy="65828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base">
              <a:defRPr/>
            </a:pPr>
            <a:r>
              <a:rPr lang="en-US" altLang="zh-CN" sz="2800" strike="noStrike" noProof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itchFamily="34" charset="-128"/>
              </a:rPr>
              <a:t>https://www.freeppt7.com</a:t>
            </a:r>
            <a:endParaRPr lang="en-US" altLang="zh-CN" sz="2800" strike="noStrike" noProof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3043767"/>
            <a:ext cx="9313333" cy="7747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l" fontAlgn="base">
              <a:defRPr/>
            </a:pPr>
            <a:r>
              <a:rPr lang="zh-CN" altLang="en-US" sz="3200" strike="noStrike" spc="200" noProof="1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trike="noStrike" spc="200" noProof="1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sz="2400" strike="noStrike" spc="200" noProof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Best PPT templates for free download</a:t>
            </a:r>
            <a:endParaRPr sz="2400" strike="noStrike" spc="200" noProof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9311217" y="3039533"/>
            <a:ext cx="855133" cy="778933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15365" name="矩形 11"/>
          <p:cNvSpPr/>
          <p:nvPr/>
        </p:nvSpPr>
        <p:spPr>
          <a:xfrm>
            <a:off x="2643717" y="3920067"/>
            <a:ext cx="6904567" cy="1693333"/>
          </a:xfrm>
          <a:prstGeom prst="rect">
            <a:avLst/>
          </a:prstGeom>
          <a:noFill/>
          <a:ln w="25400">
            <a:noFill/>
          </a:ln>
        </p:spPr>
        <p:txBody>
          <a:bodyPr anchor="ctr"/>
          <a:p>
            <a:pPr>
              <a:lnSpc>
                <a:spcPts val="2400"/>
              </a:lnSpc>
            </a:pPr>
            <a:r>
              <a:rPr lang="en-US" altLang="zh-CN" sz="1200" dirty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200" dirty="0">
              <a:solidFill>
                <a:srgbClr val="4A45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366" name="图片 4" descr="logo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1051" y="844551"/>
            <a:ext cx="5549900" cy="128058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" name="椭圆 72"/>
          <p:cNvSpPr/>
          <p:nvPr/>
        </p:nvSpPr>
        <p:spPr>
          <a:xfrm>
            <a:off x="7108825" y="4378325"/>
            <a:ext cx="474663" cy="474663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2286000"/>
            <a:ext cx="12192000" cy="2286000"/>
          </a:xfrm>
          <a:prstGeom prst="rect">
            <a:avLst/>
          </a:pr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100" name="组合 18"/>
          <p:cNvGrpSpPr/>
          <p:nvPr/>
        </p:nvGrpSpPr>
        <p:grpSpPr>
          <a:xfrm>
            <a:off x="2289175" y="2705100"/>
            <a:ext cx="6340475" cy="1447800"/>
            <a:chOff x="2271358" y="2705725"/>
            <a:chExt cx="6340626" cy="1446550"/>
          </a:xfrm>
        </p:grpSpPr>
        <p:sp>
          <p:nvSpPr>
            <p:cNvPr id="4106" name="文本框 46"/>
            <p:cNvSpPr txBox="1"/>
            <p:nvPr/>
          </p:nvSpPr>
          <p:spPr>
            <a:xfrm rot="10800000">
              <a:off x="2271358" y="3003772"/>
              <a:ext cx="824459" cy="11079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6600" dirty="0">
                  <a:solidFill>
                    <a:schemeClr val="bg1"/>
                  </a:solidFill>
                  <a:latin typeface="Aharoni" pitchFamily="2" charset="-79"/>
                  <a:ea typeface="Aharoni" pitchFamily="2" charset="-79"/>
                </a:rPr>
                <a:t>«</a:t>
              </a:r>
              <a:endParaRPr lang="zh-CN" altLang="en-US" sz="6600" dirty="0">
                <a:solidFill>
                  <a:schemeClr val="bg1"/>
                </a:solidFill>
                <a:latin typeface="Aharoni" pitchFamily="2" charset="-79"/>
                <a:ea typeface="Aharoni" pitchFamily="2" charset="-79"/>
              </a:endParaRPr>
            </a:p>
          </p:txBody>
        </p:sp>
        <p:grpSp>
          <p:nvGrpSpPr>
            <p:cNvPr id="4107" name="组合 17"/>
            <p:cNvGrpSpPr/>
            <p:nvPr/>
          </p:nvGrpSpPr>
          <p:grpSpPr>
            <a:xfrm>
              <a:off x="3552412" y="2705725"/>
              <a:ext cx="5059572" cy="1446550"/>
              <a:chOff x="3844450" y="2724636"/>
              <a:chExt cx="5059572" cy="1446550"/>
            </a:xfrm>
          </p:grpSpPr>
          <p:sp>
            <p:nvSpPr>
              <p:cNvPr id="4108" name="文本框 52"/>
              <p:cNvSpPr txBox="1"/>
              <p:nvPr/>
            </p:nvSpPr>
            <p:spPr>
              <a:xfrm>
                <a:off x="3844450" y="2724636"/>
                <a:ext cx="1290644" cy="14465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just"/>
                <a:r>
                  <a:rPr lang="en-US" altLang="zh-CN" sz="8800" dirty="0">
                    <a:solidFill>
                      <a:schemeClr val="accent1"/>
                    </a:solidFill>
                    <a:latin typeface="Aharoni" pitchFamily="2" charset="-79"/>
                    <a:ea typeface="LiHei Pro"/>
                  </a:rPr>
                  <a:t>01</a:t>
                </a:r>
                <a:endParaRPr lang="zh-CN" altLang="en-US" sz="8800" dirty="0">
                  <a:solidFill>
                    <a:schemeClr val="accent1"/>
                  </a:solidFill>
                  <a:latin typeface="Aharoni" pitchFamily="2" charset="-79"/>
                  <a:ea typeface="LiHei Pro"/>
                </a:endParaRPr>
              </a:p>
            </p:txBody>
          </p:sp>
          <p:grpSp>
            <p:nvGrpSpPr>
              <p:cNvPr id="4109" name="组合 58"/>
              <p:cNvGrpSpPr/>
              <p:nvPr/>
            </p:nvGrpSpPr>
            <p:grpSpPr>
              <a:xfrm>
                <a:off x="4987532" y="2956410"/>
                <a:ext cx="3916490" cy="983003"/>
                <a:chOff x="7528756" y="1015664"/>
                <a:chExt cx="3916490" cy="983003"/>
              </a:xfrm>
            </p:grpSpPr>
            <p:sp>
              <p:nvSpPr>
                <p:cNvPr id="4110" name="矩形 64"/>
                <p:cNvSpPr/>
                <p:nvPr/>
              </p:nvSpPr>
              <p:spPr>
                <a:xfrm>
                  <a:off x="7602526" y="1015664"/>
                  <a:ext cx="3842720" cy="6463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p>
                  <a:pPr algn="ctr"/>
                  <a:r>
                    <a:rPr lang="en-US" altLang="zh-CN" sz="3600" b="1" dirty="0">
                      <a:solidFill>
                        <a:schemeClr val="bg1"/>
                      </a:solidFill>
                      <a:latin typeface="Aharoni" pitchFamily="2" charset="-79"/>
                      <a:ea typeface="等线" panose="02010600030101010101" charset="-122"/>
                      <a:cs typeface="Microsoft Yi Baiti" panose="03000500000000000000" pitchFamily="66" charset="0"/>
                    </a:rPr>
                    <a:t>YOUR TITLE HERE</a:t>
                  </a:r>
                  <a:endParaRPr lang="zh-CN" altLang="en-US" sz="3600" b="1" dirty="0">
                    <a:solidFill>
                      <a:schemeClr val="bg1"/>
                    </a:solidFill>
                    <a:latin typeface="Aharoni" pitchFamily="2" charset="-79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111" name="文本框 68"/>
                <p:cNvSpPr/>
                <p:nvPr/>
              </p:nvSpPr>
              <p:spPr>
                <a:xfrm>
                  <a:off x="7528756" y="1605124"/>
                  <a:ext cx="3068938" cy="393543"/>
                </a:xfrm>
                <a:prstGeom prst="roundRect">
                  <a:avLst>
                    <a:gd name="adj" fmla="val 6852"/>
                  </a:avLst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600" dirty="0">
                      <a:solidFill>
                        <a:schemeClr val="bg1"/>
                      </a:solidFill>
                      <a:latin typeface="Leelawadee UI Semilight" panose="020B0402040204020203"/>
                      <a:ea typeface="等线" panose="02010600030101010101" charset="-122"/>
                      <a:cs typeface="Microsoft Yi Baiti" panose="03000500000000000000" pitchFamily="66" charset="0"/>
                    </a:rPr>
                    <a:t>We welcome your play world</a:t>
                  </a:r>
                  <a:endParaRPr lang="zh-CN" altLang="en-US" sz="1600" dirty="0">
                    <a:solidFill>
                      <a:schemeClr val="bg1"/>
                    </a:solidFill>
                    <a:latin typeface="Leelawadee UI Semilight" panose="020B0402040204020203"/>
                    <a:ea typeface="Leelawadee UI Semilight" panose="020B0402040204020203"/>
                  </a:endParaRPr>
                </a:p>
              </p:txBody>
            </p:sp>
          </p:grpSp>
        </p:grpSp>
      </p:grpSp>
      <p:sp>
        <p:nvSpPr>
          <p:cNvPr id="72" name="椭圆 71"/>
          <p:cNvSpPr/>
          <p:nvPr/>
        </p:nvSpPr>
        <p:spPr>
          <a:xfrm>
            <a:off x="9147175" y="2717800"/>
            <a:ext cx="473075" cy="474663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10975975" y="668338"/>
            <a:ext cx="255588" cy="254000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9101138" y="1681163"/>
            <a:ext cx="342900" cy="341313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88900" y="1849438"/>
            <a:ext cx="12065000" cy="3484563"/>
          </a:xfrm>
          <a:custGeom>
            <a:avLst/>
            <a:gdLst>
              <a:gd name="connsiteX0" fmla="*/ 0 w 12065000"/>
              <a:gd name="connsiteY0" fmla="*/ 3345152 h 3484852"/>
              <a:gd name="connsiteX1" fmla="*/ 1168400 w 12065000"/>
              <a:gd name="connsiteY1" fmla="*/ 1656052 h 3484852"/>
              <a:gd name="connsiteX2" fmla="*/ 4089400 w 12065000"/>
              <a:gd name="connsiteY2" fmla="*/ 5052 h 3484852"/>
              <a:gd name="connsiteX3" fmla="*/ 8877300 w 12065000"/>
              <a:gd name="connsiteY3" fmla="*/ 1224252 h 3484852"/>
              <a:gd name="connsiteX4" fmla="*/ 12065000 w 12065000"/>
              <a:gd name="connsiteY4" fmla="*/ 3484852 h 3484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65000" h="3484852">
                <a:moveTo>
                  <a:pt x="0" y="3345152"/>
                </a:moveTo>
                <a:cubicBezTo>
                  <a:pt x="243416" y="2778943"/>
                  <a:pt x="486833" y="2212735"/>
                  <a:pt x="1168400" y="1656052"/>
                </a:cubicBezTo>
                <a:cubicBezTo>
                  <a:pt x="1849967" y="1099369"/>
                  <a:pt x="2804583" y="77019"/>
                  <a:pt x="4089400" y="5052"/>
                </a:cubicBezTo>
                <a:cubicBezTo>
                  <a:pt x="5374217" y="-66915"/>
                  <a:pt x="7548033" y="644285"/>
                  <a:pt x="8877300" y="1224252"/>
                </a:cubicBezTo>
                <a:cubicBezTo>
                  <a:pt x="10206567" y="1804219"/>
                  <a:pt x="11135783" y="2644535"/>
                  <a:pt x="12065000" y="3484852"/>
                </a:cubicBezTo>
              </a:path>
            </a:pathLst>
          </a:custGeom>
          <a:noFill/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50800" y="1709738"/>
            <a:ext cx="12141200" cy="3255963"/>
          </a:xfrm>
          <a:custGeom>
            <a:avLst/>
            <a:gdLst>
              <a:gd name="connsiteX0" fmla="*/ 0 w 12141200"/>
              <a:gd name="connsiteY0" fmla="*/ 563076 h 3255477"/>
              <a:gd name="connsiteX1" fmla="*/ 2032000 w 12141200"/>
              <a:gd name="connsiteY1" fmla="*/ 3255476 h 3255477"/>
              <a:gd name="connsiteX2" fmla="*/ 3822700 w 12141200"/>
              <a:gd name="connsiteY2" fmla="*/ 575776 h 3255477"/>
              <a:gd name="connsiteX3" fmla="*/ 5956300 w 12141200"/>
              <a:gd name="connsiteY3" fmla="*/ 207476 h 3255477"/>
              <a:gd name="connsiteX4" fmla="*/ 12141200 w 12141200"/>
              <a:gd name="connsiteY4" fmla="*/ 3141176 h 3255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41200" h="3255477">
                <a:moveTo>
                  <a:pt x="0" y="563076"/>
                </a:moveTo>
                <a:cubicBezTo>
                  <a:pt x="697441" y="1908217"/>
                  <a:pt x="1394883" y="3253359"/>
                  <a:pt x="2032000" y="3255476"/>
                </a:cubicBezTo>
                <a:cubicBezTo>
                  <a:pt x="2669117" y="3257593"/>
                  <a:pt x="3168650" y="1083776"/>
                  <a:pt x="3822700" y="575776"/>
                </a:cubicBezTo>
                <a:cubicBezTo>
                  <a:pt x="4476750" y="67776"/>
                  <a:pt x="4569883" y="-220091"/>
                  <a:pt x="5956300" y="207476"/>
                </a:cubicBezTo>
                <a:cubicBezTo>
                  <a:pt x="7342717" y="635043"/>
                  <a:pt x="9741958" y="1888109"/>
                  <a:pt x="12141200" y="3141176"/>
                </a:cubicBezTo>
              </a:path>
            </a:pathLst>
          </a:custGeom>
          <a:noFill/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任意多边形 7"/>
          <p:cNvSpPr>
            <a:spLocks noChangeAspect="1"/>
          </p:cNvSpPr>
          <p:nvPr/>
        </p:nvSpPr>
        <p:spPr>
          <a:xfrm>
            <a:off x="0" y="-1587"/>
            <a:ext cx="4064000" cy="6859588"/>
          </a:xfrm>
          <a:custGeom>
            <a:avLst/>
            <a:gdLst/>
            <a:ahLst/>
            <a:cxnLst/>
            <a:rect l="0" t="0" r="0" b="0"/>
            <a:pathLst>
              <a:path w="5410201" h="9131301">
                <a:moveTo>
                  <a:pt x="0" y="4559300"/>
                </a:moveTo>
                <a:lnTo>
                  <a:pt x="0" y="4546600"/>
                </a:lnTo>
                <a:lnTo>
                  <a:pt x="0" y="4533900"/>
                </a:lnTo>
                <a:lnTo>
                  <a:pt x="0" y="4521200"/>
                </a:lnTo>
                <a:lnTo>
                  <a:pt x="0" y="4508500"/>
                </a:lnTo>
                <a:lnTo>
                  <a:pt x="0" y="4495800"/>
                </a:lnTo>
                <a:lnTo>
                  <a:pt x="0" y="4483100"/>
                </a:lnTo>
                <a:lnTo>
                  <a:pt x="0" y="4470400"/>
                </a:lnTo>
                <a:lnTo>
                  <a:pt x="0" y="4457700"/>
                </a:lnTo>
                <a:lnTo>
                  <a:pt x="0" y="4445000"/>
                </a:lnTo>
                <a:lnTo>
                  <a:pt x="0" y="4432300"/>
                </a:lnTo>
                <a:lnTo>
                  <a:pt x="0" y="4419600"/>
                </a:lnTo>
                <a:lnTo>
                  <a:pt x="0" y="4406900"/>
                </a:lnTo>
                <a:lnTo>
                  <a:pt x="0" y="4394200"/>
                </a:lnTo>
                <a:lnTo>
                  <a:pt x="0" y="4381500"/>
                </a:lnTo>
                <a:lnTo>
                  <a:pt x="0" y="4368800"/>
                </a:lnTo>
                <a:lnTo>
                  <a:pt x="0" y="4356100"/>
                </a:lnTo>
                <a:lnTo>
                  <a:pt x="0" y="4343400"/>
                </a:lnTo>
                <a:lnTo>
                  <a:pt x="0" y="4330700"/>
                </a:lnTo>
                <a:lnTo>
                  <a:pt x="0" y="4318000"/>
                </a:lnTo>
                <a:lnTo>
                  <a:pt x="0" y="4305300"/>
                </a:lnTo>
                <a:lnTo>
                  <a:pt x="0" y="4292600"/>
                </a:lnTo>
                <a:lnTo>
                  <a:pt x="0" y="4279900"/>
                </a:lnTo>
                <a:lnTo>
                  <a:pt x="0" y="4267200"/>
                </a:lnTo>
                <a:lnTo>
                  <a:pt x="0" y="4254500"/>
                </a:lnTo>
                <a:lnTo>
                  <a:pt x="0" y="4241800"/>
                </a:lnTo>
                <a:lnTo>
                  <a:pt x="0" y="4229100"/>
                </a:lnTo>
                <a:lnTo>
                  <a:pt x="0" y="4216400"/>
                </a:lnTo>
                <a:lnTo>
                  <a:pt x="0" y="4203700"/>
                </a:lnTo>
                <a:lnTo>
                  <a:pt x="0" y="4191000"/>
                </a:lnTo>
                <a:lnTo>
                  <a:pt x="0" y="4178300"/>
                </a:lnTo>
                <a:lnTo>
                  <a:pt x="0" y="4165600"/>
                </a:lnTo>
                <a:lnTo>
                  <a:pt x="0" y="4152900"/>
                </a:lnTo>
                <a:lnTo>
                  <a:pt x="0" y="4140200"/>
                </a:lnTo>
                <a:lnTo>
                  <a:pt x="0" y="4127500"/>
                </a:lnTo>
                <a:lnTo>
                  <a:pt x="0" y="4114800"/>
                </a:lnTo>
                <a:lnTo>
                  <a:pt x="0" y="4102100"/>
                </a:lnTo>
                <a:lnTo>
                  <a:pt x="0" y="4089400"/>
                </a:lnTo>
                <a:lnTo>
                  <a:pt x="0" y="4076700"/>
                </a:lnTo>
                <a:lnTo>
                  <a:pt x="0" y="4064000"/>
                </a:lnTo>
                <a:lnTo>
                  <a:pt x="0" y="4051300"/>
                </a:lnTo>
                <a:lnTo>
                  <a:pt x="0" y="4038600"/>
                </a:lnTo>
                <a:lnTo>
                  <a:pt x="0" y="4025900"/>
                </a:lnTo>
                <a:lnTo>
                  <a:pt x="0" y="4013200"/>
                </a:lnTo>
                <a:lnTo>
                  <a:pt x="0" y="4000500"/>
                </a:lnTo>
                <a:lnTo>
                  <a:pt x="0" y="3987800"/>
                </a:lnTo>
                <a:lnTo>
                  <a:pt x="0" y="3975100"/>
                </a:lnTo>
                <a:lnTo>
                  <a:pt x="0" y="3962400"/>
                </a:lnTo>
                <a:lnTo>
                  <a:pt x="0" y="3949700"/>
                </a:lnTo>
                <a:lnTo>
                  <a:pt x="0" y="3937000"/>
                </a:lnTo>
                <a:lnTo>
                  <a:pt x="0" y="3924300"/>
                </a:lnTo>
                <a:lnTo>
                  <a:pt x="0" y="3911600"/>
                </a:lnTo>
                <a:lnTo>
                  <a:pt x="0" y="3898900"/>
                </a:lnTo>
                <a:lnTo>
                  <a:pt x="0" y="3886200"/>
                </a:lnTo>
                <a:lnTo>
                  <a:pt x="0" y="3873500"/>
                </a:lnTo>
                <a:lnTo>
                  <a:pt x="0" y="3860800"/>
                </a:lnTo>
                <a:lnTo>
                  <a:pt x="0" y="3848100"/>
                </a:lnTo>
                <a:lnTo>
                  <a:pt x="0" y="3835400"/>
                </a:lnTo>
                <a:lnTo>
                  <a:pt x="0" y="3822700"/>
                </a:lnTo>
                <a:lnTo>
                  <a:pt x="0" y="3810000"/>
                </a:lnTo>
                <a:lnTo>
                  <a:pt x="0" y="3797300"/>
                </a:lnTo>
                <a:lnTo>
                  <a:pt x="0" y="3784600"/>
                </a:lnTo>
                <a:lnTo>
                  <a:pt x="0" y="3771900"/>
                </a:lnTo>
                <a:lnTo>
                  <a:pt x="0" y="3759200"/>
                </a:lnTo>
                <a:lnTo>
                  <a:pt x="0" y="3746500"/>
                </a:lnTo>
                <a:lnTo>
                  <a:pt x="0" y="3733800"/>
                </a:lnTo>
                <a:lnTo>
                  <a:pt x="0" y="3721100"/>
                </a:lnTo>
                <a:lnTo>
                  <a:pt x="0" y="3708400"/>
                </a:lnTo>
                <a:lnTo>
                  <a:pt x="0" y="3695700"/>
                </a:lnTo>
                <a:lnTo>
                  <a:pt x="0" y="3683000"/>
                </a:lnTo>
                <a:lnTo>
                  <a:pt x="0" y="3670300"/>
                </a:lnTo>
                <a:lnTo>
                  <a:pt x="0" y="3657600"/>
                </a:lnTo>
                <a:lnTo>
                  <a:pt x="0" y="3644900"/>
                </a:lnTo>
                <a:lnTo>
                  <a:pt x="0" y="3632200"/>
                </a:lnTo>
                <a:lnTo>
                  <a:pt x="0" y="3619500"/>
                </a:lnTo>
                <a:lnTo>
                  <a:pt x="0" y="3606800"/>
                </a:lnTo>
                <a:lnTo>
                  <a:pt x="0" y="3594100"/>
                </a:lnTo>
                <a:lnTo>
                  <a:pt x="0" y="3581400"/>
                </a:lnTo>
                <a:lnTo>
                  <a:pt x="0" y="3568700"/>
                </a:lnTo>
                <a:lnTo>
                  <a:pt x="0" y="3556000"/>
                </a:lnTo>
                <a:lnTo>
                  <a:pt x="0" y="3543300"/>
                </a:lnTo>
                <a:lnTo>
                  <a:pt x="0" y="3530600"/>
                </a:lnTo>
                <a:lnTo>
                  <a:pt x="0" y="3517900"/>
                </a:lnTo>
                <a:lnTo>
                  <a:pt x="0" y="3505200"/>
                </a:lnTo>
                <a:lnTo>
                  <a:pt x="0" y="3492500"/>
                </a:lnTo>
                <a:lnTo>
                  <a:pt x="0" y="3479800"/>
                </a:lnTo>
                <a:lnTo>
                  <a:pt x="0" y="3467100"/>
                </a:lnTo>
                <a:lnTo>
                  <a:pt x="0" y="3454400"/>
                </a:lnTo>
                <a:lnTo>
                  <a:pt x="0" y="3441700"/>
                </a:lnTo>
                <a:lnTo>
                  <a:pt x="0" y="3429000"/>
                </a:lnTo>
                <a:lnTo>
                  <a:pt x="0" y="3416300"/>
                </a:lnTo>
                <a:lnTo>
                  <a:pt x="0" y="3403600"/>
                </a:lnTo>
                <a:lnTo>
                  <a:pt x="0" y="3390900"/>
                </a:lnTo>
                <a:lnTo>
                  <a:pt x="0" y="3378200"/>
                </a:lnTo>
                <a:lnTo>
                  <a:pt x="0" y="3365500"/>
                </a:lnTo>
                <a:lnTo>
                  <a:pt x="0" y="3352800"/>
                </a:lnTo>
                <a:lnTo>
                  <a:pt x="0" y="3340100"/>
                </a:lnTo>
                <a:lnTo>
                  <a:pt x="0" y="3327400"/>
                </a:lnTo>
                <a:lnTo>
                  <a:pt x="0" y="3314700"/>
                </a:lnTo>
                <a:lnTo>
                  <a:pt x="0" y="3302000"/>
                </a:lnTo>
                <a:lnTo>
                  <a:pt x="0" y="3289300"/>
                </a:lnTo>
                <a:lnTo>
                  <a:pt x="0" y="3276600"/>
                </a:lnTo>
                <a:lnTo>
                  <a:pt x="0" y="3263900"/>
                </a:lnTo>
                <a:lnTo>
                  <a:pt x="0" y="3251200"/>
                </a:lnTo>
                <a:lnTo>
                  <a:pt x="0" y="3238500"/>
                </a:lnTo>
                <a:lnTo>
                  <a:pt x="0" y="3225800"/>
                </a:lnTo>
                <a:lnTo>
                  <a:pt x="0" y="3213100"/>
                </a:lnTo>
                <a:lnTo>
                  <a:pt x="0" y="3200400"/>
                </a:lnTo>
                <a:lnTo>
                  <a:pt x="0" y="3187700"/>
                </a:lnTo>
                <a:lnTo>
                  <a:pt x="0" y="3175000"/>
                </a:lnTo>
                <a:lnTo>
                  <a:pt x="0" y="3162300"/>
                </a:lnTo>
                <a:lnTo>
                  <a:pt x="0" y="3149600"/>
                </a:lnTo>
                <a:lnTo>
                  <a:pt x="0" y="3136900"/>
                </a:lnTo>
                <a:lnTo>
                  <a:pt x="0" y="3124200"/>
                </a:lnTo>
                <a:lnTo>
                  <a:pt x="0" y="3111500"/>
                </a:lnTo>
                <a:lnTo>
                  <a:pt x="0" y="3098800"/>
                </a:lnTo>
                <a:lnTo>
                  <a:pt x="0" y="3086100"/>
                </a:lnTo>
                <a:lnTo>
                  <a:pt x="0" y="3073400"/>
                </a:lnTo>
                <a:lnTo>
                  <a:pt x="0" y="3060700"/>
                </a:lnTo>
                <a:lnTo>
                  <a:pt x="0" y="3048000"/>
                </a:lnTo>
                <a:lnTo>
                  <a:pt x="0" y="3035300"/>
                </a:lnTo>
                <a:lnTo>
                  <a:pt x="0" y="3022600"/>
                </a:lnTo>
                <a:lnTo>
                  <a:pt x="0" y="3009900"/>
                </a:lnTo>
                <a:lnTo>
                  <a:pt x="0" y="2997200"/>
                </a:lnTo>
                <a:lnTo>
                  <a:pt x="0" y="2984500"/>
                </a:lnTo>
                <a:lnTo>
                  <a:pt x="0" y="2971800"/>
                </a:lnTo>
                <a:lnTo>
                  <a:pt x="0" y="2959100"/>
                </a:lnTo>
                <a:lnTo>
                  <a:pt x="0" y="2946400"/>
                </a:lnTo>
                <a:lnTo>
                  <a:pt x="0" y="2933700"/>
                </a:lnTo>
                <a:lnTo>
                  <a:pt x="0" y="2921000"/>
                </a:lnTo>
                <a:lnTo>
                  <a:pt x="0" y="2908300"/>
                </a:lnTo>
                <a:lnTo>
                  <a:pt x="0" y="2895600"/>
                </a:lnTo>
                <a:lnTo>
                  <a:pt x="0" y="2882900"/>
                </a:lnTo>
                <a:lnTo>
                  <a:pt x="0" y="2870200"/>
                </a:lnTo>
                <a:lnTo>
                  <a:pt x="0" y="2857500"/>
                </a:lnTo>
                <a:lnTo>
                  <a:pt x="0" y="2844800"/>
                </a:lnTo>
                <a:lnTo>
                  <a:pt x="0" y="2832100"/>
                </a:lnTo>
                <a:lnTo>
                  <a:pt x="0" y="2819400"/>
                </a:lnTo>
                <a:lnTo>
                  <a:pt x="0" y="2806700"/>
                </a:lnTo>
                <a:lnTo>
                  <a:pt x="0" y="2794000"/>
                </a:lnTo>
                <a:lnTo>
                  <a:pt x="0" y="2781300"/>
                </a:lnTo>
                <a:lnTo>
                  <a:pt x="0" y="2768600"/>
                </a:lnTo>
                <a:lnTo>
                  <a:pt x="0" y="2755900"/>
                </a:lnTo>
                <a:lnTo>
                  <a:pt x="0" y="2743200"/>
                </a:lnTo>
                <a:lnTo>
                  <a:pt x="0" y="2730500"/>
                </a:lnTo>
                <a:lnTo>
                  <a:pt x="0" y="2717800"/>
                </a:lnTo>
                <a:lnTo>
                  <a:pt x="0" y="2705100"/>
                </a:lnTo>
                <a:lnTo>
                  <a:pt x="0" y="2692400"/>
                </a:lnTo>
                <a:lnTo>
                  <a:pt x="0" y="2679700"/>
                </a:lnTo>
                <a:lnTo>
                  <a:pt x="0" y="2667000"/>
                </a:lnTo>
                <a:lnTo>
                  <a:pt x="0" y="2654300"/>
                </a:lnTo>
                <a:lnTo>
                  <a:pt x="0" y="2641600"/>
                </a:lnTo>
                <a:lnTo>
                  <a:pt x="0" y="2628900"/>
                </a:lnTo>
                <a:lnTo>
                  <a:pt x="0" y="2616200"/>
                </a:lnTo>
                <a:lnTo>
                  <a:pt x="0" y="2603500"/>
                </a:lnTo>
                <a:lnTo>
                  <a:pt x="0" y="2590800"/>
                </a:lnTo>
                <a:lnTo>
                  <a:pt x="0" y="2578100"/>
                </a:lnTo>
                <a:lnTo>
                  <a:pt x="0" y="2565400"/>
                </a:lnTo>
                <a:lnTo>
                  <a:pt x="0" y="2552700"/>
                </a:lnTo>
                <a:lnTo>
                  <a:pt x="0" y="2540000"/>
                </a:lnTo>
                <a:lnTo>
                  <a:pt x="0" y="2527300"/>
                </a:lnTo>
                <a:lnTo>
                  <a:pt x="0" y="2514600"/>
                </a:lnTo>
                <a:lnTo>
                  <a:pt x="0" y="2501900"/>
                </a:lnTo>
                <a:lnTo>
                  <a:pt x="0" y="2489200"/>
                </a:lnTo>
                <a:lnTo>
                  <a:pt x="0" y="2476500"/>
                </a:lnTo>
                <a:lnTo>
                  <a:pt x="0" y="2463800"/>
                </a:lnTo>
                <a:lnTo>
                  <a:pt x="0" y="2451100"/>
                </a:lnTo>
                <a:lnTo>
                  <a:pt x="0" y="2438400"/>
                </a:lnTo>
                <a:lnTo>
                  <a:pt x="0" y="2425700"/>
                </a:lnTo>
                <a:lnTo>
                  <a:pt x="0" y="2413000"/>
                </a:lnTo>
                <a:lnTo>
                  <a:pt x="0" y="2400300"/>
                </a:lnTo>
                <a:lnTo>
                  <a:pt x="0" y="2387600"/>
                </a:lnTo>
                <a:lnTo>
                  <a:pt x="0" y="2374900"/>
                </a:lnTo>
                <a:lnTo>
                  <a:pt x="0" y="2362200"/>
                </a:lnTo>
                <a:lnTo>
                  <a:pt x="0" y="2349500"/>
                </a:lnTo>
                <a:lnTo>
                  <a:pt x="0" y="2336800"/>
                </a:lnTo>
                <a:lnTo>
                  <a:pt x="0" y="2324100"/>
                </a:lnTo>
                <a:lnTo>
                  <a:pt x="0" y="2311400"/>
                </a:lnTo>
                <a:lnTo>
                  <a:pt x="0" y="2298700"/>
                </a:lnTo>
                <a:lnTo>
                  <a:pt x="0" y="2286000"/>
                </a:lnTo>
                <a:lnTo>
                  <a:pt x="0" y="2273300"/>
                </a:lnTo>
                <a:lnTo>
                  <a:pt x="0" y="2260600"/>
                </a:lnTo>
                <a:lnTo>
                  <a:pt x="0" y="2247900"/>
                </a:lnTo>
                <a:lnTo>
                  <a:pt x="0" y="2235200"/>
                </a:lnTo>
                <a:lnTo>
                  <a:pt x="0" y="2222500"/>
                </a:lnTo>
                <a:lnTo>
                  <a:pt x="0" y="2209800"/>
                </a:lnTo>
                <a:lnTo>
                  <a:pt x="0" y="2197100"/>
                </a:lnTo>
                <a:lnTo>
                  <a:pt x="0" y="2184400"/>
                </a:lnTo>
                <a:lnTo>
                  <a:pt x="0" y="2171700"/>
                </a:lnTo>
                <a:lnTo>
                  <a:pt x="0" y="2159000"/>
                </a:lnTo>
                <a:lnTo>
                  <a:pt x="0" y="2146300"/>
                </a:lnTo>
                <a:lnTo>
                  <a:pt x="0" y="2133600"/>
                </a:lnTo>
                <a:lnTo>
                  <a:pt x="0" y="2120900"/>
                </a:lnTo>
                <a:lnTo>
                  <a:pt x="0" y="2108200"/>
                </a:lnTo>
                <a:lnTo>
                  <a:pt x="0" y="2095500"/>
                </a:lnTo>
                <a:lnTo>
                  <a:pt x="0" y="2082800"/>
                </a:lnTo>
                <a:lnTo>
                  <a:pt x="0" y="2070100"/>
                </a:lnTo>
                <a:lnTo>
                  <a:pt x="0" y="2057400"/>
                </a:lnTo>
                <a:lnTo>
                  <a:pt x="0" y="2044700"/>
                </a:lnTo>
                <a:lnTo>
                  <a:pt x="0" y="2032000"/>
                </a:lnTo>
                <a:lnTo>
                  <a:pt x="0" y="2019300"/>
                </a:lnTo>
                <a:lnTo>
                  <a:pt x="0" y="2006600"/>
                </a:lnTo>
                <a:lnTo>
                  <a:pt x="0" y="1993900"/>
                </a:lnTo>
                <a:lnTo>
                  <a:pt x="0" y="1981200"/>
                </a:lnTo>
                <a:lnTo>
                  <a:pt x="0" y="1968500"/>
                </a:lnTo>
                <a:lnTo>
                  <a:pt x="0" y="1955800"/>
                </a:lnTo>
                <a:lnTo>
                  <a:pt x="0" y="1943100"/>
                </a:lnTo>
                <a:lnTo>
                  <a:pt x="0" y="1930400"/>
                </a:lnTo>
                <a:lnTo>
                  <a:pt x="0" y="1917700"/>
                </a:lnTo>
                <a:lnTo>
                  <a:pt x="0" y="1905000"/>
                </a:lnTo>
                <a:lnTo>
                  <a:pt x="0" y="1892300"/>
                </a:lnTo>
                <a:lnTo>
                  <a:pt x="0" y="1879600"/>
                </a:lnTo>
                <a:lnTo>
                  <a:pt x="0" y="1866900"/>
                </a:lnTo>
                <a:lnTo>
                  <a:pt x="0" y="1854200"/>
                </a:lnTo>
                <a:lnTo>
                  <a:pt x="0" y="1841500"/>
                </a:lnTo>
                <a:lnTo>
                  <a:pt x="0" y="1828800"/>
                </a:lnTo>
                <a:lnTo>
                  <a:pt x="0" y="1816100"/>
                </a:lnTo>
                <a:lnTo>
                  <a:pt x="0" y="1803400"/>
                </a:lnTo>
                <a:lnTo>
                  <a:pt x="0" y="1790700"/>
                </a:lnTo>
                <a:lnTo>
                  <a:pt x="0" y="1778000"/>
                </a:lnTo>
                <a:lnTo>
                  <a:pt x="0" y="1765300"/>
                </a:lnTo>
                <a:lnTo>
                  <a:pt x="0" y="1752600"/>
                </a:lnTo>
                <a:lnTo>
                  <a:pt x="0" y="1739900"/>
                </a:lnTo>
                <a:lnTo>
                  <a:pt x="0" y="1727200"/>
                </a:lnTo>
                <a:lnTo>
                  <a:pt x="0" y="1714500"/>
                </a:lnTo>
                <a:lnTo>
                  <a:pt x="0" y="1701800"/>
                </a:lnTo>
                <a:lnTo>
                  <a:pt x="0" y="1689100"/>
                </a:lnTo>
                <a:lnTo>
                  <a:pt x="0" y="1676400"/>
                </a:lnTo>
                <a:lnTo>
                  <a:pt x="0" y="1663700"/>
                </a:lnTo>
                <a:lnTo>
                  <a:pt x="0" y="1651000"/>
                </a:lnTo>
                <a:lnTo>
                  <a:pt x="0" y="1638300"/>
                </a:lnTo>
                <a:lnTo>
                  <a:pt x="0" y="1625600"/>
                </a:lnTo>
                <a:lnTo>
                  <a:pt x="0" y="1612900"/>
                </a:lnTo>
                <a:lnTo>
                  <a:pt x="0" y="1600200"/>
                </a:lnTo>
                <a:lnTo>
                  <a:pt x="0" y="1587500"/>
                </a:lnTo>
                <a:lnTo>
                  <a:pt x="0" y="1574800"/>
                </a:lnTo>
                <a:lnTo>
                  <a:pt x="0" y="1562100"/>
                </a:lnTo>
                <a:lnTo>
                  <a:pt x="0" y="1549400"/>
                </a:lnTo>
                <a:lnTo>
                  <a:pt x="0" y="1536700"/>
                </a:lnTo>
                <a:lnTo>
                  <a:pt x="0" y="1524000"/>
                </a:lnTo>
                <a:lnTo>
                  <a:pt x="0" y="1511300"/>
                </a:lnTo>
                <a:lnTo>
                  <a:pt x="0" y="1498600"/>
                </a:lnTo>
                <a:lnTo>
                  <a:pt x="0" y="1485900"/>
                </a:lnTo>
                <a:lnTo>
                  <a:pt x="0" y="1473200"/>
                </a:lnTo>
                <a:lnTo>
                  <a:pt x="0" y="1460500"/>
                </a:lnTo>
                <a:lnTo>
                  <a:pt x="0" y="1447800"/>
                </a:lnTo>
                <a:lnTo>
                  <a:pt x="0" y="1435100"/>
                </a:lnTo>
                <a:lnTo>
                  <a:pt x="0" y="1422400"/>
                </a:lnTo>
                <a:lnTo>
                  <a:pt x="0" y="1409700"/>
                </a:lnTo>
                <a:lnTo>
                  <a:pt x="0" y="1397000"/>
                </a:lnTo>
                <a:lnTo>
                  <a:pt x="0" y="1384300"/>
                </a:lnTo>
                <a:lnTo>
                  <a:pt x="0" y="1371600"/>
                </a:lnTo>
                <a:lnTo>
                  <a:pt x="0" y="1358900"/>
                </a:lnTo>
                <a:lnTo>
                  <a:pt x="0" y="1346200"/>
                </a:lnTo>
                <a:lnTo>
                  <a:pt x="0" y="1333500"/>
                </a:lnTo>
                <a:lnTo>
                  <a:pt x="0" y="1320800"/>
                </a:lnTo>
                <a:lnTo>
                  <a:pt x="0" y="1308100"/>
                </a:lnTo>
                <a:lnTo>
                  <a:pt x="0" y="1295400"/>
                </a:lnTo>
                <a:lnTo>
                  <a:pt x="0" y="1282700"/>
                </a:lnTo>
                <a:lnTo>
                  <a:pt x="0" y="1270000"/>
                </a:lnTo>
                <a:lnTo>
                  <a:pt x="0" y="1257300"/>
                </a:lnTo>
                <a:lnTo>
                  <a:pt x="0" y="1244600"/>
                </a:lnTo>
                <a:lnTo>
                  <a:pt x="0" y="1231900"/>
                </a:lnTo>
                <a:lnTo>
                  <a:pt x="0" y="1219200"/>
                </a:lnTo>
                <a:lnTo>
                  <a:pt x="0" y="1206500"/>
                </a:lnTo>
                <a:lnTo>
                  <a:pt x="0" y="1193800"/>
                </a:lnTo>
                <a:lnTo>
                  <a:pt x="0" y="1181100"/>
                </a:lnTo>
                <a:lnTo>
                  <a:pt x="0" y="1168400"/>
                </a:lnTo>
                <a:lnTo>
                  <a:pt x="0" y="1155700"/>
                </a:lnTo>
                <a:lnTo>
                  <a:pt x="0" y="1143000"/>
                </a:lnTo>
                <a:lnTo>
                  <a:pt x="0" y="1130300"/>
                </a:lnTo>
                <a:lnTo>
                  <a:pt x="0" y="1117600"/>
                </a:lnTo>
                <a:lnTo>
                  <a:pt x="0" y="1104900"/>
                </a:lnTo>
                <a:lnTo>
                  <a:pt x="0" y="1092200"/>
                </a:lnTo>
                <a:lnTo>
                  <a:pt x="0" y="1079500"/>
                </a:lnTo>
                <a:lnTo>
                  <a:pt x="0" y="1066800"/>
                </a:lnTo>
                <a:lnTo>
                  <a:pt x="0" y="1054100"/>
                </a:lnTo>
                <a:lnTo>
                  <a:pt x="0" y="1041400"/>
                </a:lnTo>
                <a:lnTo>
                  <a:pt x="0" y="1028700"/>
                </a:lnTo>
                <a:lnTo>
                  <a:pt x="0" y="1016000"/>
                </a:lnTo>
                <a:lnTo>
                  <a:pt x="0" y="1003300"/>
                </a:lnTo>
                <a:lnTo>
                  <a:pt x="0" y="990600"/>
                </a:lnTo>
                <a:lnTo>
                  <a:pt x="0" y="977900"/>
                </a:lnTo>
                <a:lnTo>
                  <a:pt x="0" y="965200"/>
                </a:lnTo>
                <a:lnTo>
                  <a:pt x="0" y="952500"/>
                </a:lnTo>
                <a:lnTo>
                  <a:pt x="0" y="939800"/>
                </a:lnTo>
                <a:lnTo>
                  <a:pt x="0" y="927100"/>
                </a:lnTo>
                <a:lnTo>
                  <a:pt x="0" y="914400"/>
                </a:lnTo>
                <a:lnTo>
                  <a:pt x="0" y="901700"/>
                </a:lnTo>
                <a:lnTo>
                  <a:pt x="0" y="889000"/>
                </a:lnTo>
                <a:lnTo>
                  <a:pt x="0" y="876300"/>
                </a:lnTo>
                <a:lnTo>
                  <a:pt x="0" y="863600"/>
                </a:lnTo>
                <a:lnTo>
                  <a:pt x="0" y="850900"/>
                </a:lnTo>
                <a:lnTo>
                  <a:pt x="0" y="838200"/>
                </a:lnTo>
                <a:lnTo>
                  <a:pt x="0" y="825500"/>
                </a:lnTo>
                <a:lnTo>
                  <a:pt x="0" y="812800"/>
                </a:lnTo>
                <a:lnTo>
                  <a:pt x="0" y="800100"/>
                </a:lnTo>
                <a:lnTo>
                  <a:pt x="0" y="787400"/>
                </a:lnTo>
                <a:lnTo>
                  <a:pt x="0" y="774700"/>
                </a:lnTo>
                <a:lnTo>
                  <a:pt x="0" y="762000"/>
                </a:lnTo>
                <a:lnTo>
                  <a:pt x="0" y="749300"/>
                </a:lnTo>
                <a:lnTo>
                  <a:pt x="0" y="736600"/>
                </a:lnTo>
                <a:lnTo>
                  <a:pt x="0" y="723900"/>
                </a:lnTo>
                <a:lnTo>
                  <a:pt x="0" y="711200"/>
                </a:lnTo>
                <a:lnTo>
                  <a:pt x="0" y="698500"/>
                </a:lnTo>
                <a:lnTo>
                  <a:pt x="0" y="685800"/>
                </a:lnTo>
                <a:lnTo>
                  <a:pt x="0" y="673100"/>
                </a:lnTo>
                <a:lnTo>
                  <a:pt x="0" y="660400"/>
                </a:lnTo>
                <a:lnTo>
                  <a:pt x="0" y="647700"/>
                </a:lnTo>
                <a:lnTo>
                  <a:pt x="0" y="635000"/>
                </a:lnTo>
                <a:lnTo>
                  <a:pt x="0" y="622300"/>
                </a:lnTo>
                <a:lnTo>
                  <a:pt x="0" y="609600"/>
                </a:lnTo>
                <a:lnTo>
                  <a:pt x="0" y="596900"/>
                </a:lnTo>
                <a:lnTo>
                  <a:pt x="0" y="584200"/>
                </a:lnTo>
                <a:lnTo>
                  <a:pt x="0" y="571500"/>
                </a:lnTo>
                <a:lnTo>
                  <a:pt x="0" y="558800"/>
                </a:lnTo>
                <a:lnTo>
                  <a:pt x="0" y="546100"/>
                </a:lnTo>
                <a:lnTo>
                  <a:pt x="0" y="533400"/>
                </a:lnTo>
                <a:lnTo>
                  <a:pt x="0" y="520700"/>
                </a:lnTo>
                <a:lnTo>
                  <a:pt x="0" y="508000"/>
                </a:lnTo>
                <a:lnTo>
                  <a:pt x="0" y="495300"/>
                </a:lnTo>
                <a:lnTo>
                  <a:pt x="0" y="482600"/>
                </a:lnTo>
                <a:lnTo>
                  <a:pt x="0" y="469900"/>
                </a:lnTo>
                <a:lnTo>
                  <a:pt x="0" y="457200"/>
                </a:lnTo>
                <a:lnTo>
                  <a:pt x="0" y="444500"/>
                </a:lnTo>
                <a:lnTo>
                  <a:pt x="0" y="431800"/>
                </a:lnTo>
                <a:lnTo>
                  <a:pt x="0" y="419100"/>
                </a:lnTo>
                <a:lnTo>
                  <a:pt x="0" y="406400"/>
                </a:lnTo>
                <a:lnTo>
                  <a:pt x="0" y="393700"/>
                </a:lnTo>
                <a:lnTo>
                  <a:pt x="0" y="381000"/>
                </a:lnTo>
                <a:lnTo>
                  <a:pt x="0" y="368300"/>
                </a:lnTo>
                <a:lnTo>
                  <a:pt x="0" y="355600"/>
                </a:lnTo>
                <a:lnTo>
                  <a:pt x="0" y="342900"/>
                </a:lnTo>
                <a:lnTo>
                  <a:pt x="0" y="330200"/>
                </a:lnTo>
                <a:lnTo>
                  <a:pt x="0" y="317500"/>
                </a:lnTo>
                <a:lnTo>
                  <a:pt x="0" y="304800"/>
                </a:lnTo>
                <a:lnTo>
                  <a:pt x="0" y="292100"/>
                </a:lnTo>
                <a:lnTo>
                  <a:pt x="0" y="279400"/>
                </a:lnTo>
                <a:lnTo>
                  <a:pt x="0" y="266700"/>
                </a:lnTo>
                <a:lnTo>
                  <a:pt x="0" y="254000"/>
                </a:lnTo>
                <a:lnTo>
                  <a:pt x="0" y="241300"/>
                </a:lnTo>
                <a:lnTo>
                  <a:pt x="0" y="228600"/>
                </a:lnTo>
                <a:lnTo>
                  <a:pt x="0" y="215900"/>
                </a:lnTo>
                <a:lnTo>
                  <a:pt x="0" y="203200"/>
                </a:lnTo>
                <a:lnTo>
                  <a:pt x="0" y="190500"/>
                </a:lnTo>
                <a:lnTo>
                  <a:pt x="0" y="177800"/>
                </a:lnTo>
                <a:lnTo>
                  <a:pt x="0" y="165100"/>
                </a:lnTo>
                <a:lnTo>
                  <a:pt x="0" y="152400"/>
                </a:lnTo>
                <a:lnTo>
                  <a:pt x="0" y="139700"/>
                </a:lnTo>
                <a:lnTo>
                  <a:pt x="0" y="127000"/>
                </a:lnTo>
                <a:lnTo>
                  <a:pt x="0" y="114300"/>
                </a:lnTo>
                <a:lnTo>
                  <a:pt x="0" y="101600"/>
                </a:lnTo>
                <a:lnTo>
                  <a:pt x="0" y="88900"/>
                </a:lnTo>
                <a:lnTo>
                  <a:pt x="0" y="76200"/>
                </a:lnTo>
                <a:lnTo>
                  <a:pt x="0" y="63500"/>
                </a:lnTo>
                <a:lnTo>
                  <a:pt x="0" y="50800"/>
                </a:lnTo>
                <a:lnTo>
                  <a:pt x="0" y="38100"/>
                </a:lnTo>
                <a:lnTo>
                  <a:pt x="0" y="25400"/>
                </a:lnTo>
                <a:lnTo>
                  <a:pt x="0" y="12700"/>
                </a:lnTo>
                <a:lnTo>
                  <a:pt x="0" y="0"/>
                </a:lnTo>
                <a:lnTo>
                  <a:pt x="5410200" y="0"/>
                </a:lnTo>
                <a:lnTo>
                  <a:pt x="5410200" y="12700"/>
                </a:lnTo>
                <a:lnTo>
                  <a:pt x="5410200" y="25400"/>
                </a:lnTo>
                <a:lnTo>
                  <a:pt x="5410200" y="38100"/>
                </a:lnTo>
                <a:lnTo>
                  <a:pt x="5410200" y="50800"/>
                </a:lnTo>
                <a:lnTo>
                  <a:pt x="5410200" y="63500"/>
                </a:lnTo>
                <a:lnTo>
                  <a:pt x="5410200" y="76200"/>
                </a:lnTo>
                <a:lnTo>
                  <a:pt x="5410200" y="88900"/>
                </a:lnTo>
                <a:lnTo>
                  <a:pt x="5410200" y="101600"/>
                </a:lnTo>
                <a:lnTo>
                  <a:pt x="5410200" y="114300"/>
                </a:lnTo>
                <a:lnTo>
                  <a:pt x="5410200" y="127000"/>
                </a:lnTo>
                <a:lnTo>
                  <a:pt x="5410200" y="139700"/>
                </a:lnTo>
                <a:lnTo>
                  <a:pt x="5410200" y="152400"/>
                </a:lnTo>
                <a:lnTo>
                  <a:pt x="5410200" y="165100"/>
                </a:lnTo>
                <a:lnTo>
                  <a:pt x="5410200" y="177800"/>
                </a:lnTo>
                <a:lnTo>
                  <a:pt x="5410200" y="190500"/>
                </a:lnTo>
                <a:lnTo>
                  <a:pt x="5410200" y="203200"/>
                </a:lnTo>
                <a:lnTo>
                  <a:pt x="5410200" y="215900"/>
                </a:lnTo>
                <a:lnTo>
                  <a:pt x="5410200" y="228600"/>
                </a:lnTo>
                <a:lnTo>
                  <a:pt x="5410200" y="241300"/>
                </a:lnTo>
                <a:lnTo>
                  <a:pt x="5410200" y="254000"/>
                </a:lnTo>
                <a:lnTo>
                  <a:pt x="5410200" y="266700"/>
                </a:lnTo>
                <a:lnTo>
                  <a:pt x="5410200" y="279400"/>
                </a:lnTo>
                <a:lnTo>
                  <a:pt x="5410200" y="292100"/>
                </a:lnTo>
                <a:lnTo>
                  <a:pt x="5410200" y="304800"/>
                </a:lnTo>
                <a:lnTo>
                  <a:pt x="5410200" y="317500"/>
                </a:lnTo>
                <a:lnTo>
                  <a:pt x="5410200" y="330200"/>
                </a:lnTo>
                <a:lnTo>
                  <a:pt x="5410200" y="342900"/>
                </a:lnTo>
                <a:lnTo>
                  <a:pt x="5410200" y="355600"/>
                </a:lnTo>
                <a:lnTo>
                  <a:pt x="5410200" y="368300"/>
                </a:lnTo>
                <a:lnTo>
                  <a:pt x="5410200" y="381000"/>
                </a:lnTo>
                <a:lnTo>
                  <a:pt x="5410200" y="393700"/>
                </a:lnTo>
                <a:lnTo>
                  <a:pt x="5410200" y="406400"/>
                </a:lnTo>
                <a:lnTo>
                  <a:pt x="5410200" y="419100"/>
                </a:lnTo>
                <a:lnTo>
                  <a:pt x="5410200" y="431800"/>
                </a:lnTo>
                <a:lnTo>
                  <a:pt x="5410200" y="444500"/>
                </a:lnTo>
                <a:lnTo>
                  <a:pt x="5410200" y="457200"/>
                </a:lnTo>
                <a:lnTo>
                  <a:pt x="5410200" y="469900"/>
                </a:lnTo>
                <a:lnTo>
                  <a:pt x="5410200" y="482600"/>
                </a:lnTo>
                <a:lnTo>
                  <a:pt x="5410200" y="495300"/>
                </a:lnTo>
                <a:lnTo>
                  <a:pt x="5410200" y="508000"/>
                </a:lnTo>
                <a:lnTo>
                  <a:pt x="5410200" y="520700"/>
                </a:lnTo>
                <a:lnTo>
                  <a:pt x="5410200" y="533400"/>
                </a:lnTo>
                <a:lnTo>
                  <a:pt x="5410200" y="546100"/>
                </a:lnTo>
                <a:lnTo>
                  <a:pt x="5410200" y="558800"/>
                </a:lnTo>
                <a:lnTo>
                  <a:pt x="5410200" y="571500"/>
                </a:lnTo>
                <a:lnTo>
                  <a:pt x="5410200" y="584200"/>
                </a:lnTo>
                <a:lnTo>
                  <a:pt x="5410200" y="596900"/>
                </a:lnTo>
                <a:lnTo>
                  <a:pt x="5410200" y="609600"/>
                </a:lnTo>
                <a:lnTo>
                  <a:pt x="5410200" y="622300"/>
                </a:lnTo>
                <a:lnTo>
                  <a:pt x="5410200" y="635000"/>
                </a:lnTo>
                <a:lnTo>
                  <a:pt x="5410200" y="647700"/>
                </a:lnTo>
                <a:lnTo>
                  <a:pt x="5410200" y="660400"/>
                </a:lnTo>
                <a:lnTo>
                  <a:pt x="5410200" y="673100"/>
                </a:lnTo>
                <a:lnTo>
                  <a:pt x="5410200" y="685800"/>
                </a:lnTo>
                <a:lnTo>
                  <a:pt x="5410200" y="698500"/>
                </a:lnTo>
                <a:lnTo>
                  <a:pt x="5410200" y="711200"/>
                </a:lnTo>
                <a:lnTo>
                  <a:pt x="5410200" y="723900"/>
                </a:lnTo>
                <a:lnTo>
                  <a:pt x="5410200" y="736600"/>
                </a:lnTo>
                <a:lnTo>
                  <a:pt x="5410200" y="749300"/>
                </a:lnTo>
                <a:lnTo>
                  <a:pt x="5410200" y="762000"/>
                </a:lnTo>
                <a:lnTo>
                  <a:pt x="5410200" y="774700"/>
                </a:lnTo>
                <a:lnTo>
                  <a:pt x="5410200" y="787400"/>
                </a:lnTo>
                <a:lnTo>
                  <a:pt x="5410200" y="800100"/>
                </a:lnTo>
                <a:lnTo>
                  <a:pt x="5410200" y="812800"/>
                </a:lnTo>
                <a:lnTo>
                  <a:pt x="5410200" y="825500"/>
                </a:lnTo>
                <a:lnTo>
                  <a:pt x="5410200" y="838200"/>
                </a:lnTo>
                <a:lnTo>
                  <a:pt x="5410200" y="850900"/>
                </a:lnTo>
                <a:lnTo>
                  <a:pt x="5410200" y="863600"/>
                </a:lnTo>
                <a:lnTo>
                  <a:pt x="5410200" y="876300"/>
                </a:lnTo>
                <a:lnTo>
                  <a:pt x="5410200" y="889000"/>
                </a:lnTo>
                <a:lnTo>
                  <a:pt x="5410200" y="901700"/>
                </a:lnTo>
                <a:lnTo>
                  <a:pt x="5410200" y="914400"/>
                </a:lnTo>
                <a:lnTo>
                  <a:pt x="5410200" y="927100"/>
                </a:lnTo>
                <a:lnTo>
                  <a:pt x="5410200" y="939800"/>
                </a:lnTo>
                <a:lnTo>
                  <a:pt x="5410200" y="952500"/>
                </a:lnTo>
                <a:lnTo>
                  <a:pt x="5410200" y="965200"/>
                </a:lnTo>
                <a:lnTo>
                  <a:pt x="5410200" y="977900"/>
                </a:lnTo>
                <a:lnTo>
                  <a:pt x="5410200" y="990600"/>
                </a:lnTo>
                <a:lnTo>
                  <a:pt x="5410200" y="1003300"/>
                </a:lnTo>
                <a:lnTo>
                  <a:pt x="5410200" y="1016000"/>
                </a:lnTo>
                <a:lnTo>
                  <a:pt x="5410200" y="1028700"/>
                </a:lnTo>
                <a:lnTo>
                  <a:pt x="5410200" y="1041400"/>
                </a:lnTo>
                <a:lnTo>
                  <a:pt x="5410200" y="1054100"/>
                </a:lnTo>
                <a:lnTo>
                  <a:pt x="5410200" y="1066800"/>
                </a:lnTo>
                <a:lnTo>
                  <a:pt x="5410200" y="1079500"/>
                </a:lnTo>
                <a:lnTo>
                  <a:pt x="5410200" y="1092200"/>
                </a:lnTo>
                <a:lnTo>
                  <a:pt x="5410200" y="1104900"/>
                </a:lnTo>
                <a:lnTo>
                  <a:pt x="5410200" y="1117600"/>
                </a:lnTo>
                <a:lnTo>
                  <a:pt x="5410200" y="1130300"/>
                </a:lnTo>
                <a:lnTo>
                  <a:pt x="5410200" y="1143000"/>
                </a:lnTo>
                <a:lnTo>
                  <a:pt x="5410200" y="1155700"/>
                </a:lnTo>
                <a:lnTo>
                  <a:pt x="5410200" y="1168400"/>
                </a:lnTo>
                <a:lnTo>
                  <a:pt x="5410200" y="1181100"/>
                </a:lnTo>
                <a:lnTo>
                  <a:pt x="5410200" y="1193800"/>
                </a:lnTo>
                <a:lnTo>
                  <a:pt x="5410200" y="1206500"/>
                </a:lnTo>
                <a:lnTo>
                  <a:pt x="5410200" y="1219200"/>
                </a:lnTo>
                <a:lnTo>
                  <a:pt x="5410200" y="1231900"/>
                </a:lnTo>
                <a:lnTo>
                  <a:pt x="5410200" y="1244600"/>
                </a:lnTo>
                <a:lnTo>
                  <a:pt x="5410200" y="1257300"/>
                </a:lnTo>
                <a:lnTo>
                  <a:pt x="5410200" y="1270000"/>
                </a:lnTo>
                <a:lnTo>
                  <a:pt x="5410200" y="1282700"/>
                </a:lnTo>
                <a:lnTo>
                  <a:pt x="5410200" y="1295400"/>
                </a:lnTo>
                <a:lnTo>
                  <a:pt x="5410200" y="1308100"/>
                </a:lnTo>
                <a:lnTo>
                  <a:pt x="5410200" y="1320800"/>
                </a:lnTo>
                <a:lnTo>
                  <a:pt x="5410200" y="1333500"/>
                </a:lnTo>
                <a:lnTo>
                  <a:pt x="5410200" y="1346200"/>
                </a:lnTo>
                <a:lnTo>
                  <a:pt x="5410200" y="1358900"/>
                </a:lnTo>
                <a:lnTo>
                  <a:pt x="5410200" y="1371600"/>
                </a:lnTo>
                <a:lnTo>
                  <a:pt x="5410200" y="1384300"/>
                </a:lnTo>
                <a:lnTo>
                  <a:pt x="5410200" y="1397000"/>
                </a:lnTo>
                <a:lnTo>
                  <a:pt x="5410200" y="1409700"/>
                </a:lnTo>
                <a:lnTo>
                  <a:pt x="5410200" y="1422400"/>
                </a:lnTo>
                <a:lnTo>
                  <a:pt x="5410200" y="1435100"/>
                </a:lnTo>
                <a:lnTo>
                  <a:pt x="5410200" y="1447800"/>
                </a:lnTo>
                <a:lnTo>
                  <a:pt x="5410200" y="1460500"/>
                </a:lnTo>
                <a:lnTo>
                  <a:pt x="5410200" y="1473200"/>
                </a:lnTo>
                <a:lnTo>
                  <a:pt x="5410200" y="1485900"/>
                </a:lnTo>
                <a:lnTo>
                  <a:pt x="5410200" y="1498600"/>
                </a:lnTo>
                <a:lnTo>
                  <a:pt x="5410200" y="1511300"/>
                </a:lnTo>
                <a:lnTo>
                  <a:pt x="5410200" y="1524000"/>
                </a:lnTo>
                <a:lnTo>
                  <a:pt x="5410200" y="1536700"/>
                </a:lnTo>
                <a:lnTo>
                  <a:pt x="5410200" y="1549400"/>
                </a:lnTo>
                <a:lnTo>
                  <a:pt x="5410200" y="1562100"/>
                </a:lnTo>
                <a:lnTo>
                  <a:pt x="5410200" y="1574800"/>
                </a:lnTo>
                <a:lnTo>
                  <a:pt x="5410200" y="1587500"/>
                </a:lnTo>
                <a:lnTo>
                  <a:pt x="5410200" y="1600200"/>
                </a:lnTo>
                <a:lnTo>
                  <a:pt x="5410200" y="1612900"/>
                </a:lnTo>
                <a:lnTo>
                  <a:pt x="5410200" y="1625600"/>
                </a:lnTo>
                <a:lnTo>
                  <a:pt x="5410200" y="1638300"/>
                </a:lnTo>
                <a:lnTo>
                  <a:pt x="5410200" y="1651000"/>
                </a:lnTo>
                <a:lnTo>
                  <a:pt x="5410200" y="1663700"/>
                </a:lnTo>
                <a:lnTo>
                  <a:pt x="5410200" y="1676400"/>
                </a:lnTo>
                <a:lnTo>
                  <a:pt x="5410200" y="1689100"/>
                </a:lnTo>
                <a:lnTo>
                  <a:pt x="5410200" y="1701800"/>
                </a:lnTo>
                <a:lnTo>
                  <a:pt x="5410200" y="1714500"/>
                </a:lnTo>
                <a:lnTo>
                  <a:pt x="5410200" y="1727200"/>
                </a:lnTo>
                <a:lnTo>
                  <a:pt x="5410200" y="1739900"/>
                </a:lnTo>
                <a:lnTo>
                  <a:pt x="5410200" y="1752600"/>
                </a:lnTo>
                <a:lnTo>
                  <a:pt x="5410200" y="1765300"/>
                </a:lnTo>
                <a:lnTo>
                  <a:pt x="5410200" y="1778000"/>
                </a:lnTo>
                <a:lnTo>
                  <a:pt x="5410200" y="1790700"/>
                </a:lnTo>
                <a:lnTo>
                  <a:pt x="5410200" y="1803400"/>
                </a:lnTo>
                <a:lnTo>
                  <a:pt x="5410200" y="1816100"/>
                </a:lnTo>
                <a:lnTo>
                  <a:pt x="5410200" y="1828800"/>
                </a:lnTo>
                <a:lnTo>
                  <a:pt x="5410200" y="1841500"/>
                </a:lnTo>
                <a:lnTo>
                  <a:pt x="5410200" y="1854200"/>
                </a:lnTo>
                <a:lnTo>
                  <a:pt x="5410200" y="1866900"/>
                </a:lnTo>
                <a:lnTo>
                  <a:pt x="5410200" y="1879600"/>
                </a:lnTo>
                <a:lnTo>
                  <a:pt x="5410200" y="1892300"/>
                </a:lnTo>
                <a:lnTo>
                  <a:pt x="5410200" y="1905000"/>
                </a:lnTo>
                <a:lnTo>
                  <a:pt x="5410200" y="1917700"/>
                </a:lnTo>
                <a:lnTo>
                  <a:pt x="5410200" y="1930400"/>
                </a:lnTo>
                <a:lnTo>
                  <a:pt x="5410200" y="1943100"/>
                </a:lnTo>
                <a:lnTo>
                  <a:pt x="5410200" y="1955800"/>
                </a:lnTo>
                <a:lnTo>
                  <a:pt x="5410200" y="1968500"/>
                </a:lnTo>
                <a:lnTo>
                  <a:pt x="5410200" y="1981200"/>
                </a:lnTo>
                <a:lnTo>
                  <a:pt x="5410200" y="1993900"/>
                </a:lnTo>
                <a:lnTo>
                  <a:pt x="5410200" y="2006600"/>
                </a:lnTo>
                <a:lnTo>
                  <a:pt x="5410200" y="2019300"/>
                </a:lnTo>
                <a:lnTo>
                  <a:pt x="5410200" y="2032000"/>
                </a:lnTo>
                <a:lnTo>
                  <a:pt x="5410200" y="2044700"/>
                </a:lnTo>
                <a:lnTo>
                  <a:pt x="5410200" y="2057400"/>
                </a:lnTo>
                <a:lnTo>
                  <a:pt x="5410200" y="2070100"/>
                </a:lnTo>
                <a:lnTo>
                  <a:pt x="5410200" y="2082800"/>
                </a:lnTo>
                <a:lnTo>
                  <a:pt x="5410200" y="2095500"/>
                </a:lnTo>
                <a:lnTo>
                  <a:pt x="5410200" y="2108200"/>
                </a:lnTo>
                <a:lnTo>
                  <a:pt x="5410200" y="2120900"/>
                </a:lnTo>
                <a:lnTo>
                  <a:pt x="5410200" y="2133600"/>
                </a:lnTo>
                <a:lnTo>
                  <a:pt x="5410200" y="2146300"/>
                </a:lnTo>
                <a:lnTo>
                  <a:pt x="5410200" y="2159000"/>
                </a:lnTo>
                <a:lnTo>
                  <a:pt x="5410200" y="2171700"/>
                </a:lnTo>
                <a:lnTo>
                  <a:pt x="5410200" y="2184400"/>
                </a:lnTo>
                <a:lnTo>
                  <a:pt x="5410200" y="2197100"/>
                </a:lnTo>
                <a:lnTo>
                  <a:pt x="5410200" y="2209800"/>
                </a:lnTo>
                <a:lnTo>
                  <a:pt x="5410200" y="2222500"/>
                </a:lnTo>
                <a:lnTo>
                  <a:pt x="5410200" y="2235200"/>
                </a:lnTo>
                <a:lnTo>
                  <a:pt x="5410200" y="2247900"/>
                </a:lnTo>
                <a:lnTo>
                  <a:pt x="5410200" y="2260600"/>
                </a:lnTo>
                <a:lnTo>
                  <a:pt x="5410200" y="2273300"/>
                </a:lnTo>
                <a:lnTo>
                  <a:pt x="5410200" y="2286000"/>
                </a:lnTo>
                <a:lnTo>
                  <a:pt x="5410200" y="2298700"/>
                </a:lnTo>
                <a:lnTo>
                  <a:pt x="5410200" y="2311400"/>
                </a:lnTo>
                <a:lnTo>
                  <a:pt x="5410200" y="2324100"/>
                </a:lnTo>
                <a:lnTo>
                  <a:pt x="5410200" y="2336800"/>
                </a:lnTo>
                <a:lnTo>
                  <a:pt x="5410200" y="2349500"/>
                </a:lnTo>
                <a:lnTo>
                  <a:pt x="5410200" y="2362200"/>
                </a:lnTo>
                <a:lnTo>
                  <a:pt x="5410200" y="2374900"/>
                </a:lnTo>
                <a:lnTo>
                  <a:pt x="5410200" y="2387600"/>
                </a:lnTo>
                <a:lnTo>
                  <a:pt x="5410200" y="2400300"/>
                </a:lnTo>
                <a:lnTo>
                  <a:pt x="5410200" y="2413000"/>
                </a:lnTo>
                <a:lnTo>
                  <a:pt x="5410200" y="2425700"/>
                </a:lnTo>
                <a:lnTo>
                  <a:pt x="5410200" y="2438400"/>
                </a:lnTo>
                <a:lnTo>
                  <a:pt x="5410200" y="2451100"/>
                </a:lnTo>
                <a:lnTo>
                  <a:pt x="5410200" y="2463800"/>
                </a:lnTo>
                <a:lnTo>
                  <a:pt x="5410200" y="2476500"/>
                </a:lnTo>
                <a:lnTo>
                  <a:pt x="5410200" y="2489200"/>
                </a:lnTo>
                <a:lnTo>
                  <a:pt x="5410200" y="2501900"/>
                </a:lnTo>
                <a:lnTo>
                  <a:pt x="5410200" y="2514600"/>
                </a:lnTo>
                <a:lnTo>
                  <a:pt x="5410200" y="2527300"/>
                </a:lnTo>
                <a:lnTo>
                  <a:pt x="5410200" y="2540000"/>
                </a:lnTo>
                <a:lnTo>
                  <a:pt x="5410200" y="2552700"/>
                </a:lnTo>
                <a:lnTo>
                  <a:pt x="5410200" y="2565400"/>
                </a:lnTo>
                <a:lnTo>
                  <a:pt x="5410200" y="2578100"/>
                </a:lnTo>
                <a:lnTo>
                  <a:pt x="5410200" y="2590800"/>
                </a:lnTo>
                <a:lnTo>
                  <a:pt x="5410200" y="2603500"/>
                </a:lnTo>
                <a:lnTo>
                  <a:pt x="5410200" y="2616200"/>
                </a:lnTo>
                <a:lnTo>
                  <a:pt x="5410200" y="2628900"/>
                </a:lnTo>
                <a:lnTo>
                  <a:pt x="5410200" y="2641600"/>
                </a:lnTo>
                <a:lnTo>
                  <a:pt x="5410200" y="2654300"/>
                </a:lnTo>
                <a:lnTo>
                  <a:pt x="5410200" y="2667000"/>
                </a:lnTo>
                <a:lnTo>
                  <a:pt x="5410200" y="2679700"/>
                </a:lnTo>
                <a:lnTo>
                  <a:pt x="5410200" y="2692400"/>
                </a:lnTo>
                <a:lnTo>
                  <a:pt x="5410200" y="2705100"/>
                </a:lnTo>
                <a:lnTo>
                  <a:pt x="5410200" y="2717800"/>
                </a:lnTo>
                <a:lnTo>
                  <a:pt x="5410200" y="2730500"/>
                </a:lnTo>
                <a:lnTo>
                  <a:pt x="5410200" y="2743200"/>
                </a:lnTo>
                <a:lnTo>
                  <a:pt x="5410200" y="2755900"/>
                </a:lnTo>
                <a:lnTo>
                  <a:pt x="5410200" y="2768600"/>
                </a:lnTo>
                <a:lnTo>
                  <a:pt x="5410200" y="2781300"/>
                </a:lnTo>
                <a:lnTo>
                  <a:pt x="5410200" y="2794000"/>
                </a:lnTo>
                <a:lnTo>
                  <a:pt x="5410200" y="2806700"/>
                </a:lnTo>
                <a:lnTo>
                  <a:pt x="5410200" y="2819400"/>
                </a:lnTo>
                <a:lnTo>
                  <a:pt x="5410200" y="2832100"/>
                </a:lnTo>
                <a:lnTo>
                  <a:pt x="5410200" y="2844800"/>
                </a:lnTo>
                <a:lnTo>
                  <a:pt x="5410200" y="2857500"/>
                </a:lnTo>
                <a:lnTo>
                  <a:pt x="5410200" y="2870200"/>
                </a:lnTo>
                <a:lnTo>
                  <a:pt x="5410200" y="2882900"/>
                </a:lnTo>
                <a:lnTo>
                  <a:pt x="5410200" y="2895600"/>
                </a:lnTo>
                <a:lnTo>
                  <a:pt x="5410200" y="2908300"/>
                </a:lnTo>
                <a:lnTo>
                  <a:pt x="5410200" y="2921000"/>
                </a:lnTo>
                <a:lnTo>
                  <a:pt x="5410200" y="2933700"/>
                </a:lnTo>
                <a:lnTo>
                  <a:pt x="5410200" y="2946400"/>
                </a:lnTo>
                <a:lnTo>
                  <a:pt x="5410200" y="2959100"/>
                </a:lnTo>
                <a:lnTo>
                  <a:pt x="5410200" y="2971800"/>
                </a:lnTo>
                <a:lnTo>
                  <a:pt x="5410200" y="2984500"/>
                </a:lnTo>
                <a:lnTo>
                  <a:pt x="5410200" y="2997200"/>
                </a:lnTo>
                <a:lnTo>
                  <a:pt x="5410200" y="3009900"/>
                </a:lnTo>
                <a:lnTo>
                  <a:pt x="5410200" y="3022600"/>
                </a:lnTo>
                <a:lnTo>
                  <a:pt x="5410200" y="3035300"/>
                </a:lnTo>
                <a:lnTo>
                  <a:pt x="5410200" y="3048000"/>
                </a:lnTo>
                <a:lnTo>
                  <a:pt x="5410200" y="3060700"/>
                </a:lnTo>
                <a:lnTo>
                  <a:pt x="5410200" y="3073400"/>
                </a:lnTo>
                <a:lnTo>
                  <a:pt x="5410200" y="3086100"/>
                </a:lnTo>
                <a:lnTo>
                  <a:pt x="5410200" y="3098800"/>
                </a:lnTo>
                <a:lnTo>
                  <a:pt x="5410200" y="3111500"/>
                </a:lnTo>
                <a:lnTo>
                  <a:pt x="5410200" y="3124200"/>
                </a:lnTo>
                <a:lnTo>
                  <a:pt x="5410200" y="3136900"/>
                </a:lnTo>
                <a:lnTo>
                  <a:pt x="5410200" y="3149600"/>
                </a:lnTo>
                <a:lnTo>
                  <a:pt x="5410200" y="3162300"/>
                </a:lnTo>
                <a:lnTo>
                  <a:pt x="5410200" y="3175000"/>
                </a:lnTo>
                <a:lnTo>
                  <a:pt x="5410200" y="3187700"/>
                </a:lnTo>
                <a:lnTo>
                  <a:pt x="5410200" y="3200400"/>
                </a:lnTo>
                <a:lnTo>
                  <a:pt x="5410200" y="3213100"/>
                </a:lnTo>
                <a:lnTo>
                  <a:pt x="5410200" y="3225800"/>
                </a:lnTo>
                <a:lnTo>
                  <a:pt x="5410200" y="3238500"/>
                </a:lnTo>
                <a:lnTo>
                  <a:pt x="5410200" y="3251200"/>
                </a:lnTo>
                <a:lnTo>
                  <a:pt x="5410200" y="3263900"/>
                </a:lnTo>
                <a:lnTo>
                  <a:pt x="5410200" y="3276600"/>
                </a:lnTo>
                <a:lnTo>
                  <a:pt x="5410200" y="3289300"/>
                </a:lnTo>
                <a:lnTo>
                  <a:pt x="5410200" y="3302000"/>
                </a:lnTo>
                <a:lnTo>
                  <a:pt x="5410200" y="3314700"/>
                </a:lnTo>
                <a:lnTo>
                  <a:pt x="5410200" y="3327400"/>
                </a:lnTo>
                <a:lnTo>
                  <a:pt x="5410200" y="3340100"/>
                </a:lnTo>
                <a:lnTo>
                  <a:pt x="5410200" y="3352800"/>
                </a:lnTo>
                <a:lnTo>
                  <a:pt x="5410200" y="3365500"/>
                </a:lnTo>
                <a:lnTo>
                  <a:pt x="5410200" y="3378200"/>
                </a:lnTo>
                <a:lnTo>
                  <a:pt x="5410200" y="3390900"/>
                </a:lnTo>
                <a:lnTo>
                  <a:pt x="5410200" y="3403600"/>
                </a:lnTo>
                <a:lnTo>
                  <a:pt x="5410200" y="3416300"/>
                </a:lnTo>
                <a:lnTo>
                  <a:pt x="5410200" y="3429000"/>
                </a:lnTo>
                <a:lnTo>
                  <a:pt x="5410200" y="3441700"/>
                </a:lnTo>
                <a:lnTo>
                  <a:pt x="5410200" y="3454400"/>
                </a:lnTo>
                <a:lnTo>
                  <a:pt x="5410200" y="3467100"/>
                </a:lnTo>
                <a:lnTo>
                  <a:pt x="5410200" y="3479800"/>
                </a:lnTo>
                <a:lnTo>
                  <a:pt x="5410200" y="3492500"/>
                </a:lnTo>
                <a:lnTo>
                  <a:pt x="5410200" y="3505200"/>
                </a:lnTo>
                <a:lnTo>
                  <a:pt x="5410200" y="3517900"/>
                </a:lnTo>
                <a:lnTo>
                  <a:pt x="5410200" y="3530600"/>
                </a:lnTo>
                <a:lnTo>
                  <a:pt x="5410200" y="3543300"/>
                </a:lnTo>
                <a:lnTo>
                  <a:pt x="5410200" y="3556000"/>
                </a:lnTo>
                <a:lnTo>
                  <a:pt x="5410200" y="3568700"/>
                </a:lnTo>
                <a:lnTo>
                  <a:pt x="5410200" y="3581400"/>
                </a:lnTo>
                <a:lnTo>
                  <a:pt x="5410200" y="3594100"/>
                </a:lnTo>
                <a:lnTo>
                  <a:pt x="5410200" y="3606800"/>
                </a:lnTo>
                <a:lnTo>
                  <a:pt x="5410200" y="3619500"/>
                </a:lnTo>
                <a:lnTo>
                  <a:pt x="5410200" y="3632200"/>
                </a:lnTo>
                <a:lnTo>
                  <a:pt x="5410200" y="3644900"/>
                </a:lnTo>
                <a:lnTo>
                  <a:pt x="5410200" y="3657600"/>
                </a:lnTo>
                <a:lnTo>
                  <a:pt x="5410200" y="3670300"/>
                </a:lnTo>
                <a:lnTo>
                  <a:pt x="5410200" y="3683000"/>
                </a:lnTo>
                <a:lnTo>
                  <a:pt x="5410200" y="3695700"/>
                </a:lnTo>
                <a:lnTo>
                  <a:pt x="5410200" y="3708400"/>
                </a:lnTo>
                <a:lnTo>
                  <a:pt x="5410200" y="3721100"/>
                </a:lnTo>
                <a:lnTo>
                  <a:pt x="5410200" y="3733800"/>
                </a:lnTo>
                <a:lnTo>
                  <a:pt x="5410200" y="3746500"/>
                </a:lnTo>
                <a:lnTo>
                  <a:pt x="5410200" y="3759200"/>
                </a:lnTo>
                <a:lnTo>
                  <a:pt x="5410200" y="3771900"/>
                </a:lnTo>
                <a:lnTo>
                  <a:pt x="5410200" y="3784600"/>
                </a:lnTo>
                <a:lnTo>
                  <a:pt x="5410200" y="3797300"/>
                </a:lnTo>
                <a:lnTo>
                  <a:pt x="5410200" y="3810000"/>
                </a:lnTo>
                <a:lnTo>
                  <a:pt x="5410200" y="3822700"/>
                </a:lnTo>
                <a:lnTo>
                  <a:pt x="5410200" y="3835400"/>
                </a:lnTo>
                <a:lnTo>
                  <a:pt x="5410200" y="3848100"/>
                </a:lnTo>
                <a:lnTo>
                  <a:pt x="5410200" y="3860800"/>
                </a:lnTo>
                <a:lnTo>
                  <a:pt x="5410200" y="3873500"/>
                </a:lnTo>
                <a:lnTo>
                  <a:pt x="5410200" y="3886200"/>
                </a:lnTo>
                <a:lnTo>
                  <a:pt x="5410200" y="3898900"/>
                </a:lnTo>
                <a:lnTo>
                  <a:pt x="5410200" y="3911600"/>
                </a:lnTo>
                <a:lnTo>
                  <a:pt x="5410200" y="3924300"/>
                </a:lnTo>
                <a:lnTo>
                  <a:pt x="5410200" y="3937000"/>
                </a:lnTo>
                <a:lnTo>
                  <a:pt x="5410200" y="3949700"/>
                </a:lnTo>
                <a:lnTo>
                  <a:pt x="5410200" y="3962400"/>
                </a:lnTo>
                <a:lnTo>
                  <a:pt x="5410200" y="3975100"/>
                </a:lnTo>
                <a:lnTo>
                  <a:pt x="5410200" y="3987800"/>
                </a:lnTo>
                <a:lnTo>
                  <a:pt x="5410200" y="4000500"/>
                </a:lnTo>
                <a:lnTo>
                  <a:pt x="5410200" y="4013200"/>
                </a:lnTo>
                <a:lnTo>
                  <a:pt x="5410200" y="4025900"/>
                </a:lnTo>
                <a:lnTo>
                  <a:pt x="5410200" y="4038600"/>
                </a:lnTo>
                <a:lnTo>
                  <a:pt x="5410200" y="4051300"/>
                </a:lnTo>
                <a:lnTo>
                  <a:pt x="5410200" y="4064000"/>
                </a:lnTo>
                <a:lnTo>
                  <a:pt x="5410200" y="4076700"/>
                </a:lnTo>
                <a:lnTo>
                  <a:pt x="5410200" y="4089400"/>
                </a:lnTo>
                <a:lnTo>
                  <a:pt x="5410200" y="4102100"/>
                </a:lnTo>
                <a:lnTo>
                  <a:pt x="5410200" y="4114800"/>
                </a:lnTo>
                <a:lnTo>
                  <a:pt x="5410200" y="4127500"/>
                </a:lnTo>
                <a:lnTo>
                  <a:pt x="5410200" y="4140200"/>
                </a:lnTo>
                <a:lnTo>
                  <a:pt x="5410200" y="4152900"/>
                </a:lnTo>
                <a:lnTo>
                  <a:pt x="5410200" y="4165600"/>
                </a:lnTo>
                <a:lnTo>
                  <a:pt x="5410200" y="4178300"/>
                </a:lnTo>
                <a:lnTo>
                  <a:pt x="5410200" y="4191000"/>
                </a:lnTo>
                <a:lnTo>
                  <a:pt x="5410200" y="4203700"/>
                </a:lnTo>
                <a:lnTo>
                  <a:pt x="5410200" y="4216400"/>
                </a:lnTo>
                <a:lnTo>
                  <a:pt x="5410200" y="4229100"/>
                </a:lnTo>
                <a:lnTo>
                  <a:pt x="5410200" y="4241800"/>
                </a:lnTo>
                <a:lnTo>
                  <a:pt x="5410200" y="4254500"/>
                </a:lnTo>
                <a:lnTo>
                  <a:pt x="5410200" y="4267200"/>
                </a:lnTo>
                <a:lnTo>
                  <a:pt x="5410200" y="4279900"/>
                </a:lnTo>
                <a:lnTo>
                  <a:pt x="5410200" y="4292600"/>
                </a:lnTo>
                <a:lnTo>
                  <a:pt x="5410200" y="4305300"/>
                </a:lnTo>
                <a:lnTo>
                  <a:pt x="5410200" y="4318000"/>
                </a:lnTo>
                <a:lnTo>
                  <a:pt x="5410200" y="4330700"/>
                </a:lnTo>
                <a:lnTo>
                  <a:pt x="5410200" y="4343400"/>
                </a:lnTo>
                <a:lnTo>
                  <a:pt x="5410200" y="4356100"/>
                </a:lnTo>
                <a:lnTo>
                  <a:pt x="5410200" y="4368800"/>
                </a:lnTo>
                <a:lnTo>
                  <a:pt x="5410200" y="4381500"/>
                </a:lnTo>
                <a:lnTo>
                  <a:pt x="5410200" y="4394200"/>
                </a:lnTo>
                <a:lnTo>
                  <a:pt x="5410200" y="4406900"/>
                </a:lnTo>
                <a:lnTo>
                  <a:pt x="5410200" y="4419600"/>
                </a:lnTo>
                <a:lnTo>
                  <a:pt x="5410200" y="4432300"/>
                </a:lnTo>
                <a:lnTo>
                  <a:pt x="5410200" y="4445000"/>
                </a:lnTo>
                <a:lnTo>
                  <a:pt x="5410200" y="4457700"/>
                </a:lnTo>
                <a:lnTo>
                  <a:pt x="5410200" y="4470400"/>
                </a:lnTo>
                <a:lnTo>
                  <a:pt x="5410200" y="4483100"/>
                </a:lnTo>
                <a:lnTo>
                  <a:pt x="5410200" y="4495800"/>
                </a:lnTo>
                <a:lnTo>
                  <a:pt x="5410200" y="4508500"/>
                </a:lnTo>
                <a:lnTo>
                  <a:pt x="5410200" y="4521200"/>
                </a:lnTo>
                <a:lnTo>
                  <a:pt x="5410200" y="4533900"/>
                </a:lnTo>
                <a:lnTo>
                  <a:pt x="5410200" y="4546600"/>
                </a:lnTo>
                <a:lnTo>
                  <a:pt x="5410200" y="4559300"/>
                </a:lnTo>
                <a:lnTo>
                  <a:pt x="5410200" y="4559300"/>
                </a:lnTo>
                <a:lnTo>
                  <a:pt x="5410200" y="4572000"/>
                </a:lnTo>
                <a:lnTo>
                  <a:pt x="5410200" y="4584700"/>
                </a:lnTo>
                <a:lnTo>
                  <a:pt x="5410200" y="4597400"/>
                </a:lnTo>
                <a:lnTo>
                  <a:pt x="5410200" y="4610100"/>
                </a:lnTo>
                <a:lnTo>
                  <a:pt x="5410200" y="4622800"/>
                </a:lnTo>
                <a:lnTo>
                  <a:pt x="5410200" y="4635500"/>
                </a:lnTo>
                <a:lnTo>
                  <a:pt x="5410200" y="4648200"/>
                </a:lnTo>
                <a:lnTo>
                  <a:pt x="5410200" y="4660900"/>
                </a:lnTo>
                <a:lnTo>
                  <a:pt x="5410200" y="4673600"/>
                </a:lnTo>
                <a:lnTo>
                  <a:pt x="5410200" y="4686300"/>
                </a:lnTo>
                <a:lnTo>
                  <a:pt x="5410200" y="4699000"/>
                </a:lnTo>
                <a:lnTo>
                  <a:pt x="5410200" y="4711700"/>
                </a:lnTo>
                <a:lnTo>
                  <a:pt x="5410200" y="4724400"/>
                </a:lnTo>
                <a:lnTo>
                  <a:pt x="5410200" y="4737100"/>
                </a:lnTo>
                <a:lnTo>
                  <a:pt x="5410200" y="4749800"/>
                </a:lnTo>
                <a:lnTo>
                  <a:pt x="5410200" y="4762500"/>
                </a:lnTo>
                <a:lnTo>
                  <a:pt x="5410200" y="4775200"/>
                </a:lnTo>
                <a:lnTo>
                  <a:pt x="5410200" y="4787900"/>
                </a:lnTo>
                <a:lnTo>
                  <a:pt x="5410200" y="4800600"/>
                </a:lnTo>
                <a:lnTo>
                  <a:pt x="5410200" y="4813300"/>
                </a:lnTo>
                <a:lnTo>
                  <a:pt x="5410200" y="4826000"/>
                </a:lnTo>
                <a:lnTo>
                  <a:pt x="5410200" y="4838700"/>
                </a:lnTo>
                <a:lnTo>
                  <a:pt x="5410200" y="4851400"/>
                </a:lnTo>
                <a:lnTo>
                  <a:pt x="5410200" y="4864100"/>
                </a:lnTo>
                <a:lnTo>
                  <a:pt x="5410200" y="4876800"/>
                </a:lnTo>
                <a:lnTo>
                  <a:pt x="5410200" y="4889500"/>
                </a:lnTo>
                <a:lnTo>
                  <a:pt x="5410200" y="4902200"/>
                </a:lnTo>
                <a:lnTo>
                  <a:pt x="5410200" y="4914900"/>
                </a:lnTo>
                <a:lnTo>
                  <a:pt x="5410200" y="4927600"/>
                </a:lnTo>
                <a:lnTo>
                  <a:pt x="5410200" y="4940300"/>
                </a:lnTo>
                <a:lnTo>
                  <a:pt x="5410200" y="4953000"/>
                </a:lnTo>
                <a:lnTo>
                  <a:pt x="5410200" y="4965700"/>
                </a:lnTo>
                <a:lnTo>
                  <a:pt x="5410200" y="4978400"/>
                </a:lnTo>
                <a:lnTo>
                  <a:pt x="5410200" y="4991100"/>
                </a:lnTo>
                <a:lnTo>
                  <a:pt x="5410200" y="5003800"/>
                </a:lnTo>
                <a:lnTo>
                  <a:pt x="5410200" y="5016500"/>
                </a:lnTo>
                <a:lnTo>
                  <a:pt x="5410200" y="5029200"/>
                </a:lnTo>
                <a:lnTo>
                  <a:pt x="5410200" y="5041900"/>
                </a:lnTo>
                <a:lnTo>
                  <a:pt x="5410200" y="5054600"/>
                </a:lnTo>
                <a:lnTo>
                  <a:pt x="5410200" y="5067300"/>
                </a:lnTo>
                <a:lnTo>
                  <a:pt x="5410200" y="5080000"/>
                </a:lnTo>
                <a:lnTo>
                  <a:pt x="5410200" y="5092700"/>
                </a:lnTo>
                <a:lnTo>
                  <a:pt x="5410200" y="5105400"/>
                </a:lnTo>
                <a:lnTo>
                  <a:pt x="5410200" y="5118100"/>
                </a:lnTo>
                <a:lnTo>
                  <a:pt x="5410200" y="5130800"/>
                </a:lnTo>
                <a:lnTo>
                  <a:pt x="5410200" y="5143500"/>
                </a:lnTo>
                <a:lnTo>
                  <a:pt x="5410200" y="5156200"/>
                </a:lnTo>
                <a:lnTo>
                  <a:pt x="5410200" y="5168900"/>
                </a:lnTo>
                <a:lnTo>
                  <a:pt x="5410200" y="5181600"/>
                </a:lnTo>
                <a:lnTo>
                  <a:pt x="5410200" y="5194300"/>
                </a:lnTo>
                <a:lnTo>
                  <a:pt x="5410200" y="5207000"/>
                </a:lnTo>
                <a:lnTo>
                  <a:pt x="5410200" y="5219700"/>
                </a:lnTo>
                <a:lnTo>
                  <a:pt x="5410200" y="5232400"/>
                </a:lnTo>
                <a:lnTo>
                  <a:pt x="5410200" y="5245100"/>
                </a:lnTo>
                <a:lnTo>
                  <a:pt x="5410200" y="5257800"/>
                </a:lnTo>
                <a:lnTo>
                  <a:pt x="5410200" y="5270500"/>
                </a:lnTo>
                <a:lnTo>
                  <a:pt x="5410200" y="5283200"/>
                </a:lnTo>
                <a:lnTo>
                  <a:pt x="5410200" y="5295900"/>
                </a:lnTo>
                <a:lnTo>
                  <a:pt x="5410200" y="5308600"/>
                </a:lnTo>
                <a:lnTo>
                  <a:pt x="5410200" y="5321300"/>
                </a:lnTo>
                <a:lnTo>
                  <a:pt x="5410200" y="5334000"/>
                </a:lnTo>
                <a:lnTo>
                  <a:pt x="5410200" y="5346700"/>
                </a:lnTo>
                <a:lnTo>
                  <a:pt x="5410200" y="5359400"/>
                </a:lnTo>
                <a:lnTo>
                  <a:pt x="5410200" y="5372100"/>
                </a:lnTo>
                <a:lnTo>
                  <a:pt x="5410200" y="5384800"/>
                </a:lnTo>
                <a:lnTo>
                  <a:pt x="5410200" y="5397500"/>
                </a:lnTo>
                <a:lnTo>
                  <a:pt x="5410200" y="5410200"/>
                </a:lnTo>
                <a:lnTo>
                  <a:pt x="5410200" y="5422900"/>
                </a:lnTo>
                <a:lnTo>
                  <a:pt x="5410200" y="5435600"/>
                </a:lnTo>
                <a:lnTo>
                  <a:pt x="5410200" y="5448300"/>
                </a:lnTo>
                <a:lnTo>
                  <a:pt x="5410200" y="5461000"/>
                </a:lnTo>
                <a:lnTo>
                  <a:pt x="5410200" y="5473700"/>
                </a:lnTo>
                <a:lnTo>
                  <a:pt x="5410200" y="5486400"/>
                </a:lnTo>
                <a:lnTo>
                  <a:pt x="5410200" y="5499100"/>
                </a:lnTo>
                <a:lnTo>
                  <a:pt x="5410200" y="5511800"/>
                </a:lnTo>
                <a:lnTo>
                  <a:pt x="5410200" y="5524500"/>
                </a:lnTo>
                <a:lnTo>
                  <a:pt x="5410200" y="5537200"/>
                </a:lnTo>
                <a:lnTo>
                  <a:pt x="5410200" y="5549900"/>
                </a:lnTo>
                <a:lnTo>
                  <a:pt x="5410200" y="5562600"/>
                </a:lnTo>
                <a:lnTo>
                  <a:pt x="5410200" y="5575300"/>
                </a:lnTo>
                <a:lnTo>
                  <a:pt x="5410200" y="5588000"/>
                </a:lnTo>
                <a:lnTo>
                  <a:pt x="5410200" y="5600700"/>
                </a:lnTo>
                <a:lnTo>
                  <a:pt x="5410200" y="5613400"/>
                </a:lnTo>
                <a:lnTo>
                  <a:pt x="5410200" y="5626100"/>
                </a:lnTo>
                <a:lnTo>
                  <a:pt x="5410200" y="5638800"/>
                </a:lnTo>
                <a:lnTo>
                  <a:pt x="5410200" y="5651500"/>
                </a:lnTo>
                <a:lnTo>
                  <a:pt x="5410200" y="5664200"/>
                </a:lnTo>
                <a:lnTo>
                  <a:pt x="5410200" y="5676900"/>
                </a:lnTo>
                <a:lnTo>
                  <a:pt x="5410200" y="5689600"/>
                </a:lnTo>
                <a:lnTo>
                  <a:pt x="5410200" y="5702300"/>
                </a:lnTo>
                <a:lnTo>
                  <a:pt x="5410200" y="5715000"/>
                </a:lnTo>
                <a:lnTo>
                  <a:pt x="5410200" y="5727700"/>
                </a:lnTo>
                <a:lnTo>
                  <a:pt x="5410200" y="5740400"/>
                </a:lnTo>
                <a:lnTo>
                  <a:pt x="5410200" y="5753100"/>
                </a:lnTo>
                <a:lnTo>
                  <a:pt x="5410200" y="5765800"/>
                </a:lnTo>
                <a:lnTo>
                  <a:pt x="5410200" y="5778500"/>
                </a:lnTo>
                <a:lnTo>
                  <a:pt x="5410200" y="5791200"/>
                </a:lnTo>
                <a:lnTo>
                  <a:pt x="5410200" y="5803900"/>
                </a:lnTo>
                <a:lnTo>
                  <a:pt x="5410200" y="5816600"/>
                </a:lnTo>
                <a:lnTo>
                  <a:pt x="5410200" y="5829300"/>
                </a:lnTo>
                <a:lnTo>
                  <a:pt x="5410200" y="5842000"/>
                </a:lnTo>
                <a:lnTo>
                  <a:pt x="5410200" y="5854700"/>
                </a:lnTo>
                <a:lnTo>
                  <a:pt x="5410200" y="5867400"/>
                </a:lnTo>
                <a:lnTo>
                  <a:pt x="5410200" y="5880100"/>
                </a:lnTo>
                <a:lnTo>
                  <a:pt x="5410200" y="5892800"/>
                </a:lnTo>
                <a:lnTo>
                  <a:pt x="5410200" y="5905500"/>
                </a:lnTo>
                <a:lnTo>
                  <a:pt x="5410200" y="5918200"/>
                </a:lnTo>
                <a:lnTo>
                  <a:pt x="5410200" y="5930900"/>
                </a:lnTo>
                <a:lnTo>
                  <a:pt x="5410200" y="5943600"/>
                </a:lnTo>
                <a:lnTo>
                  <a:pt x="5410200" y="5956300"/>
                </a:lnTo>
                <a:lnTo>
                  <a:pt x="5410200" y="5969000"/>
                </a:lnTo>
                <a:lnTo>
                  <a:pt x="5410200" y="5981700"/>
                </a:lnTo>
                <a:lnTo>
                  <a:pt x="5410200" y="5994400"/>
                </a:lnTo>
                <a:lnTo>
                  <a:pt x="5410200" y="6007100"/>
                </a:lnTo>
                <a:lnTo>
                  <a:pt x="5410200" y="6019800"/>
                </a:lnTo>
                <a:lnTo>
                  <a:pt x="5410200" y="6032500"/>
                </a:lnTo>
                <a:lnTo>
                  <a:pt x="5410200" y="6045200"/>
                </a:lnTo>
                <a:lnTo>
                  <a:pt x="5410200" y="6057900"/>
                </a:lnTo>
                <a:lnTo>
                  <a:pt x="5410200" y="6070600"/>
                </a:lnTo>
                <a:lnTo>
                  <a:pt x="5410200" y="6083300"/>
                </a:lnTo>
                <a:lnTo>
                  <a:pt x="5410200" y="6096000"/>
                </a:lnTo>
                <a:lnTo>
                  <a:pt x="5410200" y="6108700"/>
                </a:lnTo>
                <a:lnTo>
                  <a:pt x="5410200" y="6121400"/>
                </a:lnTo>
                <a:lnTo>
                  <a:pt x="5410200" y="6134100"/>
                </a:lnTo>
                <a:lnTo>
                  <a:pt x="5410200" y="6146800"/>
                </a:lnTo>
                <a:lnTo>
                  <a:pt x="5410200" y="6159500"/>
                </a:lnTo>
                <a:lnTo>
                  <a:pt x="5410200" y="6172200"/>
                </a:lnTo>
                <a:lnTo>
                  <a:pt x="5410200" y="6184900"/>
                </a:lnTo>
                <a:lnTo>
                  <a:pt x="5410200" y="6197600"/>
                </a:lnTo>
                <a:lnTo>
                  <a:pt x="5410200" y="6210300"/>
                </a:lnTo>
                <a:lnTo>
                  <a:pt x="5410200" y="6223000"/>
                </a:lnTo>
                <a:lnTo>
                  <a:pt x="5410200" y="6235700"/>
                </a:lnTo>
                <a:lnTo>
                  <a:pt x="5410200" y="6248400"/>
                </a:lnTo>
                <a:lnTo>
                  <a:pt x="5410200" y="6261100"/>
                </a:lnTo>
                <a:lnTo>
                  <a:pt x="5410200" y="6273800"/>
                </a:lnTo>
                <a:lnTo>
                  <a:pt x="5410200" y="6286500"/>
                </a:lnTo>
                <a:lnTo>
                  <a:pt x="5410200" y="6299200"/>
                </a:lnTo>
                <a:lnTo>
                  <a:pt x="5410200" y="6311900"/>
                </a:lnTo>
                <a:lnTo>
                  <a:pt x="5410200" y="6324600"/>
                </a:lnTo>
                <a:lnTo>
                  <a:pt x="5410200" y="6337300"/>
                </a:lnTo>
                <a:lnTo>
                  <a:pt x="5410200" y="6350000"/>
                </a:lnTo>
                <a:lnTo>
                  <a:pt x="5410200" y="6362700"/>
                </a:lnTo>
                <a:lnTo>
                  <a:pt x="5410200" y="6375400"/>
                </a:lnTo>
                <a:lnTo>
                  <a:pt x="5410200" y="6388100"/>
                </a:lnTo>
                <a:lnTo>
                  <a:pt x="5410200" y="6400800"/>
                </a:lnTo>
                <a:lnTo>
                  <a:pt x="5410200" y="6413500"/>
                </a:lnTo>
                <a:lnTo>
                  <a:pt x="5410200" y="6426200"/>
                </a:lnTo>
                <a:lnTo>
                  <a:pt x="5410200" y="6438900"/>
                </a:lnTo>
                <a:lnTo>
                  <a:pt x="5410200" y="6451600"/>
                </a:lnTo>
                <a:lnTo>
                  <a:pt x="5410200" y="6464300"/>
                </a:lnTo>
                <a:lnTo>
                  <a:pt x="5410200" y="6477000"/>
                </a:lnTo>
                <a:lnTo>
                  <a:pt x="5410200" y="6489700"/>
                </a:lnTo>
                <a:lnTo>
                  <a:pt x="5410200" y="6502400"/>
                </a:lnTo>
                <a:lnTo>
                  <a:pt x="5410200" y="6515100"/>
                </a:lnTo>
                <a:lnTo>
                  <a:pt x="5410200" y="6527800"/>
                </a:lnTo>
                <a:lnTo>
                  <a:pt x="5410200" y="6540500"/>
                </a:lnTo>
                <a:lnTo>
                  <a:pt x="5410200" y="6553200"/>
                </a:lnTo>
                <a:lnTo>
                  <a:pt x="5410200" y="6565900"/>
                </a:lnTo>
                <a:lnTo>
                  <a:pt x="5410200" y="6578600"/>
                </a:lnTo>
                <a:lnTo>
                  <a:pt x="5410200" y="6591300"/>
                </a:lnTo>
                <a:lnTo>
                  <a:pt x="5410200" y="6604000"/>
                </a:lnTo>
                <a:lnTo>
                  <a:pt x="5410200" y="6616700"/>
                </a:lnTo>
                <a:lnTo>
                  <a:pt x="5410200" y="6629400"/>
                </a:lnTo>
                <a:lnTo>
                  <a:pt x="5410200" y="6642100"/>
                </a:lnTo>
                <a:lnTo>
                  <a:pt x="5410200" y="6654800"/>
                </a:lnTo>
                <a:lnTo>
                  <a:pt x="5410200" y="6667500"/>
                </a:lnTo>
                <a:lnTo>
                  <a:pt x="5410200" y="6680200"/>
                </a:lnTo>
                <a:lnTo>
                  <a:pt x="5410200" y="6692900"/>
                </a:lnTo>
                <a:lnTo>
                  <a:pt x="5410200" y="6705600"/>
                </a:lnTo>
                <a:lnTo>
                  <a:pt x="5410200" y="6718300"/>
                </a:lnTo>
                <a:lnTo>
                  <a:pt x="5410200" y="6731000"/>
                </a:lnTo>
                <a:lnTo>
                  <a:pt x="5410200" y="6743700"/>
                </a:lnTo>
                <a:lnTo>
                  <a:pt x="5410200" y="6756400"/>
                </a:lnTo>
                <a:lnTo>
                  <a:pt x="5410200" y="6769100"/>
                </a:lnTo>
                <a:lnTo>
                  <a:pt x="5410200" y="6781800"/>
                </a:lnTo>
                <a:lnTo>
                  <a:pt x="5410200" y="6794500"/>
                </a:lnTo>
                <a:lnTo>
                  <a:pt x="5410200" y="6807200"/>
                </a:lnTo>
                <a:lnTo>
                  <a:pt x="5410200" y="6819900"/>
                </a:lnTo>
                <a:lnTo>
                  <a:pt x="5410200" y="6832600"/>
                </a:lnTo>
                <a:lnTo>
                  <a:pt x="5410200" y="6845300"/>
                </a:lnTo>
                <a:lnTo>
                  <a:pt x="5410200" y="6858000"/>
                </a:lnTo>
                <a:lnTo>
                  <a:pt x="5410200" y="6870700"/>
                </a:lnTo>
                <a:lnTo>
                  <a:pt x="5410200" y="6883400"/>
                </a:lnTo>
                <a:lnTo>
                  <a:pt x="5410200" y="6896100"/>
                </a:lnTo>
                <a:lnTo>
                  <a:pt x="5410200" y="6908800"/>
                </a:lnTo>
                <a:lnTo>
                  <a:pt x="5410200" y="6921500"/>
                </a:lnTo>
                <a:lnTo>
                  <a:pt x="5410200" y="6934200"/>
                </a:lnTo>
                <a:lnTo>
                  <a:pt x="5410200" y="6946900"/>
                </a:lnTo>
                <a:lnTo>
                  <a:pt x="5410200" y="6959600"/>
                </a:lnTo>
                <a:lnTo>
                  <a:pt x="5410200" y="6972300"/>
                </a:lnTo>
                <a:lnTo>
                  <a:pt x="5410200" y="6985000"/>
                </a:lnTo>
                <a:lnTo>
                  <a:pt x="5410200" y="6997700"/>
                </a:lnTo>
                <a:lnTo>
                  <a:pt x="5410200" y="7010400"/>
                </a:lnTo>
                <a:lnTo>
                  <a:pt x="5410200" y="7023100"/>
                </a:lnTo>
                <a:lnTo>
                  <a:pt x="5410200" y="7035800"/>
                </a:lnTo>
                <a:lnTo>
                  <a:pt x="5410200" y="7048500"/>
                </a:lnTo>
                <a:lnTo>
                  <a:pt x="5410200" y="7061200"/>
                </a:lnTo>
                <a:lnTo>
                  <a:pt x="5410200" y="7073900"/>
                </a:lnTo>
                <a:lnTo>
                  <a:pt x="5410200" y="7086600"/>
                </a:lnTo>
                <a:lnTo>
                  <a:pt x="5410200" y="7099300"/>
                </a:lnTo>
                <a:lnTo>
                  <a:pt x="5410200" y="7112000"/>
                </a:lnTo>
                <a:lnTo>
                  <a:pt x="5410200" y="7124700"/>
                </a:lnTo>
                <a:lnTo>
                  <a:pt x="5410200" y="7137400"/>
                </a:lnTo>
                <a:lnTo>
                  <a:pt x="5410200" y="7150100"/>
                </a:lnTo>
                <a:lnTo>
                  <a:pt x="5410200" y="7162800"/>
                </a:lnTo>
                <a:lnTo>
                  <a:pt x="5410200" y="7175500"/>
                </a:lnTo>
                <a:lnTo>
                  <a:pt x="5410200" y="7188200"/>
                </a:lnTo>
                <a:lnTo>
                  <a:pt x="5410200" y="7200900"/>
                </a:lnTo>
                <a:lnTo>
                  <a:pt x="5410200" y="7213600"/>
                </a:lnTo>
                <a:lnTo>
                  <a:pt x="5410200" y="7226300"/>
                </a:lnTo>
                <a:lnTo>
                  <a:pt x="5410200" y="7239000"/>
                </a:lnTo>
                <a:lnTo>
                  <a:pt x="5410200" y="7251700"/>
                </a:lnTo>
                <a:lnTo>
                  <a:pt x="5410200" y="7264400"/>
                </a:lnTo>
                <a:lnTo>
                  <a:pt x="5410200" y="7277100"/>
                </a:lnTo>
                <a:lnTo>
                  <a:pt x="5410200" y="7289800"/>
                </a:lnTo>
                <a:lnTo>
                  <a:pt x="5410200" y="7302500"/>
                </a:lnTo>
                <a:lnTo>
                  <a:pt x="5410200" y="7315200"/>
                </a:lnTo>
                <a:lnTo>
                  <a:pt x="5410200" y="7327900"/>
                </a:lnTo>
                <a:lnTo>
                  <a:pt x="5410200" y="7340600"/>
                </a:lnTo>
                <a:lnTo>
                  <a:pt x="5410200" y="7353300"/>
                </a:lnTo>
                <a:lnTo>
                  <a:pt x="5410200" y="7366000"/>
                </a:lnTo>
                <a:lnTo>
                  <a:pt x="5410200" y="7378700"/>
                </a:lnTo>
                <a:lnTo>
                  <a:pt x="5410200" y="7391400"/>
                </a:lnTo>
                <a:lnTo>
                  <a:pt x="5410200" y="7404100"/>
                </a:lnTo>
                <a:lnTo>
                  <a:pt x="5410200" y="7416800"/>
                </a:lnTo>
                <a:lnTo>
                  <a:pt x="5410200" y="7429500"/>
                </a:lnTo>
                <a:lnTo>
                  <a:pt x="5410200" y="7442200"/>
                </a:lnTo>
                <a:lnTo>
                  <a:pt x="5410200" y="7454900"/>
                </a:lnTo>
                <a:lnTo>
                  <a:pt x="5410200" y="7467600"/>
                </a:lnTo>
                <a:lnTo>
                  <a:pt x="5410200" y="7480300"/>
                </a:lnTo>
                <a:lnTo>
                  <a:pt x="5410200" y="7493000"/>
                </a:lnTo>
                <a:lnTo>
                  <a:pt x="5410200" y="7505700"/>
                </a:lnTo>
                <a:lnTo>
                  <a:pt x="5410200" y="7518400"/>
                </a:lnTo>
                <a:lnTo>
                  <a:pt x="5410200" y="7531100"/>
                </a:lnTo>
                <a:lnTo>
                  <a:pt x="5410200" y="7543800"/>
                </a:lnTo>
                <a:lnTo>
                  <a:pt x="5410200" y="7556500"/>
                </a:lnTo>
                <a:lnTo>
                  <a:pt x="5410200" y="7569200"/>
                </a:lnTo>
                <a:lnTo>
                  <a:pt x="5410200" y="7581900"/>
                </a:lnTo>
                <a:lnTo>
                  <a:pt x="5410200" y="7594600"/>
                </a:lnTo>
                <a:lnTo>
                  <a:pt x="5410200" y="7607300"/>
                </a:lnTo>
                <a:lnTo>
                  <a:pt x="5410200" y="7620000"/>
                </a:lnTo>
                <a:lnTo>
                  <a:pt x="5410200" y="7632700"/>
                </a:lnTo>
                <a:lnTo>
                  <a:pt x="5410200" y="7645400"/>
                </a:lnTo>
                <a:lnTo>
                  <a:pt x="5410200" y="7658100"/>
                </a:lnTo>
                <a:lnTo>
                  <a:pt x="5410200" y="7670800"/>
                </a:lnTo>
                <a:lnTo>
                  <a:pt x="5410200" y="7683500"/>
                </a:lnTo>
                <a:lnTo>
                  <a:pt x="5410200" y="7696200"/>
                </a:lnTo>
                <a:lnTo>
                  <a:pt x="5410200" y="7708900"/>
                </a:lnTo>
                <a:lnTo>
                  <a:pt x="5410200" y="7721600"/>
                </a:lnTo>
                <a:lnTo>
                  <a:pt x="5410200" y="7734300"/>
                </a:lnTo>
                <a:lnTo>
                  <a:pt x="5410200" y="7747000"/>
                </a:lnTo>
                <a:lnTo>
                  <a:pt x="5410200" y="7759700"/>
                </a:lnTo>
                <a:lnTo>
                  <a:pt x="5410200" y="7772400"/>
                </a:lnTo>
                <a:lnTo>
                  <a:pt x="5410200" y="7785100"/>
                </a:lnTo>
                <a:lnTo>
                  <a:pt x="5410200" y="7797800"/>
                </a:lnTo>
                <a:lnTo>
                  <a:pt x="5410200" y="7810500"/>
                </a:lnTo>
                <a:lnTo>
                  <a:pt x="5410200" y="7823200"/>
                </a:lnTo>
                <a:lnTo>
                  <a:pt x="5410200" y="7835900"/>
                </a:lnTo>
                <a:lnTo>
                  <a:pt x="5410200" y="7848600"/>
                </a:lnTo>
                <a:lnTo>
                  <a:pt x="5410200" y="7861300"/>
                </a:lnTo>
                <a:lnTo>
                  <a:pt x="5410200" y="7874000"/>
                </a:lnTo>
                <a:lnTo>
                  <a:pt x="5410200" y="7886700"/>
                </a:lnTo>
                <a:lnTo>
                  <a:pt x="5410200" y="7899400"/>
                </a:lnTo>
                <a:lnTo>
                  <a:pt x="5410200" y="7912100"/>
                </a:lnTo>
                <a:lnTo>
                  <a:pt x="5410200" y="7924800"/>
                </a:lnTo>
                <a:lnTo>
                  <a:pt x="5410200" y="7937500"/>
                </a:lnTo>
                <a:lnTo>
                  <a:pt x="5410200" y="7950200"/>
                </a:lnTo>
                <a:lnTo>
                  <a:pt x="5410200" y="7962900"/>
                </a:lnTo>
                <a:lnTo>
                  <a:pt x="5410200" y="7975600"/>
                </a:lnTo>
                <a:lnTo>
                  <a:pt x="5410200" y="7988300"/>
                </a:lnTo>
                <a:lnTo>
                  <a:pt x="5410200" y="8001000"/>
                </a:lnTo>
                <a:lnTo>
                  <a:pt x="5410200" y="8013700"/>
                </a:lnTo>
                <a:lnTo>
                  <a:pt x="5410200" y="8026400"/>
                </a:lnTo>
                <a:lnTo>
                  <a:pt x="5410200" y="8039100"/>
                </a:lnTo>
                <a:lnTo>
                  <a:pt x="5410200" y="8051800"/>
                </a:lnTo>
                <a:lnTo>
                  <a:pt x="5410200" y="8064500"/>
                </a:lnTo>
                <a:lnTo>
                  <a:pt x="5410200" y="8077200"/>
                </a:lnTo>
                <a:lnTo>
                  <a:pt x="5410200" y="8089900"/>
                </a:lnTo>
                <a:lnTo>
                  <a:pt x="5410200" y="8102600"/>
                </a:lnTo>
                <a:lnTo>
                  <a:pt x="5410200" y="8115300"/>
                </a:lnTo>
                <a:lnTo>
                  <a:pt x="5410200" y="8128000"/>
                </a:lnTo>
                <a:lnTo>
                  <a:pt x="5410200" y="8140700"/>
                </a:lnTo>
                <a:lnTo>
                  <a:pt x="5410200" y="8153400"/>
                </a:lnTo>
                <a:lnTo>
                  <a:pt x="5410200" y="8166100"/>
                </a:lnTo>
                <a:lnTo>
                  <a:pt x="5410200" y="8178800"/>
                </a:lnTo>
                <a:lnTo>
                  <a:pt x="5410200" y="8191500"/>
                </a:lnTo>
                <a:lnTo>
                  <a:pt x="5410200" y="8204200"/>
                </a:lnTo>
                <a:lnTo>
                  <a:pt x="5410200" y="8216900"/>
                </a:lnTo>
                <a:lnTo>
                  <a:pt x="5410200" y="8229600"/>
                </a:lnTo>
                <a:lnTo>
                  <a:pt x="5410200" y="8242300"/>
                </a:lnTo>
                <a:lnTo>
                  <a:pt x="5410200" y="8255000"/>
                </a:lnTo>
                <a:lnTo>
                  <a:pt x="5410200" y="8267700"/>
                </a:lnTo>
                <a:lnTo>
                  <a:pt x="5410200" y="8280400"/>
                </a:lnTo>
                <a:lnTo>
                  <a:pt x="5410200" y="8293100"/>
                </a:lnTo>
                <a:lnTo>
                  <a:pt x="5410200" y="8305800"/>
                </a:lnTo>
                <a:lnTo>
                  <a:pt x="5410200" y="8318500"/>
                </a:lnTo>
                <a:lnTo>
                  <a:pt x="5410200" y="8331200"/>
                </a:lnTo>
                <a:lnTo>
                  <a:pt x="5410200" y="8343900"/>
                </a:lnTo>
                <a:lnTo>
                  <a:pt x="5410200" y="8356600"/>
                </a:lnTo>
                <a:lnTo>
                  <a:pt x="5410200" y="8369300"/>
                </a:lnTo>
                <a:lnTo>
                  <a:pt x="5410200" y="8382000"/>
                </a:lnTo>
                <a:lnTo>
                  <a:pt x="5410200" y="8394700"/>
                </a:lnTo>
                <a:lnTo>
                  <a:pt x="5410200" y="8407400"/>
                </a:lnTo>
                <a:lnTo>
                  <a:pt x="5410200" y="8420100"/>
                </a:lnTo>
                <a:lnTo>
                  <a:pt x="5410200" y="8432800"/>
                </a:lnTo>
                <a:lnTo>
                  <a:pt x="5410200" y="8445500"/>
                </a:lnTo>
                <a:lnTo>
                  <a:pt x="5410200" y="8458200"/>
                </a:lnTo>
                <a:lnTo>
                  <a:pt x="5410200" y="8470900"/>
                </a:lnTo>
                <a:lnTo>
                  <a:pt x="5410200" y="8483600"/>
                </a:lnTo>
                <a:lnTo>
                  <a:pt x="5410200" y="8496300"/>
                </a:lnTo>
                <a:lnTo>
                  <a:pt x="5410200" y="8509000"/>
                </a:lnTo>
                <a:lnTo>
                  <a:pt x="5410200" y="8521700"/>
                </a:lnTo>
                <a:lnTo>
                  <a:pt x="5410200" y="8534400"/>
                </a:lnTo>
                <a:lnTo>
                  <a:pt x="5410200" y="8547100"/>
                </a:lnTo>
                <a:lnTo>
                  <a:pt x="5410200" y="8559800"/>
                </a:lnTo>
                <a:lnTo>
                  <a:pt x="5410200" y="8572500"/>
                </a:lnTo>
                <a:lnTo>
                  <a:pt x="5410200" y="8585200"/>
                </a:lnTo>
                <a:lnTo>
                  <a:pt x="5410200" y="8597900"/>
                </a:lnTo>
                <a:lnTo>
                  <a:pt x="5410200" y="8610600"/>
                </a:lnTo>
                <a:lnTo>
                  <a:pt x="5410200" y="8623300"/>
                </a:lnTo>
                <a:lnTo>
                  <a:pt x="5410200" y="8636000"/>
                </a:lnTo>
                <a:lnTo>
                  <a:pt x="5410200" y="8648700"/>
                </a:lnTo>
                <a:lnTo>
                  <a:pt x="5410200" y="8661400"/>
                </a:lnTo>
                <a:lnTo>
                  <a:pt x="5410200" y="8674100"/>
                </a:lnTo>
                <a:lnTo>
                  <a:pt x="5410200" y="8686800"/>
                </a:lnTo>
                <a:lnTo>
                  <a:pt x="5410200" y="8699500"/>
                </a:lnTo>
                <a:lnTo>
                  <a:pt x="5410200" y="8712200"/>
                </a:lnTo>
                <a:lnTo>
                  <a:pt x="5410200" y="8724900"/>
                </a:lnTo>
                <a:lnTo>
                  <a:pt x="5410200" y="8737600"/>
                </a:lnTo>
                <a:lnTo>
                  <a:pt x="5410200" y="8750300"/>
                </a:lnTo>
                <a:lnTo>
                  <a:pt x="5410200" y="8763000"/>
                </a:lnTo>
                <a:lnTo>
                  <a:pt x="5410200" y="8775700"/>
                </a:lnTo>
                <a:lnTo>
                  <a:pt x="5410200" y="8788400"/>
                </a:lnTo>
                <a:lnTo>
                  <a:pt x="5410200" y="8801100"/>
                </a:lnTo>
                <a:lnTo>
                  <a:pt x="5410200" y="8813800"/>
                </a:lnTo>
                <a:lnTo>
                  <a:pt x="5410200" y="8826500"/>
                </a:lnTo>
                <a:lnTo>
                  <a:pt x="5410200" y="8839200"/>
                </a:lnTo>
                <a:lnTo>
                  <a:pt x="5410200" y="8851900"/>
                </a:lnTo>
                <a:lnTo>
                  <a:pt x="5410200" y="8864600"/>
                </a:lnTo>
                <a:lnTo>
                  <a:pt x="5410200" y="8877300"/>
                </a:lnTo>
                <a:lnTo>
                  <a:pt x="5410200" y="8890000"/>
                </a:lnTo>
                <a:lnTo>
                  <a:pt x="5410200" y="8902700"/>
                </a:lnTo>
                <a:lnTo>
                  <a:pt x="5410200" y="8915400"/>
                </a:lnTo>
                <a:lnTo>
                  <a:pt x="5410200" y="8928100"/>
                </a:lnTo>
                <a:lnTo>
                  <a:pt x="5410200" y="8940800"/>
                </a:lnTo>
                <a:lnTo>
                  <a:pt x="5410200" y="8953500"/>
                </a:lnTo>
                <a:lnTo>
                  <a:pt x="5410200" y="8966200"/>
                </a:lnTo>
                <a:lnTo>
                  <a:pt x="5410200" y="8978900"/>
                </a:lnTo>
                <a:lnTo>
                  <a:pt x="5410200" y="8991600"/>
                </a:lnTo>
                <a:lnTo>
                  <a:pt x="5410200" y="9004300"/>
                </a:lnTo>
                <a:lnTo>
                  <a:pt x="5410200" y="9017000"/>
                </a:lnTo>
                <a:lnTo>
                  <a:pt x="5410200" y="9029700"/>
                </a:lnTo>
                <a:lnTo>
                  <a:pt x="5410200" y="9042400"/>
                </a:lnTo>
                <a:lnTo>
                  <a:pt x="5410200" y="9055100"/>
                </a:lnTo>
                <a:lnTo>
                  <a:pt x="5410200" y="9067800"/>
                </a:lnTo>
                <a:lnTo>
                  <a:pt x="5410200" y="9080500"/>
                </a:lnTo>
                <a:lnTo>
                  <a:pt x="5410200" y="9093200"/>
                </a:lnTo>
                <a:lnTo>
                  <a:pt x="5410200" y="9105900"/>
                </a:lnTo>
                <a:lnTo>
                  <a:pt x="5410200" y="9118600"/>
                </a:lnTo>
                <a:lnTo>
                  <a:pt x="0" y="9131300"/>
                </a:lnTo>
                <a:lnTo>
                  <a:pt x="0" y="9118600"/>
                </a:lnTo>
                <a:lnTo>
                  <a:pt x="0" y="9105900"/>
                </a:lnTo>
                <a:lnTo>
                  <a:pt x="0" y="9093200"/>
                </a:lnTo>
                <a:lnTo>
                  <a:pt x="0" y="9080500"/>
                </a:lnTo>
                <a:lnTo>
                  <a:pt x="0" y="9067800"/>
                </a:lnTo>
                <a:lnTo>
                  <a:pt x="0" y="9055100"/>
                </a:lnTo>
                <a:lnTo>
                  <a:pt x="0" y="9042400"/>
                </a:lnTo>
                <a:lnTo>
                  <a:pt x="0" y="9029700"/>
                </a:lnTo>
                <a:lnTo>
                  <a:pt x="0" y="9017000"/>
                </a:lnTo>
                <a:lnTo>
                  <a:pt x="0" y="9004300"/>
                </a:lnTo>
                <a:lnTo>
                  <a:pt x="0" y="8991600"/>
                </a:lnTo>
                <a:lnTo>
                  <a:pt x="0" y="8978900"/>
                </a:lnTo>
                <a:lnTo>
                  <a:pt x="0" y="8966200"/>
                </a:lnTo>
                <a:lnTo>
                  <a:pt x="0" y="8953500"/>
                </a:lnTo>
                <a:lnTo>
                  <a:pt x="0" y="8940800"/>
                </a:lnTo>
                <a:lnTo>
                  <a:pt x="0" y="8928100"/>
                </a:lnTo>
                <a:lnTo>
                  <a:pt x="0" y="8915400"/>
                </a:lnTo>
                <a:lnTo>
                  <a:pt x="0" y="8902700"/>
                </a:lnTo>
                <a:lnTo>
                  <a:pt x="0" y="8890000"/>
                </a:lnTo>
                <a:lnTo>
                  <a:pt x="0" y="8877300"/>
                </a:lnTo>
                <a:lnTo>
                  <a:pt x="0" y="8864600"/>
                </a:lnTo>
                <a:lnTo>
                  <a:pt x="0" y="8851900"/>
                </a:lnTo>
                <a:lnTo>
                  <a:pt x="0" y="8839200"/>
                </a:lnTo>
                <a:lnTo>
                  <a:pt x="0" y="8826500"/>
                </a:lnTo>
                <a:lnTo>
                  <a:pt x="0" y="8813800"/>
                </a:lnTo>
                <a:lnTo>
                  <a:pt x="0" y="8801100"/>
                </a:lnTo>
                <a:lnTo>
                  <a:pt x="0" y="8788400"/>
                </a:lnTo>
                <a:lnTo>
                  <a:pt x="0" y="8775700"/>
                </a:lnTo>
                <a:lnTo>
                  <a:pt x="0" y="8763000"/>
                </a:lnTo>
                <a:lnTo>
                  <a:pt x="0" y="8750300"/>
                </a:lnTo>
                <a:lnTo>
                  <a:pt x="0" y="8737600"/>
                </a:lnTo>
                <a:lnTo>
                  <a:pt x="0" y="8724900"/>
                </a:lnTo>
                <a:lnTo>
                  <a:pt x="0" y="8712200"/>
                </a:lnTo>
                <a:lnTo>
                  <a:pt x="0" y="8699500"/>
                </a:lnTo>
                <a:lnTo>
                  <a:pt x="0" y="8686800"/>
                </a:lnTo>
                <a:lnTo>
                  <a:pt x="0" y="8674100"/>
                </a:lnTo>
                <a:lnTo>
                  <a:pt x="0" y="8661400"/>
                </a:lnTo>
                <a:lnTo>
                  <a:pt x="0" y="8648700"/>
                </a:lnTo>
                <a:lnTo>
                  <a:pt x="0" y="8636000"/>
                </a:lnTo>
                <a:lnTo>
                  <a:pt x="0" y="8623300"/>
                </a:lnTo>
                <a:lnTo>
                  <a:pt x="0" y="8610600"/>
                </a:lnTo>
                <a:lnTo>
                  <a:pt x="0" y="8597900"/>
                </a:lnTo>
                <a:lnTo>
                  <a:pt x="0" y="8585200"/>
                </a:lnTo>
                <a:lnTo>
                  <a:pt x="0" y="8572500"/>
                </a:lnTo>
                <a:lnTo>
                  <a:pt x="0" y="8559800"/>
                </a:lnTo>
                <a:lnTo>
                  <a:pt x="0" y="8547100"/>
                </a:lnTo>
                <a:lnTo>
                  <a:pt x="0" y="8534400"/>
                </a:lnTo>
                <a:lnTo>
                  <a:pt x="0" y="8521700"/>
                </a:lnTo>
                <a:lnTo>
                  <a:pt x="0" y="8509000"/>
                </a:lnTo>
                <a:lnTo>
                  <a:pt x="0" y="8496300"/>
                </a:lnTo>
                <a:lnTo>
                  <a:pt x="0" y="8483600"/>
                </a:lnTo>
                <a:lnTo>
                  <a:pt x="0" y="8470900"/>
                </a:lnTo>
                <a:lnTo>
                  <a:pt x="0" y="8458200"/>
                </a:lnTo>
                <a:lnTo>
                  <a:pt x="0" y="8445500"/>
                </a:lnTo>
                <a:lnTo>
                  <a:pt x="0" y="8432800"/>
                </a:lnTo>
                <a:lnTo>
                  <a:pt x="0" y="8420100"/>
                </a:lnTo>
                <a:lnTo>
                  <a:pt x="0" y="8407400"/>
                </a:lnTo>
                <a:lnTo>
                  <a:pt x="0" y="8394700"/>
                </a:lnTo>
                <a:lnTo>
                  <a:pt x="0" y="8382000"/>
                </a:lnTo>
                <a:lnTo>
                  <a:pt x="0" y="8369300"/>
                </a:lnTo>
                <a:lnTo>
                  <a:pt x="0" y="8356600"/>
                </a:lnTo>
                <a:lnTo>
                  <a:pt x="0" y="8343900"/>
                </a:lnTo>
                <a:lnTo>
                  <a:pt x="0" y="8331200"/>
                </a:lnTo>
                <a:lnTo>
                  <a:pt x="0" y="8318500"/>
                </a:lnTo>
                <a:lnTo>
                  <a:pt x="0" y="8305800"/>
                </a:lnTo>
                <a:lnTo>
                  <a:pt x="0" y="8293100"/>
                </a:lnTo>
                <a:lnTo>
                  <a:pt x="0" y="8280400"/>
                </a:lnTo>
                <a:lnTo>
                  <a:pt x="0" y="8267700"/>
                </a:lnTo>
                <a:lnTo>
                  <a:pt x="0" y="8255000"/>
                </a:lnTo>
                <a:lnTo>
                  <a:pt x="0" y="8242300"/>
                </a:lnTo>
                <a:lnTo>
                  <a:pt x="0" y="8229600"/>
                </a:lnTo>
                <a:lnTo>
                  <a:pt x="0" y="8216900"/>
                </a:lnTo>
                <a:lnTo>
                  <a:pt x="0" y="8204200"/>
                </a:lnTo>
                <a:lnTo>
                  <a:pt x="0" y="8191500"/>
                </a:lnTo>
                <a:lnTo>
                  <a:pt x="0" y="8178800"/>
                </a:lnTo>
                <a:lnTo>
                  <a:pt x="0" y="8166100"/>
                </a:lnTo>
                <a:lnTo>
                  <a:pt x="0" y="8153400"/>
                </a:lnTo>
                <a:lnTo>
                  <a:pt x="0" y="8140700"/>
                </a:lnTo>
                <a:lnTo>
                  <a:pt x="0" y="8128000"/>
                </a:lnTo>
                <a:lnTo>
                  <a:pt x="0" y="8115300"/>
                </a:lnTo>
                <a:lnTo>
                  <a:pt x="0" y="8102600"/>
                </a:lnTo>
                <a:lnTo>
                  <a:pt x="0" y="8089900"/>
                </a:lnTo>
                <a:lnTo>
                  <a:pt x="0" y="8077200"/>
                </a:lnTo>
                <a:lnTo>
                  <a:pt x="0" y="8064500"/>
                </a:lnTo>
                <a:lnTo>
                  <a:pt x="0" y="8051800"/>
                </a:lnTo>
                <a:lnTo>
                  <a:pt x="0" y="8039100"/>
                </a:lnTo>
                <a:lnTo>
                  <a:pt x="0" y="8026400"/>
                </a:lnTo>
                <a:lnTo>
                  <a:pt x="0" y="8013700"/>
                </a:lnTo>
                <a:lnTo>
                  <a:pt x="0" y="8001000"/>
                </a:lnTo>
                <a:lnTo>
                  <a:pt x="0" y="7988300"/>
                </a:lnTo>
                <a:lnTo>
                  <a:pt x="0" y="7975600"/>
                </a:lnTo>
                <a:lnTo>
                  <a:pt x="0" y="7962900"/>
                </a:lnTo>
                <a:lnTo>
                  <a:pt x="0" y="7950200"/>
                </a:lnTo>
                <a:lnTo>
                  <a:pt x="0" y="7937500"/>
                </a:lnTo>
                <a:lnTo>
                  <a:pt x="0" y="7924800"/>
                </a:lnTo>
                <a:lnTo>
                  <a:pt x="0" y="7912100"/>
                </a:lnTo>
                <a:lnTo>
                  <a:pt x="0" y="7899400"/>
                </a:lnTo>
                <a:lnTo>
                  <a:pt x="0" y="7886700"/>
                </a:lnTo>
                <a:lnTo>
                  <a:pt x="0" y="7874000"/>
                </a:lnTo>
                <a:lnTo>
                  <a:pt x="0" y="7861300"/>
                </a:lnTo>
                <a:lnTo>
                  <a:pt x="0" y="7848600"/>
                </a:lnTo>
                <a:lnTo>
                  <a:pt x="0" y="7835900"/>
                </a:lnTo>
                <a:lnTo>
                  <a:pt x="0" y="7823200"/>
                </a:lnTo>
                <a:lnTo>
                  <a:pt x="0" y="7810500"/>
                </a:lnTo>
                <a:lnTo>
                  <a:pt x="0" y="7797800"/>
                </a:lnTo>
                <a:lnTo>
                  <a:pt x="0" y="7785100"/>
                </a:lnTo>
                <a:lnTo>
                  <a:pt x="0" y="7772400"/>
                </a:lnTo>
                <a:lnTo>
                  <a:pt x="0" y="7759700"/>
                </a:lnTo>
                <a:lnTo>
                  <a:pt x="0" y="7747000"/>
                </a:lnTo>
                <a:lnTo>
                  <a:pt x="0" y="7734300"/>
                </a:lnTo>
                <a:lnTo>
                  <a:pt x="0" y="7721600"/>
                </a:lnTo>
                <a:lnTo>
                  <a:pt x="0" y="7708900"/>
                </a:lnTo>
                <a:lnTo>
                  <a:pt x="0" y="7696200"/>
                </a:lnTo>
                <a:lnTo>
                  <a:pt x="0" y="7683500"/>
                </a:lnTo>
                <a:lnTo>
                  <a:pt x="0" y="7670800"/>
                </a:lnTo>
                <a:lnTo>
                  <a:pt x="0" y="7658100"/>
                </a:lnTo>
                <a:lnTo>
                  <a:pt x="0" y="7645400"/>
                </a:lnTo>
                <a:lnTo>
                  <a:pt x="0" y="7632700"/>
                </a:lnTo>
                <a:lnTo>
                  <a:pt x="0" y="7620000"/>
                </a:lnTo>
                <a:lnTo>
                  <a:pt x="0" y="7607300"/>
                </a:lnTo>
                <a:lnTo>
                  <a:pt x="0" y="7594600"/>
                </a:lnTo>
                <a:lnTo>
                  <a:pt x="0" y="7581900"/>
                </a:lnTo>
                <a:lnTo>
                  <a:pt x="0" y="7569200"/>
                </a:lnTo>
                <a:lnTo>
                  <a:pt x="0" y="7556500"/>
                </a:lnTo>
                <a:lnTo>
                  <a:pt x="0" y="7543800"/>
                </a:lnTo>
                <a:lnTo>
                  <a:pt x="0" y="7531100"/>
                </a:lnTo>
                <a:lnTo>
                  <a:pt x="0" y="7518400"/>
                </a:lnTo>
                <a:lnTo>
                  <a:pt x="0" y="7505700"/>
                </a:lnTo>
                <a:lnTo>
                  <a:pt x="0" y="7493000"/>
                </a:lnTo>
                <a:lnTo>
                  <a:pt x="0" y="7480300"/>
                </a:lnTo>
                <a:lnTo>
                  <a:pt x="0" y="7467600"/>
                </a:lnTo>
                <a:lnTo>
                  <a:pt x="0" y="7454900"/>
                </a:lnTo>
                <a:lnTo>
                  <a:pt x="0" y="7442200"/>
                </a:lnTo>
                <a:lnTo>
                  <a:pt x="0" y="7429500"/>
                </a:lnTo>
                <a:lnTo>
                  <a:pt x="0" y="7416800"/>
                </a:lnTo>
                <a:lnTo>
                  <a:pt x="0" y="7404100"/>
                </a:lnTo>
                <a:lnTo>
                  <a:pt x="0" y="7391400"/>
                </a:lnTo>
                <a:lnTo>
                  <a:pt x="0" y="7378700"/>
                </a:lnTo>
                <a:lnTo>
                  <a:pt x="0" y="7366000"/>
                </a:lnTo>
                <a:lnTo>
                  <a:pt x="0" y="7353300"/>
                </a:lnTo>
                <a:lnTo>
                  <a:pt x="0" y="7340600"/>
                </a:lnTo>
                <a:lnTo>
                  <a:pt x="0" y="7327900"/>
                </a:lnTo>
                <a:lnTo>
                  <a:pt x="0" y="7315200"/>
                </a:lnTo>
                <a:lnTo>
                  <a:pt x="0" y="7302500"/>
                </a:lnTo>
                <a:lnTo>
                  <a:pt x="0" y="7289800"/>
                </a:lnTo>
                <a:lnTo>
                  <a:pt x="0" y="7277100"/>
                </a:lnTo>
                <a:lnTo>
                  <a:pt x="0" y="7264400"/>
                </a:lnTo>
                <a:lnTo>
                  <a:pt x="0" y="7251700"/>
                </a:lnTo>
                <a:lnTo>
                  <a:pt x="0" y="7239000"/>
                </a:lnTo>
                <a:lnTo>
                  <a:pt x="0" y="7226300"/>
                </a:lnTo>
                <a:lnTo>
                  <a:pt x="0" y="7213600"/>
                </a:lnTo>
                <a:lnTo>
                  <a:pt x="0" y="7200900"/>
                </a:lnTo>
                <a:lnTo>
                  <a:pt x="0" y="7188200"/>
                </a:lnTo>
                <a:lnTo>
                  <a:pt x="0" y="7175500"/>
                </a:lnTo>
                <a:lnTo>
                  <a:pt x="0" y="7162800"/>
                </a:lnTo>
                <a:lnTo>
                  <a:pt x="0" y="7150100"/>
                </a:lnTo>
                <a:lnTo>
                  <a:pt x="0" y="7137400"/>
                </a:lnTo>
                <a:lnTo>
                  <a:pt x="0" y="7124700"/>
                </a:lnTo>
                <a:lnTo>
                  <a:pt x="0" y="7112000"/>
                </a:lnTo>
                <a:lnTo>
                  <a:pt x="0" y="7099300"/>
                </a:lnTo>
                <a:lnTo>
                  <a:pt x="0" y="7086600"/>
                </a:lnTo>
                <a:lnTo>
                  <a:pt x="0" y="7073900"/>
                </a:lnTo>
                <a:lnTo>
                  <a:pt x="0" y="7061200"/>
                </a:lnTo>
                <a:lnTo>
                  <a:pt x="0" y="7048500"/>
                </a:lnTo>
                <a:lnTo>
                  <a:pt x="0" y="7035800"/>
                </a:lnTo>
                <a:lnTo>
                  <a:pt x="0" y="7023100"/>
                </a:lnTo>
                <a:lnTo>
                  <a:pt x="0" y="7010400"/>
                </a:lnTo>
                <a:lnTo>
                  <a:pt x="0" y="6997700"/>
                </a:lnTo>
                <a:lnTo>
                  <a:pt x="0" y="6985000"/>
                </a:lnTo>
                <a:lnTo>
                  <a:pt x="0" y="6972300"/>
                </a:lnTo>
                <a:lnTo>
                  <a:pt x="0" y="6959600"/>
                </a:lnTo>
                <a:lnTo>
                  <a:pt x="0" y="6946900"/>
                </a:lnTo>
                <a:lnTo>
                  <a:pt x="0" y="6934200"/>
                </a:lnTo>
                <a:lnTo>
                  <a:pt x="0" y="6921500"/>
                </a:lnTo>
                <a:lnTo>
                  <a:pt x="0" y="6908800"/>
                </a:lnTo>
                <a:lnTo>
                  <a:pt x="0" y="6896100"/>
                </a:lnTo>
                <a:lnTo>
                  <a:pt x="0" y="6883400"/>
                </a:lnTo>
                <a:lnTo>
                  <a:pt x="0" y="6870700"/>
                </a:lnTo>
                <a:lnTo>
                  <a:pt x="0" y="6858000"/>
                </a:lnTo>
                <a:lnTo>
                  <a:pt x="0" y="6845300"/>
                </a:lnTo>
                <a:lnTo>
                  <a:pt x="0" y="6832600"/>
                </a:lnTo>
                <a:lnTo>
                  <a:pt x="0" y="6819900"/>
                </a:lnTo>
                <a:lnTo>
                  <a:pt x="0" y="6807200"/>
                </a:lnTo>
                <a:lnTo>
                  <a:pt x="0" y="6794500"/>
                </a:lnTo>
                <a:lnTo>
                  <a:pt x="0" y="6781800"/>
                </a:lnTo>
                <a:lnTo>
                  <a:pt x="0" y="6769100"/>
                </a:lnTo>
                <a:lnTo>
                  <a:pt x="0" y="6756400"/>
                </a:lnTo>
                <a:lnTo>
                  <a:pt x="0" y="6743700"/>
                </a:lnTo>
                <a:lnTo>
                  <a:pt x="0" y="6731000"/>
                </a:lnTo>
                <a:lnTo>
                  <a:pt x="0" y="6718300"/>
                </a:lnTo>
                <a:lnTo>
                  <a:pt x="0" y="6705600"/>
                </a:lnTo>
                <a:lnTo>
                  <a:pt x="0" y="6692900"/>
                </a:lnTo>
                <a:lnTo>
                  <a:pt x="0" y="6680200"/>
                </a:lnTo>
                <a:lnTo>
                  <a:pt x="0" y="6667500"/>
                </a:lnTo>
                <a:lnTo>
                  <a:pt x="0" y="6654800"/>
                </a:lnTo>
                <a:lnTo>
                  <a:pt x="0" y="6642100"/>
                </a:lnTo>
                <a:lnTo>
                  <a:pt x="0" y="6629400"/>
                </a:lnTo>
                <a:lnTo>
                  <a:pt x="0" y="6616700"/>
                </a:lnTo>
                <a:lnTo>
                  <a:pt x="0" y="6604000"/>
                </a:lnTo>
                <a:lnTo>
                  <a:pt x="0" y="6591300"/>
                </a:lnTo>
                <a:lnTo>
                  <a:pt x="0" y="6578600"/>
                </a:lnTo>
                <a:lnTo>
                  <a:pt x="0" y="6565900"/>
                </a:lnTo>
                <a:lnTo>
                  <a:pt x="0" y="6553200"/>
                </a:lnTo>
                <a:lnTo>
                  <a:pt x="0" y="6540500"/>
                </a:lnTo>
                <a:lnTo>
                  <a:pt x="0" y="6527800"/>
                </a:lnTo>
                <a:lnTo>
                  <a:pt x="0" y="6515100"/>
                </a:lnTo>
                <a:lnTo>
                  <a:pt x="0" y="6502400"/>
                </a:lnTo>
                <a:lnTo>
                  <a:pt x="0" y="6489700"/>
                </a:lnTo>
                <a:lnTo>
                  <a:pt x="0" y="6477000"/>
                </a:lnTo>
                <a:lnTo>
                  <a:pt x="0" y="6464300"/>
                </a:lnTo>
                <a:lnTo>
                  <a:pt x="0" y="6451600"/>
                </a:lnTo>
                <a:lnTo>
                  <a:pt x="0" y="6438900"/>
                </a:lnTo>
                <a:lnTo>
                  <a:pt x="0" y="6426200"/>
                </a:lnTo>
                <a:lnTo>
                  <a:pt x="0" y="6413500"/>
                </a:lnTo>
                <a:lnTo>
                  <a:pt x="0" y="6400800"/>
                </a:lnTo>
                <a:lnTo>
                  <a:pt x="0" y="6388100"/>
                </a:lnTo>
                <a:lnTo>
                  <a:pt x="0" y="6375400"/>
                </a:lnTo>
                <a:lnTo>
                  <a:pt x="0" y="6362700"/>
                </a:lnTo>
                <a:lnTo>
                  <a:pt x="0" y="6350000"/>
                </a:lnTo>
                <a:lnTo>
                  <a:pt x="0" y="6337300"/>
                </a:lnTo>
                <a:lnTo>
                  <a:pt x="0" y="6324600"/>
                </a:lnTo>
                <a:lnTo>
                  <a:pt x="0" y="6311900"/>
                </a:lnTo>
                <a:lnTo>
                  <a:pt x="0" y="6299200"/>
                </a:lnTo>
                <a:lnTo>
                  <a:pt x="0" y="6286500"/>
                </a:lnTo>
                <a:lnTo>
                  <a:pt x="0" y="6273800"/>
                </a:lnTo>
                <a:lnTo>
                  <a:pt x="0" y="6261100"/>
                </a:lnTo>
                <a:lnTo>
                  <a:pt x="0" y="6248400"/>
                </a:lnTo>
                <a:lnTo>
                  <a:pt x="0" y="6235700"/>
                </a:lnTo>
                <a:lnTo>
                  <a:pt x="0" y="6223000"/>
                </a:lnTo>
                <a:lnTo>
                  <a:pt x="0" y="6210300"/>
                </a:lnTo>
                <a:lnTo>
                  <a:pt x="0" y="6197600"/>
                </a:lnTo>
                <a:lnTo>
                  <a:pt x="0" y="6184900"/>
                </a:lnTo>
                <a:lnTo>
                  <a:pt x="0" y="6172200"/>
                </a:lnTo>
                <a:lnTo>
                  <a:pt x="0" y="6159500"/>
                </a:lnTo>
                <a:lnTo>
                  <a:pt x="0" y="6146800"/>
                </a:lnTo>
                <a:lnTo>
                  <a:pt x="0" y="6134100"/>
                </a:lnTo>
                <a:lnTo>
                  <a:pt x="0" y="6121400"/>
                </a:lnTo>
                <a:lnTo>
                  <a:pt x="0" y="6108700"/>
                </a:lnTo>
                <a:lnTo>
                  <a:pt x="0" y="6096000"/>
                </a:lnTo>
                <a:lnTo>
                  <a:pt x="0" y="6083300"/>
                </a:lnTo>
                <a:lnTo>
                  <a:pt x="0" y="6070600"/>
                </a:lnTo>
                <a:lnTo>
                  <a:pt x="0" y="6057900"/>
                </a:lnTo>
                <a:lnTo>
                  <a:pt x="0" y="6045200"/>
                </a:lnTo>
                <a:lnTo>
                  <a:pt x="0" y="6032500"/>
                </a:lnTo>
                <a:lnTo>
                  <a:pt x="0" y="6019800"/>
                </a:lnTo>
                <a:lnTo>
                  <a:pt x="0" y="6007100"/>
                </a:lnTo>
                <a:lnTo>
                  <a:pt x="0" y="5994400"/>
                </a:lnTo>
                <a:lnTo>
                  <a:pt x="0" y="5981700"/>
                </a:lnTo>
                <a:lnTo>
                  <a:pt x="0" y="5969000"/>
                </a:lnTo>
                <a:lnTo>
                  <a:pt x="0" y="5956300"/>
                </a:lnTo>
                <a:lnTo>
                  <a:pt x="0" y="5943600"/>
                </a:lnTo>
                <a:lnTo>
                  <a:pt x="0" y="5930900"/>
                </a:lnTo>
                <a:lnTo>
                  <a:pt x="0" y="5918200"/>
                </a:lnTo>
                <a:lnTo>
                  <a:pt x="0" y="5905500"/>
                </a:lnTo>
                <a:lnTo>
                  <a:pt x="0" y="5892800"/>
                </a:lnTo>
                <a:lnTo>
                  <a:pt x="0" y="5880100"/>
                </a:lnTo>
                <a:lnTo>
                  <a:pt x="0" y="5867400"/>
                </a:lnTo>
                <a:lnTo>
                  <a:pt x="0" y="5854700"/>
                </a:lnTo>
                <a:lnTo>
                  <a:pt x="0" y="5842000"/>
                </a:lnTo>
                <a:lnTo>
                  <a:pt x="0" y="5829300"/>
                </a:lnTo>
                <a:lnTo>
                  <a:pt x="0" y="5816600"/>
                </a:lnTo>
                <a:lnTo>
                  <a:pt x="0" y="5803900"/>
                </a:lnTo>
                <a:lnTo>
                  <a:pt x="0" y="5791200"/>
                </a:lnTo>
                <a:lnTo>
                  <a:pt x="0" y="5778500"/>
                </a:lnTo>
                <a:lnTo>
                  <a:pt x="0" y="5765800"/>
                </a:lnTo>
                <a:lnTo>
                  <a:pt x="0" y="5753100"/>
                </a:lnTo>
                <a:lnTo>
                  <a:pt x="0" y="5740400"/>
                </a:lnTo>
                <a:lnTo>
                  <a:pt x="0" y="5727700"/>
                </a:lnTo>
                <a:lnTo>
                  <a:pt x="0" y="5715000"/>
                </a:lnTo>
                <a:lnTo>
                  <a:pt x="0" y="5702300"/>
                </a:lnTo>
                <a:lnTo>
                  <a:pt x="0" y="5689600"/>
                </a:lnTo>
                <a:lnTo>
                  <a:pt x="0" y="5676900"/>
                </a:lnTo>
                <a:lnTo>
                  <a:pt x="0" y="5664200"/>
                </a:lnTo>
                <a:lnTo>
                  <a:pt x="0" y="5651500"/>
                </a:lnTo>
                <a:lnTo>
                  <a:pt x="0" y="5638800"/>
                </a:lnTo>
                <a:lnTo>
                  <a:pt x="0" y="5626100"/>
                </a:lnTo>
                <a:lnTo>
                  <a:pt x="0" y="5613400"/>
                </a:lnTo>
                <a:lnTo>
                  <a:pt x="0" y="5600700"/>
                </a:lnTo>
                <a:lnTo>
                  <a:pt x="0" y="5588000"/>
                </a:lnTo>
                <a:lnTo>
                  <a:pt x="0" y="5575300"/>
                </a:lnTo>
                <a:lnTo>
                  <a:pt x="0" y="5562600"/>
                </a:lnTo>
                <a:lnTo>
                  <a:pt x="0" y="5549900"/>
                </a:lnTo>
                <a:lnTo>
                  <a:pt x="0" y="5537200"/>
                </a:lnTo>
                <a:lnTo>
                  <a:pt x="0" y="5524500"/>
                </a:lnTo>
                <a:lnTo>
                  <a:pt x="0" y="5511800"/>
                </a:lnTo>
                <a:lnTo>
                  <a:pt x="0" y="5499100"/>
                </a:lnTo>
                <a:lnTo>
                  <a:pt x="0" y="5486400"/>
                </a:lnTo>
                <a:lnTo>
                  <a:pt x="0" y="5473700"/>
                </a:lnTo>
                <a:lnTo>
                  <a:pt x="0" y="5461000"/>
                </a:lnTo>
                <a:lnTo>
                  <a:pt x="0" y="5448300"/>
                </a:lnTo>
                <a:lnTo>
                  <a:pt x="0" y="5435600"/>
                </a:lnTo>
                <a:lnTo>
                  <a:pt x="0" y="5422900"/>
                </a:lnTo>
                <a:lnTo>
                  <a:pt x="0" y="5410200"/>
                </a:lnTo>
                <a:lnTo>
                  <a:pt x="0" y="5397500"/>
                </a:lnTo>
                <a:lnTo>
                  <a:pt x="0" y="5384800"/>
                </a:lnTo>
                <a:lnTo>
                  <a:pt x="0" y="5372100"/>
                </a:lnTo>
                <a:lnTo>
                  <a:pt x="0" y="5359400"/>
                </a:lnTo>
                <a:lnTo>
                  <a:pt x="0" y="5346700"/>
                </a:lnTo>
                <a:lnTo>
                  <a:pt x="0" y="5334000"/>
                </a:lnTo>
                <a:lnTo>
                  <a:pt x="0" y="5321300"/>
                </a:lnTo>
                <a:lnTo>
                  <a:pt x="0" y="5308600"/>
                </a:lnTo>
                <a:lnTo>
                  <a:pt x="0" y="5295900"/>
                </a:lnTo>
                <a:lnTo>
                  <a:pt x="0" y="5283200"/>
                </a:lnTo>
                <a:lnTo>
                  <a:pt x="0" y="5270500"/>
                </a:lnTo>
                <a:lnTo>
                  <a:pt x="0" y="5257800"/>
                </a:lnTo>
                <a:lnTo>
                  <a:pt x="0" y="5245100"/>
                </a:lnTo>
                <a:lnTo>
                  <a:pt x="0" y="5232400"/>
                </a:lnTo>
                <a:lnTo>
                  <a:pt x="0" y="5219700"/>
                </a:lnTo>
                <a:lnTo>
                  <a:pt x="0" y="5207000"/>
                </a:lnTo>
                <a:lnTo>
                  <a:pt x="0" y="5194300"/>
                </a:lnTo>
                <a:lnTo>
                  <a:pt x="0" y="5181600"/>
                </a:lnTo>
                <a:lnTo>
                  <a:pt x="0" y="5168900"/>
                </a:lnTo>
                <a:lnTo>
                  <a:pt x="0" y="5156200"/>
                </a:lnTo>
                <a:lnTo>
                  <a:pt x="0" y="5143500"/>
                </a:lnTo>
                <a:lnTo>
                  <a:pt x="0" y="5130800"/>
                </a:lnTo>
                <a:lnTo>
                  <a:pt x="0" y="5118100"/>
                </a:lnTo>
                <a:lnTo>
                  <a:pt x="0" y="5105400"/>
                </a:lnTo>
                <a:lnTo>
                  <a:pt x="0" y="5092700"/>
                </a:lnTo>
                <a:lnTo>
                  <a:pt x="0" y="5080000"/>
                </a:lnTo>
                <a:lnTo>
                  <a:pt x="0" y="5067300"/>
                </a:lnTo>
                <a:lnTo>
                  <a:pt x="0" y="5054600"/>
                </a:lnTo>
                <a:lnTo>
                  <a:pt x="0" y="5041900"/>
                </a:lnTo>
                <a:lnTo>
                  <a:pt x="0" y="5029200"/>
                </a:lnTo>
                <a:lnTo>
                  <a:pt x="0" y="5016500"/>
                </a:lnTo>
                <a:lnTo>
                  <a:pt x="0" y="5003800"/>
                </a:lnTo>
                <a:lnTo>
                  <a:pt x="0" y="4991100"/>
                </a:lnTo>
                <a:lnTo>
                  <a:pt x="0" y="4978400"/>
                </a:lnTo>
                <a:lnTo>
                  <a:pt x="0" y="4965700"/>
                </a:lnTo>
                <a:lnTo>
                  <a:pt x="0" y="4953000"/>
                </a:lnTo>
                <a:lnTo>
                  <a:pt x="0" y="4940300"/>
                </a:lnTo>
                <a:lnTo>
                  <a:pt x="0" y="4927600"/>
                </a:lnTo>
                <a:lnTo>
                  <a:pt x="0" y="4914900"/>
                </a:lnTo>
                <a:lnTo>
                  <a:pt x="0" y="4902200"/>
                </a:lnTo>
                <a:lnTo>
                  <a:pt x="0" y="4889500"/>
                </a:lnTo>
                <a:lnTo>
                  <a:pt x="0" y="4876800"/>
                </a:lnTo>
                <a:lnTo>
                  <a:pt x="0" y="4864100"/>
                </a:lnTo>
                <a:lnTo>
                  <a:pt x="0" y="4851400"/>
                </a:lnTo>
                <a:lnTo>
                  <a:pt x="0" y="4838700"/>
                </a:lnTo>
                <a:lnTo>
                  <a:pt x="0" y="4826000"/>
                </a:lnTo>
                <a:lnTo>
                  <a:pt x="0" y="4813300"/>
                </a:lnTo>
                <a:lnTo>
                  <a:pt x="0" y="4800600"/>
                </a:lnTo>
                <a:lnTo>
                  <a:pt x="0" y="4787900"/>
                </a:lnTo>
                <a:lnTo>
                  <a:pt x="0" y="4775200"/>
                </a:lnTo>
                <a:lnTo>
                  <a:pt x="0" y="4762500"/>
                </a:lnTo>
                <a:lnTo>
                  <a:pt x="0" y="4749800"/>
                </a:lnTo>
                <a:lnTo>
                  <a:pt x="0" y="4737100"/>
                </a:lnTo>
                <a:lnTo>
                  <a:pt x="0" y="4724400"/>
                </a:lnTo>
                <a:lnTo>
                  <a:pt x="0" y="4711700"/>
                </a:lnTo>
                <a:lnTo>
                  <a:pt x="0" y="4699000"/>
                </a:lnTo>
                <a:lnTo>
                  <a:pt x="0" y="4686300"/>
                </a:lnTo>
                <a:lnTo>
                  <a:pt x="0" y="4673600"/>
                </a:lnTo>
                <a:lnTo>
                  <a:pt x="0" y="4660900"/>
                </a:lnTo>
                <a:lnTo>
                  <a:pt x="0" y="4648200"/>
                </a:lnTo>
                <a:lnTo>
                  <a:pt x="0" y="4635500"/>
                </a:lnTo>
                <a:lnTo>
                  <a:pt x="0" y="4622800"/>
                </a:lnTo>
                <a:lnTo>
                  <a:pt x="0" y="4610100"/>
                </a:lnTo>
                <a:lnTo>
                  <a:pt x="0" y="4597400"/>
                </a:lnTo>
                <a:lnTo>
                  <a:pt x="0" y="4584700"/>
                </a:lnTo>
                <a:lnTo>
                  <a:pt x="0" y="4572000"/>
                </a:lnTo>
              </a:path>
            </a:pathLst>
          </a:custGeom>
          <a:solidFill>
            <a:srgbClr val="252525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5123" name="组合 61"/>
          <p:cNvGrpSpPr/>
          <p:nvPr/>
        </p:nvGrpSpPr>
        <p:grpSpPr>
          <a:xfrm>
            <a:off x="247650" y="976313"/>
            <a:ext cx="3484563" cy="1406525"/>
            <a:chOff x="565306" y="1208432"/>
            <a:chExt cx="3483811" cy="1407063"/>
          </a:xfrm>
        </p:grpSpPr>
        <p:sp>
          <p:nvSpPr>
            <p:cNvPr id="5152" name="文本框 22"/>
            <p:cNvSpPr txBox="1"/>
            <p:nvPr/>
          </p:nvSpPr>
          <p:spPr>
            <a:xfrm>
              <a:off x="565306" y="1208432"/>
              <a:ext cx="3483811" cy="132343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4000" b="1" dirty="0">
                  <a:solidFill>
                    <a:schemeClr val="bg1"/>
                  </a:solidFill>
                  <a:latin typeface="Aharoni" pitchFamily="2" charset="-79"/>
                  <a:ea typeface="Microsoft YaHei UI" panose="020B0503020204020204" charset="-122"/>
                </a:rPr>
                <a:t>YOUR TITLE HERE</a:t>
              </a:r>
              <a:endParaRPr lang="zh-CN" altLang="en-US" sz="4000" b="1" dirty="0">
                <a:solidFill>
                  <a:schemeClr val="bg1"/>
                </a:solidFill>
                <a:latin typeface="Aharoni" pitchFamily="2" charset="-79"/>
                <a:ea typeface="Microsoft YaHei UI" panose="020B0503020204020204" charset="-122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659103" y="2615495"/>
              <a:ext cx="849071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24" name="文本框 35"/>
          <p:cNvSpPr/>
          <p:nvPr/>
        </p:nvSpPr>
        <p:spPr>
          <a:xfrm>
            <a:off x="247650" y="2719388"/>
            <a:ext cx="3275013" cy="1758950"/>
          </a:xfrm>
          <a:prstGeom prst="roundRect">
            <a:avLst>
              <a:gd name="adj" fmla="val 6852"/>
            </a:avLst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Leelawadee UI Semilight" panose="020B0402040204020203"/>
                <a:ea typeface="等线" panose="02010600030101010101" charset="-122"/>
                <a:cs typeface="Microsoft Yi Baiti" panose="03000500000000000000" pitchFamily="66" charset="0"/>
              </a:rPr>
              <a:t>We welcome your play world network of sites put forward their valuable opinions or suggestions work, products and services</a:t>
            </a:r>
            <a:endParaRPr lang="zh-CN" altLang="en-US" sz="1600" dirty="0">
              <a:solidFill>
                <a:schemeClr val="bg1"/>
              </a:solidFill>
              <a:latin typeface="Leelawadee UI Semilight" panose="020B0402040204020203"/>
              <a:ea typeface="Leelawadee UI Semilight" panose="020B0402040204020203"/>
            </a:endParaRPr>
          </a:p>
        </p:txBody>
      </p:sp>
      <p:sp>
        <p:nvSpPr>
          <p:cNvPr id="5125" name="文本框 18"/>
          <p:cNvSpPr txBox="1"/>
          <p:nvPr/>
        </p:nvSpPr>
        <p:spPr>
          <a:xfrm rot="10800000">
            <a:off x="74613" y="4978400"/>
            <a:ext cx="8255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7200" dirty="0">
                <a:solidFill>
                  <a:schemeClr val="bg1"/>
                </a:solidFill>
                <a:latin typeface="Aharoni" pitchFamily="2" charset="-79"/>
                <a:ea typeface="Aharoni" pitchFamily="2" charset="-79"/>
              </a:rPr>
              <a:t>«</a:t>
            </a:r>
            <a:endParaRPr lang="zh-CN" altLang="en-US" sz="7200" dirty="0">
              <a:solidFill>
                <a:schemeClr val="bg1"/>
              </a:solidFill>
              <a:latin typeface="Aharoni" pitchFamily="2" charset="-79"/>
              <a:ea typeface="Aharoni" pitchFamily="2" charset="-79"/>
            </a:endParaRPr>
          </a:p>
        </p:txBody>
      </p:sp>
      <p:grpSp>
        <p:nvGrpSpPr>
          <p:cNvPr id="5126" name="组合 9"/>
          <p:cNvGrpSpPr/>
          <p:nvPr/>
        </p:nvGrpSpPr>
        <p:grpSpPr>
          <a:xfrm>
            <a:off x="4273550" y="1493838"/>
            <a:ext cx="2376488" cy="3981450"/>
            <a:chOff x="4274229" y="1303353"/>
            <a:chExt cx="2376107" cy="3981664"/>
          </a:xfrm>
        </p:grpSpPr>
        <p:grpSp>
          <p:nvGrpSpPr>
            <p:cNvPr id="5144" name="组合 6"/>
            <p:cNvGrpSpPr/>
            <p:nvPr/>
          </p:nvGrpSpPr>
          <p:grpSpPr>
            <a:xfrm>
              <a:off x="4274229" y="1303353"/>
              <a:ext cx="2376107" cy="3981664"/>
              <a:chOff x="4198029" y="1303353"/>
              <a:chExt cx="2376107" cy="3981664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4491576" y="2691695"/>
                <a:ext cx="342096" cy="342096"/>
              </a:xfrm>
              <a:prstGeom prst="ellipse">
                <a:avLst/>
              </a:prstGeom>
              <a:solidFill>
                <a:schemeClr val="accent1">
                  <a:alpha val="7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5147" name="组合 3"/>
              <p:cNvGrpSpPr/>
              <p:nvPr/>
            </p:nvGrpSpPr>
            <p:grpSpPr>
              <a:xfrm>
                <a:off x="4198029" y="1303353"/>
                <a:ext cx="2376107" cy="3981664"/>
                <a:chOff x="4198029" y="1303353"/>
                <a:chExt cx="2376107" cy="3981664"/>
              </a:xfrm>
            </p:grpSpPr>
            <p:pic>
              <p:nvPicPr>
                <p:cNvPr id="5148" name="图片 43"/>
                <p:cNvPicPr>
                  <a:picLocks noChangeAspect="1"/>
                </p:cNvPicPr>
                <p:nvPr/>
              </p:nvPicPr>
              <p:blipFill>
                <a:blip r:embed="rId1"/>
                <a:srcRect l="1643" t="250" r="1643" b="26572"/>
                <a:stretch>
                  <a:fillRect/>
                </a:stretch>
              </p:blipFill>
              <p:spPr>
                <a:xfrm>
                  <a:off x="4572387" y="1303353"/>
                  <a:ext cx="1627393" cy="184531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5149" name="组合 54"/>
                <p:cNvGrpSpPr/>
                <p:nvPr/>
              </p:nvGrpSpPr>
              <p:grpSpPr>
                <a:xfrm>
                  <a:off x="4198029" y="3408485"/>
                  <a:ext cx="2376107" cy="1876532"/>
                  <a:chOff x="4347929" y="3273575"/>
                  <a:chExt cx="2376107" cy="1876532"/>
                </a:xfrm>
              </p:grpSpPr>
              <p:sp>
                <p:nvSpPr>
                  <p:cNvPr id="46" name="矩形 45"/>
                  <p:cNvSpPr/>
                  <p:nvPr/>
                </p:nvSpPr>
                <p:spPr>
                  <a:xfrm>
                    <a:off x="4574823" y="3273575"/>
                    <a:ext cx="1922321" cy="523220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r>
                      <a:rPr kumimoji="0" lang="en-US" altLang="zh-CN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Aharoni" pitchFamily="2" charset="-79"/>
                        <a:ea typeface="Microsoft Yi Baiti" panose="03000500000000000000" pitchFamily="66" charset="0"/>
                        <a:cs typeface="Aharoni" pitchFamily="2" charset="-79"/>
                      </a:rPr>
                      <a:t>TITLE HERE</a:t>
                    </a:r>
                    <a:endParaRPr kumimoji="0" lang="zh-CN" altLang="en-US" sz="2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Aharoni" pitchFamily="2" charset="-79"/>
                      <a:ea typeface="微软雅黑" panose="020B0503020204020204" pitchFamily="34" charset="-122"/>
                      <a:cs typeface="Aharoni" pitchFamily="2" charset="-79"/>
                    </a:endParaRPr>
                  </a:p>
                </p:txBody>
              </p:sp>
              <p:sp>
                <p:nvSpPr>
                  <p:cNvPr id="49" name="文本框 48"/>
                  <p:cNvSpPr txBox="1"/>
                  <p:nvPr/>
                </p:nvSpPr>
                <p:spPr>
                  <a:xfrm>
                    <a:off x="4347929" y="3724322"/>
                    <a:ext cx="2376107" cy="1425785"/>
                  </a:xfrm>
                  <a:prstGeom prst="roundRect">
                    <a:avLst>
                      <a:gd name="adj" fmla="val 6852"/>
                    </a:avLst>
                  </a:prstGeom>
                  <a:noFill/>
                  <a:ln>
                    <a:noFill/>
                  </a:ln>
                </p:spPr>
                <p:txBody>
                  <a:bodyPr wrap="square" rtlCol="0">
                    <a:spAutoFit/>
                  </a:bodyPr>
                  <a:p>
                    <a:pPr algn="ctr">
                      <a:lnSpc>
                        <a:spcPct val="130000"/>
                      </a:lnSpc>
                    </a:pPr>
                    <a:r>
                      <a:rPr lang="en-US" altLang="zh-CN" sz="1600" dirty="0">
                        <a:solidFill>
                          <a:srgbClr val="404040"/>
                        </a:solidFill>
                        <a:latin typeface="Leelawadee UI Semilight" panose="020B0402040204020203"/>
                        <a:ea typeface="等线" panose="02010600030101010101" charset="-122"/>
                        <a:cs typeface="Microsoft Yi Baiti" panose="03000500000000000000" pitchFamily="66" charset="0"/>
                      </a:rPr>
                      <a:t>welcome your play world network of sites put forward their valuable opinions </a:t>
                    </a:r>
                    <a:endParaRPr lang="zh-CN" altLang="en-US" sz="1600" dirty="0">
                      <a:solidFill>
                        <a:srgbClr val="404040"/>
                      </a:solidFill>
                      <a:latin typeface="Leelawadee UI Semilight" panose="020B0402040204020203"/>
                      <a:ea typeface="Leelawadee UI Semilight" panose="020B0402040204020203"/>
                    </a:endParaRPr>
                  </a:p>
                </p:txBody>
              </p:sp>
            </p:grpSp>
          </p:grpSp>
        </p:grpSp>
        <p:sp>
          <p:nvSpPr>
            <p:cNvPr id="24" name="椭圆 23"/>
            <p:cNvSpPr/>
            <p:nvPr/>
          </p:nvSpPr>
          <p:spPr>
            <a:xfrm>
              <a:off x="5944108" y="1528055"/>
              <a:ext cx="342096" cy="342096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127" name="组合 10"/>
          <p:cNvGrpSpPr/>
          <p:nvPr/>
        </p:nvGrpSpPr>
        <p:grpSpPr>
          <a:xfrm>
            <a:off x="6943725" y="1495425"/>
            <a:ext cx="2376488" cy="3978275"/>
            <a:chOff x="6944386" y="1304532"/>
            <a:chExt cx="2376106" cy="3979306"/>
          </a:xfrm>
        </p:grpSpPr>
        <p:grpSp>
          <p:nvGrpSpPr>
            <p:cNvPr id="5136" name="组合 5"/>
            <p:cNvGrpSpPr/>
            <p:nvPr/>
          </p:nvGrpSpPr>
          <p:grpSpPr>
            <a:xfrm>
              <a:off x="6944386" y="1304532"/>
              <a:ext cx="2376106" cy="3979306"/>
              <a:chOff x="6913840" y="1304925"/>
              <a:chExt cx="2376106" cy="3979306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7247404" y="2691695"/>
                <a:ext cx="342096" cy="342096"/>
              </a:xfrm>
              <a:prstGeom prst="ellipse">
                <a:avLst/>
              </a:prstGeom>
              <a:solidFill>
                <a:schemeClr val="accent1">
                  <a:alpha val="7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5139" name="组合 2"/>
              <p:cNvGrpSpPr/>
              <p:nvPr/>
            </p:nvGrpSpPr>
            <p:grpSpPr>
              <a:xfrm>
                <a:off x="6913840" y="1304925"/>
                <a:ext cx="2376106" cy="3979306"/>
                <a:chOff x="6868869" y="1304925"/>
                <a:chExt cx="2376106" cy="3979306"/>
              </a:xfrm>
            </p:grpSpPr>
            <p:grpSp>
              <p:nvGrpSpPr>
                <p:cNvPr id="5140" name="组合 55"/>
                <p:cNvGrpSpPr/>
                <p:nvPr/>
              </p:nvGrpSpPr>
              <p:grpSpPr>
                <a:xfrm>
                  <a:off x="6868869" y="3408485"/>
                  <a:ext cx="2376106" cy="1875746"/>
                  <a:chOff x="6934906" y="3273575"/>
                  <a:chExt cx="2376106" cy="1875746"/>
                </a:xfrm>
              </p:grpSpPr>
              <p:sp>
                <p:nvSpPr>
                  <p:cNvPr id="47" name="矩形 46"/>
                  <p:cNvSpPr/>
                  <p:nvPr/>
                </p:nvSpPr>
                <p:spPr>
                  <a:xfrm>
                    <a:off x="7166840" y="3273575"/>
                    <a:ext cx="1922321" cy="523220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r>
                      <a:rPr kumimoji="0" lang="en-US" altLang="zh-CN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Aharoni" pitchFamily="2" charset="-79"/>
                        <a:ea typeface="Microsoft Yi Baiti" panose="03000500000000000000" pitchFamily="66" charset="0"/>
                        <a:cs typeface="Aharoni" pitchFamily="2" charset="-79"/>
                      </a:rPr>
                      <a:t>TITLE HERE</a:t>
                    </a:r>
                    <a:endParaRPr kumimoji="0" lang="zh-CN" altLang="en-US" sz="2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Aharoni" pitchFamily="2" charset="-79"/>
                      <a:ea typeface="微软雅黑" panose="020B0503020204020204" pitchFamily="34" charset="-122"/>
                      <a:cs typeface="Aharoni" pitchFamily="2" charset="-79"/>
                    </a:endParaRPr>
                  </a:p>
                </p:txBody>
              </p:sp>
              <p:sp>
                <p:nvSpPr>
                  <p:cNvPr id="50" name="文本框 49"/>
                  <p:cNvSpPr txBox="1"/>
                  <p:nvPr/>
                </p:nvSpPr>
                <p:spPr>
                  <a:xfrm>
                    <a:off x="6934906" y="3723536"/>
                    <a:ext cx="2376106" cy="1425785"/>
                  </a:xfrm>
                  <a:prstGeom prst="roundRect">
                    <a:avLst>
                      <a:gd name="adj" fmla="val 6852"/>
                    </a:avLst>
                  </a:prstGeom>
                  <a:noFill/>
                  <a:ln>
                    <a:noFill/>
                  </a:ln>
                </p:spPr>
                <p:txBody>
                  <a:bodyPr wrap="square" rtlCol="0">
                    <a:spAutoFit/>
                  </a:bodyPr>
                  <a:p>
                    <a:pPr algn="ctr">
                      <a:lnSpc>
                        <a:spcPct val="130000"/>
                      </a:lnSpc>
                    </a:pPr>
                    <a:r>
                      <a:rPr lang="en-US" altLang="zh-CN" sz="1600" dirty="0">
                        <a:solidFill>
                          <a:schemeClr val="bg1"/>
                        </a:solidFill>
                        <a:latin typeface="Leelawadee UI Semilight" panose="020B0402040204020203"/>
                        <a:ea typeface="等线" panose="02010600030101010101" charset="-122"/>
                        <a:cs typeface="Microsoft Yi Baiti" panose="03000500000000000000" pitchFamily="66" charset="0"/>
                      </a:rPr>
                      <a:t> </a:t>
                    </a:r>
                    <a:r>
                      <a:rPr lang="en-US" altLang="zh-CN" sz="1600" dirty="0">
                        <a:solidFill>
                          <a:srgbClr val="404040"/>
                        </a:solidFill>
                        <a:latin typeface="Leelawadee UI Semilight" panose="020B0402040204020203"/>
                        <a:ea typeface="等线" panose="02010600030101010101" charset="-122"/>
                        <a:cs typeface="Microsoft Yi Baiti" panose="03000500000000000000" pitchFamily="66" charset="0"/>
                      </a:rPr>
                      <a:t>welcome your play world network of sites put forward their valuable opinions </a:t>
                    </a:r>
                    <a:endParaRPr lang="zh-CN" altLang="en-US" sz="1600" dirty="0">
                      <a:solidFill>
                        <a:srgbClr val="404040"/>
                      </a:solidFill>
                      <a:latin typeface="Leelawadee UI Semilight" panose="020B0402040204020203"/>
                      <a:ea typeface="Leelawadee UI Semilight" panose="020B0402040204020203"/>
                    </a:endParaRPr>
                  </a:p>
                </p:txBody>
              </p:sp>
            </p:grpSp>
            <p:pic>
              <p:nvPicPr>
                <p:cNvPr id="5141" name="图片 69"/>
                <p:cNvPicPr>
                  <a:picLocks noChangeAspect="1"/>
                </p:cNvPicPr>
                <p:nvPr/>
              </p:nvPicPr>
              <p:blipFill>
                <a:blip r:embed="rId2"/>
                <a:srcRect l="35838" t="11330" r="25281" b="22540"/>
                <a:stretch>
                  <a:fillRect/>
                </a:stretch>
              </p:blipFill>
              <p:spPr>
                <a:xfrm>
                  <a:off x="7248267" y="1304925"/>
                  <a:ext cx="1627393" cy="184531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grpSp>
        </p:grpSp>
        <p:sp>
          <p:nvSpPr>
            <p:cNvPr id="25" name="椭圆 24"/>
            <p:cNvSpPr/>
            <p:nvPr/>
          </p:nvSpPr>
          <p:spPr>
            <a:xfrm>
              <a:off x="8749583" y="1528055"/>
              <a:ext cx="342096" cy="342096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128" name="组合 4"/>
          <p:cNvGrpSpPr/>
          <p:nvPr/>
        </p:nvGrpSpPr>
        <p:grpSpPr>
          <a:xfrm>
            <a:off x="9613900" y="1501775"/>
            <a:ext cx="2376488" cy="3965575"/>
            <a:chOff x="9474841" y="1318297"/>
            <a:chExt cx="2376106" cy="3966720"/>
          </a:xfrm>
        </p:grpSpPr>
        <p:grpSp>
          <p:nvGrpSpPr>
            <p:cNvPr id="5129" name="组合 56"/>
            <p:cNvGrpSpPr/>
            <p:nvPr/>
          </p:nvGrpSpPr>
          <p:grpSpPr>
            <a:xfrm>
              <a:off x="9474841" y="3408485"/>
              <a:ext cx="2376106" cy="1876532"/>
              <a:chOff x="9624741" y="3273575"/>
              <a:chExt cx="2376106" cy="1876532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9851634" y="3273575"/>
                <a:ext cx="1922321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Aharoni" pitchFamily="2" charset="-79"/>
                    <a:ea typeface="Microsoft Yi Baiti" panose="03000500000000000000" pitchFamily="66" charset="0"/>
                    <a:cs typeface="Aharoni" pitchFamily="2" charset="-79"/>
                  </a:rPr>
                  <a:t>TITLE HERE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Aharoni" pitchFamily="2" charset="-79"/>
                  <a:ea typeface="微软雅黑" panose="020B0503020204020204" pitchFamily="34" charset="-122"/>
                  <a:cs typeface="Aharoni" pitchFamily="2" charset="-79"/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9624741" y="3724322"/>
                <a:ext cx="2376106" cy="1425785"/>
              </a:xfrm>
              <a:prstGeom prst="roundRect">
                <a:avLst>
                  <a:gd name="adj" fmla="val 6852"/>
                </a:avLst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p>
                <a:pPr algn="ctr">
                  <a:lnSpc>
                    <a:spcPct val="130000"/>
                  </a:lnSpc>
                </a:pPr>
                <a:r>
                  <a:rPr lang="en-US" altLang="zh-CN" sz="1600" dirty="0">
                    <a:solidFill>
                      <a:srgbClr val="404040"/>
                    </a:solidFill>
                    <a:latin typeface="Leelawadee UI Semilight" panose="020B0402040204020203"/>
                    <a:ea typeface="等线" panose="02010600030101010101" charset="-122"/>
                    <a:cs typeface="Microsoft Yi Baiti" panose="03000500000000000000" pitchFamily="66" charset="0"/>
                  </a:rPr>
                  <a:t>welcome your play world network of sites put forward their valuable opinions </a:t>
                </a:r>
                <a:endParaRPr lang="zh-CN" altLang="en-US" sz="1600" dirty="0">
                  <a:solidFill>
                    <a:srgbClr val="404040"/>
                  </a:solidFill>
                  <a:latin typeface="Leelawadee UI Semilight" panose="020B0402040204020203"/>
                  <a:ea typeface="Leelawadee UI Semilight" panose="020B0402040204020203"/>
                </a:endParaRPr>
              </a:p>
            </p:txBody>
          </p:sp>
        </p:grpSp>
        <p:grpSp>
          <p:nvGrpSpPr>
            <p:cNvPr id="5130" name="组合 1"/>
            <p:cNvGrpSpPr/>
            <p:nvPr/>
          </p:nvGrpSpPr>
          <p:grpSpPr>
            <a:xfrm>
              <a:off x="9761096" y="1318297"/>
              <a:ext cx="1881895" cy="1815425"/>
              <a:chOff x="9925986" y="1318297"/>
              <a:chExt cx="1881895" cy="1815425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9925986" y="2691695"/>
                <a:ext cx="342096" cy="342096"/>
              </a:xfrm>
              <a:prstGeom prst="ellipse">
                <a:avLst/>
              </a:prstGeom>
              <a:solidFill>
                <a:schemeClr val="accent1">
                  <a:alpha val="7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pic>
            <p:nvPicPr>
              <p:cNvPr id="5132" name="图片 41"/>
              <p:cNvPicPr>
                <a:picLocks noChangeAspect="1"/>
              </p:cNvPicPr>
              <p:nvPr/>
            </p:nvPicPr>
            <p:blipFill>
              <a:blip r:embed="rId3"/>
              <a:srcRect l="2382" r="2382" b="28008"/>
              <a:stretch>
                <a:fillRect/>
              </a:stretch>
            </p:blipFill>
            <p:spPr>
              <a:xfrm>
                <a:off x="10014088" y="1318297"/>
                <a:ext cx="1627393" cy="181542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7" name="椭圆 26"/>
              <p:cNvSpPr/>
              <p:nvPr/>
            </p:nvSpPr>
            <p:spPr>
              <a:xfrm>
                <a:off x="11465785" y="1528055"/>
                <a:ext cx="342096" cy="342096"/>
              </a:xfrm>
              <a:prstGeom prst="ellipse">
                <a:avLst/>
              </a:prstGeom>
              <a:solidFill>
                <a:schemeClr val="accent1">
                  <a:alpha val="7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" name="椭圆 47"/>
          <p:cNvSpPr/>
          <p:nvPr/>
        </p:nvSpPr>
        <p:spPr>
          <a:xfrm>
            <a:off x="11049000" y="2120900"/>
            <a:ext cx="473075" cy="474663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192000" cy="2357438"/>
          </a:xfrm>
          <a:prstGeom prst="rect">
            <a:avLst/>
          </a:pr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2" name="图表 11"/>
          <p:cNvGraphicFramePr/>
          <p:nvPr/>
        </p:nvGraphicFramePr>
        <p:xfrm>
          <a:off x="634858" y="2656775"/>
          <a:ext cx="3136859" cy="20912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6149" name="组合 17"/>
          <p:cNvGrpSpPr/>
          <p:nvPr/>
        </p:nvGrpSpPr>
        <p:grpSpPr>
          <a:xfrm>
            <a:off x="668338" y="4759325"/>
            <a:ext cx="3068637" cy="1236663"/>
            <a:chOff x="446220" y="4918940"/>
            <a:chExt cx="3068938" cy="1235946"/>
          </a:xfrm>
        </p:grpSpPr>
        <p:sp>
          <p:nvSpPr>
            <p:cNvPr id="6166" name="矩形 18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latin typeface="Aharoni" pitchFamily="2" charset="-79"/>
                  <a:ea typeface="等线" panose="02010600030101010101" charset="-122"/>
                  <a:cs typeface="Microsoft Yi Baiti" panose="03000500000000000000" pitchFamily="66" charset="0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latin typeface="Aharoni" pitchFamily="2" charset="-79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  <a:cs typeface="Microsoft Yi Baiti" panose="03000500000000000000" pitchFamily="66" charset="0"/>
                </a:rPr>
                <a:t>We welcome your play world network of sites put f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graphicFrame>
        <p:nvGraphicFramePr>
          <p:cNvPr id="16" name="图表 15"/>
          <p:cNvGraphicFramePr/>
          <p:nvPr/>
        </p:nvGraphicFramePr>
        <p:xfrm>
          <a:off x="4381429" y="2656775"/>
          <a:ext cx="3136859" cy="20912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6151" name="组合 20"/>
          <p:cNvGrpSpPr/>
          <p:nvPr/>
        </p:nvGrpSpPr>
        <p:grpSpPr>
          <a:xfrm>
            <a:off x="4414838" y="4759325"/>
            <a:ext cx="3070225" cy="1236663"/>
            <a:chOff x="446220" y="4918940"/>
            <a:chExt cx="3068938" cy="1235946"/>
          </a:xfrm>
        </p:grpSpPr>
        <p:sp>
          <p:nvSpPr>
            <p:cNvPr id="6164" name="矩形 21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latin typeface="Aharoni" pitchFamily="2" charset="-79"/>
                  <a:ea typeface="等线" panose="02010600030101010101" charset="-122"/>
                  <a:cs typeface="Microsoft Yi Baiti" panose="03000500000000000000" pitchFamily="66" charset="0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latin typeface="Aharoni" pitchFamily="2" charset="-79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  <a:cs typeface="Microsoft Yi Baiti" panose="03000500000000000000" pitchFamily="66" charset="0"/>
                </a:rPr>
                <a:t>We welcome your play world network of sites put f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graphicFrame>
        <p:nvGraphicFramePr>
          <p:cNvPr id="17" name="图表 16"/>
          <p:cNvGraphicFramePr/>
          <p:nvPr/>
        </p:nvGraphicFramePr>
        <p:xfrm>
          <a:off x="8128000" y="2656775"/>
          <a:ext cx="3136859" cy="20912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6153" name="组合 23"/>
          <p:cNvGrpSpPr/>
          <p:nvPr/>
        </p:nvGrpSpPr>
        <p:grpSpPr>
          <a:xfrm>
            <a:off x="8161338" y="4759325"/>
            <a:ext cx="3070225" cy="1236663"/>
            <a:chOff x="446220" y="4918940"/>
            <a:chExt cx="3068938" cy="1235946"/>
          </a:xfrm>
        </p:grpSpPr>
        <p:sp>
          <p:nvSpPr>
            <p:cNvPr id="6162" name="矩形 24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latin typeface="Aharoni" pitchFamily="2" charset="-79"/>
                  <a:ea typeface="等线" panose="02010600030101010101" charset="-122"/>
                  <a:cs typeface="Microsoft Yi Baiti" panose="03000500000000000000" pitchFamily="66" charset="0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latin typeface="Aharoni" pitchFamily="2" charset="-79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  <a:cs typeface="Microsoft Yi Baiti" panose="03000500000000000000" pitchFamily="66" charset="0"/>
                </a:rPr>
                <a:t>We welcome your play world network of sites put f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sp>
        <p:nvSpPr>
          <p:cNvPr id="49" name="椭圆 48"/>
          <p:cNvSpPr/>
          <p:nvPr/>
        </p:nvSpPr>
        <p:spPr>
          <a:xfrm>
            <a:off x="10304463" y="1460500"/>
            <a:ext cx="474663" cy="473075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10975975" y="668338"/>
            <a:ext cx="255588" cy="254000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9101138" y="1681163"/>
            <a:ext cx="342900" cy="341313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157" name="组合 33"/>
          <p:cNvGrpSpPr/>
          <p:nvPr/>
        </p:nvGrpSpPr>
        <p:grpSpPr>
          <a:xfrm>
            <a:off x="268288" y="447675"/>
            <a:ext cx="4748212" cy="1462088"/>
            <a:chOff x="268288" y="667719"/>
            <a:chExt cx="4747617" cy="1462850"/>
          </a:xfrm>
        </p:grpSpPr>
        <p:grpSp>
          <p:nvGrpSpPr>
            <p:cNvPr id="6158" name="组合 34"/>
            <p:cNvGrpSpPr/>
            <p:nvPr/>
          </p:nvGrpSpPr>
          <p:grpSpPr>
            <a:xfrm>
              <a:off x="268288" y="667719"/>
              <a:ext cx="4747617" cy="847056"/>
              <a:chOff x="565306" y="1208432"/>
              <a:chExt cx="3483811" cy="847056"/>
            </a:xfrm>
          </p:grpSpPr>
          <p:sp>
            <p:nvSpPr>
              <p:cNvPr id="6160" name="文本框 36"/>
              <p:cNvSpPr txBox="1"/>
              <p:nvPr/>
            </p:nvSpPr>
            <p:spPr>
              <a:xfrm>
                <a:off x="565306" y="1208432"/>
                <a:ext cx="3483811" cy="70788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en-US" altLang="zh-CN" sz="4000" b="1" dirty="0">
                    <a:solidFill>
                      <a:schemeClr val="bg1"/>
                    </a:solidFill>
                    <a:latin typeface="Aharoni" pitchFamily="2" charset="-79"/>
                    <a:ea typeface="Microsoft YaHei UI" panose="020B0503020204020204" charset="-122"/>
                  </a:rPr>
                  <a:t>YOUR TITLE HERE</a:t>
                </a:r>
                <a:endParaRPr lang="zh-CN" altLang="en-US" sz="4000" b="1" dirty="0">
                  <a:solidFill>
                    <a:schemeClr val="bg1"/>
                  </a:solidFill>
                  <a:latin typeface="Aharoni" pitchFamily="2" charset="-79"/>
                  <a:ea typeface="Microsoft YaHei UI" panose="020B0503020204020204" charset="-122"/>
                </a:endParaRPr>
              </a:p>
            </p:txBody>
          </p:sp>
          <p:cxnSp>
            <p:nvCxnSpPr>
              <p:cNvPr id="38" name="直接连接符 37"/>
              <p:cNvCxnSpPr/>
              <p:nvPr/>
            </p:nvCxnSpPr>
            <p:spPr>
              <a:xfrm>
                <a:off x="614232" y="2055488"/>
                <a:ext cx="849071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159" name="文本框 35"/>
            <p:cNvSpPr/>
            <p:nvPr/>
          </p:nvSpPr>
          <p:spPr>
            <a:xfrm>
              <a:off x="276039" y="1702194"/>
              <a:ext cx="4274683" cy="428375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/>
                  <a:ea typeface="等线" panose="02010600030101010101" charset="-122"/>
                  <a:cs typeface="Microsoft Yi Baiti" panose="03000500000000000000" pitchFamily="66" charset="0"/>
                </a:rPr>
                <a:t>We welcome your play world network of sites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69"/>
          <p:cNvPicPr>
            <a:picLocks noChangeAspect="1"/>
          </p:cNvPicPr>
          <p:nvPr/>
        </p:nvPicPr>
        <p:blipFill>
          <a:blip r:embed="rId1"/>
          <a:srcRect t="57362"/>
          <a:stretch>
            <a:fillRect/>
          </a:stretch>
        </p:blipFill>
        <p:spPr>
          <a:xfrm>
            <a:off x="0" y="0"/>
            <a:ext cx="12192000" cy="3465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" name="矩形 70"/>
          <p:cNvSpPr/>
          <p:nvPr/>
        </p:nvSpPr>
        <p:spPr>
          <a:xfrm>
            <a:off x="0" y="-23812"/>
            <a:ext cx="12192000" cy="3465513"/>
          </a:xfrm>
          <a:prstGeom prst="rect">
            <a:avLst/>
          </a:prstGeom>
          <a:solidFill>
            <a:srgbClr val="252525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7172" name="组合 4"/>
          <p:cNvGrpSpPr/>
          <p:nvPr/>
        </p:nvGrpSpPr>
        <p:grpSpPr>
          <a:xfrm>
            <a:off x="446088" y="3551238"/>
            <a:ext cx="3068637" cy="2589212"/>
            <a:chOff x="446220" y="3566428"/>
            <a:chExt cx="3068938" cy="2588458"/>
          </a:xfrm>
        </p:grpSpPr>
        <p:sp>
          <p:nvSpPr>
            <p:cNvPr id="28" name="文本框 27"/>
            <p:cNvSpPr txBox="1"/>
            <p:nvPr/>
          </p:nvSpPr>
          <p:spPr>
            <a:xfrm>
              <a:off x="1306276" y="3566428"/>
              <a:ext cx="134882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algn="just" defTabSz="91440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600" kern="1200" cap="none" spc="0" normalizeH="0" baseline="0" noProof="0" dirty="0">
                  <a:solidFill>
                    <a:schemeClr val="bg2">
                      <a:lumMod val="50000"/>
                    </a:schemeClr>
                  </a:solidFill>
                  <a:latin typeface="Aharoni" pitchFamily="2" charset="-79"/>
                  <a:ea typeface="LiHei Pro" panose="02010601030101010101" pitchFamily="2" charset="-122"/>
                  <a:cs typeface="Aharoni" pitchFamily="2" charset="-79"/>
                </a:rPr>
                <a:t>01</a:t>
              </a:r>
              <a:endParaRPr kumimoji="0" lang="zh-CN" altLang="en-US" sz="9600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latin typeface="Aharoni" pitchFamily="2" charset="-79"/>
                <a:ea typeface="LiHei Pro" panose="02010601030101010101" pitchFamily="2" charset="-122"/>
                <a:cs typeface="Aharoni" pitchFamily="2" charset="-79"/>
              </a:endParaRPr>
            </a:p>
          </p:txBody>
        </p:sp>
        <p:grpSp>
          <p:nvGrpSpPr>
            <p:cNvPr id="7194" name="组合 102"/>
            <p:cNvGrpSpPr/>
            <p:nvPr/>
          </p:nvGrpSpPr>
          <p:grpSpPr>
            <a:xfrm>
              <a:off x="446220" y="4918940"/>
              <a:ext cx="3068938" cy="1235946"/>
              <a:chOff x="446220" y="4918940"/>
              <a:chExt cx="3068938" cy="1235946"/>
            </a:xfrm>
          </p:grpSpPr>
          <p:sp>
            <p:nvSpPr>
              <p:cNvPr id="7195" name="矩形 21"/>
              <p:cNvSpPr/>
              <p:nvPr/>
            </p:nvSpPr>
            <p:spPr>
              <a:xfrm>
                <a:off x="466493" y="4918940"/>
                <a:ext cx="3028394" cy="523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algn="ctr"/>
                <a:r>
                  <a:rPr lang="en-US" altLang="zh-CN" sz="2800" b="1" dirty="0">
                    <a:solidFill>
                      <a:srgbClr val="252525"/>
                    </a:solidFill>
                    <a:latin typeface="Aharoni" pitchFamily="2" charset="-79"/>
                    <a:ea typeface="等线" panose="02010600030101010101" charset="-122"/>
                    <a:cs typeface="Microsoft Yi Baiti" panose="03000500000000000000" pitchFamily="66" charset="0"/>
                  </a:rPr>
                  <a:t>YOUR TITLE HERE</a:t>
                </a:r>
                <a:endParaRPr lang="zh-CN" altLang="en-US" sz="2800" b="1" dirty="0">
                  <a:solidFill>
                    <a:srgbClr val="252525"/>
                  </a:solidFill>
                  <a:latin typeface="Aharoni" pitchFamily="2" charset="-79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文本框 74"/>
              <p:cNvSpPr txBox="1"/>
              <p:nvPr/>
            </p:nvSpPr>
            <p:spPr>
              <a:xfrm>
                <a:off x="446220" y="5394041"/>
                <a:ext cx="3068938" cy="760845"/>
              </a:xfrm>
              <a:prstGeom prst="roundRect">
                <a:avLst>
                  <a:gd name="adj" fmla="val 6852"/>
                </a:avLst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p>
                <a:pPr algn="ctr">
                  <a:lnSpc>
                    <a:spcPct val="130000"/>
                  </a:lnSpc>
                </a:pPr>
                <a:r>
                  <a:rPr lang="en-US" altLang="zh-CN" sz="1600" dirty="0">
                    <a:solidFill>
                      <a:srgbClr val="404040"/>
                    </a:solidFill>
                    <a:latin typeface="Leelawadee UI Semilight" panose="020B0402040204020203"/>
                    <a:ea typeface="等线" panose="02010600030101010101" charset="-122"/>
                    <a:cs typeface="Microsoft Yi Baiti" panose="03000500000000000000" pitchFamily="66" charset="0"/>
                  </a:rPr>
                  <a:t>We welcome your play world network of sites put f</a:t>
                </a:r>
                <a:endParaRPr lang="zh-CN" altLang="en-US" sz="1600" dirty="0">
                  <a:solidFill>
                    <a:srgbClr val="404040"/>
                  </a:solidFill>
                  <a:latin typeface="Leelawadee UI Semilight" panose="020B0402040204020203"/>
                  <a:ea typeface="Leelawadee UI Semilight" panose="020B0402040204020203"/>
                </a:endParaRPr>
              </a:p>
            </p:txBody>
          </p:sp>
        </p:grpSp>
      </p:grpSp>
      <p:grpSp>
        <p:nvGrpSpPr>
          <p:cNvPr id="7173" name="组合 3"/>
          <p:cNvGrpSpPr/>
          <p:nvPr/>
        </p:nvGrpSpPr>
        <p:grpSpPr>
          <a:xfrm>
            <a:off x="4570413" y="3551238"/>
            <a:ext cx="3068637" cy="2589212"/>
            <a:chOff x="4537264" y="3566428"/>
            <a:chExt cx="3068938" cy="2588458"/>
          </a:xfrm>
        </p:grpSpPr>
        <p:sp>
          <p:nvSpPr>
            <p:cNvPr id="79" name="文本框 78"/>
            <p:cNvSpPr txBox="1"/>
            <p:nvPr/>
          </p:nvSpPr>
          <p:spPr>
            <a:xfrm>
              <a:off x="5397320" y="3566428"/>
              <a:ext cx="134882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algn="just" defTabSz="91440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600" kern="1200" cap="none" spc="0" normalizeH="0" baseline="0" noProof="0" dirty="0">
                  <a:solidFill>
                    <a:schemeClr val="bg2">
                      <a:lumMod val="50000"/>
                    </a:schemeClr>
                  </a:solidFill>
                  <a:latin typeface="Aharoni" pitchFamily="2" charset="-79"/>
                  <a:ea typeface="LiHei Pro" panose="02010601030101010101" pitchFamily="2" charset="-122"/>
                  <a:cs typeface="Aharoni" pitchFamily="2" charset="-79"/>
                </a:rPr>
                <a:t>02</a:t>
              </a:r>
              <a:endParaRPr kumimoji="0" lang="zh-CN" altLang="en-US" sz="9600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latin typeface="Aharoni" pitchFamily="2" charset="-79"/>
                <a:ea typeface="LiHei Pro" panose="02010601030101010101" pitchFamily="2" charset="-122"/>
                <a:cs typeface="Aharoni" pitchFamily="2" charset="-79"/>
              </a:endParaRPr>
            </a:p>
          </p:txBody>
        </p:sp>
        <p:grpSp>
          <p:nvGrpSpPr>
            <p:cNvPr id="7190" name="组合 2"/>
            <p:cNvGrpSpPr/>
            <p:nvPr/>
          </p:nvGrpSpPr>
          <p:grpSpPr>
            <a:xfrm>
              <a:off x="4537264" y="4918940"/>
              <a:ext cx="3068938" cy="1235946"/>
              <a:chOff x="4537264" y="4918940"/>
              <a:chExt cx="3068938" cy="1235946"/>
            </a:xfrm>
          </p:grpSpPr>
          <p:sp>
            <p:nvSpPr>
              <p:cNvPr id="7191" name="矩形 77"/>
              <p:cNvSpPr/>
              <p:nvPr/>
            </p:nvSpPr>
            <p:spPr>
              <a:xfrm>
                <a:off x="4557537" y="4918940"/>
                <a:ext cx="3028394" cy="523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algn="ctr"/>
                <a:r>
                  <a:rPr lang="en-US" altLang="zh-CN" sz="2800" b="1" dirty="0">
                    <a:solidFill>
                      <a:srgbClr val="252525"/>
                    </a:solidFill>
                    <a:latin typeface="Aharoni" pitchFamily="2" charset="-79"/>
                    <a:ea typeface="等线" panose="02010600030101010101" charset="-122"/>
                    <a:cs typeface="Microsoft Yi Baiti" panose="03000500000000000000" pitchFamily="66" charset="0"/>
                  </a:rPr>
                  <a:t>YOUR TITLE HERE</a:t>
                </a:r>
                <a:endParaRPr lang="zh-CN" altLang="en-US" sz="2800" b="1" dirty="0">
                  <a:solidFill>
                    <a:srgbClr val="252525"/>
                  </a:solidFill>
                  <a:latin typeface="Aharoni" pitchFamily="2" charset="-79"/>
                  <a:ea typeface="微软雅黑" panose="020B0503020204020204" pitchFamily="34" charset="-122"/>
                </a:endParaRPr>
              </a:p>
            </p:txBody>
          </p:sp>
          <p:sp>
            <p:nvSpPr>
              <p:cNvPr id="80" name="文本框 79"/>
              <p:cNvSpPr txBox="1"/>
              <p:nvPr/>
            </p:nvSpPr>
            <p:spPr>
              <a:xfrm>
                <a:off x="4537264" y="5394041"/>
                <a:ext cx="3068938" cy="760845"/>
              </a:xfrm>
              <a:prstGeom prst="roundRect">
                <a:avLst>
                  <a:gd name="adj" fmla="val 6852"/>
                </a:avLst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p>
                <a:pPr algn="ctr">
                  <a:lnSpc>
                    <a:spcPct val="130000"/>
                  </a:lnSpc>
                </a:pPr>
                <a:r>
                  <a:rPr lang="en-US" altLang="zh-CN" sz="1600" dirty="0">
                    <a:solidFill>
                      <a:srgbClr val="404040"/>
                    </a:solidFill>
                    <a:latin typeface="Leelawadee UI Semilight" panose="020B0402040204020203"/>
                    <a:ea typeface="等线" panose="02010600030101010101" charset="-122"/>
                    <a:cs typeface="Microsoft Yi Baiti" panose="03000500000000000000" pitchFamily="66" charset="0"/>
                  </a:rPr>
                  <a:t>We welcome your play world network of sites put f</a:t>
                </a:r>
                <a:endParaRPr lang="zh-CN" altLang="en-US" sz="1600" dirty="0">
                  <a:solidFill>
                    <a:srgbClr val="404040"/>
                  </a:solidFill>
                  <a:latin typeface="Leelawadee UI Semilight" panose="020B0402040204020203"/>
                  <a:ea typeface="Leelawadee UI Semilight" panose="020B0402040204020203"/>
                </a:endParaRPr>
              </a:p>
            </p:txBody>
          </p:sp>
        </p:grpSp>
      </p:grpSp>
      <p:grpSp>
        <p:nvGrpSpPr>
          <p:cNvPr id="7174" name="组合 1"/>
          <p:cNvGrpSpPr/>
          <p:nvPr/>
        </p:nvGrpSpPr>
        <p:grpSpPr>
          <a:xfrm>
            <a:off x="8694738" y="3551238"/>
            <a:ext cx="3070225" cy="2589212"/>
            <a:chOff x="8695234" y="3566428"/>
            <a:chExt cx="3068938" cy="2588458"/>
          </a:xfrm>
        </p:grpSpPr>
        <p:sp>
          <p:nvSpPr>
            <p:cNvPr id="7186" name="矩形 81"/>
            <p:cNvSpPr/>
            <p:nvPr/>
          </p:nvSpPr>
          <p:spPr>
            <a:xfrm>
              <a:off x="8715507" y="4918940"/>
              <a:ext cx="302839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latin typeface="Aharoni" pitchFamily="2" charset="-79"/>
                  <a:ea typeface="等线" panose="02010600030101010101" charset="-122"/>
                  <a:cs typeface="Microsoft Yi Baiti" panose="03000500000000000000" pitchFamily="66" charset="0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latin typeface="Aharoni" pitchFamily="2" charset="-79"/>
                <a:ea typeface="微软雅黑" panose="020B0503020204020204" pitchFamily="34" charset="-122"/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9555290" y="3566428"/>
              <a:ext cx="134882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algn="just" defTabSz="91440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600" kern="1200" cap="none" spc="0" normalizeH="0" baseline="0" noProof="0" dirty="0">
                  <a:solidFill>
                    <a:schemeClr val="bg2">
                      <a:lumMod val="50000"/>
                    </a:schemeClr>
                  </a:solidFill>
                  <a:latin typeface="Aharoni" pitchFamily="2" charset="-79"/>
                  <a:ea typeface="LiHei Pro" panose="02010601030101010101" pitchFamily="2" charset="-122"/>
                  <a:cs typeface="Aharoni" pitchFamily="2" charset="-79"/>
                </a:rPr>
                <a:t>03</a:t>
              </a:r>
              <a:endParaRPr kumimoji="0" lang="zh-CN" altLang="en-US" sz="9600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latin typeface="Aharoni" pitchFamily="2" charset="-79"/>
                <a:ea typeface="LiHei Pro" panose="02010601030101010101" pitchFamily="2" charset="-122"/>
                <a:cs typeface="Aharoni" pitchFamily="2" charset="-79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8695234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  <a:cs typeface="Microsoft Yi Baiti" panose="03000500000000000000" pitchFamily="66" charset="0"/>
                </a:rPr>
                <a:t>We welcome your play world network of sites put f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grpSp>
        <p:nvGrpSpPr>
          <p:cNvPr id="7175" name="组合 93"/>
          <p:cNvGrpSpPr/>
          <p:nvPr/>
        </p:nvGrpSpPr>
        <p:grpSpPr>
          <a:xfrm>
            <a:off x="6831013" y="1069975"/>
            <a:ext cx="4981575" cy="1470025"/>
            <a:chOff x="6777079" y="1729680"/>
            <a:chExt cx="4980648" cy="1468732"/>
          </a:xfrm>
        </p:grpSpPr>
        <p:sp>
          <p:nvSpPr>
            <p:cNvPr id="7184" name="文本框 90"/>
            <p:cNvSpPr txBox="1"/>
            <p:nvPr/>
          </p:nvSpPr>
          <p:spPr>
            <a:xfrm>
              <a:off x="6777079" y="1729680"/>
              <a:ext cx="4980648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r"/>
              <a:r>
                <a:rPr lang="en-US" altLang="zh-CN" sz="4000" b="1" dirty="0">
                  <a:solidFill>
                    <a:schemeClr val="bg1"/>
                  </a:solidFill>
                  <a:latin typeface="Aharoni" pitchFamily="2" charset="-79"/>
                  <a:ea typeface="Microsoft YaHei UI" panose="020B0503020204020204" charset="-122"/>
                </a:rPr>
                <a:t>YOUR</a:t>
              </a:r>
              <a:r>
                <a:rPr lang="en-US" altLang="zh-CN" sz="4000" b="1" dirty="0">
                  <a:solidFill>
                    <a:schemeClr val="accent1"/>
                  </a:solidFill>
                  <a:latin typeface="Aharoni" pitchFamily="2" charset="-79"/>
                  <a:ea typeface="Microsoft YaHei UI" panose="020B0503020204020204" charset="-122"/>
                </a:rPr>
                <a:t> </a:t>
              </a:r>
              <a:r>
                <a:rPr lang="en-US" altLang="zh-CN" sz="4000" b="1" dirty="0">
                  <a:solidFill>
                    <a:schemeClr val="bg1"/>
                  </a:solidFill>
                  <a:latin typeface="Aharoni" pitchFamily="2" charset="-79"/>
                  <a:ea typeface="Microsoft YaHei UI" panose="020B0503020204020204" charset="-122"/>
                </a:rPr>
                <a:t>TITLE HERE</a:t>
              </a:r>
              <a:endParaRPr lang="zh-CN" altLang="en-US" sz="4000" b="1" dirty="0">
                <a:solidFill>
                  <a:schemeClr val="bg1"/>
                </a:solidFill>
                <a:latin typeface="Aharoni" pitchFamily="2" charset="-79"/>
                <a:ea typeface="Microsoft YaHei UI" panose="020B0503020204020204" charset="-122"/>
              </a:endParaRPr>
            </a:p>
          </p:txBody>
        </p:sp>
        <p:sp>
          <p:nvSpPr>
            <p:cNvPr id="7185" name="文本框 91"/>
            <p:cNvSpPr/>
            <p:nvPr/>
          </p:nvSpPr>
          <p:spPr>
            <a:xfrm>
              <a:off x="8122764" y="2437567"/>
              <a:ext cx="3594534" cy="760845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/>
                  <a:ea typeface="等线" panose="02010600030101010101" charset="-122"/>
                  <a:cs typeface="Microsoft Yi Baiti" panose="03000500000000000000" pitchFamily="66" charset="0"/>
                </a:rPr>
                <a:t>We welcome your play world network of sites put 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cxnSp>
        <p:nvCxnSpPr>
          <p:cNvPr id="99" name="直接连接符 98"/>
          <p:cNvCxnSpPr/>
          <p:nvPr/>
        </p:nvCxnSpPr>
        <p:spPr>
          <a:xfrm>
            <a:off x="11823700" y="1227138"/>
            <a:ext cx="0" cy="115570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7" name="文本框 17"/>
          <p:cNvSpPr txBox="1"/>
          <p:nvPr/>
        </p:nvSpPr>
        <p:spPr>
          <a:xfrm rot="10800000">
            <a:off x="3630613" y="4646613"/>
            <a:ext cx="823912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7200" dirty="0">
                <a:solidFill>
                  <a:schemeClr val="accent1"/>
                </a:solidFill>
                <a:latin typeface="Aharoni" pitchFamily="2" charset="-79"/>
                <a:ea typeface="Aharoni" pitchFamily="2" charset="-79"/>
              </a:rPr>
              <a:t>«</a:t>
            </a:r>
            <a:endParaRPr lang="zh-CN" altLang="en-US" sz="7200" dirty="0">
              <a:solidFill>
                <a:schemeClr val="accent1"/>
              </a:solidFill>
              <a:latin typeface="Aharoni" pitchFamily="2" charset="-79"/>
              <a:ea typeface="Aharoni" pitchFamily="2" charset="-79"/>
            </a:endParaRPr>
          </a:p>
        </p:txBody>
      </p:sp>
      <p:sp>
        <p:nvSpPr>
          <p:cNvPr id="7178" name="文本框 18"/>
          <p:cNvSpPr txBox="1"/>
          <p:nvPr/>
        </p:nvSpPr>
        <p:spPr>
          <a:xfrm rot="10800000">
            <a:off x="7754938" y="4646613"/>
            <a:ext cx="8255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7200" dirty="0">
                <a:solidFill>
                  <a:schemeClr val="accent1"/>
                </a:solidFill>
                <a:latin typeface="Aharoni" pitchFamily="2" charset="-79"/>
                <a:ea typeface="Aharoni" pitchFamily="2" charset="-79"/>
              </a:rPr>
              <a:t>«</a:t>
            </a:r>
            <a:endParaRPr lang="zh-CN" altLang="en-US" sz="7200" dirty="0">
              <a:solidFill>
                <a:schemeClr val="accent1"/>
              </a:solidFill>
              <a:latin typeface="Aharoni" pitchFamily="2" charset="-79"/>
              <a:ea typeface="Aharoni" pitchFamily="2" charset="-79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46100" y="2279650"/>
            <a:ext cx="354013" cy="352425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768350" y="2205038"/>
            <a:ext cx="555625" cy="555625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489075" y="2968625"/>
            <a:ext cx="277813" cy="276225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981200" y="2020888"/>
            <a:ext cx="276225" cy="276225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153025" y="2632075"/>
            <a:ext cx="184150" cy="184150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" name="椭圆 72"/>
          <p:cNvSpPr/>
          <p:nvPr/>
        </p:nvSpPr>
        <p:spPr>
          <a:xfrm>
            <a:off x="7108825" y="4378325"/>
            <a:ext cx="474663" cy="474663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2286000"/>
            <a:ext cx="12192000" cy="2286000"/>
          </a:xfrm>
          <a:prstGeom prst="rect">
            <a:avLst/>
          </a:pr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9147175" y="2717800"/>
            <a:ext cx="473075" cy="474663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10975975" y="668338"/>
            <a:ext cx="255588" cy="254000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9101138" y="1681163"/>
            <a:ext cx="342900" cy="341313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8199" name="组合 19"/>
          <p:cNvGrpSpPr/>
          <p:nvPr/>
        </p:nvGrpSpPr>
        <p:grpSpPr>
          <a:xfrm>
            <a:off x="2289175" y="2705100"/>
            <a:ext cx="6340475" cy="1447800"/>
            <a:chOff x="2271358" y="2705725"/>
            <a:chExt cx="6340626" cy="1446550"/>
          </a:xfrm>
        </p:grpSpPr>
        <p:sp>
          <p:nvSpPr>
            <p:cNvPr id="8200" name="文本框 20"/>
            <p:cNvSpPr txBox="1"/>
            <p:nvPr/>
          </p:nvSpPr>
          <p:spPr>
            <a:xfrm rot="10800000">
              <a:off x="2271358" y="3003772"/>
              <a:ext cx="824459" cy="11079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6600" dirty="0">
                  <a:solidFill>
                    <a:schemeClr val="bg1"/>
                  </a:solidFill>
                  <a:latin typeface="Aharoni" pitchFamily="2" charset="-79"/>
                  <a:ea typeface="Aharoni" pitchFamily="2" charset="-79"/>
                </a:rPr>
                <a:t>«</a:t>
              </a:r>
              <a:endParaRPr lang="zh-CN" altLang="en-US" sz="6600" dirty="0">
                <a:solidFill>
                  <a:schemeClr val="bg1"/>
                </a:solidFill>
                <a:latin typeface="Aharoni" pitchFamily="2" charset="-79"/>
                <a:ea typeface="Aharoni" pitchFamily="2" charset="-79"/>
              </a:endParaRPr>
            </a:p>
          </p:txBody>
        </p:sp>
        <p:grpSp>
          <p:nvGrpSpPr>
            <p:cNvPr id="8201" name="组合 21"/>
            <p:cNvGrpSpPr/>
            <p:nvPr/>
          </p:nvGrpSpPr>
          <p:grpSpPr>
            <a:xfrm>
              <a:off x="3552412" y="2705725"/>
              <a:ext cx="5059572" cy="1446550"/>
              <a:chOff x="3844450" y="2724636"/>
              <a:chExt cx="5059572" cy="1446550"/>
            </a:xfrm>
          </p:grpSpPr>
          <p:sp>
            <p:nvSpPr>
              <p:cNvPr id="8202" name="文本框 22"/>
              <p:cNvSpPr txBox="1"/>
              <p:nvPr/>
            </p:nvSpPr>
            <p:spPr>
              <a:xfrm>
                <a:off x="3844450" y="2724636"/>
                <a:ext cx="1290644" cy="14465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just"/>
                <a:r>
                  <a:rPr lang="en-US" altLang="zh-CN" sz="8800" dirty="0">
                    <a:solidFill>
                      <a:schemeClr val="accent1"/>
                    </a:solidFill>
                    <a:latin typeface="Aharoni" pitchFamily="2" charset="-79"/>
                    <a:ea typeface="LiHei Pro"/>
                  </a:rPr>
                  <a:t>02</a:t>
                </a:r>
                <a:endParaRPr lang="zh-CN" altLang="en-US" sz="8800" dirty="0">
                  <a:solidFill>
                    <a:schemeClr val="accent1"/>
                  </a:solidFill>
                  <a:latin typeface="Aharoni" pitchFamily="2" charset="-79"/>
                  <a:ea typeface="LiHei Pro"/>
                </a:endParaRPr>
              </a:p>
            </p:txBody>
          </p:sp>
          <p:grpSp>
            <p:nvGrpSpPr>
              <p:cNvPr id="8203" name="组合 23"/>
              <p:cNvGrpSpPr/>
              <p:nvPr/>
            </p:nvGrpSpPr>
            <p:grpSpPr>
              <a:xfrm>
                <a:off x="4987532" y="2956410"/>
                <a:ext cx="3916490" cy="983003"/>
                <a:chOff x="7528756" y="1015664"/>
                <a:chExt cx="3916490" cy="983003"/>
              </a:xfrm>
            </p:grpSpPr>
            <p:sp>
              <p:nvSpPr>
                <p:cNvPr id="8204" name="矩形 24"/>
                <p:cNvSpPr/>
                <p:nvPr/>
              </p:nvSpPr>
              <p:spPr>
                <a:xfrm>
                  <a:off x="7602526" y="1015664"/>
                  <a:ext cx="3842720" cy="64633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p>
                  <a:pPr algn="ctr"/>
                  <a:r>
                    <a:rPr lang="en-US" altLang="zh-CN" sz="3600" b="1" dirty="0">
                      <a:solidFill>
                        <a:schemeClr val="bg1"/>
                      </a:solidFill>
                      <a:latin typeface="Aharoni" pitchFamily="2" charset="-79"/>
                      <a:ea typeface="等线" panose="02010600030101010101" charset="-122"/>
                      <a:cs typeface="Microsoft Yi Baiti" panose="03000500000000000000" pitchFamily="66" charset="0"/>
                    </a:rPr>
                    <a:t>YOUR TITLE HERE</a:t>
                  </a:r>
                  <a:endParaRPr lang="zh-CN" altLang="en-US" sz="3600" b="1" dirty="0">
                    <a:solidFill>
                      <a:schemeClr val="bg1"/>
                    </a:solidFill>
                    <a:latin typeface="Aharoni" pitchFamily="2" charset="-79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205" name="文本框 25"/>
                <p:cNvSpPr/>
                <p:nvPr/>
              </p:nvSpPr>
              <p:spPr>
                <a:xfrm>
                  <a:off x="7528756" y="1605124"/>
                  <a:ext cx="3068938" cy="393543"/>
                </a:xfrm>
                <a:prstGeom prst="roundRect">
                  <a:avLst>
                    <a:gd name="adj" fmla="val 6852"/>
                  </a:avLst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600" dirty="0">
                      <a:solidFill>
                        <a:schemeClr val="bg1"/>
                      </a:solidFill>
                      <a:latin typeface="Leelawadee UI Semilight" panose="020B0402040204020203"/>
                      <a:ea typeface="等线" panose="02010600030101010101" charset="-122"/>
                      <a:cs typeface="Microsoft Yi Baiti" panose="03000500000000000000" pitchFamily="66" charset="0"/>
                    </a:rPr>
                    <a:t>We welcome your play world</a:t>
                  </a:r>
                  <a:endParaRPr lang="zh-CN" altLang="en-US" sz="1600" dirty="0">
                    <a:solidFill>
                      <a:schemeClr val="bg1"/>
                    </a:solidFill>
                    <a:latin typeface="Leelawadee UI Semilight" panose="020B0402040204020203"/>
                    <a:ea typeface="Leelawadee UI Semilight" panose="020B0402040204020203"/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" name="矩形 29"/>
          <p:cNvSpPr/>
          <p:nvPr/>
        </p:nvSpPr>
        <p:spPr>
          <a:xfrm>
            <a:off x="0" y="4583113"/>
            <a:ext cx="12192000" cy="2274888"/>
          </a:xfrm>
          <a:prstGeom prst="rect">
            <a:avLst/>
          </a:prstGeom>
          <a:solidFill>
            <a:srgbClr val="25252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9219" name="组合 11"/>
          <p:cNvGrpSpPr/>
          <p:nvPr/>
        </p:nvGrpSpPr>
        <p:grpSpPr>
          <a:xfrm>
            <a:off x="230188" y="3009900"/>
            <a:ext cx="3070225" cy="1235075"/>
            <a:chOff x="446220" y="4918940"/>
            <a:chExt cx="3068938" cy="1235946"/>
          </a:xfrm>
        </p:grpSpPr>
        <p:sp>
          <p:nvSpPr>
            <p:cNvPr id="9235" name="矩形 12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latin typeface="Aharoni" pitchFamily="2" charset="-79"/>
                  <a:ea typeface="等线" panose="02010600030101010101" charset="-122"/>
                  <a:cs typeface="Microsoft Yi Baiti" panose="03000500000000000000" pitchFamily="66" charset="0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latin typeface="Aharoni" pitchFamily="2" charset="-79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  <a:cs typeface="Microsoft Yi Baiti" panose="03000500000000000000" pitchFamily="66" charset="0"/>
                </a:rPr>
                <a:t>We welcome your play world network of sites put f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grpSp>
        <p:nvGrpSpPr>
          <p:cNvPr id="9220" name="组合 26"/>
          <p:cNvGrpSpPr/>
          <p:nvPr/>
        </p:nvGrpSpPr>
        <p:grpSpPr>
          <a:xfrm>
            <a:off x="230188" y="1365250"/>
            <a:ext cx="3070225" cy="1235075"/>
            <a:chOff x="446220" y="4918940"/>
            <a:chExt cx="3068938" cy="1235946"/>
          </a:xfrm>
        </p:grpSpPr>
        <p:sp>
          <p:nvSpPr>
            <p:cNvPr id="9233" name="矩形 27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latin typeface="Aharoni" pitchFamily="2" charset="-79"/>
                  <a:ea typeface="等线" panose="02010600030101010101" charset="-122"/>
                  <a:cs typeface="Microsoft Yi Baiti" panose="03000500000000000000" pitchFamily="66" charset="0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latin typeface="Aharoni" pitchFamily="2" charset="-79"/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  <a:cs typeface="Microsoft Yi Baiti" panose="03000500000000000000" pitchFamily="66" charset="0"/>
                </a:rPr>
                <a:t>We welcome your play world network of sites put f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grpSp>
        <p:nvGrpSpPr>
          <p:cNvPr id="9221" name="组合 1"/>
          <p:cNvGrpSpPr/>
          <p:nvPr/>
        </p:nvGrpSpPr>
        <p:grpSpPr>
          <a:xfrm>
            <a:off x="3722688" y="279400"/>
            <a:ext cx="4260850" cy="708025"/>
            <a:chOff x="3722192" y="279133"/>
            <a:chExt cx="4260665" cy="707886"/>
          </a:xfrm>
        </p:grpSpPr>
        <p:sp>
          <p:nvSpPr>
            <p:cNvPr id="9231" name="文本框 41"/>
            <p:cNvSpPr txBox="1"/>
            <p:nvPr/>
          </p:nvSpPr>
          <p:spPr>
            <a:xfrm>
              <a:off x="3722192" y="279133"/>
              <a:ext cx="4260665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4000" b="1" dirty="0">
                  <a:solidFill>
                    <a:srgbClr val="252525"/>
                  </a:solidFill>
                  <a:latin typeface="Aharoni" pitchFamily="2" charset="-79"/>
                  <a:ea typeface="Microsoft YaHei UI" panose="020B0503020204020204" charset="-122"/>
                </a:rPr>
                <a:t>YOUR TITLE HERE</a:t>
              </a:r>
              <a:endParaRPr lang="zh-CN" altLang="en-US" sz="4000" b="1" dirty="0">
                <a:solidFill>
                  <a:srgbClr val="252525"/>
                </a:solidFill>
                <a:latin typeface="Aharoni" pitchFamily="2" charset="-79"/>
                <a:ea typeface="Microsoft YaHei UI" panose="020B0503020204020204" charset="-122"/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5273982" y="987019"/>
              <a:ext cx="1157085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22" name="组合 62"/>
          <p:cNvGrpSpPr/>
          <p:nvPr/>
        </p:nvGrpSpPr>
        <p:grpSpPr>
          <a:xfrm>
            <a:off x="3154363" y="2698750"/>
            <a:ext cx="5883275" cy="3790950"/>
            <a:chOff x="2586803" y="1722594"/>
            <a:chExt cx="5883006" cy="3790336"/>
          </a:xfrm>
        </p:grpSpPr>
        <p:pic>
          <p:nvPicPr>
            <p:cNvPr id="9229" name="图片 54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86803" y="1722594"/>
              <a:ext cx="5883006" cy="37903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30" name="图片 61"/>
            <p:cNvPicPr>
              <a:picLocks noChangeAspect="1"/>
            </p:cNvPicPr>
            <p:nvPr/>
          </p:nvPicPr>
          <p:blipFill>
            <a:blip r:embed="rId2"/>
            <a:srcRect l="31706" t="17120" r="25266" b="42157"/>
            <a:stretch>
              <a:fillRect/>
            </a:stretch>
          </p:blipFill>
          <p:spPr>
            <a:xfrm>
              <a:off x="3342486" y="2137363"/>
              <a:ext cx="4371640" cy="275759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9223" name="组合 67"/>
          <p:cNvGrpSpPr/>
          <p:nvPr/>
        </p:nvGrpSpPr>
        <p:grpSpPr>
          <a:xfrm>
            <a:off x="8861425" y="1365250"/>
            <a:ext cx="3068638" cy="1235075"/>
            <a:chOff x="446220" y="4918940"/>
            <a:chExt cx="3068938" cy="1235946"/>
          </a:xfrm>
        </p:grpSpPr>
        <p:sp>
          <p:nvSpPr>
            <p:cNvPr id="9227" name="矩形 68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latin typeface="Aharoni" pitchFamily="2" charset="-79"/>
                  <a:ea typeface="等线" panose="02010600030101010101" charset="-122"/>
                  <a:cs typeface="Microsoft Yi Baiti" panose="03000500000000000000" pitchFamily="66" charset="0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latin typeface="Aharoni" pitchFamily="2" charset="-79"/>
                <a:ea typeface="微软雅黑" panose="020B0503020204020204" pitchFamily="34" charset="-122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  <a:cs typeface="Microsoft Yi Baiti" panose="03000500000000000000" pitchFamily="66" charset="0"/>
                </a:rPr>
                <a:t>We welcome your play world network of sites put f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grpSp>
        <p:nvGrpSpPr>
          <p:cNvPr id="9224" name="组合 70"/>
          <p:cNvGrpSpPr/>
          <p:nvPr/>
        </p:nvGrpSpPr>
        <p:grpSpPr>
          <a:xfrm>
            <a:off x="8861425" y="3009900"/>
            <a:ext cx="3068638" cy="1235075"/>
            <a:chOff x="446220" y="4918940"/>
            <a:chExt cx="3068938" cy="1235946"/>
          </a:xfrm>
        </p:grpSpPr>
        <p:sp>
          <p:nvSpPr>
            <p:cNvPr id="9225" name="矩形 71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latin typeface="Aharoni" pitchFamily="2" charset="-79"/>
                  <a:ea typeface="等线" panose="02010600030101010101" charset="-122"/>
                  <a:cs typeface="Microsoft Yi Baiti" panose="03000500000000000000" pitchFamily="66" charset="0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latin typeface="Aharoni" pitchFamily="2" charset="-79"/>
                <a:ea typeface="微软雅黑" panose="020B0503020204020204" pitchFamily="34" charset="-122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  <a:cs typeface="Microsoft Yi Baiti" panose="03000500000000000000" pitchFamily="66" charset="0"/>
                </a:rPr>
                <a:t>We welcome your play world network of sites put f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任意多边形 7"/>
          <p:cNvSpPr>
            <a:spLocks noChangeAspect="1"/>
          </p:cNvSpPr>
          <p:nvPr/>
        </p:nvSpPr>
        <p:spPr>
          <a:xfrm>
            <a:off x="7680325" y="0"/>
            <a:ext cx="4511675" cy="6859588"/>
          </a:xfrm>
          <a:custGeom>
            <a:avLst/>
            <a:gdLst/>
            <a:ahLst/>
            <a:cxnLst/>
            <a:rect l="0" t="0" r="0" b="0"/>
            <a:pathLst>
              <a:path w="5410201" h="9131301">
                <a:moveTo>
                  <a:pt x="0" y="4559300"/>
                </a:moveTo>
                <a:lnTo>
                  <a:pt x="0" y="4546600"/>
                </a:lnTo>
                <a:lnTo>
                  <a:pt x="0" y="4533900"/>
                </a:lnTo>
                <a:lnTo>
                  <a:pt x="0" y="4521200"/>
                </a:lnTo>
                <a:lnTo>
                  <a:pt x="0" y="4508500"/>
                </a:lnTo>
                <a:lnTo>
                  <a:pt x="0" y="4495800"/>
                </a:lnTo>
                <a:lnTo>
                  <a:pt x="0" y="4483100"/>
                </a:lnTo>
                <a:lnTo>
                  <a:pt x="0" y="4470400"/>
                </a:lnTo>
                <a:lnTo>
                  <a:pt x="0" y="4457700"/>
                </a:lnTo>
                <a:lnTo>
                  <a:pt x="0" y="4445000"/>
                </a:lnTo>
                <a:lnTo>
                  <a:pt x="0" y="4432300"/>
                </a:lnTo>
                <a:lnTo>
                  <a:pt x="0" y="4419600"/>
                </a:lnTo>
                <a:lnTo>
                  <a:pt x="0" y="4406900"/>
                </a:lnTo>
                <a:lnTo>
                  <a:pt x="0" y="4394200"/>
                </a:lnTo>
                <a:lnTo>
                  <a:pt x="0" y="4381500"/>
                </a:lnTo>
                <a:lnTo>
                  <a:pt x="0" y="4368800"/>
                </a:lnTo>
                <a:lnTo>
                  <a:pt x="0" y="4356100"/>
                </a:lnTo>
                <a:lnTo>
                  <a:pt x="0" y="4343400"/>
                </a:lnTo>
                <a:lnTo>
                  <a:pt x="0" y="4330700"/>
                </a:lnTo>
                <a:lnTo>
                  <a:pt x="0" y="4318000"/>
                </a:lnTo>
                <a:lnTo>
                  <a:pt x="0" y="4305300"/>
                </a:lnTo>
                <a:lnTo>
                  <a:pt x="0" y="4292600"/>
                </a:lnTo>
                <a:lnTo>
                  <a:pt x="0" y="4279900"/>
                </a:lnTo>
                <a:lnTo>
                  <a:pt x="0" y="4267200"/>
                </a:lnTo>
                <a:lnTo>
                  <a:pt x="0" y="4254500"/>
                </a:lnTo>
                <a:lnTo>
                  <a:pt x="0" y="4241800"/>
                </a:lnTo>
                <a:lnTo>
                  <a:pt x="0" y="4229100"/>
                </a:lnTo>
                <a:lnTo>
                  <a:pt x="0" y="4216400"/>
                </a:lnTo>
                <a:lnTo>
                  <a:pt x="0" y="4203700"/>
                </a:lnTo>
                <a:lnTo>
                  <a:pt x="0" y="4191000"/>
                </a:lnTo>
                <a:lnTo>
                  <a:pt x="0" y="4178300"/>
                </a:lnTo>
                <a:lnTo>
                  <a:pt x="0" y="4165600"/>
                </a:lnTo>
                <a:lnTo>
                  <a:pt x="0" y="4152900"/>
                </a:lnTo>
                <a:lnTo>
                  <a:pt x="0" y="4140200"/>
                </a:lnTo>
                <a:lnTo>
                  <a:pt x="0" y="4127500"/>
                </a:lnTo>
                <a:lnTo>
                  <a:pt x="0" y="4114800"/>
                </a:lnTo>
                <a:lnTo>
                  <a:pt x="0" y="4102100"/>
                </a:lnTo>
                <a:lnTo>
                  <a:pt x="0" y="4089400"/>
                </a:lnTo>
                <a:lnTo>
                  <a:pt x="0" y="4076700"/>
                </a:lnTo>
                <a:lnTo>
                  <a:pt x="0" y="4064000"/>
                </a:lnTo>
                <a:lnTo>
                  <a:pt x="0" y="4051300"/>
                </a:lnTo>
                <a:lnTo>
                  <a:pt x="0" y="4038600"/>
                </a:lnTo>
                <a:lnTo>
                  <a:pt x="0" y="4025900"/>
                </a:lnTo>
                <a:lnTo>
                  <a:pt x="0" y="4013200"/>
                </a:lnTo>
                <a:lnTo>
                  <a:pt x="0" y="4000500"/>
                </a:lnTo>
                <a:lnTo>
                  <a:pt x="0" y="3987800"/>
                </a:lnTo>
                <a:lnTo>
                  <a:pt x="0" y="3975100"/>
                </a:lnTo>
                <a:lnTo>
                  <a:pt x="0" y="3962400"/>
                </a:lnTo>
                <a:lnTo>
                  <a:pt x="0" y="3949700"/>
                </a:lnTo>
                <a:lnTo>
                  <a:pt x="0" y="3937000"/>
                </a:lnTo>
                <a:lnTo>
                  <a:pt x="0" y="3924300"/>
                </a:lnTo>
                <a:lnTo>
                  <a:pt x="0" y="3911600"/>
                </a:lnTo>
                <a:lnTo>
                  <a:pt x="0" y="3898900"/>
                </a:lnTo>
                <a:lnTo>
                  <a:pt x="0" y="3886200"/>
                </a:lnTo>
                <a:lnTo>
                  <a:pt x="0" y="3873500"/>
                </a:lnTo>
                <a:lnTo>
                  <a:pt x="0" y="3860800"/>
                </a:lnTo>
                <a:lnTo>
                  <a:pt x="0" y="3848100"/>
                </a:lnTo>
                <a:lnTo>
                  <a:pt x="0" y="3835400"/>
                </a:lnTo>
                <a:lnTo>
                  <a:pt x="0" y="3822700"/>
                </a:lnTo>
                <a:lnTo>
                  <a:pt x="0" y="3810000"/>
                </a:lnTo>
                <a:lnTo>
                  <a:pt x="0" y="3797300"/>
                </a:lnTo>
                <a:lnTo>
                  <a:pt x="0" y="3784600"/>
                </a:lnTo>
                <a:lnTo>
                  <a:pt x="0" y="3771900"/>
                </a:lnTo>
                <a:lnTo>
                  <a:pt x="0" y="3759200"/>
                </a:lnTo>
                <a:lnTo>
                  <a:pt x="0" y="3746500"/>
                </a:lnTo>
                <a:lnTo>
                  <a:pt x="0" y="3733800"/>
                </a:lnTo>
                <a:lnTo>
                  <a:pt x="0" y="3721100"/>
                </a:lnTo>
                <a:lnTo>
                  <a:pt x="0" y="3708400"/>
                </a:lnTo>
                <a:lnTo>
                  <a:pt x="0" y="3695700"/>
                </a:lnTo>
                <a:lnTo>
                  <a:pt x="0" y="3683000"/>
                </a:lnTo>
                <a:lnTo>
                  <a:pt x="0" y="3670300"/>
                </a:lnTo>
                <a:lnTo>
                  <a:pt x="0" y="3657600"/>
                </a:lnTo>
                <a:lnTo>
                  <a:pt x="0" y="3644900"/>
                </a:lnTo>
                <a:lnTo>
                  <a:pt x="0" y="3632200"/>
                </a:lnTo>
                <a:lnTo>
                  <a:pt x="0" y="3619500"/>
                </a:lnTo>
                <a:lnTo>
                  <a:pt x="0" y="3606800"/>
                </a:lnTo>
                <a:lnTo>
                  <a:pt x="0" y="3594100"/>
                </a:lnTo>
                <a:lnTo>
                  <a:pt x="0" y="3581400"/>
                </a:lnTo>
                <a:lnTo>
                  <a:pt x="0" y="3568700"/>
                </a:lnTo>
                <a:lnTo>
                  <a:pt x="0" y="3556000"/>
                </a:lnTo>
                <a:lnTo>
                  <a:pt x="0" y="3543300"/>
                </a:lnTo>
                <a:lnTo>
                  <a:pt x="0" y="3530600"/>
                </a:lnTo>
                <a:lnTo>
                  <a:pt x="0" y="3517900"/>
                </a:lnTo>
                <a:lnTo>
                  <a:pt x="0" y="3505200"/>
                </a:lnTo>
                <a:lnTo>
                  <a:pt x="0" y="3492500"/>
                </a:lnTo>
                <a:lnTo>
                  <a:pt x="0" y="3479800"/>
                </a:lnTo>
                <a:lnTo>
                  <a:pt x="0" y="3467100"/>
                </a:lnTo>
                <a:lnTo>
                  <a:pt x="0" y="3454400"/>
                </a:lnTo>
                <a:lnTo>
                  <a:pt x="0" y="3441700"/>
                </a:lnTo>
                <a:lnTo>
                  <a:pt x="0" y="3429000"/>
                </a:lnTo>
                <a:lnTo>
                  <a:pt x="0" y="3416300"/>
                </a:lnTo>
                <a:lnTo>
                  <a:pt x="0" y="3403600"/>
                </a:lnTo>
                <a:lnTo>
                  <a:pt x="0" y="3390900"/>
                </a:lnTo>
                <a:lnTo>
                  <a:pt x="0" y="3378200"/>
                </a:lnTo>
                <a:lnTo>
                  <a:pt x="0" y="3365500"/>
                </a:lnTo>
                <a:lnTo>
                  <a:pt x="0" y="3352800"/>
                </a:lnTo>
                <a:lnTo>
                  <a:pt x="0" y="3340100"/>
                </a:lnTo>
                <a:lnTo>
                  <a:pt x="0" y="3327400"/>
                </a:lnTo>
                <a:lnTo>
                  <a:pt x="0" y="3314700"/>
                </a:lnTo>
                <a:lnTo>
                  <a:pt x="0" y="3302000"/>
                </a:lnTo>
                <a:lnTo>
                  <a:pt x="0" y="3289300"/>
                </a:lnTo>
                <a:lnTo>
                  <a:pt x="0" y="3276600"/>
                </a:lnTo>
                <a:lnTo>
                  <a:pt x="0" y="3263900"/>
                </a:lnTo>
                <a:lnTo>
                  <a:pt x="0" y="3251200"/>
                </a:lnTo>
                <a:lnTo>
                  <a:pt x="0" y="3238500"/>
                </a:lnTo>
                <a:lnTo>
                  <a:pt x="0" y="3225800"/>
                </a:lnTo>
                <a:lnTo>
                  <a:pt x="0" y="3213100"/>
                </a:lnTo>
                <a:lnTo>
                  <a:pt x="0" y="3200400"/>
                </a:lnTo>
                <a:lnTo>
                  <a:pt x="0" y="3187700"/>
                </a:lnTo>
                <a:lnTo>
                  <a:pt x="0" y="3175000"/>
                </a:lnTo>
                <a:lnTo>
                  <a:pt x="0" y="3162300"/>
                </a:lnTo>
                <a:lnTo>
                  <a:pt x="0" y="3149600"/>
                </a:lnTo>
                <a:lnTo>
                  <a:pt x="0" y="3136900"/>
                </a:lnTo>
                <a:lnTo>
                  <a:pt x="0" y="3124200"/>
                </a:lnTo>
                <a:lnTo>
                  <a:pt x="0" y="3111500"/>
                </a:lnTo>
                <a:lnTo>
                  <a:pt x="0" y="3098800"/>
                </a:lnTo>
                <a:lnTo>
                  <a:pt x="0" y="3086100"/>
                </a:lnTo>
                <a:lnTo>
                  <a:pt x="0" y="3073400"/>
                </a:lnTo>
                <a:lnTo>
                  <a:pt x="0" y="3060700"/>
                </a:lnTo>
                <a:lnTo>
                  <a:pt x="0" y="3048000"/>
                </a:lnTo>
                <a:lnTo>
                  <a:pt x="0" y="3035300"/>
                </a:lnTo>
                <a:lnTo>
                  <a:pt x="0" y="3022600"/>
                </a:lnTo>
                <a:lnTo>
                  <a:pt x="0" y="3009900"/>
                </a:lnTo>
                <a:lnTo>
                  <a:pt x="0" y="2997200"/>
                </a:lnTo>
                <a:lnTo>
                  <a:pt x="0" y="2984500"/>
                </a:lnTo>
                <a:lnTo>
                  <a:pt x="0" y="2971800"/>
                </a:lnTo>
                <a:lnTo>
                  <a:pt x="0" y="2959100"/>
                </a:lnTo>
                <a:lnTo>
                  <a:pt x="0" y="2946400"/>
                </a:lnTo>
                <a:lnTo>
                  <a:pt x="0" y="2933700"/>
                </a:lnTo>
                <a:lnTo>
                  <a:pt x="0" y="2921000"/>
                </a:lnTo>
                <a:lnTo>
                  <a:pt x="0" y="2908300"/>
                </a:lnTo>
                <a:lnTo>
                  <a:pt x="0" y="2895600"/>
                </a:lnTo>
                <a:lnTo>
                  <a:pt x="0" y="2882900"/>
                </a:lnTo>
                <a:lnTo>
                  <a:pt x="0" y="2870200"/>
                </a:lnTo>
                <a:lnTo>
                  <a:pt x="0" y="2857500"/>
                </a:lnTo>
                <a:lnTo>
                  <a:pt x="0" y="2844800"/>
                </a:lnTo>
                <a:lnTo>
                  <a:pt x="0" y="2832100"/>
                </a:lnTo>
                <a:lnTo>
                  <a:pt x="0" y="2819400"/>
                </a:lnTo>
                <a:lnTo>
                  <a:pt x="0" y="2806700"/>
                </a:lnTo>
                <a:lnTo>
                  <a:pt x="0" y="2794000"/>
                </a:lnTo>
                <a:lnTo>
                  <a:pt x="0" y="2781300"/>
                </a:lnTo>
                <a:lnTo>
                  <a:pt x="0" y="2768600"/>
                </a:lnTo>
                <a:lnTo>
                  <a:pt x="0" y="2755900"/>
                </a:lnTo>
                <a:lnTo>
                  <a:pt x="0" y="2743200"/>
                </a:lnTo>
                <a:lnTo>
                  <a:pt x="0" y="2730500"/>
                </a:lnTo>
                <a:lnTo>
                  <a:pt x="0" y="2717800"/>
                </a:lnTo>
                <a:lnTo>
                  <a:pt x="0" y="2705100"/>
                </a:lnTo>
                <a:lnTo>
                  <a:pt x="0" y="2692400"/>
                </a:lnTo>
                <a:lnTo>
                  <a:pt x="0" y="2679700"/>
                </a:lnTo>
                <a:lnTo>
                  <a:pt x="0" y="2667000"/>
                </a:lnTo>
                <a:lnTo>
                  <a:pt x="0" y="2654300"/>
                </a:lnTo>
                <a:lnTo>
                  <a:pt x="0" y="2641600"/>
                </a:lnTo>
                <a:lnTo>
                  <a:pt x="0" y="2628900"/>
                </a:lnTo>
                <a:lnTo>
                  <a:pt x="0" y="2616200"/>
                </a:lnTo>
                <a:lnTo>
                  <a:pt x="0" y="2603500"/>
                </a:lnTo>
                <a:lnTo>
                  <a:pt x="0" y="2590800"/>
                </a:lnTo>
                <a:lnTo>
                  <a:pt x="0" y="2578100"/>
                </a:lnTo>
                <a:lnTo>
                  <a:pt x="0" y="2565400"/>
                </a:lnTo>
                <a:lnTo>
                  <a:pt x="0" y="2552700"/>
                </a:lnTo>
                <a:lnTo>
                  <a:pt x="0" y="2540000"/>
                </a:lnTo>
                <a:lnTo>
                  <a:pt x="0" y="2527300"/>
                </a:lnTo>
                <a:lnTo>
                  <a:pt x="0" y="2514600"/>
                </a:lnTo>
                <a:lnTo>
                  <a:pt x="0" y="2501900"/>
                </a:lnTo>
                <a:lnTo>
                  <a:pt x="0" y="2489200"/>
                </a:lnTo>
                <a:lnTo>
                  <a:pt x="0" y="2476500"/>
                </a:lnTo>
                <a:lnTo>
                  <a:pt x="0" y="2463800"/>
                </a:lnTo>
                <a:lnTo>
                  <a:pt x="0" y="2451100"/>
                </a:lnTo>
                <a:lnTo>
                  <a:pt x="0" y="2438400"/>
                </a:lnTo>
                <a:lnTo>
                  <a:pt x="0" y="2425700"/>
                </a:lnTo>
                <a:lnTo>
                  <a:pt x="0" y="2413000"/>
                </a:lnTo>
                <a:lnTo>
                  <a:pt x="0" y="2400300"/>
                </a:lnTo>
                <a:lnTo>
                  <a:pt x="0" y="2387600"/>
                </a:lnTo>
                <a:lnTo>
                  <a:pt x="0" y="2374900"/>
                </a:lnTo>
                <a:lnTo>
                  <a:pt x="0" y="2362200"/>
                </a:lnTo>
                <a:lnTo>
                  <a:pt x="0" y="2349500"/>
                </a:lnTo>
                <a:lnTo>
                  <a:pt x="0" y="2336800"/>
                </a:lnTo>
                <a:lnTo>
                  <a:pt x="0" y="2324100"/>
                </a:lnTo>
                <a:lnTo>
                  <a:pt x="0" y="2311400"/>
                </a:lnTo>
                <a:lnTo>
                  <a:pt x="0" y="2298700"/>
                </a:lnTo>
                <a:lnTo>
                  <a:pt x="0" y="2286000"/>
                </a:lnTo>
                <a:lnTo>
                  <a:pt x="0" y="2273300"/>
                </a:lnTo>
                <a:lnTo>
                  <a:pt x="0" y="2260600"/>
                </a:lnTo>
                <a:lnTo>
                  <a:pt x="0" y="2247900"/>
                </a:lnTo>
                <a:lnTo>
                  <a:pt x="0" y="2235200"/>
                </a:lnTo>
                <a:lnTo>
                  <a:pt x="0" y="2222500"/>
                </a:lnTo>
                <a:lnTo>
                  <a:pt x="0" y="2209800"/>
                </a:lnTo>
                <a:lnTo>
                  <a:pt x="0" y="2197100"/>
                </a:lnTo>
                <a:lnTo>
                  <a:pt x="0" y="2184400"/>
                </a:lnTo>
                <a:lnTo>
                  <a:pt x="0" y="2171700"/>
                </a:lnTo>
                <a:lnTo>
                  <a:pt x="0" y="2159000"/>
                </a:lnTo>
                <a:lnTo>
                  <a:pt x="0" y="2146300"/>
                </a:lnTo>
                <a:lnTo>
                  <a:pt x="0" y="2133600"/>
                </a:lnTo>
                <a:lnTo>
                  <a:pt x="0" y="2120900"/>
                </a:lnTo>
                <a:lnTo>
                  <a:pt x="0" y="2108200"/>
                </a:lnTo>
                <a:lnTo>
                  <a:pt x="0" y="2095500"/>
                </a:lnTo>
                <a:lnTo>
                  <a:pt x="0" y="2082800"/>
                </a:lnTo>
                <a:lnTo>
                  <a:pt x="0" y="2070100"/>
                </a:lnTo>
                <a:lnTo>
                  <a:pt x="0" y="2057400"/>
                </a:lnTo>
                <a:lnTo>
                  <a:pt x="0" y="2044700"/>
                </a:lnTo>
                <a:lnTo>
                  <a:pt x="0" y="2032000"/>
                </a:lnTo>
                <a:lnTo>
                  <a:pt x="0" y="2019300"/>
                </a:lnTo>
                <a:lnTo>
                  <a:pt x="0" y="2006600"/>
                </a:lnTo>
                <a:lnTo>
                  <a:pt x="0" y="1993900"/>
                </a:lnTo>
                <a:lnTo>
                  <a:pt x="0" y="1981200"/>
                </a:lnTo>
                <a:lnTo>
                  <a:pt x="0" y="1968500"/>
                </a:lnTo>
                <a:lnTo>
                  <a:pt x="0" y="1955800"/>
                </a:lnTo>
                <a:lnTo>
                  <a:pt x="0" y="1943100"/>
                </a:lnTo>
                <a:lnTo>
                  <a:pt x="0" y="1930400"/>
                </a:lnTo>
                <a:lnTo>
                  <a:pt x="0" y="1917700"/>
                </a:lnTo>
                <a:lnTo>
                  <a:pt x="0" y="1905000"/>
                </a:lnTo>
                <a:lnTo>
                  <a:pt x="0" y="1892300"/>
                </a:lnTo>
                <a:lnTo>
                  <a:pt x="0" y="1879600"/>
                </a:lnTo>
                <a:lnTo>
                  <a:pt x="0" y="1866900"/>
                </a:lnTo>
                <a:lnTo>
                  <a:pt x="0" y="1854200"/>
                </a:lnTo>
                <a:lnTo>
                  <a:pt x="0" y="1841500"/>
                </a:lnTo>
                <a:lnTo>
                  <a:pt x="0" y="1828800"/>
                </a:lnTo>
                <a:lnTo>
                  <a:pt x="0" y="1816100"/>
                </a:lnTo>
                <a:lnTo>
                  <a:pt x="0" y="1803400"/>
                </a:lnTo>
                <a:lnTo>
                  <a:pt x="0" y="1790700"/>
                </a:lnTo>
                <a:lnTo>
                  <a:pt x="0" y="1778000"/>
                </a:lnTo>
                <a:lnTo>
                  <a:pt x="0" y="1765300"/>
                </a:lnTo>
                <a:lnTo>
                  <a:pt x="0" y="1752600"/>
                </a:lnTo>
                <a:lnTo>
                  <a:pt x="0" y="1739900"/>
                </a:lnTo>
                <a:lnTo>
                  <a:pt x="0" y="1727200"/>
                </a:lnTo>
                <a:lnTo>
                  <a:pt x="0" y="1714500"/>
                </a:lnTo>
                <a:lnTo>
                  <a:pt x="0" y="1701800"/>
                </a:lnTo>
                <a:lnTo>
                  <a:pt x="0" y="1689100"/>
                </a:lnTo>
                <a:lnTo>
                  <a:pt x="0" y="1676400"/>
                </a:lnTo>
                <a:lnTo>
                  <a:pt x="0" y="1663700"/>
                </a:lnTo>
                <a:lnTo>
                  <a:pt x="0" y="1651000"/>
                </a:lnTo>
                <a:lnTo>
                  <a:pt x="0" y="1638300"/>
                </a:lnTo>
                <a:lnTo>
                  <a:pt x="0" y="1625600"/>
                </a:lnTo>
                <a:lnTo>
                  <a:pt x="0" y="1612900"/>
                </a:lnTo>
                <a:lnTo>
                  <a:pt x="0" y="1600200"/>
                </a:lnTo>
                <a:lnTo>
                  <a:pt x="0" y="1587500"/>
                </a:lnTo>
                <a:lnTo>
                  <a:pt x="0" y="1574800"/>
                </a:lnTo>
                <a:lnTo>
                  <a:pt x="0" y="1562100"/>
                </a:lnTo>
                <a:lnTo>
                  <a:pt x="0" y="1549400"/>
                </a:lnTo>
                <a:lnTo>
                  <a:pt x="0" y="1536700"/>
                </a:lnTo>
                <a:lnTo>
                  <a:pt x="0" y="1524000"/>
                </a:lnTo>
                <a:lnTo>
                  <a:pt x="0" y="1511300"/>
                </a:lnTo>
                <a:lnTo>
                  <a:pt x="0" y="1498600"/>
                </a:lnTo>
                <a:lnTo>
                  <a:pt x="0" y="1485900"/>
                </a:lnTo>
                <a:lnTo>
                  <a:pt x="0" y="1473200"/>
                </a:lnTo>
                <a:lnTo>
                  <a:pt x="0" y="1460500"/>
                </a:lnTo>
                <a:lnTo>
                  <a:pt x="0" y="1447800"/>
                </a:lnTo>
                <a:lnTo>
                  <a:pt x="0" y="1435100"/>
                </a:lnTo>
                <a:lnTo>
                  <a:pt x="0" y="1422400"/>
                </a:lnTo>
                <a:lnTo>
                  <a:pt x="0" y="1409700"/>
                </a:lnTo>
                <a:lnTo>
                  <a:pt x="0" y="1397000"/>
                </a:lnTo>
                <a:lnTo>
                  <a:pt x="0" y="1384300"/>
                </a:lnTo>
                <a:lnTo>
                  <a:pt x="0" y="1371600"/>
                </a:lnTo>
                <a:lnTo>
                  <a:pt x="0" y="1358900"/>
                </a:lnTo>
                <a:lnTo>
                  <a:pt x="0" y="1346200"/>
                </a:lnTo>
                <a:lnTo>
                  <a:pt x="0" y="1333500"/>
                </a:lnTo>
                <a:lnTo>
                  <a:pt x="0" y="1320800"/>
                </a:lnTo>
                <a:lnTo>
                  <a:pt x="0" y="1308100"/>
                </a:lnTo>
                <a:lnTo>
                  <a:pt x="0" y="1295400"/>
                </a:lnTo>
                <a:lnTo>
                  <a:pt x="0" y="1282700"/>
                </a:lnTo>
                <a:lnTo>
                  <a:pt x="0" y="1270000"/>
                </a:lnTo>
                <a:lnTo>
                  <a:pt x="0" y="1257300"/>
                </a:lnTo>
                <a:lnTo>
                  <a:pt x="0" y="1244600"/>
                </a:lnTo>
                <a:lnTo>
                  <a:pt x="0" y="1231900"/>
                </a:lnTo>
                <a:lnTo>
                  <a:pt x="0" y="1219200"/>
                </a:lnTo>
                <a:lnTo>
                  <a:pt x="0" y="1206500"/>
                </a:lnTo>
                <a:lnTo>
                  <a:pt x="0" y="1193800"/>
                </a:lnTo>
                <a:lnTo>
                  <a:pt x="0" y="1181100"/>
                </a:lnTo>
                <a:lnTo>
                  <a:pt x="0" y="1168400"/>
                </a:lnTo>
                <a:lnTo>
                  <a:pt x="0" y="1155700"/>
                </a:lnTo>
                <a:lnTo>
                  <a:pt x="0" y="1143000"/>
                </a:lnTo>
                <a:lnTo>
                  <a:pt x="0" y="1130300"/>
                </a:lnTo>
                <a:lnTo>
                  <a:pt x="0" y="1117600"/>
                </a:lnTo>
                <a:lnTo>
                  <a:pt x="0" y="1104900"/>
                </a:lnTo>
                <a:lnTo>
                  <a:pt x="0" y="1092200"/>
                </a:lnTo>
                <a:lnTo>
                  <a:pt x="0" y="1079500"/>
                </a:lnTo>
                <a:lnTo>
                  <a:pt x="0" y="1066800"/>
                </a:lnTo>
                <a:lnTo>
                  <a:pt x="0" y="1054100"/>
                </a:lnTo>
                <a:lnTo>
                  <a:pt x="0" y="1041400"/>
                </a:lnTo>
                <a:lnTo>
                  <a:pt x="0" y="1028700"/>
                </a:lnTo>
                <a:lnTo>
                  <a:pt x="0" y="1016000"/>
                </a:lnTo>
                <a:lnTo>
                  <a:pt x="0" y="1003300"/>
                </a:lnTo>
                <a:lnTo>
                  <a:pt x="0" y="990600"/>
                </a:lnTo>
                <a:lnTo>
                  <a:pt x="0" y="977900"/>
                </a:lnTo>
                <a:lnTo>
                  <a:pt x="0" y="965200"/>
                </a:lnTo>
                <a:lnTo>
                  <a:pt x="0" y="952500"/>
                </a:lnTo>
                <a:lnTo>
                  <a:pt x="0" y="939800"/>
                </a:lnTo>
                <a:lnTo>
                  <a:pt x="0" y="927100"/>
                </a:lnTo>
                <a:lnTo>
                  <a:pt x="0" y="914400"/>
                </a:lnTo>
                <a:lnTo>
                  <a:pt x="0" y="901700"/>
                </a:lnTo>
                <a:lnTo>
                  <a:pt x="0" y="889000"/>
                </a:lnTo>
                <a:lnTo>
                  <a:pt x="0" y="876300"/>
                </a:lnTo>
                <a:lnTo>
                  <a:pt x="0" y="863600"/>
                </a:lnTo>
                <a:lnTo>
                  <a:pt x="0" y="850900"/>
                </a:lnTo>
                <a:lnTo>
                  <a:pt x="0" y="838200"/>
                </a:lnTo>
                <a:lnTo>
                  <a:pt x="0" y="825500"/>
                </a:lnTo>
                <a:lnTo>
                  <a:pt x="0" y="812800"/>
                </a:lnTo>
                <a:lnTo>
                  <a:pt x="0" y="800100"/>
                </a:lnTo>
                <a:lnTo>
                  <a:pt x="0" y="787400"/>
                </a:lnTo>
                <a:lnTo>
                  <a:pt x="0" y="774700"/>
                </a:lnTo>
                <a:lnTo>
                  <a:pt x="0" y="762000"/>
                </a:lnTo>
                <a:lnTo>
                  <a:pt x="0" y="749300"/>
                </a:lnTo>
                <a:lnTo>
                  <a:pt x="0" y="736600"/>
                </a:lnTo>
                <a:lnTo>
                  <a:pt x="0" y="723900"/>
                </a:lnTo>
                <a:lnTo>
                  <a:pt x="0" y="711200"/>
                </a:lnTo>
                <a:lnTo>
                  <a:pt x="0" y="698500"/>
                </a:lnTo>
                <a:lnTo>
                  <a:pt x="0" y="685800"/>
                </a:lnTo>
                <a:lnTo>
                  <a:pt x="0" y="673100"/>
                </a:lnTo>
                <a:lnTo>
                  <a:pt x="0" y="660400"/>
                </a:lnTo>
                <a:lnTo>
                  <a:pt x="0" y="647700"/>
                </a:lnTo>
                <a:lnTo>
                  <a:pt x="0" y="635000"/>
                </a:lnTo>
                <a:lnTo>
                  <a:pt x="0" y="622300"/>
                </a:lnTo>
                <a:lnTo>
                  <a:pt x="0" y="609600"/>
                </a:lnTo>
                <a:lnTo>
                  <a:pt x="0" y="596900"/>
                </a:lnTo>
                <a:lnTo>
                  <a:pt x="0" y="584200"/>
                </a:lnTo>
                <a:lnTo>
                  <a:pt x="0" y="571500"/>
                </a:lnTo>
                <a:lnTo>
                  <a:pt x="0" y="558800"/>
                </a:lnTo>
                <a:lnTo>
                  <a:pt x="0" y="546100"/>
                </a:lnTo>
                <a:lnTo>
                  <a:pt x="0" y="533400"/>
                </a:lnTo>
                <a:lnTo>
                  <a:pt x="0" y="520700"/>
                </a:lnTo>
                <a:lnTo>
                  <a:pt x="0" y="508000"/>
                </a:lnTo>
                <a:lnTo>
                  <a:pt x="0" y="495300"/>
                </a:lnTo>
                <a:lnTo>
                  <a:pt x="0" y="482600"/>
                </a:lnTo>
                <a:lnTo>
                  <a:pt x="0" y="469900"/>
                </a:lnTo>
                <a:lnTo>
                  <a:pt x="0" y="457200"/>
                </a:lnTo>
                <a:lnTo>
                  <a:pt x="0" y="444500"/>
                </a:lnTo>
                <a:lnTo>
                  <a:pt x="0" y="431800"/>
                </a:lnTo>
                <a:lnTo>
                  <a:pt x="0" y="419100"/>
                </a:lnTo>
                <a:lnTo>
                  <a:pt x="0" y="406400"/>
                </a:lnTo>
                <a:lnTo>
                  <a:pt x="0" y="393700"/>
                </a:lnTo>
                <a:lnTo>
                  <a:pt x="0" y="381000"/>
                </a:lnTo>
                <a:lnTo>
                  <a:pt x="0" y="368300"/>
                </a:lnTo>
                <a:lnTo>
                  <a:pt x="0" y="355600"/>
                </a:lnTo>
                <a:lnTo>
                  <a:pt x="0" y="342900"/>
                </a:lnTo>
                <a:lnTo>
                  <a:pt x="0" y="330200"/>
                </a:lnTo>
                <a:lnTo>
                  <a:pt x="0" y="317500"/>
                </a:lnTo>
                <a:lnTo>
                  <a:pt x="0" y="304800"/>
                </a:lnTo>
                <a:lnTo>
                  <a:pt x="0" y="292100"/>
                </a:lnTo>
                <a:lnTo>
                  <a:pt x="0" y="279400"/>
                </a:lnTo>
                <a:lnTo>
                  <a:pt x="0" y="266700"/>
                </a:lnTo>
                <a:lnTo>
                  <a:pt x="0" y="254000"/>
                </a:lnTo>
                <a:lnTo>
                  <a:pt x="0" y="241300"/>
                </a:lnTo>
                <a:lnTo>
                  <a:pt x="0" y="228600"/>
                </a:lnTo>
                <a:lnTo>
                  <a:pt x="0" y="215900"/>
                </a:lnTo>
                <a:lnTo>
                  <a:pt x="0" y="203200"/>
                </a:lnTo>
                <a:lnTo>
                  <a:pt x="0" y="190500"/>
                </a:lnTo>
                <a:lnTo>
                  <a:pt x="0" y="177800"/>
                </a:lnTo>
                <a:lnTo>
                  <a:pt x="0" y="165100"/>
                </a:lnTo>
                <a:lnTo>
                  <a:pt x="0" y="152400"/>
                </a:lnTo>
                <a:lnTo>
                  <a:pt x="0" y="139700"/>
                </a:lnTo>
                <a:lnTo>
                  <a:pt x="0" y="127000"/>
                </a:lnTo>
                <a:lnTo>
                  <a:pt x="0" y="114300"/>
                </a:lnTo>
                <a:lnTo>
                  <a:pt x="0" y="101600"/>
                </a:lnTo>
                <a:lnTo>
                  <a:pt x="0" y="88900"/>
                </a:lnTo>
                <a:lnTo>
                  <a:pt x="0" y="76200"/>
                </a:lnTo>
                <a:lnTo>
                  <a:pt x="0" y="63500"/>
                </a:lnTo>
                <a:lnTo>
                  <a:pt x="0" y="50800"/>
                </a:lnTo>
                <a:lnTo>
                  <a:pt x="0" y="38100"/>
                </a:lnTo>
                <a:lnTo>
                  <a:pt x="0" y="25400"/>
                </a:lnTo>
                <a:lnTo>
                  <a:pt x="0" y="12700"/>
                </a:lnTo>
                <a:lnTo>
                  <a:pt x="0" y="0"/>
                </a:lnTo>
                <a:lnTo>
                  <a:pt x="5410200" y="0"/>
                </a:lnTo>
                <a:lnTo>
                  <a:pt x="5410200" y="12700"/>
                </a:lnTo>
                <a:lnTo>
                  <a:pt x="5410200" y="25400"/>
                </a:lnTo>
                <a:lnTo>
                  <a:pt x="5410200" y="38100"/>
                </a:lnTo>
                <a:lnTo>
                  <a:pt x="5410200" y="50800"/>
                </a:lnTo>
                <a:lnTo>
                  <a:pt x="5410200" y="63500"/>
                </a:lnTo>
                <a:lnTo>
                  <a:pt x="5410200" y="76200"/>
                </a:lnTo>
                <a:lnTo>
                  <a:pt x="5410200" y="88900"/>
                </a:lnTo>
                <a:lnTo>
                  <a:pt x="5410200" y="101600"/>
                </a:lnTo>
                <a:lnTo>
                  <a:pt x="5410200" y="114300"/>
                </a:lnTo>
                <a:lnTo>
                  <a:pt x="5410200" y="127000"/>
                </a:lnTo>
                <a:lnTo>
                  <a:pt x="5410200" y="139700"/>
                </a:lnTo>
                <a:lnTo>
                  <a:pt x="5410200" y="152400"/>
                </a:lnTo>
                <a:lnTo>
                  <a:pt x="5410200" y="165100"/>
                </a:lnTo>
                <a:lnTo>
                  <a:pt x="5410200" y="177800"/>
                </a:lnTo>
                <a:lnTo>
                  <a:pt x="5410200" y="190500"/>
                </a:lnTo>
                <a:lnTo>
                  <a:pt x="5410200" y="203200"/>
                </a:lnTo>
                <a:lnTo>
                  <a:pt x="5410200" y="215900"/>
                </a:lnTo>
                <a:lnTo>
                  <a:pt x="5410200" y="228600"/>
                </a:lnTo>
                <a:lnTo>
                  <a:pt x="5410200" y="241300"/>
                </a:lnTo>
                <a:lnTo>
                  <a:pt x="5410200" y="254000"/>
                </a:lnTo>
                <a:lnTo>
                  <a:pt x="5410200" y="266700"/>
                </a:lnTo>
                <a:lnTo>
                  <a:pt x="5410200" y="279400"/>
                </a:lnTo>
                <a:lnTo>
                  <a:pt x="5410200" y="292100"/>
                </a:lnTo>
                <a:lnTo>
                  <a:pt x="5410200" y="304800"/>
                </a:lnTo>
                <a:lnTo>
                  <a:pt x="5410200" y="317500"/>
                </a:lnTo>
                <a:lnTo>
                  <a:pt x="5410200" y="330200"/>
                </a:lnTo>
                <a:lnTo>
                  <a:pt x="5410200" y="342900"/>
                </a:lnTo>
                <a:lnTo>
                  <a:pt x="5410200" y="355600"/>
                </a:lnTo>
                <a:lnTo>
                  <a:pt x="5410200" y="368300"/>
                </a:lnTo>
                <a:lnTo>
                  <a:pt x="5410200" y="381000"/>
                </a:lnTo>
                <a:lnTo>
                  <a:pt x="5410200" y="393700"/>
                </a:lnTo>
                <a:lnTo>
                  <a:pt x="5410200" y="406400"/>
                </a:lnTo>
                <a:lnTo>
                  <a:pt x="5410200" y="419100"/>
                </a:lnTo>
                <a:lnTo>
                  <a:pt x="5410200" y="431800"/>
                </a:lnTo>
                <a:lnTo>
                  <a:pt x="5410200" y="444500"/>
                </a:lnTo>
                <a:lnTo>
                  <a:pt x="5410200" y="457200"/>
                </a:lnTo>
                <a:lnTo>
                  <a:pt x="5410200" y="469900"/>
                </a:lnTo>
                <a:lnTo>
                  <a:pt x="5410200" y="482600"/>
                </a:lnTo>
                <a:lnTo>
                  <a:pt x="5410200" y="495300"/>
                </a:lnTo>
                <a:lnTo>
                  <a:pt x="5410200" y="508000"/>
                </a:lnTo>
                <a:lnTo>
                  <a:pt x="5410200" y="520700"/>
                </a:lnTo>
                <a:lnTo>
                  <a:pt x="5410200" y="533400"/>
                </a:lnTo>
                <a:lnTo>
                  <a:pt x="5410200" y="546100"/>
                </a:lnTo>
                <a:lnTo>
                  <a:pt x="5410200" y="558800"/>
                </a:lnTo>
                <a:lnTo>
                  <a:pt x="5410200" y="571500"/>
                </a:lnTo>
                <a:lnTo>
                  <a:pt x="5410200" y="584200"/>
                </a:lnTo>
                <a:lnTo>
                  <a:pt x="5410200" y="596900"/>
                </a:lnTo>
                <a:lnTo>
                  <a:pt x="5410200" y="609600"/>
                </a:lnTo>
                <a:lnTo>
                  <a:pt x="5410200" y="622300"/>
                </a:lnTo>
                <a:lnTo>
                  <a:pt x="5410200" y="635000"/>
                </a:lnTo>
                <a:lnTo>
                  <a:pt x="5410200" y="647700"/>
                </a:lnTo>
                <a:lnTo>
                  <a:pt x="5410200" y="660400"/>
                </a:lnTo>
                <a:lnTo>
                  <a:pt x="5410200" y="673100"/>
                </a:lnTo>
                <a:lnTo>
                  <a:pt x="5410200" y="685800"/>
                </a:lnTo>
                <a:lnTo>
                  <a:pt x="5410200" y="698500"/>
                </a:lnTo>
                <a:lnTo>
                  <a:pt x="5410200" y="711200"/>
                </a:lnTo>
                <a:lnTo>
                  <a:pt x="5410200" y="723900"/>
                </a:lnTo>
                <a:lnTo>
                  <a:pt x="5410200" y="736600"/>
                </a:lnTo>
                <a:lnTo>
                  <a:pt x="5410200" y="749300"/>
                </a:lnTo>
                <a:lnTo>
                  <a:pt x="5410200" y="762000"/>
                </a:lnTo>
                <a:lnTo>
                  <a:pt x="5410200" y="774700"/>
                </a:lnTo>
                <a:lnTo>
                  <a:pt x="5410200" y="787400"/>
                </a:lnTo>
                <a:lnTo>
                  <a:pt x="5410200" y="800100"/>
                </a:lnTo>
                <a:lnTo>
                  <a:pt x="5410200" y="812800"/>
                </a:lnTo>
                <a:lnTo>
                  <a:pt x="5410200" y="825500"/>
                </a:lnTo>
                <a:lnTo>
                  <a:pt x="5410200" y="838200"/>
                </a:lnTo>
                <a:lnTo>
                  <a:pt x="5410200" y="850900"/>
                </a:lnTo>
                <a:lnTo>
                  <a:pt x="5410200" y="863600"/>
                </a:lnTo>
                <a:lnTo>
                  <a:pt x="5410200" y="876300"/>
                </a:lnTo>
                <a:lnTo>
                  <a:pt x="5410200" y="889000"/>
                </a:lnTo>
                <a:lnTo>
                  <a:pt x="5410200" y="901700"/>
                </a:lnTo>
                <a:lnTo>
                  <a:pt x="5410200" y="914400"/>
                </a:lnTo>
                <a:lnTo>
                  <a:pt x="5410200" y="927100"/>
                </a:lnTo>
                <a:lnTo>
                  <a:pt x="5410200" y="939800"/>
                </a:lnTo>
                <a:lnTo>
                  <a:pt x="5410200" y="952500"/>
                </a:lnTo>
                <a:lnTo>
                  <a:pt x="5410200" y="965200"/>
                </a:lnTo>
                <a:lnTo>
                  <a:pt x="5410200" y="977900"/>
                </a:lnTo>
                <a:lnTo>
                  <a:pt x="5410200" y="990600"/>
                </a:lnTo>
                <a:lnTo>
                  <a:pt x="5410200" y="1003300"/>
                </a:lnTo>
                <a:lnTo>
                  <a:pt x="5410200" y="1016000"/>
                </a:lnTo>
                <a:lnTo>
                  <a:pt x="5410200" y="1028700"/>
                </a:lnTo>
                <a:lnTo>
                  <a:pt x="5410200" y="1041400"/>
                </a:lnTo>
                <a:lnTo>
                  <a:pt x="5410200" y="1054100"/>
                </a:lnTo>
                <a:lnTo>
                  <a:pt x="5410200" y="1066800"/>
                </a:lnTo>
                <a:lnTo>
                  <a:pt x="5410200" y="1079500"/>
                </a:lnTo>
                <a:lnTo>
                  <a:pt x="5410200" y="1092200"/>
                </a:lnTo>
                <a:lnTo>
                  <a:pt x="5410200" y="1104900"/>
                </a:lnTo>
                <a:lnTo>
                  <a:pt x="5410200" y="1117600"/>
                </a:lnTo>
                <a:lnTo>
                  <a:pt x="5410200" y="1130300"/>
                </a:lnTo>
                <a:lnTo>
                  <a:pt x="5410200" y="1143000"/>
                </a:lnTo>
                <a:lnTo>
                  <a:pt x="5410200" y="1155700"/>
                </a:lnTo>
                <a:lnTo>
                  <a:pt x="5410200" y="1168400"/>
                </a:lnTo>
                <a:lnTo>
                  <a:pt x="5410200" y="1181100"/>
                </a:lnTo>
                <a:lnTo>
                  <a:pt x="5410200" y="1193800"/>
                </a:lnTo>
                <a:lnTo>
                  <a:pt x="5410200" y="1206500"/>
                </a:lnTo>
                <a:lnTo>
                  <a:pt x="5410200" y="1219200"/>
                </a:lnTo>
                <a:lnTo>
                  <a:pt x="5410200" y="1231900"/>
                </a:lnTo>
                <a:lnTo>
                  <a:pt x="5410200" y="1244600"/>
                </a:lnTo>
                <a:lnTo>
                  <a:pt x="5410200" y="1257300"/>
                </a:lnTo>
                <a:lnTo>
                  <a:pt x="5410200" y="1270000"/>
                </a:lnTo>
                <a:lnTo>
                  <a:pt x="5410200" y="1282700"/>
                </a:lnTo>
                <a:lnTo>
                  <a:pt x="5410200" y="1295400"/>
                </a:lnTo>
                <a:lnTo>
                  <a:pt x="5410200" y="1308100"/>
                </a:lnTo>
                <a:lnTo>
                  <a:pt x="5410200" y="1320800"/>
                </a:lnTo>
                <a:lnTo>
                  <a:pt x="5410200" y="1333500"/>
                </a:lnTo>
                <a:lnTo>
                  <a:pt x="5410200" y="1346200"/>
                </a:lnTo>
                <a:lnTo>
                  <a:pt x="5410200" y="1358900"/>
                </a:lnTo>
                <a:lnTo>
                  <a:pt x="5410200" y="1371600"/>
                </a:lnTo>
                <a:lnTo>
                  <a:pt x="5410200" y="1384300"/>
                </a:lnTo>
                <a:lnTo>
                  <a:pt x="5410200" y="1397000"/>
                </a:lnTo>
                <a:lnTo>
                  <a:pt x="5410200" y="1409700"/>
                </a:lnTo>
                <a:lnTo>
                  <a:pt x="5410200" y="1422400"/>
                </a:lnTo>
                <a:lnTo>
                  <a:pt x="5410200" y="1435100"/>
                </a:lnTo>
                <a:lnTo>
                  <a:pt x="5410200" y="1447800"/>
                </a:lnTo>
                <a:lnTo>
                  <a:pt x="5410200" y="1460500"/>
                </a:lnTo>
                <a:lnTo>
                  <a:pt x="5410200" y="1473200"/>
                </a:lnTo>
                <a:lnTo>
                  <a:pt x="5410200" y="1485900"/>
                </a:lnTo>
                <a:lnTo>
                  <a:pt x="5410200" y="1498600"/>
                </a:lnTo>
                <a:lnTo>
                  <a:pt x="5410200" y="1511300"/>
                </a:lnTo>
                <a:lnTo>
                  <a:pt x="5410200" y="1524000"/>
                </a:lnTo>
                <a:lnTo>
                  <a:pt x="5410200" y="1536700"/>
                </a:lnTo>
                <a:lnTo>
                  <a:pt x="5410200" y="1549400"/>
                </a:lnTo>
                <a:lnTo>
                  <a:pt x="5410200" y="1562100"/>
                </a:lnTo>
                <a:lnTo>
                  <a:pt x="5410200" y="1574800"/>
                </a:lnTo>
                <a:lnTo>
                  <a:pt x="5410200" y="1587500"/>
                </a:lnTo>
                <a:lnTo>
                  <a:pt x="5410200" y="1600200"/>
                </a:lnTo>
                <a:lnTo>
                  <a:pt x="5410200" y="1612900"/>
                </a:lnTo>
                <a:lnTo>
                  <a:pt x="5410200" y="1625600"/>
                </a:lnTo>
                <a:lnTo>
                  <a:pt x="5410200" y="1638300"/>
                </a:lnTo>
                <a:lnTo>
                  <a:pt x="5410200" y="1651000"/>
                </a:lnTo>
                <a:lnTo>
                  <a:pt x="5410200" y="1663700"/>
                </a:lnTo>
                <a:lnTo>
                  <a:pt x="5410200" y="1676400"/>
                </a:lnTo>
                <a:lnTo>
                  <a:pt x="5410200" y="1689100"/>
                </a:lnTo>
                <a:lnTo>
                  <a:pt x="5410200" y="1701800"/>
                </a:lnTo>
                <a:lnTo>
                  <a:pt x="5410200" y="1714500"/>
                </a:lnTo>
                <a:lnTo>
                  <a:pt x="5410200" y="1727200"/>
                </a:lnTo>
                <a:lnTo>
                  <a:pt x="5410200" y="1739900"/>
                </a:lnTo>
                <a:lnTo>
                  <a:pt x="5410200" y="1752600"/>
                </a:lnTo>
                <a:lnTo>
                  <a:pt x="5410200" y="1765300"/>
                </a:lnTo>
                <a:lnTo>
                  <a:pt x="5410200" y="1778000"/>
                </a:lnTo>
                <a:lnTo>
                  <a:pt x="5410200" y="1790700"/>
                </a:lnTo>
                <a:lnTo>
                  <a:pt x="5410200" y="1803400"/>
                </a:lnTo>
                <a:lnTo>
                  <a:pt x="5410200" y="1816100"/>
                </a:lnTo>
                <a:lnTo>
                  <a:pt x="5410200" y="1828800"/>
                </a:lnTo>
                <a:lnTo>
                  <a:pt x="5410200" y="1841500"/>
                </a:lnTo>
                <a:lnTo>
                  <a:pt x="5410200" y="1854200"/>
                </a:lnTo>
                <a:lnTo>
                  <a:pt x="5410200" y="1866900"/>
                </a:lnTo>
                <a:lnTo>
                  <a:pt x="5410200" y="1879600"/>
                </a:lnTo>
                <a:lnTo>
                  <a:pt x="5410200" y="1892300"/>
                </a:lnTo>
                <a:lnTo>
                  <a:pt x="5410200" y="1905000"/>
                </a:lnTo>
                <a:lnTo>
                  <a:pt x="5410200" y="1917700"/>
                </a:lnTo>
                <a:lnTo>
                  <a:pt x="5410200" y="1930400"/>
                </a:lnTo>
                <a:lnTo>
                  <a:pt x="5410200" y="1943100"/>
                </a:lnTo>
                <a:lnTo>
                  <a:pt x="5410200" y="1955800"/>
                </a:lnTo>
                <a:lnTo>
                  <a:pt x="5410200" y="1968500"/>
                </a:lnTo>
                <a:lnTo>
                  <a:pt x="5410200" y="1981200"/>
                </a:lnTo>
                <a:lnTo>
                  <a:pt x="5410200" y="1993900"/>
                </a:lnTo>
                <a:lnTo>
                  <a:pt x="5410200" y="2006600"/>
                </a:lnTo>
                <a:lnTo>
                  <a:pt x="5410200" y="2019300"/>
                </a:lnTo>
                <a:lnTo>
                  <a:pt x="5410200" y="2032000"/>
                </a:lnTo>
                <a:lnTo>
                  <a:pt x="5410200" y="2044700"/>
                </a:lnTo>
                <a:lnTo>
                  <a:pt x="5410200" y="2057400"/>
                </a:lnTo>
                <a:lnTo>
                  <a:pt x="5410200" y="2070100"/>
                </a:lnTo>
                <a:lnTo>
                  <a:pt x="5410200" y="2082800"/>
                </a:lnTo>
                <a:lnTo>
                  <a:pt x="5410200" y="2095500"/>
                </a:lnTo>
                <a:lnTo>
                  <a:pt x="5410200" y="2108200"/>
                </a:lnTo>
                <a:lnTo>
                  <a:pt x="5410200" y="2120900"/>
                </a:lnTo>
                <a:lnTo>
                  <a:pt x="5410200" y="2133600"/>
                </a:lnTo>
                <a:lnTo>
                  <a:pt x="5410200" y="2146300"/>
                </a:lnTo>
                <a:lnTo>
                  <a:pt x="5410200" y="2159000"/>
                </a:lnTo>
                <a:lnTo>
                  <a:pt x="5410200" y="2171700"/>
                </a:lnTo>
                <a:lnTo>
                  <a:pt x="5410200" y="2184400"/>
                </a:lnTo>
                <a:lnTo>
                  <a:pt x="5410200" y="2197100"/>
                </a:lnTo>
                <a:lnTo>
                  <a:pt x="5410200" y="2209800"/>
                </a:lnTo>
                <a:lnTo>
                  <a:pt x="5410200" y="2222500"/>
                </a:lnTo>
                <a:lnTo>
                  <a:pt x="5410200" y="2235200"/>
                </a:lnTo>
                <a:lnTo>
                  <a:pt x="5410200" y="2247900"/>
                </a:lnTo>
                <a:lnTo>
                  <a:pt x="5410200" y="2260600"/>
                </a:lnTo>
                <a:lnTo>
                  <a:pt x="5410200" y="2273300"/>
                </a:lnTo>
                <a:lnTo>
                  <a:pt x="5410200" y="2286000"/>
                </a:lnTo>
                <a:lnTo>
                  <a:pt x="5410200" y="2298700"/>
                </a:lnTo>
                <a:lnTo>
                  <a:pt x="5410200" y="2311400"/>
                </a:lnTo>
                <a:lnTo>
                  <a:pt x="5410200" y="2324100"/>
                </a:lnTo>
                <a:lnTo>
                  <a:pt x="5410200" y="2336800"/>
                </a:lnTo>
                <a:lnTo>
                  <a:pt x="5410200" y="2349500"/>
                </a:lnTo>
                <a:lnTo>
                  <a:pt x="5410200" y="2362200"/>
                </a:lnTo>
                <a:lnTo>
                  <a:pt x="5410200" y="2374900"/>
                </a:lnTo>
                <a:lnTo>
                  <a:pt x="5410200" y="2387600"/>
                </a:lnTo>
                <a:lnTo>
                  <a:pt x="5410200" y="2400300"/>
                </a:lnTo>
                <a:lnTo>
                  <a:pt x="5410200" y="2413000"/>
                </a:lnTo>
                <a:lnTo>
                  <a:pt x="5410200" y="2425700"/>
                </a:lnTo>
                <a:lnTo>
                  <a:pt x="5410200" y="2438400"/>
                </a:lnTo>
                <a:lnTo>
                  <a:pt x="5410200" y="2451100"/>
                </a:lnTo>
                <a:lnTo>
                  <a:pt x="5410200" y="2463800"/>
                </a:lnTo>
                <a:lnTo>
                  <a:pt x="5410200" y="2476500"/>
                </a:lnTo>
                <a:lnTo>
                  <a:pt x="5410200" y="2489200"/>
                </a:lnTo>
                <a:lnTo>
                  <a:pt x="5410200" y="2501900"/>
                </a:lnTo>
                <a:lnTo>
                  <a:pt x="5410200" y="2514600"/>
                </a:lnTo>
                <a:lnTo>
                  <a:pt x="5410200" y="2527300"/>
                </a:lnTo>
                <a:lnTo>
                  <a:pt x="5410200" y="2540000"/>
                </a:lnTo>
                <a:lnTo>
                  <a:pt x="5410200" y="2552700"/>
                </a:lnTo>
                <a:lnTo>
                  <a:pt x="5410200" y="2565400"/>
                </a:lnTo>
                <a:lnTo>
                  <a:pt x="5410200" y="2578100"/>
                </a:lnTo>
                <a:lnTo>
                  <a:pt x="5410200" y="2590800"/>
                </a:lnTo>
                <a:lnTo>
                  <a:pt x="5410200" y="2603500"/>
                </a:lnTo>
                <a:lnTo>
                  <a:pt x="5410200" y="2616200"/>
                </a:lnTo>
                <a:lnTo>
                  <a:pt x="5410200" y="2628900"/>
                </a:lnTo>
                <a:lnTo>
                  <a:pt x="5410200" y="2641600"/>
                </a:lnTo>
                <a:lnTo>
                  <a:pt x="5410200" y="2654300"/>
                </a:lnTo>
                <a:lnTo>
                  <a:pt x="5410200" y="2667000"/>
                </a:lnTo>
                <a:lnTo>
                  <a:pt x="5410200" y="2679700"/>
                </a:lnTo>
                <a:lnTo>
                  <a:pt x="5410200" y="2692400"/>
                </a:lnTo>
                <a:lnTo>
                  <a:pt x="5410200" y="2705100"/>
                </a:lnTo>
                <a:lnTo>
                  <a:pt x="5410200" y="2717800"/>
                </a:lnTo>
                <a:lnTo>
                  <a:pt x="5410200" y="2730500"/>
                </a:lnTo>
                <a:lnTo>
                  <a:pt x="5410200" y="2743200"/>
                </a:lnTo>
                <a:lnTo>
                  <a:pt x="5410200" y="2755900"/>
                </a:lnTo>
                <a:lnTo>
                  <a:pt x="5410200" y="2768600"/>
                </a:lnTo>
                <a:lnTo>
                  <a:pt x="5410200" y="2781300"/>
                </a:lnTo>
                <a:lnTo>
                  <a:pt x="5410200" y="2794000"/>
                </a:lnTo>
                <a:lnTo>
                  <a:pt x="5410200" y="2806700"/>
                </a:lnTo>
                <a:lnTo>
                  <a:pt x="5410200" y="2819400"/>
                </a:lnTo>
                <a:lnTo>
                  <a:pt x="5410200" y="2832100"/>
                </a:lnTo>
                <a:lnTo>
                  <a:pt x="5410200" y="2844800"/>
                </a:lnTo>
                <a:lnTo>
                  <a:pt x="5410200" y="2857500"/>
                </a:lnTo>
                <a:lnTo>
                  <a:pt x="5410200" y="2870200"/>
                </a:lnTo>
                <a:lnTo>
                  <a:pt x="5410200" y="2882900"/>
                </a:lnTo>
                <a:lnTo>
                  <a:pt x="5410200" y="2895600"/>
                </a:lnTo>
                <a:lnTo>
                  <a:pt x="5410200" y="2908300"/>
                </a:lnTo>
                <a:lnTo>
                  <a:pt x="5410200" y="2921000"/>
                </a:lnTo>
                <a:lnTo>
                  <a:pt x="5410200" y="2933700"/>
                </a:lnTo>
                <a:lnTo>
                  <a:pt x="5410200" y="2946400"/>
                </a:lnTo>
                <a:lnTo>
                  <a:pt x="5410200" y="2959100"/>
                </a:lnTo>
                <a:lnTo>
                  <a:pt x="5410200" y="2971800"/>
                </a:lnTo>
                <a:lnTo>
                  <a:pt x="5410200" y="2984500"/>
                </a:lnTo>
                <a:lnTo>
                  <a:pt x="5410200" y="2997200"/>
                </a:lnTo>
                <a:lnTo>
                  <a:pt x="5410200" y="3009900"/>
                </a:lnTo>
                <a:lnTo>
                  <a:pt x="5410200" y="3022600"/>
                </a:lnTo>
                <a:lnTo>
                  <a:pt x="5410200" y="3035300"/>
                </a:lnTo>
                <a:lnTo>
                  <a:pt x="5410200" y="3048000"/>
                </a:lnTo>
                <a:lnTo>
                  <a:pt x="5410200" y="3060700"/>
                </a:lnTo>
                <a:lnTo>
                  <a:pt x="5410200" y="3073400"/>
                </a:lnTo>
                <a:lnTo>
                  <a:pt x="5410200" y="3086100"/>
                </a:lnTo>
                <a:lnTo>
                  <a:pt x="5410200" y="3098800"/>
                </a:lnTo>
                <a:lnTo>
                  <a:pt x="5410200" y="3111500"/>
                </a:lnTo>
                <a:lnTo>
                  <a:pt x="5410200" y="3124200"/>
                </a:lnTo>
                <a:lnTo>
                  <a:pt x="5410200" y="3136900"/>
                </a:lnTo>
                <a:lnTo>
                  <a:pt x="5410200" y="3149600"/>
                </a:lnTo>
                <a:lnTo>
                  <a:pt x="5410200" y="3162300"/>
                </a:lnTo>
                <a:lnTo>
                  <a:pt x="5410200" y="3175000"/>
                </a:lnTo>
                <a:lnTo>
                  <a:pt x="5410200" y="3187700"/>
                </a:lnTo>
                <a:lnTo>
                  <a:pt x="5410200" y="3200400"/>
                </a:lnTo>
                <a:lnTo>
                  <a:pt x="5410200" y="3213100"/>
                </a:lnTo>
                <a:lnTo>
                  <a:pt x="5410200" y="3225800"/>
                </a:lnTo>
                <a:lnTo>
                  <a:pt x="5410200" y="3238500"/>
                </a:lnTo>
                <a:lnTo>
                  <a:pt x="5410200" y="3251200"/>
                </a:lnTo>
                <a:lnTo>
                  <a:pt x="5410200" y="3263900"/>
                </a:lnTo>
                <a:lnTo>
                  <a:pt x="5410200" y="3276600"/>
                </a:lnTo>
                <a:lnTo>
                  <a:pt x="5410200" y="3289300"/>
                </a:lnTo>
                <a:lnTo>
                  <a:pt x="5410200" y="3302000"/>
                </a:lnTo>
                <a:lnTo>
                  <a:pt x="5410200" y="3314700"/>
                </a:lnTo>
                <a:lnTo>
                  <a:pt x="5410200" y="3327400"/>
                </a:lnTo>
                <a:lnTo>
                  <a:pt x="5410200" y="3340100"/>
                </a:lnTo>
                <a:lnTo>
                  <a:pt x="5410200" y="3352800"/>
                </a:lnTo>
                <a:lnTo>
                  <a:pt x="5410200" y="3365500"/>
                </a:lnTo>
                <a:lnTo>
                  <a:pt x="5410200" y="3378200"/>
                </a:lnTo>
                <a:lnTo>
                  <a:pt x="5410200" y="3390900"/>
                </a:lnTo>
                <a:lnTo>
                  <a:pt x="5410200" y="3403600"/>
                </a:lnTo>
                <a:lnTo>
                  <a:pt x="5410200" y="3416300"/>
                </a:lnTo>
                <a:lnTo>
                  <a:pt x="5410200" y="3429000"/>
                </a:lnTo>
                <a:lnTo>
                  <a:pt x="5410200" y="3441700"/>
                </a:lnTo>
                <a:lnTo>
                  <a:pt x="5410200" y="3454400"/>
                </a:lnTo>
                <a:lnTo>
                  <a:pt x="5410200" y="3467100"/>
                </a:lnTo>
                <a:lnTo>
                  <a:pt x="5410200" y="3479800"/>
                </a:lnTo>
                <a:lnTo>
                  <a:pt x="5410200" y="3492500"/>
                </a:lnTo>
                <a:lnTo>
                  <a:pt x="5410200" y="3505200"/>
                </a:lnTo>
                <a:lnTo>
                  <a:pt x="5410200" y="3517900"/>
                </a:lnTo>
                <a:lnTo>
                  <a:pt x="5410200" y="3530600"/>
                </a:lnTo>
                <a:lnTo>
                  <a:pt x="5410200" y="3543300"/>
                </a:lnTo>
                <a:lnTo>
                  <a:pt x="5410200" y="3556000"/>
                </a:lnTo>
                <a:lnTo>
                  <a:pt x="5410200" y="3568700"/>
                </a:lnTo>
                <a:lnTo>
                  <a:pt x="5410200" y="3581400"/>
                </a:lnTo>
                <a:lnTo>
                  <a:pt x="5410200" y="3594100"/>
                </a:lnTo>
                <a:lnTo>
                  <a:pt x="5410200" y="3606800"/>
                </a:lnTo>
                <a:lnTo>
                  <a:pt x="5410200" y="3619500"/>
                </a:lnTo>
                <a:lnTo>
                  <a:pt x="5410200" y="3632200"/>
                </a:lnTo>
                <a:lnTo>
                  <a:pt x="5410200" y="3644900"/>
                </a:lnTo>
                <a:lnTo>
                  <a:pt x="5410200" y="3657600"/>
                </a:lnTo>
                <a:lnTo>
                  <a:pt x="5410200" y="3670300"/>
                </a:lnTo>
                <a:lnTo>
                  <a:pt x="5410200" y="3683000"/>
                </a:lnTo>
                <a:lnTo>
                  <a:pt x="5410200" y="3695700"/>
                </a:lnTo>
                <a:lnTo>
                  <a:pt x="5410200" y="3708400"/>
                </a:lnTo>
                <a:lnTo>
                  <a:pt x="5410200" y="3721100"/>
                </a:lnTo>
                <a:lnTo>
                  <a:pt x="5410200" y="3733800"/>
                </a:lnTo>
                <a:lnTo>
                  <a:pt x="5410200" y="3746500"/>
                </a:lnTo>
                <a:lnTo>
                  <a:pt x="5410200" y="3759200"/>
                </a:lnTo>
                <a:lnTo>
                  <a:pt x="5410200" y="3771900"/>
                </a:lnTo>
                <a:lnTo>
                  <a:pt x="5410200" y="3784600"/>
                </a:lnTo>
                <a:lnTo>
                  <a:pt x="5410200" y="3797300"/>
                </a:lnTo>
                <a:lnTo>
                  <a:pt x="5410200" y="3810000"/>
                </a:lnTo>
                <a:lnTo>
                  <a:pt x="5410200" y="3822700"/>
                </a:lnTo>
                <a:lnTo>
                  <a:pt x="5410200" y="3835400"/>
                </a:lnTo>
                <a:lnTo>
                  <a:pt x="5410200" y="3848100"/>
                </a:lnTo>
                <a:lnTo>
                  <a:pt x="5410200" y="3860800"/>
                </a:lnTo>
                <a:lnTo>
                  <a:pt x="5410200" y="3873500"/>
                </a:lnTo>
                <a:lnTo>
                  <a:pt x="5410200" y="3886200"/>
                </a:lnTo>
                <a:lnTo>
                  <a:pt x="5410200" y="3898900"/>
                </a:lnTo>
                <a:lnTo>
                  <a:pt x="5410200" y="3911600"/>
                </a:lnTo>
                <a:lnTo>
                  <a:pt x="5410200" y="3924300"/>
                </a:lnTo>
                <a:lnTo>
                  <a:pt x="5410200" y="3937000"/>
                </a:lnTo>
                <a:lnTo>
                  <a:pt x="5410200" y="3949700"/>
                </a:lnTo>
                <a:lnTo>
                  <a:pt x="5410200" y="3962400"/>
                </a:lnTo>
                <a:lnTo>
                  <a:pt x="5410200" y="3975100"/>
                </a:lnTo>
                <a:lnTo>
                  <a:pt x="5410200" y="3987800"/>
                </a:lnTo>
                <a:lnTo>
                  <a:pt x="5410200" y="4000500"/>
                </a:lnTo>
                <a:lnTo>
                  <a:pt x="5410200" y="4013200"/>
                </a:lnTo>
                <a:lnTo>
                  <a:pt x="5410200" y="4025900"/>
                </a:lnTo>
                <a:lnTo>
                  <a:pt x="5410200" y="4038600"/>
                </a:lnTo>
                <a:lnTo>
                  <a:pt x="5410200" y="4051300"/>
                </a:lnTo>
                <a:lnTo>
                  <a:pt x="5410200" y="4064000"/>
                </a:lnTo>
                <a:lnTo>
                  <a:pt x="5410200" y="4076700"/>
                </a:lnTo>
                <a:lnTo>
                  <a:pt x="5410200" y="4089400"/>
                </a:lnTo>
                <a:lnTo>
                  <a:pt x="5410200" y="4102100"/>
                </a:lnTo>
                <a:lnTo>
                  <a:pt x="5410200" y="4114800"/>
                </a:lnTo>
                <a:lnTo>
                  <a:pt x="5410200" y="4127500"/>
                </a:lnTo>
                <a:lnTo>
                  <a:pt x="5410200" y="4140200"/>
                </a:lnTo>
                <a:lnTo>
                  <a:pt x="5410200" y="4152900"/>
                </a:lnTo>
                <a:lnTo>
                  <a:pt x="5410200" y="4165600"/>
                </a:lnTo>
                <a:lnTo>
                  <a:pt x="5410200" y="4178300"/>
                </a:lnTo>
                <a:lnTo>
                  <a:pt x="5410200" y="4191000"/>
                </a:lnTo>
                <a:lnTo>
                  <a:pt x="5410200" y="4203700"/>
                </a:lnTo>
                <a:lnTo>
                  <a:pt x="5410200" y="4216400"/>
                </a:lnTo>
                <a:lnTo>
                  <a:pt x="5410200" y="4229100"/>
                </a:lnTo>
                <a:lnTo>
                  <a:pt x="5410200" y="4241800"/>
                </a:lnTo>
                <a:lnTo>
                  <a:pt x="5410200" y="4254500"/>
                </a:lnTo>
                <a:lnTo>
                  <a:pt x="5410200" y="4267200"/>
                </a:lnTo>
                <a:lnTo>
                  <a:pt x="5410200" y="4279900"/>
                </a:lnTo>
                <a:lnTo>
                  <a:pt x="5410200" y="4292600"/>
                </a:lnTo>
                <a:lnTo>
                  <a:pt x="5410200" y="4305300"/>
                </a:lnTo>
                <a:lnTo>
                  <a:pt x="5410200" y="4318000"/>
                </a:lnTo>
                <a:lnTo>
                  <a:pt x="5410200" y="4330700"/>
                </a:lnTo>
                <a:lnTo>
                  <a:pt x="5410200" y="4343400"/>
                </a:lnTo>
                <a:lnTo>
                  <a:pt x="5410200" y="4356100"/>
                </a:lnTo>
                <a:lnTo>
                  <a:pt x="5410200" y="4368800"/>
                </a:lnTo>
                <a:lnTo>
                  <a:pt x="5410200" y="4381500"/>
                </a:lnTo>
                <a:lnTo>
                  <a:pt x="5410200" y="4394200"/>
                </a:lnTo>
                <a:lnTo>
                  <a:pt x="5410200" y="4406900"/>
                </a:lnTo>
                <a:lnTo>
                  <a:pt x="5410200" y="4419600"/>
                </a:lnTo>
                <a:lnTo>
                  <a:pt x="5410200" y="4432300"/>
                </a:lnTo>
                <a:lnTo>
                  <a:pt x="5410200" y="4445000"/>
                </a:lnTo>
                <a:lnTo>
                  <a:pt x="5410200" y="4457700"/>
                </a:lnTo>
                <a:lnTo>
                  <a:pt x="5410200" y="4470400"/>
                </a:lnTo>
                <a:lnTo>
                  <a:pt x="5410200" y="4483100"/>
                </a:lnTo>
                <a:lnTo>
                  <a:pt x="5410200" y="4495800"/>
                </a:lnTo>
                <a:lnTo>
                  <a:pt x="5410200" y="4508500"/>
                </a:lnTo>
                <a:lnTo>
                  <a:pt x="5410200" y="4521200"/>
                </a:lnTo>
                <a:lnTo>
                  <a:pt x="5410200" y="4533900"/>
                </a:lnTo>
                <a:lnTo>
                  <a:pt x="5410200" y="4546600"/>
                </a:lnTo>
                <a:lnTo>
                  <a:pt x="5410200" y="4559300"/>
                </a:lnTo>
                <a:lnTo>
                  <a:pt x="5410200" y="4559300"/>
                </a:lnTo>
                <a:lnTo>
                  <a:pt x="5410200" y="4572000"/>
                </a:lnTo>
                <a:lnTo>
                  <a:pt x="5410200" y="4584700"/>
                </a:lnTo>
                <a:lnTo>
                  <a:pt x="5410200" y="4597400"/>
                </a:lnTo>
                <a:lnTo>
                  <a:pt x="5410200" y="4610100"/>
                </a:lnTo>
                <a:lnTo>
                  <a:pt x="5410200" y="4622800"/>
                </a:lnTo>
                <a:lnTo>
                  <a:pt x="5410200" y="4635500"/>
                </a:lnTo>
                <a:lnTo>
                  <a:pt x="5410200" y="4648200"/>
                </a:lnTo>
                <a:lnTo>
                  <a:pt x="5410200" y="4660900"/>
                </a:lnTo>
                <a:lnTo>
                  <a:pt x="5410200" y="4673600"/>
                </a:lnTo>
                <a:lnTo>
                  <a:pt x="5410200" y="4686300"/>
                </a:lnTo>
                <a:lnTo>
                  <a:pt x="5410200" y="4699000"/>
                </a:lnTo>
                <a:lnTo>
                  <a:pt x="5410200" y="4711700"/>
                </a:lnTo>
                <a:lnTo>
                  <a:pt x="5410200" y="4724400"/>
                </a:lnTo>
                <a:lnTo>
                  <a:pt x="5410200" y="4737100"/>
                </a:lnTo>
                <a:lnTo>
                  <a:pt x="5410200" y="4749800"/>
                </a:lnTo>
                <a:lnTo>
                  <a:pt x="5410200" y="4762500"/>
                </a:lnTo>
                <a:lnTo>
                  <a:pt x="5410200" y="4775200"/>
                </a:lnTo>
                <a:lnTo>
                  <a:pt x="5410200" y="4787900"/>
                </a:lnTo>
                <a:lnTo>
                  <a:pt x="5410200" y="4800600"/>
                </a:lnTo>
                <a:lnTo>
                  <a:pt x="5410200" y="4813300"/>
                </a:lnTo>
                <a:lnTo>
                  <a:pt x="5410200" y="4826000"/>
                </a:lnTo>
                <a:lnTo>
                  <a:pt x="5410200" y="4838700"/>
                </a:lnTo>
                <a:lnTo>
                  <a:pt x="5410200" y="4851400"/>
                </a:lnTo>
                <a:lnTo>
                  <a:pt x="5410200" y="4864100"/>
                </a:lnTo>
                <a:lnTo>
                  <a:pt x="5410200" y="4876800"/>
                </a:lnTo>
                <a:lnTo>
                  <a:pt x="5410200" y="4889500"/>
                </a:lnTo>
                <a:lnTo>
                  <a:pt x="5410200" y="4902200"/>
                </a:lnTo>
                <a:lnTo>
                  <a:pt x="5410200" y="4914900"/>
                </a:lnTo>
                <a:lnTo>
                  <a:pt x="5410200" y="4927600"/>
                </a:lnTo>
                <a:lnTo>
                  <a:pt x="5410200" y="4940300"/>
                </a:lnTo>
                <a:lnTo>
                  <a:pt x="5410200" y="4953000"/>
                </a:lnTo>
                <a:lnTo>
                  <a:pt x="5410200" y="4965700"/>
                </a:lnTo>
                <a:lnTo>
                  <a:pt x="5410200" y="4978400"/>
                </a:lnTo>
                <a:lnTo>
                  <a:pt x="5410200" y="4991100"/>
                </a:lnTo>
                <a:lnTo>
                  <a:pt x="5410200" y="5003800"/>
                </a:lnTo>
                <a:lnTo>
                  <a:pt x="5410200" y="5016500"/>
                </a:lnTo>
                <a:lnTo>
                  <a:pt x="5410200" y="5029200"/>
                </a:lnTo>
                <a:lnTo>
                  <a:pt x="5410200" y="5041900"/>
                </a:lnTo>
                <a:lnTo>
                  <a:pt x="5410200" y="5054600"/>
                </a:lnTo>
                <a:lnTo>
                  <a:pt x="5410200" y="5067300"/>
                </a:lnTo>
                <a:lnTo>
                  <a:pt x="5410200" y="5080000"/>
                </a:lnTo>
                <a:lnTo>
                  <a:pt x="5410200" y="5092700"/>
                </a:lnTo>
                <a:lnTo>
                  <a:pt x="5410200" y="5105400"/>
                </a:lnTo>
                <a:lnTo>
                  <a:pt x="5410200" y="5118100"/>
                </a:lnTo>
                <a:lnTo>
                  <a:pt x="5410200" y="5130800"/>
                </a:lnTo>
                <a:lnTo>
                  <a:pt x="5410200" y="5143500"/>
                </a:lnTo>
                <a:lnTo>
                  <a:pt x="5410200" y="5156200"/>
                </a:lnTo>
                <a:lnTo>
                  <a:pt x="5410200" y="5168900"/>
                </a:lnTo>
                <a:lnTo>
                  <a:pt x="5410200" y="5181600"/>
                </a:lnTo>
                <a:lnTo>
                  <a:pt x="5410200" y="5194300"/>
                </a:lnTo>
                <a:lnTo>
                  <a:pt x="5410200" y="5207000"/>
                </a:lnTo>
                <a:lnTo>
                  <a:pt x="5410200" y="5219700"/>
                </a:lnTo>
                <a:lnTo>
                  <a:pt x="5410200" y="5232400"/>
                </a:lnTo>
                <a:lnTo>
                  <a:pt x="5410200" y="5245100"/>
                </a:lnTo>
                <a:lnTo>
                  <a:pt x="5410200" y="5257800"/>
                </a:lnTo>
                <a:lnTo>
                  <a:pt x="5410200" y="5270500"/>
                </a:lnTo>
                <a:lnTo>
                  <a:pt x="5410200" y="5283200"/>
                </a:lnTo>
                <a:lnTo>
                  <a:pt x="5410200" y="5295900"/>
                </a:lnTo>
                <a:lnTo>
                  <a:pt x="5410200" y="5308600"/>
                </a:lnTo>
                <a:lnTo>
                  <a:pt x="5410200" y="5321300"/>
                </a:lnTo>
                <a:lnTo>
                  <a:pt x="5410200" y="5334000"/>
                </a:lnTo>
                <a:lnTo>
                  <a:pt x="5410200" y="5346700"/>
                </a:lnTo>
                <a:lnTo>
                  <a:pt x="5410200" y="5359400"/>
                </a:lnTo>
                <a:lnTo>
                  <a:pt x="5410200" y="5372100"/>
                </a:lnTo>
                <a:lnTo>
                  <a:pt x="5410200" y="5384800"/>
                </a:lnTo>
                <a:lnTo>
                  <a:pt x="5410200" y="5397500"/>
                </a:lnTo>
                <a:lnTo>
                  <a:pt x="5410200" y="5410200"/>
                </a:lnTo>
                <a:lnTo>
                  <a:pt x="5410200" y="5422900"/>
                </a:lnTo>
                <a:lnTo>
                  <a:pt x="5410200" y="5435600"/>
                </a:lnTo>
                <a:lnTo>
                  <a:pt x="5410200" y="5448300"/>
                </a:lnTo>
                <a:lnTo>
                  <a:pt x="5410200" y="5461000"/>
                </a:lnTo>
                <a:lnTo>
                  <a:pt x="5410200" y="5473700"/>
                </a:lnTo>
                <a:lnTo>
                  <a:pt x="5410200" y="5486400"/>
                </a:lnTo>
                <a:lnTo>
                  <a:pt x="5410200" y="5499100"/>
                </a:lnTo>
                <a:lnTo>
                  <a:pt x="5410200" y="5511800"/>
                </a:lnTo>
                <a:lnTo>
                  <a:pt x="5410200" y="5524500"/>
                </a:lnTo>
                <a:lnTo>
                  <a:pt x="5410200" y="5537200"/>
                </a:lnTo>
                <a:lnTo>
                  <a:pt x="5410200" y="5549900"/>
                </a:lnTo>
                <a:lnTo>
                  <a:pt x="5410200" y="5562600"/>
                </a:lnTo>
                <a:lnTo>
                  <a:pt x="5410200" y="5575300"/>
                </a:lnTo>
                <a:lnTo>
                  <a:pt x="5410200" y="5588000"/>
                </a:lnTo>
                <a:lnTo>
                  <a:pt x="5410200" y="5600700"/>
                </a:lnTo>
                <a:lnTo>
                  <a:pt x="5410200" y="5613400"/>
                </a:lnTo>
                <a:lnTo>
                  <a:pt x="5410200" y="5626100"/>
                </a:lnTo>
                <a:lnTo>
                  <a:pt x="5410200" y="5638800"/>
                </a:lnTo>
                <a:lnTo>
                  <a:pt x="5410200" y="5651500"/>
                </a:lnTo>
                <a:lnTo>
                  <a:pt x="5410200" y="5664200"/>
                </a:lnTo>
                <a:lnTo>
                  <a:pt x="5410200" y="5676900"/>
                </a:lnTo>
                <a:lnTo>
                  <a:pt x="5410200" y="5689600"/>
                </a:lnTo>
                <a:lnTo>
                  <a:pt x="5410200" y="5702300"/>
                </a:lnTo>
                <a:lnTo>
                  <a:pt x="5410200" y="5715000"/>
                </a:lnTo>
                <a:lnTo>
                  <a:pt x="5410200" y="5727700"/>
                </a:lnTo>
                <a:lnTo>
                  <a:pt x="5410200" y="5740400"/>
                </a:lnTo>
                <a:lnTo>
                  <a:pt x="5410200" y="5753100"/>
                </a:lnTo>
                <a:lnTo>
                  <a:pt x="5410200" y="5765800"/>
                </a:lnTo>
                <a:lnTo>
                  <a:pt x="5410200" y="5778500"/>
                </a:lnTo>
                <a:lnTo>
                  <a:pt x="5410200" y="5791200"/>
                </a:lnTo>
                <a:lnTo>
                  <a:pt x="5410200" y="5803900"/>
                </a:lnTo>
                <a:lnTo>
                  <a:pt x="5410200" y="5816600"/>
                </a:lnTo>
                <a:lnTo>
                  <a:pt x="5410200" y="5829300"/>
                </a:lnTo>
                <a:lnTo>
                  <a:pt x="5410200" y="5842000"/>
                </a:lnTo>
                <a:lnTo>
                  <a:pt x="5410200" y="5854700"/>
                </a:lnTo>
                <a:lnTo>
                  <a:pt x="5410200" y="5867400"/>
                </a:lnTo>
                <a:lnTo>
                  <a:pt x="5410200" y="5880100"/>
                </a:lnTo>
                <a:lnTo>
                  <a:pt x="5410200" y="5892800"/>
                </a:lnTo>
                <a:lnTo>
                  <a:pt x="5410200" y="5905500"/>
                </a:lnTo>
                <a:lnTo>
                  <a:pt x="5410200" y="5918200"/>
                </a:lnTo>
                <a:lnTo>
                  <a:pt x="5410200" y="5930900"/>
                </a:lnTo>
                <a:lnTo>
                  <a:pt x="5410200" y="5943600"/>
                </a:lnTo>
                <a:lnTo>
                  <a:pt x="5410200" y="5956300"/>
                </a:lnTo>
                <a:lnTo>
                  <a:pt x="5410200" y="5969000"/>
                </a:lnTo>
                <a:lnTo>
                  <a:pt x="5410200" y="5981700"/>
                </a:lnTo>
                <a:lnTo>
                  <a:pt x="5410200" y="5994400"/>
                </a:lnTo>
                <a:lnTo>
                  <a:pt x="5410200" y="6007100"/>
                </a:lnTo>
                <a:lnTo>
                  <a:pt x="5410200" y="6019800"/>
                </a:lnTo>
                <a:lnTo>
                  <a:pt x="5410200" y="6032500"/>
                </a:lnTo>
                <a:lnTo>
                  <a:pt x="5410200" y="6045200"/>
                </a:lnTo>
                <a:lnTo>
                  <a:pt x="5410200" y="6057900"/>
                </a:lnTo>
                <a:lnTo>
                  <a:pt x="5410200" y="6070600"/>
                </a:lnTo>
                <a:lnTo>
                  <a:pt x="5410200" y="6083300"/>
                </a:lnTo>
                <a:lnTo>
                  <a:pt x="5410200" y="6096000"/>
                </a:lnTo>
                <a:lnTo>
                  <a:pt x="5410200" y="6108700"/>
                </a:lnTo>
                <a:lnTo>
                  <a:pt x="5410200" y="6121400"/>
                </a:lnTo>
                <a:lnTo>
                  <a:pt x="5410200" y="6134100"/>
                </a:lnTo>
                <a:lnTo>
                  <a:pt x="5410200" y="6146800"/>
                </a:lnTo>
                <a:lnTo>
                  <a:pt x="5410200" y="6159500"/>
                </a:lnTo>
                <a:lnTo>
                  <a:pt x="5410200" y="6172200"/>
                </a:lnTo>
                <a:lnTo>
                  <a:pt x="5410200" y="6184900"/>
                </a:lnTo>
                <a:lnTo>
                  <a:pt x="5410200" y="6197600"/>
                </a:lnTo>
                <a:lnTo>
                  <a:pt x="5410200" y="6210300"/>
                </a:lnTo>
                <a:lnTo>
                  <a:pt x="5410200" y="6223000"/>
                </a:lnTo>
                <a:lnTo>
                  <a:pt x="5410200" y="6235700"/>
                </a:lnTo>
                <a:lnTo>
                  <a:pt x="5410200" y="6248400"/>
                </a:lnTo>
                <a:lnTo>
                  <a:pt x="5410200" y="6261100"/>
                </a:lnTo>
                <a:lnTo>
                  <a:pt x="5410200" y="6273800"/>
                </a:lnTo>
                <a:lnTo>
                  <a:pt x="5410200" y="6286500"/>
                </a:lnTo>
                <a:lnTo>
                  <a:pt x="5410200" y="6299200"/>
                </a:lnTo>
                <a:lnTo>
                  <a:pt x="5410200" y="6311900"/>
                </a:lnTo>
                <a:lnTo>
                  <a:pt x="5410200" y="6324600"/>
                </a:lnTo>
                <a:lnTo>
                  <a:pt x="5410200" y="6337300"/>
                </a:lnTo>
                <a:lnTo>
                  <a:pt x="5410200" y="6350000"/>
                </a:lnTo>
                <a:lnTo>
                  <a:pt x="5410200" y="6362700"/>
                </a:lnTo>
                <a:lnTo>
                  <a:pt x="5410200" y="6375400"/>
                </a:lnTo>
                <a:lnTo>
                  <a:pt x="5410200" y="6388100"/>
                </a:lnTo>
                <a:lnTo>
                  <a:pt x="5410200" y="6400800"/>
                </a:lnTo>
                <a:lnTo>
                  <a:pt x="5410200" y="6413500"/>
                </a:lnTo>
                <a:lnTo>
                  <a:pt x="5410200" y="6426200"/>
                </a:lnTo>
                <a:lnTo>
                  <a:pt x="5410200" y="6438900"/>
                </a:lnTo>
                <a:lnTo>
                  <a:pt x="5410200" y="6451600"/>
                </a:lnTo>
                <a:lnTo>
                  <a:pt x="5410200" y="6464300"/>
                </a:lnTo>
                <a:lnTo>
                  <a:pt x="5410200" y="6477000"/>
                </a:lnTo>
                <a:lnTo>
                  <a:pt x="5410200" y="6489700"/>
                </a:lnTo>
                <a:lnTo>
                  <a:pt x="5410200" y="6502400"/>
                </a:lnTo>
                <a:lnTo>
                  <a:pt x="5410200" y="6515100"/>
                </a:lnTo>
                <a:lnTo>
                  <a:pt x="5410200" y="6527800"/>
                </a:lnTo>
                <a:lnTo>
                  <a:pt x="5410200" y="6540500"/>
                </a:lnTo>
                <a:lnTo>
                  <a:pt x="5410200" y="6553200"/>
                </a:lnTo>
                <a:lnTo>
                  <a:pt x="5410200" y="6565900"/>
                </a:lnTo>
                <a:lnTo>
                  <a:pt x="5410200" y="6578600"/>
                </a:lnTo>
                <a:lnTo>
                  <a:pt x="5410200" y="6591300"/>
                </a:lnTo>
                <a:lnTo>
                  <a:pt x="5410200" y="6604000"/>
                </a:lnTo>
                <a:lnTo>
                  <a:pt x="5410200" y="6616700"/>
                </a:lnTo>
                <a:lnTo>
                  <a:pt x="5410200" y="6629400"/>
                </a:lnTo>
                <a:lnTo>
                  <a:pt x="5410200" y="6642100"/>
                </a:lnTo>
                <a:lnTo>
                  <a:pt x="5410200" y="6654800"/>
                </a:lnTo>
                <a:lnTo>
                  <a:pt x="5410200" y="6667500"/>
                </a:lnTo>
                <a:lnTo>
                  <a:pt x="5410200" y="6680200"/>
                </a:lnTo>
                <a:lnTo>
                  <a:pt x="5410200" y="6692900"/>
                </a:lnTo>
                <a:lnTo>
                  <a:pt x="5410200" y="6705600"/>
                </a:lnTo>
                <a:lnTo>
                  <a:pt x="5410200" y="6718300"/>
                </a:lnTo>
                <a:lnTo>
                  <a:pt x="5410200" y="6731000"/>
                </a:lnTo>
                <a:lnTo>
                  <a:pt x="5410200" y="6743700"/>
                </a:lnTo>
                <a:lnTo>
                  <a:pt x="5410200" y="6756400"/>
                </a:lnTo>
                <a:lnTo>
                  <a:pt x="5410200" y="6769100"/>
                </a:lnTo>
                <a:lnTo>
                  <a:pt x="5410200" y="6781800"/>
                </a:lnTo>
                <a:lnTo>
                  <a:pt x="5410200" y="6794500"/>
                </a:lnTo>
                <a:lnTo>
                  <a:pt x="5410200" y="6807200"/>
                </a:lnTo>
                <a:lnTo>
                  <a:pt x="5410200" y="6819900"/>
                </a:lnTo>
                <a:lnTo>
                  <a:pt x="5410200" y="6832600"/>
                </a:lnTo>
                <a:lnTo>
                  <a:pt x="5410200" y="6845300"/>
                </a:lnTo>
                <a:lnTo>
                  <a:pt x="5410200" y="6858000"/>
                </a:lnTo>
                <a:lnTo>
                  <a:pt x="5410200" y="6870700"/>
                </a:lnTo>
                <a:lnTo>
                  <a:pt x="5410200" y="6883400"/>
                </a:lnTo>
                <a:lnTo>
                  <a:pt x="5410200" y="6896100"/>
                </a:lnTo>
                <a:lnTo>
                  <a:pt x="5410200" y="6908800"/>
                </a:lnTo>
                <a:lnTo>
                  <a:pt x="5410200" y="6921500"/>
                </a:lnTo>
                <a:lnTo>
                  <a:pt x="5410200" y="6934200"/>
                </a:lnTo>
                <a:lnTo>
                  <a:pt x="5410200" y="6946900"/>
                </a:lnTo>
                <a:lnTo>
                  <a:pt x="5410200" y="6959600"/>
                </a:lnTo>
                <a:lnTo>
                  <a:pt x="5410200" y="6972300"/>
                </a:lnTo>
                <a:lnTo>
                  <a:pt x="5410200" y="6985000"/>
                </a:lnTo>
                <a:lnTo>
                  <a:pt x="5410200" y="6997700"/>
                </a:lnTo>
                <a:lnTo>
                  <a:pt x="5410200" y="7010400"/>
                </a:lnTo>
                <a:lnTo>
                  <a:pt x="5410200" y="7023100"/>
                </a:lnTo>
                <a:lnTo>
                  <a:pt x="5410200" y="7035800"/>
                </a:lnTo>
                <a:lnTo>
                  <a:pt x="5410200" y="7048500"/>
                </a:lnTo>
                <a:lnTo>
                  <a:pt x="5410200" y="7061200"/>
                </a:lnTo>
                <a:lnTo>
                  <a:pt x="5410200" y="7073900"/>
                </a:lnTo>
                <a:lnTo>
                  <a:pt x="5410200" y="7086600"/>
                </a:lnTo>
                <a:lnTo>
                  <a:pt x="5410200" y="7099300"/>
                </a:lnTo>
                <a:lnTo>
                  <a:pt x="5410200" y="7112000"/>
                </a:lnTo>
                <a:lnTo>
                  <a:pt x="5410200" y="7124700"/>
                </a:lnTo>
                <a:lnTo>
                  <a:pt x="5410200" y="7137400"/>
                </a:lnTo>
                <a:lnTo>
                  <a:pt x="5410200" y="7150100"/>
                </a:lnTo>
                <a:lnTo>
                  <a:pt x="5410200" y="7162800"/>
                </a:lnTo>
                <a:lnTo>
                  <a:pt x="5410200" y="7175500"/>
                </a:lnTo>
                <a:lnTo>
                  <a:pt x="5410200" y="7188200"/>
                </a:lnTo>
                <a:lnTo>
                  <a:pt x="5410200" y="7200900"/>
                </a:lnTo>
                <a:lnTo>
                  <a:pt x="5410200" y="7213600"/>
                </a:lnTo>
                <a:lnTo>
                  <a:pt x="5410200" y="7226300"/>
                </a:lnTo>
                <a:lnTo>
                  <a:pt x="5410200" y="7239000"/>
                </a:lnTo>
                <a:lnTo>
                  <a:pt x="5410200" y="7251700"/>
                </a:lnTo>
                <a:lnTo>
                  <a:pt x="5410200" y="7264400"/>
                </a:lnTo>
                <a:lnTo>
                  <a:pt x="5410200" y="7277100"/>
                </a:lnTo>
                <a:lnTo>
                  <a:pt x="5410200" y="7289800"/>
                </a:lnTo>
                <a:lnTo>
                  <a:pt x="5410200" y="7302500"/>
                </a:lnTo>
                <a:lnTo>
                  <a:pt x="5410200" y="7315200"/>
                </a:lnTo>
                <a:lnTo>
                  <a:pt x="5410200" y="7327900"/>
                </a:lnTo>
                <a:lnTo>
                  <a:pt x="5410200" y="7340600"/>
                </a:lnTo>
                <a:lnTo>
                  <a:pt x="5410200" y="7353300"/>
                </a:lnTo>
                <a:lnTo>
                  <a:pt x="5410200" y="7366000"/>
                </a:lnTo>
                <a:lnTo>
                  <a:pt x="5410200" y="7378700"/>
                </a:lnTo>
                <a:lnTo>
                  <a:pt x="5410200" y="7391400"/>
                </a:lnTo>
                <a:lnTo>
                  <a:pt x="5410200" y="7404100"/>
                </a:lnTo>
                <a:lnTo>
                  <a:pt x="5410200" y="7416800"/>
                </a:lnTo>
                <a:lnTo>
                  <a:pt x="5410200" y="7429500"/>
                </a:lnTo>
                <a:lnTo>
                  <a:pt x="5410200" y="7442200"/>
                </a:lnTo>
                <a:lnTo>
                  <a:pt x="5410200" y="7454900"/>
                </a:lnTo>
                <a:lnTo>
                  <a:pt x="5410200" y="7467600"/>
                </a:lnTo>
                <a:lnTo>
                  <a:pt x="5410200" y="7480300"/>
                </a:lnTo>
                <a:lnTo>
                  <a:pt x="5410200" y="7493000"/>
                </a:lnTo>
                <a:lnTo>
                  <a:pt x="5410200" y="7505700"/>
                </a:lnTo>
                <a:lnTo>
                  <a:pt x="5410200" y="7518400"/>
                </a:lnTo>
                <a:lnTo>
                  <a:pt x="5410200" y="7531100"/>
                </a:lnTo>
                <a:lnTo>
                  <a:pt x="5410200" y="7543800"/>
                </a:lnTo>
                <a:lnTo>
                  <a:pt x="5410200" y="7556500"/>
                </a:lnTo>
                <a:lnTo>
                  <a:pt x="5410200" y="7569200"/>
                </a:lnTo>
                <a:lnTo>
                  <a:pt x="5410200" y="7581900"/>
                </a:lnTo>
                <a:lnTo>
                  <a:pt x="5410200" y="7594600"/>
                </a:lnTo>
                <a:lnTo>
                  <a:pt x="5410200" y="7607300"/>
                </a:lnTo>
                <a:lnTo>
                  <a:pt x="5410200" y="7620000"/>
                </a:lnTo>
                <a:lnTo>
                  <a:pt x="5410200" y="7632700"/>
                </a:lnTo>
                <a:lnTo>
                  <a:pt x="5410200" y="7645400"/>
                </a:lnTo>
                <a:lnTo>
                  <a:pt x="5410200" y="7658100"/>
                </a:lnTo>
                <a:lnTo>
                  <a:pt x="5410200" y="7670800"/>
                </a:lnTo>
                <a:lnTo>
                  <a:pt x="5410200" y="7683500"/>
                </a:lnTo>
                <a:lnTo>
                  <a:pt x="5410200" y="7696200"/>
                </a:lnTo>
                <a:lnTo>
                  <a:pt x="5410200" y="7708900"/>
                </a:lnTo>
                <a:lnTo>
                  <a:pt x="5410200" y="7721600"/>
                </a:lnTo>
                <a:lnTo>
                  <a:pt x="5410200" y="7734300"/>
                </a:lnTo>
                <a:lnTo>
                  <a:pt x="5410200" y="7747000"/>
                </a:lnTo>
                <a:lnTo>
                  <a:pt x="5410200" y="7759700"/>
                </a:lnTo>
                <a:lnTo>
                  <a:pt x="5410200" y="7772400"/>
                </a:lnTo>
                <a:lnTo>
                  <a:pt x="5410200" y="7785100"/>
                </a:lnTo>
                <a:lnTo>
                  <a:pt x="5410200" y="7797800"/>
                </a:lnTo>
                <a:lnTo>
                  <a:pt x="5410200" y="7810500"/>
                </a:lnTo>
                <a:lnTo>
                  <a:pt x="5410200" y="7823200"/>
                </a:lnTo>
                <a:lnTo>
                  <a:pt x="5410200" y="7835900"/>
                </a:lnTo>
                <a:lnTo>
                  <a:pt x="5410200" y="7848600"/>
                </a:lnTo>
                <a:lnTo>
                  <a:pt x="5410200" y="7861300"/>
                </a:lnTo>
                <a:lnTo>
                  <a:pt x="5410200" y="7874000"/>
                </a:lnTo>
                <a:lnTo>
                  <a:pt x="5410200" y="7886700"/>
                </a:lnTo>
                <a:lnTo>
                  <a:pt x="5410200" y="7899400"/>
                </a:lnTo>
                <a:lnTo>
                  <a:pt x="5410200" y="7912100"/>
                </a:lnTo>
                <a:lnTo>
                  <a:pt x="5410200" y="7924800"/>
                </a:lnTo>
                <a:lnTo>
                  <a:pt x="5410200" y="7937500"/>
                </a:lnTo>
                <a:lnTo>
                  <a:pt x="5410200" y="7950200"/>
                </a:lnTo>
                <a:lnTo>
                  <a:pt x="5410200" y="7962900"/>
                </a:lnTo>
                <a:lnTo>
                  <a:pt x="5410200" y="7975600"/>
                </a:lnTo>
                <a:lnTo>
                  <a:pt x="5410200" y="7988300"/>
                </a:lnTo>
                <a:lnTo>
                  <a:pt x="5410200" y="8001000"/>
                </a:lnTo>
                <a:lnTo>
                  <a:pt x="5410200" y="8013700"/>
                </a:lnTo>
                <a:lnTo>
                  <a:pt x="5410200" y="8026400"/>
                </a:lnTo>
                <a:lnTo>
                  <a:pt x="5410200" y="8039100"/>
                </a:lnTo>
                <a:lnTo>
                  <a:pt x="5410200" y="8051800"/>
                </a:lnTo>
                <a:lnTo>
                  <a:pt x="5410200" y="8064500"/>
                </a:lnTo>
                <a:lnTo>
                  <a:pt x="5410200" y="8077200"/>
                </a:lnTo>
                <a:lnTo>
                  <a:pt x="5410200" y="8089900"/>
                </a:lnTo>
                <a:lnTo>
                  <a:pt x="5410200" y="8102600"/>
                </a:lnTo>
                <a:lnTo>
                  <a:pt x="5410200" y="8115300"/>
                </a:lnTo>
                <a:lnTo>
                  <a:pt x="5410200" y="8128000"/>
                </a:lnTo>
                <a:lnTo>
                  <a:pt x="5410200" y="8140700"/>
                </a:lnTo>
                <a:lnTo>
                  <a:pt x="5410200" y="8153400"/>
                </a:lnTo>
                <a:lnTo>
                  <a:pt x="5410200" y="8166100"/>
                </a:lnTo>
                <a:lnTo>
                  <a:pt x="5410200" y="8178800"/>
                </a:lnTo>
                <a:lnTo>
                  <a:pt x="5410200" y="8191500"/>
                </a:lnTo>
                <a:lnTo>
                  <a:pt x="5410200" y="8204200"/>
                </a:lnTo>
                <a:lnTo>
                  <a:pt x="5410200" y="8216900"/>
                </a:lnTo>
                <a:lnTo>
                  <a:pt x="5410200" y="8229600"/>
                </a:lnTo>
                <a:lnTo>
                  <a:pt x="5410200" y="8242300"/>
                </a:lnTo>
                <a:lnTo>
                  <a:pt x="5410200" y="8255000"/>
                </a:lnTo>
                <a:lnTo>
                  <a:pt x="5410200" y="8267700"/>
                </a:lnTo>
                <a:lnTo>
                  <a:pt x="5410200" y="8280400"/>
                </a:lnTo>
                <a:lnTo>
                  <a:pt x="5410200" y="8293100"/>
                </a:lnTo>
                <a:lnTo>
                  <a:pt x="5410200" y="8305800"/>
                </a:lnTo>
                <a:lnTo>
                  <a:pt x="5410200" y="8318500"/>
                </a:lnTo>
                <a:lnTo>
                  <a:pt x="5410200" y="8331200"/>
                </a:lnTo>
                <a:lnTo>
                  <a:pt x="5410200" y="8343900"/>
                </a:lnTo>
                <a:lnTo>
                  <a:pt x="5410200" y="8356600"/>
                </a:lnTo>
                <a:lnTo>
                  <a:pt x="5410200" y="8369300"/>
                </a:lnTo>
                <a:lnTo>
                  <a:pt x="5410200" y="8382000"/>
                </a:lnTo>
                <a:lnTo>
                  <a:pt x="5410200" y="8394700"/>
                </a:lnTo>
                <a:lnTo>
                  <a:pt x="5410200" y="8407400"/>
                </a:lnTo>
                <a:lnTo>
                  <a:pt x="5410200" y="8420100"/>
                </a:lnTo>
                <a:lnTo>
                  <a:pt x="5410200" y="8432800"/>
                </a:lnTo>
                <a:lnTo>
                  <a:pt x="5410200" y="8445500"/>
                </a:lnTo>
                <a:lnTo>
                  <a:pt x="5410200" y="8458200"/>
                </a:lnTo>
                <a:lnTo>
                  <a:pt x="5410200" y="8470900"/>
                </a:lnTo>
                <a:lnTo>
                  <a:pt x="5410200" y="8483600"/>
                </a:lnTo>
                <a:lnTo>
                  <a:pt x="5410200" y="8496300"/>
                </a:lnTo>
                <a:lnTo>
                  <a:pt x="5410200" y="8509000"/>
                </a:lnTo>
                <a:lnTo>
                  <a:pt x="5410200" y="8521700"/>
                </a:lnTo>
                <a:lnTo>
                  <a:pt x="5410200" y="8534400"/>
                </a:lnTo>
                <a:lnTo>
                  <a:pt x="5410200" y="8547100"/>
                </a:lnTo>
                <a:lnTo>
                  <a:pt x="5410200" y="8559800"/>
                </a:lnTo>
                <a:lnTo>
                  <a:pt x="5410200" y="8572500"/>
                </a:lnTo>
                <a:lnTo>
                  <a:pt x="5410200" y="8585200"/>
                </a:lnTo>
                <a:lnTo>
                  <a:pt x="5410200" y="8597900"/>
                </a:lnTo>
                <a:lnTo>
                  <a:pt x="5410200" y="8610600"/>
                </a:lnTo>
                <a:lnTo>
                  <a:pt x="5410200" y="8623300"/>
                </a:lnTo>
                <a:lnTo>
                  <a:pt x="5410200" y="8636000"/>
                </a:lnTo>
                <a:lnTo>
                  <a:pt x="5410200" y="8648700"/>
                </a:lnTo>
                <a:lnTo>
                  <a:pt x="5410200" y="8661400"/>
                </a:lnTo>
                <a:lnTo>
                  <a:pt x="5410200" y="8674100"/>
                </a:lnTo>
                <a:lnTo>
                  <a:pt x="5410200" y="8686800"/>
                </a:lnTo>
                <a:lnTo>
                  <a:pt x="5410200" y="8699500"/>
                </a:lnTo>
                <a:lnTo>
                  <a:pt x="5410200" y="8712200"/>
                </a:lnTo>
                <a:lnTo>
                  <a:pt x="5410200" y="8724900"/>
                </a:lnTo>
                <a:lnTo>
                  <a:pt x="5410200" y="8737600"/>
                </a:lnTo>
                <a:lnTo>
                  <a:pt x="5410200" y="8750300"/>
                </a:lnTo>
                <a:lnTo>
                  <a:pt x="5410200" y="8763000"/>
                </a:lnTo>
                <a:lnTo>
                  <a:pt x="5410200" y="8775700"/>
                </a:lnTo>
                <a:lnTo>
                  <a:pt x="5410200" y="8788400"/>
                </a:lnTo>
                <a:lnTo>
                  <a:pt x="5410200" y="8801100"/>
                </a:lnTo>
                <a:lnTo>
                  <a:pt x="5410200" y="8813800"/>
                </a:lnTo>
                <a:lnTo>
                  <a:pt x="5410200" y="8826500"/>
                </a:lnTo>
                <a:lnTo>
                  <a:pt x="5410200" y="8839200"/>
                </a:lnTo>
                <a:lnTo>
                  <a:pt x="5410200" y="8851900"/>
                </a:lnTo>
                <a:lnTo>
                  <a:pt x="5410200" y="8864600"/>
                </a:lnTo>
                <a:lnTo>
                  <a:pt x="5410200" y="8877300"/>
                </a:lnTo>
                <a:lnTo>
                  <a:pt x="5410200" y="8890000"/>
                </a:lnTo>
                <a:lnTo>
                  <a:pt x="5410200" y="8902700"/>
                </a:lnTo>
                <a:lnTo>
                  <a:pt x="5410200" y="8915400"/>
                </a:lnTo>
                <a:lnTo>
                  <a:pt x="5410200" y="8928100"/>
                </a:lnTo>
                <a:lnTo>
                  <a:pt x="5410200" y="8940800"/>
                </a:lnTo>
                <a:lnTo>
                  <a:pt x="5410200" y="8953500"/>
                </a:lnTo>
                <a:lnTo>
                  <a:pt x="5410200" y="8966200"/>
                </a:lnTo>
                <a:lnTo>
                  <a:pt x="5410200" y="8978900"/>
                </a:lnTo>
                <a:lnTo>
                  <a:pt x="5410200" y="8991600"/>
                </a:lnTo>
                <a:lnTo>
                  <a:pt x="5410200" y="9004300"/>
                </a:lnTo>
                <a:lnTo>
                  <a:pt x="5410200" y="9017000"/>
                </a:lnTo>
                <a:lnTo>
                  <a:pt x="5410200" y="9029700"/>
                </a:lnTo>
                <a:lnTo>
                  <a:pt x="5410200" y="9042400"/>
                </a:lnTo>
                <a:lnTo>
                  <a:pt x="5410200" y="9055100"/>
                </a:lnTo>
                <a:lnTo>
                  <a:pt x="5410200" y="9067800"/>
                </a:lnTo>
                <a:lnTo>
                  <a:pt x="5410200" y="9080500"/>
                </a:lnTo>
                <a:lnTo>
                  <a:pt x="5410200" y="9093200"/>
                </a:lnTo>
                <a:lnTo>
                  <a:pt x="5410200" y="9105900"/>
                </a:lnTo>
                <a:lnTo>
                  <a:pt x="5410200" y="9118600"/>
                </a:lnTo>
                <a:lnTo>
                  <a:pt x="0" y="9131300"/>
                </a:lnTo>
                <a:lnTo>
                  <a:pt x="0" y="9118600"/>
                </a:lnTo>
                <a:lnTo>
                  <a:pt x="0" y="9105900"/>
                </a:lnTo>
                <a:lnTo>
                  <a:pt x="0" y="9093200"/>
                </a:lnTo>
                <a:lnTo>
                  <a:pt x="0" y="9080500"/>
                </a:lnTo>
                <a:lnTo>
                  <a:pt x="0" y="9067800"/>
                </a:lnTo>
                <a:lnTo>
                  <a:pt x="0" y="9055100"/>
                </a:lnTo>
                <a:lnTo>
                  <a:pt x="0" y="9042400"/>
                </a:lnTo>
                <a:lnTo>
                  <a:pt x="0" y="9029700"/>
                </a:lnTo>
                <a:lnTo>
                  <a:pt x="0" y="9017000"/>
                </a:lnTo>
                <a:lnTo>
                  <a:pt x="0" y="9004300"/>
                </a:lnTo>
                <a:lnTo>
                  <a:pt x="0" y="8991600"/>
                </a:lnTo>
                <a:lnTo>
                  <a:pt x="0" y="8978900"/>
                </a:lnTo>
                <a:lnTo>
                  <a:pt x="0" y="8966200"/>
                </a:lnTo>
                <a:lnTo>
                  <a:pt x="0" y="8953500"/>
                </a:lnTo>
                <a:lnTo>
                  <a:pt x="0" y="8940800"/>
                </a:lnTo>
                <a:lnTo>
                  <a:pt x="0" y="8928100"/>
                </a:lnTo>
                <a:lnTo>
                  <a:pt x="0" y="8915400"/>
                </a:lnTo>
                <a:lnTo>
                  <a:pt x="0" y="8902700"/>
                </a:lnTo>
                <a:lnTo>
                  <a:pt x="0" y="8890000"/>
                </a:lnTo>
                <a:lnTo>
                  <a:pt x="0" y="8877300"/>
                </a:lnTo>
                <a:lnTo>
                  <a:pt x="0" y="8864600"/>
                </a:lnTo>
                <a:lnTo>
                  <a:pt x="0" y="8851900"/>
                </a:lnTo>
                <a:lnTo>
                  <a:pt x="0" y="8839200"/>
                </a:lnTo>
                <a:lnTo>
                  <a:pt x="0" y="8826500"/>
                </a:lnTo>
                <a:lnTo>
                  <a:pt x="0" y="8813800"/>
                </a:lnTo>
                <a:lnTo>
                  <a:pt x="0" y="8801100"/>
                </a:lnTo>
                <a:lnTo>
                  <a:pt x="0" y="8788400"/>
                </a:lnTo>
                <a:lnTo>
                  <a:pt x="0" y="8775700"/>
                </a:lnTo>
                <a:lnTo>
                  <a:pt x="0" y="8763000"/>
                </a:lnTo>
                <a:lnTo>
                  <a:pt x="0" y="8750300"/>
                </a:lnTo>
                <a:lnTo>
                  <a:pt x="0" y="8737600"/>
                </a:lnTo>
                <a:lnTo>
                  <a:pt x="0" y="8724900"/>
                </a:lnTo>
                <a:lnTo>
                  <a:pt x="0" y="8712200"/>
                </a:lnTo>
                <a:lnTo>
                  <a:pt x="0" y="8699500"/>
                </a:lnTo>
                <a:lnTo>
                  <a:pt x="0" y="8686800"/>
                </a:lnTo>
                <a:lnTo>
                  <a:pt x="0" y="8674100"/>
                </a:lnTo>
                <a:lnTo>
                  <a:pt x="0" y="8661400"/>
                </a:lnTo>
                <a:lnTo>
                  <a:pt x="0" y="8648700"/>
                </a:lnTo>
                <a:lnTo>
                  <a:pt x="0" y="8636000"/>
                </a:lnTo>
                <a:lnTo>
                  <a:pt x="0" y="8623300"/>
                </a:lnTo>
                <a:lnTo>
                  <a:pt x="0" y="8610600"/>
                </a:lnTo>
                <a:lnTo>
                  <a:pt x="0" y="8597900"/>
                </a:lnTo>
                <a:lnTo>
                  <a:pt x="0" y="8585200"/>
                </a:lnTo>
                <a:lnTo>
                  <a:pt x="0" y="8572500"/>
                </a:lnTo>
                <a:lnTo>
                  <a:pt x="0" y="8559800"/>
                </a:lnTo>
                <a:lnTo>
                  <a:pt x="0" y="8547100"/>
                </a:lnTo>
                <a:lnTo>
                  <a:pt x="0" y="8534400"/>
                </a:lnTo>
                <a:lnTo>
                  <a:pt x="0" y="8521700"/>
                </a:lnTo>
                <a:lnTo>
                  <a:pt x="0" y="8509000"/>
                </a:lnTo>
                <a:lnTo>
                  <a:pt x="0" y="8496300"/>
                </a:lnTo>
                <a:lnTo>
                  <a:pt x="0" y="8483600"/>
                </a:lnTo>
                <a:lnTo>
                  <a:pt x="0" y="8470900"/>
                </a:lnTo>
                <a:lnTo>
                  <a:pt x="0" y="8458200"/>
                </a:lnTo>
                <a:lnTo>
                  <a:pt x="0" y="8445500"/>
                </a:lnTo>
                <a:lnTo>
                  <a:pt x="0" y="8432800"/>
                </a:lnTo>
                <a:lnTo>
                  <a:pt x="0" y="8420100"/>
                </a:lnTo>
                <a:lnTo>
                  <a:pt x="0" y="8407400"/>
                </a:lnTo>
                <a:lnTo>
                  <a:pt x="0" y="8394700"/>
                </a:lnTo>
                <a:lnTo>
                  <a:pt x="0" y="8382000"/>
                </a:lnTo>
                <a:lnTo>
                  <a:pt x="0" y="8369300"/>
                </a:lnTo>
                <a:lnTo>
                  <a:pt x="0" y="8356600"/>
                </a:lnTo>
                <a:lnTo>
                  <a:pt x="0" y="8343900"/>
                </a:lnTo>
                <a:lnTo>
                  <a:pt x="0" y="8331200"/>
                </a:lnTo>
                <a:lnTo>
                  <a:pt x="0" y="8318500"/>
                </a:lnTo>
                <a:lnTo>
                  <a:pt x="0" y="8305800"/>
                </a:lnTo>
                <a:lnTo>
                  <a:pt x="0" y="8293100"/>
                </a:lnTo>
                <a:lnTo>
                  <a:pt x="0" y="8280400"/>
                </a:lnTo>
                <a:lnTo>
                  <a:pt x="0" y="8267700"/>
                </a:lnTo>
                <a:lnTo>
                  <a:pt x="0" y="8255000"/>
                </a:lnTo>
                <a:lnTo>
                  <a:pt x="0" y="8242300"/>
                </a:lnTo>
                <a:lnTo>
                  <a:pt x="0" y="8229600"/>
                </a:lnTo>
                <a:lnTo>
                  <a:pt x="0" y="8216900"/>
                </a:lnTo>
                <a:lnTo>
                  <a:pt x="0" y="8204200"/>
                </a:lnTo>
                <a:lnTo>
                  <a:pt x="0" y="8191500"/>
                </a:lnTo>
                <a:lnTo>
                  <a:pt x="0" y="8178800"/>
                </a:lnTo>
                <a:lnTo>
                  <a:pt x="0" y="8166100"/>
                </a:lnTo>
                <a:lnTo>
                  <a:pt x="0" y="8153400"/>
                </a:lnTo>
                <a:lnTo>
                  <a:pt x="0" y="8140700"/>
                </a:lnTo>
                <a:lnTo>
                  <a:pt x="0" y="8128000"/>
                </a:lnTo>
                <a:lnTo>
                  <a:pt x="0" y="8115300"/>
                </a:lnTo>
                <a:lnTo>
                  <a:pt x="0" y="8102600"/>
                </a:lnTo>
                <a:lnTo>
                  <a:pt x="0" y="8089900"/>
                </a:lnTo>
                <a:lnTo>
                  <a:pt x="0" y="8077200"/>
                </a:lnTo>
                <a:lnTo>
                  <a:pt x="0" y="8064500"/>
                </a:lnTo>
                <a:lnTo>
                  <a:pt x="0" y="8051800"/>
                </a:lnTo>
                <a:lnTo>
                  <a:pt x="0" y="8039100"/>
                </a:lnTo>
                <a:lnTo>
                  <a:pt x="0" y="8026400"/>
                </a:lnTo>
                <a:lnTo>
                  <a:pt x="0" y="8013700"/>
                </a:lnTo>
                <a:lnTo>
                  <a:pt x="0" y="8001000"/>
                </a:lnTo>
                <a:lnTo>
                  <a:pt x="0" y="7988300"/>
                </a:lnTo>
                <a:lnTo>
                  <a:pt x="0" y="7975600"/>
                </a:lnTo>
                <a:lnTo>
                  <a:pt x="0" y="7962900"/>
                </a:lnTo>
                <a:lnTo>
                  <a:pt x="0" y="7950200"/>
                </a:lnTo>
                <a:lnTo>
                  <a:pt x="0" y="7937500"/>
                </a:lnTo>
                <a:lnTo>
                  <a:pt x="0" y="7924800"/>
                </a:lnTo>
                <a:lnTo>
                  <a:pt x="0" y="7912100"/>
                </a:lnTo>
                <a:lnTo>
                  <a:pt x="0" y="7899400"/>
                </a:lnTo>
                <a:lnTo>
                  <a:pt x="0" y="7886700"/>
                </a:lnTo>
                <a:lnTo>
                  <a:pt x="0" y="7874000"/>
                </a:lnTo>
                <a:lnTo>
                  <a:pt x="0" y="7861300"/>
                </a:lnTo>
                <a:lnTo>
                  <a:pt x="0" y="7848600"/>
                </a:lnTo>
                <a:lnTo>
                  <a:pt x="0" y="7835900"/>
                </a:lnTo>
                <a:lnTo>
                  <a:pt x="0" y="7823200"/>
                </a:lnTo>
                <a:lnTo>
                  <a:pt x="0" y="7810500"/>
                </a:lnTo>
                <a:lnTo>
                  <a:pt x="0" y="7797800"/>
                </a:lnTo>
                <a:lnTo>
                  <a:pt x="0" y="7785100"/>
                </a:lnTo>
                <a:lnTo>
                  <a:pt x="0" y="7772400"/>
                </a:lnTo>
                <a:lnTo>
                  <a:pt x="0" y="7759700"/>
                </a:lnTo>
                <a:lnTo>
                  <a:pt x="0" y="7747000"/>
                </a:lnTo>
                <a:lnTo>
                  <a:pt x="0" y="7734300"/>
                </a:lnTo>
                <a:lnTo>
                  <a:pt x="0" y="7721600"/>
                </a:lnTo>
                <a:lnTo>
                  <a:pt x="0" y="7708900"/>
                </a:lnTo>
                <a:lnTo>
                  <a:pt x="0" y="7696200"/>
                </a:lnTo>
                <a:lnTo>
                  <a:pt x="0" y="7683500"/>
                </a:lnTo>
                <a:lnTo>
                  <a:pt x="0" y="7670800"/>
                </a:lnTo>
                <a:lnTo>
                  <a:pt x="0" y="7658100"/>
                </a:lnTo>
                <a:lnTo>
                  <a:pt x="0" y="7645400"/>
                </a:lnTo>
                <a:lnTo>
                  <a:pt x="0" y="7632700"/>
                </a:lnTo>
                <a:lnTo>
                  <a:pt x="0" y="7620000"/>
                </a:lnTo>
                <a:lnTo>
                  <a:pt x="0" y="7607300"/>
                </a:lnTo>
                <a:lnTo>
                  <a:pt x="0" y="7594600"/>
                </a:lnTo>
                <a:lnTo>
                  <a:pt x="0" y="7581900"/>
                </a:lnTo>
                <a:lnTo>
                  <a:pt x="0" y="7569200"/>
                </a:lnTo>
                <a:lnTo>
                  <a:pt x="0" y="7556500"/>
                </a:lnTo>
                <a:lnTo>
                  <a:pt x="0" y="7543800"/>
                </a:lnTo>
                <a:lnTo>
                  <a:pt x="0" y="7531100"/>
                </a:lnTo>
                <a:lnTo>
                  <a:pt x="0" y="7518400"/>
                </a:lnTo>
                <a:lnTo>
                  <a:pt x="0" y="7505700"/>
                </a:lnTo>
                <a:lnTo>
                  <a:pt x="0" y="7493000"/>
                </a:lnTo>
                <a:lnTo>
                  <a:pt x="0" y="7480300"/>
                </a:lnTo>
                <a:lnTo>
                  <a:pt x="0" y="7467600"/>
                </a:lnTo>
                <a:lnTo>
                  <a:pt x="0" y="7454900"/>
                </a:lnTo>
                <a:lnTo>
                  <a:pt x="0" y="7442200"/>
                </a:lnTo>
                <a:lnTo>
                  <a:pt x="0" y="7429500"/>
                </a:lnTo>
                <a:lnTo>
                  <a:pt x="0" y="7416800"/>
                </a:lnTo>
                <a:lnTo>
                  <a:pt x="0" y="7404100"/>
                </a:lnTo>
                <a:lnTo>
                  <a:pt x="0" y="7391400"/>
                </a:lnTo>
                <a:lnTo>
                  <a:pt x="0" y="7378700"/>
                </a:lnTo>
                <a:lnTo>
                  <a:pt x="0" y="7366000"/>
                </a:lnTo>
                <a:lnTo>
                  <a:pt x="0" y="7353300"/>
                </a:lnTo>
                <a:lnTo>
                  <a:pt x="0" y="7340600"/>
                </a:lnTo>
                <a:lnTo>
                  <a:pt x="0" y="7327900"/>
                </a:lnTo>
                <a:lnTo>
                  <a:pt x="0" y="7315200"/>
                </a:lnTo>
                <a:lnTo>
                  <a:pt x="0" y="7302500"/>
                </a:lnTo>
                <a:lnTo>
                  <a:pt x="0" y="7289800"/>
                </a:lnTo>
                <a:lnTo>
                  <a:pt x="0" y="7277100"/>
                </a:lnTo>
                <a:lnTo>
                  <a:pt x="0" y="7264400"/>
                </a:lnTo>
                <a:lnTo>
                  <a:pt x="0" y="7251700"/>
                </a:lnTo>
                <a:lnTo>
                  <a:pt x="0" y="7239000"/>
                </a:lnTo>
                <a:lnTo>
                  <a:pt x="0" y="7226300"/>
                </a:lnTo>
                <a:lnTo>
                  <a:pt x="0" y="7213600"/>
                </a:lnTo>
                <a:lnTo>
                  <a:pt x="0" y="7200900"/>
                </a:lnTo>
                <a:lnTo>
                  <a:pt x="0" y="7188200"/>
                </a:lnTo>
                <a:lnTo>
                  <a:pt x="0" y="7175500"/>
                </a:lnTo>
                <a:lnTo>
                  <a:pt x="0" y="7162800"/>
                </a:lnTo>
                <a:lnTo>
                  <a:pt x="0" y="7150100"/>
                </a:lnTo>
                <a:lnTo>
                  <a:pt x="0" y="7137400"/>
                </a:lnTo>
                <a:lnTo>
                  <a:pt x="0" y="7124700"/>
                </a:lnTo>
                <a:lnTo>
                  <a:pt x="0" y="7112000"/>
                </a:lnTo>
                <a:lnTo>
                  <a:pt x="0" y="7099300"/>
                </a:lnTo>
                <a:lnTo>
                  <a:pt x="0" y="7086600"/>
                </a:lnTo>
                <a:lnTo>
                  <a:pt x="0" y="7073900"/>
                </a:lnTo>
                <a:lnTo>
                  <a:pt x="0" y="7061200"/>
                </a:lnTo>
                <a:lnTo>
                  <a:pt x="0" y="7048500"/>
                </a:lnTo>
                <a:lnTo>
                  <a:pt x="0" y="7035800"/>
                </a:lnTo>
                <a:lnTo>
                  <a:pt x="0" y="7023100"/>
                </a:lnTo>
                <a:lnTo>
                  <a:pt x="0" y="7010400"/>
                </a:lnTo>
                <a:lnTo>
                  <a:pt x="0" y="6997700"/>
                </a:lnTo>
                <a:lnTo>
                  <a:pt x="0" y="6985000"/>
                </a:lnTo>
                <a:lnTo>
                  <a:pt x="0" y="6972300"/>
                </a:lnTo>
                <a:lnTo>
                  <a:pt x="0" y="6959600"/>
                </a:lnTo>
                <a:lnTo>
                  <a:pt x="0" y="6946900"/>
                </a:lnTo>
                <a:lnTo>
                  <a:pt x="0" y="6934200"/>
                </a:lnTo>
                <a:lnTo>
                  <a:pt x="0" y="6921500"/>
                </a:lnTo>
                <a:lnTo>
                  <a:pt x="0" y="6908800"/>
                </a:lnTo>
                <a:lnTo>
                  <a:pt x="0" y="6896100"/>
                </a:lnTo>
                <a:lnTo>
                  <a:pt x="0" y="6883400"/>
                </a:lnTo>
                <a:lnTo>
                  <a:pt x="0" y="6870700"/>
                </a:lnTo>
                <a:lnTo>
                  <a:pt x="0" y="6858000"/>
                </a:lnTo>
                <a:lnTo>
                  <a:pt x="0" y="6845300"/>
                </a:lnTo>
                <a:lnTo>
                  <a:pt x="0" y="6832600"/>
                </a:lnTo>
                <a:lnTo>
                  <a:pt x="0" y="6819900"/>
                </a:lnTo>
                <a:lnTo>
                  <a:pt x="0" y="6807200"/>
                </a:lnTo>
                <a:lnTo>
                  <a:pt x="0" y="6794500"/>
                </a:lnTo>
                <a:lnTo>
                  <a:pt x="0" y="6781800"/>
                </a:lnTo>
                <a:lnTo>
                  <a:pt x="0" y="6769100"/>
                </a:lnTo>
                <a:lnTo>
                  <a:pt x="0" y="6756400"/>
                </a:lnTo>
                <a:lnTo>
                  <a:pt x="0" y="6743700"/>
                </a:lnTo>
                <a:lnTo>
                  <a:pt x="0" y="6731000"/>
                </a:lnTo>
                <a:lnTo>
                  <a:pt x="0" y="6718300"/>
                </a:lnTo>
                <a:lnTo>
                  <a:pt x="0" y="6705600"/>
                </a:lnTo>
                <a:lnTo>
                  <a:pt x="0" y="6692900"/>
                </a:lnTo>
                <a:lnTo>
                  <a:pt x="0" y="6680200"/>
                </a:lnTo>
                <a:lnTo>
                  <a:pt x="0" y="6667500"/>
                </a:lnTo>
                <a:lnTo>
                  <a:pt x="0" y="6654800"/>
                </a:lnTo>
                <a:lnTo>
                  <a:pt x="0" y="6642100"/>
                </a:lnTo>
                <a:lnTo>
                  <a:pt x="0" y="6629400"/>
                </a:lnTo>
                <a:lnTo>
                  <a:pt x="0" y="6616700"/>
                </a:lnTo>
                <a:lnTo>
                  <a:pt x="0" y="6604000"/>
                </a:lnTo>
                <a:lnTo>
                  <a:pt x="0" y="6591300"/>
                </a:lnTo>
                <a:lnTo>
                  <a:pt x="0" y="6578600"/>
                </a:lnTo>
                <a:lnTo>
                  <a:pt x="0" y="6565900"/>
                </a:lnTo>
                <a:lnTo>
                  <a:pt x="0" y="6553200"/>
                </a:lnTo>
                <a:lnTo>
                  <a:pt x="0" y="6540500"/>
                </a:lnTo>
                <a:lnTo>
                  <a:pt x="0" y="6527800"/>
                </a:lnTo>
                <a:lnTo>
                  <a:pt x="0" y="6515100"/>
                </a:lnTo>
                <a:lnTo>
                  <a:pt x="0" y="6502400"/>
                </a:lnTo>
                <a:lnTo>
                  <a:pt x="0" y="6489700"/>
                </a:lnTo>
                <a:lnTo>
                  <a:pt x="0" y="6477000"/>
                </a:lnTo>
                <a:lnTo>
                  <a:pt x="0" y="6464300"/>
                </a:lnTo>
                <a:lnTo>
                  <a:pt x="0" y="6451600"/>
                </a:lnTo>
                <a:lnTo>
                  <a:pt x="0" y="6438900"/>
                </a:lnTo>
                <a:lnTo>
                  <a:pt x="0" y="6426200"/>
                </a:lnTo>
                <a:lnTo>
                  <a:pt x="0" y="6413500"/>
                </a:lnTo>
                <a:lnTo>
                  <a:pt x="0" y="6400800"/>
                </a:lnTo>
                <a:lnTo>
                  <a:pt x="0" y="6388100"/>
                </a:lnTo>
                <a:lnTo>
                  <a:pt x="0" y="6375400"/>
                </a:lnTo>
                <a:lnTo>
                  <a:pt x="0" y="6362700"/>
                </a:lnTo>
                <a:lnTo>
                  <a:pt x="0" y="6350000"/>
                </a:lnTo>
                <a:lnTo>
                  <a:pt x="0" y="6337300"/>
                </a:lnTo>
                <a:lnTo>
                  <a:pt x="0" y="6324600"/>
                </a:lnTo>
                <a:lnTo>
                  <a:pt x="0" y="6311900"/>
                </a:lnTo>
                <a:lnTo>
                  <a:pt x="0" y="6299200"/>
                </a:lnTo>
                <a:lnTo>
                  <a:pt x="0" y="6286500"/>
                </a:lnTo>
                <a:lnTo>
                  <a:pt x="0" y="6273800"/>
                </a:lnTo>
                <a:lnTo>
                  <a:pt x="0" y="6261100"/>
                </a:lnTo>
                <a:lnTo>
                  <a:pt x="0" y="6248400"/>
                </a:lnTo>
                <a:lnTo>
                  <a:pt x="0" y="6235700"/>
                </a:lnTo>
                <a:lnTo>
                  <a:pt x="0" y="6223000"/>
                </a:lnTo>
                <a:lnTo>
                  <a:pt x="0" y="6210300"/>
                </a:lnTo>
                <a:lnTo>
                  <a:pt x="0" y="6197600"/>
                </a:lnTo>
                <a:lnTo>
                  <a:pt x="0" y="6184900"/>
                </a:lnTo>
                <a:lnTo>
                  <a:pt x="0" y="6172200"/>
                </a:lnTo>
                <a:lnTo>
                  <a:pt x="0" y="6159500"/>
                </a:lnTo>
                <a:lnTo>
                  <a:pt x="0" y="6146800"/>
                </a:lnTo>
                <a:lnTo>
                  <a:pt x="0" y="6134100"/>
                </a:lnTo>
                <a:lnTo>
                  <a:pt x="0" y="6121400"/>
                </a:lnTo>
                <a:lnTo>
                  <a:pt x="0" y="6108700"/>
                </a:lnTo>
                <a:lnTo>
                  <a:pt x="0" y="6096000"/>
                </a:lnTo>
                <a:lnTo>
                  <a:pt x="0" y="6083300"/>
                </a:lnTo>
                <a:lnTo>
                  <a:pt x="0" y="6070600"/>
                </a:lnTo>
                <a:lnTo>
                  <a:pt x="0" y="6057900"/>
                </a:lnTo>
                <a:lnTo>
                  <a:pt x="0" y="6045200"/>
                </a:lnTo>
                <a:lnTo>
                  <a:pt x="0" y="6032500"/>
                </a:lnTo>
                <a:lnTo>
                  <a:pt x="0" y="6019800"/>
                </a:lnTo>
                <a:lnTo>
                  <a:pt x="0" y="6007100"/>
                </a:lnTo>
                <a:lnTo>
                  <a:pt x="0" y="5994400"/>
                </a:lnTo>
                <a:lnTo>
                  <a:pt x="0" y="5981700"/>
                </a:lnTo>
                <a:lnTo>
                  <a:pt x="0" y="5969000"/>
                </a:lnTo>
                <a:lnTo>
                  <a:pt x="0" y="5956300"/>
                </a:lnTo>
                <a:lnTo>
                  <a:pt x="0" y="5943600"/>
                </a:lnTo>
                <a:lnTo>
                  <a:pt x="0" y="5930900"/>
                </a:lnTo>
                <a:lnTo>
                  <a:pt x="0" y="5918200"/>
                </a:lnTo>
                <a:lnTo>
                  <a:pt x="0" y="5905500"/>
                </a:lnTo>
                <a:lnTo>
                  <a:pt x="0" y="5892800"/>
                </a:lnTo>
                <a:lnTo>
                  <a:pt x="0" y="5880100"/>
                </a:lnTo>
                <a:lnTo>
                  <a:pt x="0" y="5867400"/>
                </a:lnTo>
                <a:lnTo>
                  <a:pt x="0" y="5854700"/>
                </a:lnTo>
                <a:lnTo>
                  <a:pt x="0" y="5842000"/>
                </a:lnTo>
                <a:lnTo>
                  <a:pt x="0" y="5829300"/>
                </a:lnTo>
                <a:lnTo>
                  <a:pt x="0" y="5816600"/>
                </a:lnTo>
                <a:lnTo>
                  <a:pt x="0" y="5803900"/>
                </a:lnTo>
                <a:lnTo>
                  <a:pt x="0" y="5791200"/>
                </a:lnTo>
                <a:lnTo>
                  <a:pt x="0" y="5778500"/>
                </a:lnTo>
                <a:lnTo>
                  <a:pt x="0" y="5765800"/>
                </a:lnTo>
                <a:lnTo>
                  <a:pt x="0" y="5753100"/>
                </a:lnTo>
                <a:lnTo>
                  <a:pt x="0" y="5740400"/>
                </a:lnTo>
                <a:lnTo>
                  <a:pt x="0" y="5727700"/>
                </a:lnTo>
                <a:lnTo>
                  <a:pt x="0" y="5715000"/>
                </a:lnTo>
                <a:lnTo>
                  <a:pt x="0" y="5702300"/>
                </a:lnTo>
                <a:lnTo>
                  <a:pt x="0" y="5689600"/>
                </a:lnTo>
                <a:lnTo>
                  <a:pt x="0" y="5676900"/>
                </a:lnTo>
                <a:lnTo>
                  <a:pt x="0" y="5664200"/>
                </a:lnTo>
                <a:lnTo>
                  <a:pt x="0" y="5651500"/>
                </a:lnTo>
                <a:lnTo>
                  <a:pt x="0" y="5638800"/>
                </a:lnTo>
                <a:lnTo>
                  <a:pt x="0" y="5626100"/>
                </a:lnTo>
                <a:lnTo>
                  <a:pt x="0" y="5613400"/>
                </a:lnTo>
                <a:lnTo>
                  <a:pt x="0" y="5600700"/>
                </a:lnTo>
                <a:lnTo>
                  <a:pt x="0" y="5588000"/>
                </a:lnTo>
                <a:lnTo>
                  <a:pt x="0" y="5575300"/>
                </a:lnTo>
                <a:lnTo>
                  <a:pt x="0" y="5562600"/>
                </a:lnTo>
                <a:lnTo>
                  <a:pt x="0" y="5549900"/>
                </a:lnTo>
                <a:lnTo>
                  <a:pt x="0" y="5537200"/>
                </a:lnTo>
                <a:lnTo>
                  <a:pt x="0" y="5524500"/>
                </a:lnTo>
                <a:lnTo>
                  <a:pt x="0" y="5511800"/>
                </a:lnTo>
                <a:lnTo>
                  <a:pt x="0" y="5499100"/>
                </a:lnTo>
                <a:lnTo>
                  <a:pt x="0" y="5486400"/>
                </a:lnTo>
                <a:lnTo>
                  <a:pt x="0" y="5473700"/>
                </a:lnTo>
                <a:lnTo>
                  <a:pt x="0" y="5461000"/>
                </a:lnTo>
                <a:lnTo>
                  <a:pt x="0" y="5448300"/>
                </a:lnTo>
                <a:lnTo>
                  <a:pt x="0" y="5435600"/>
                </a:lnTo>
                <a:lnTo>
                  <a:pt x="0" y="5422900"/>
                </a:lnTo>
                <a:lnTo>
                  <a:pt x="0" y="5410200"/>
                </a:lnTo>
                <a:lnTo>
                  <a:pt x="0" y="5397500"/>
                </a:lnTo>
                <a:lnTo>
                  <a:pt x="0" y="5384800"/>
                </a:lnTo>
                <a:lnTo>
                  <a:pt x="0" y="5372100"/>
                </a:lnTo>
                <a:lnTo>
                  <a:pt x="0" y="5359400"/>
                </a:lnTo>
                <a:lnTo>
                  <a:pt x="0" y="5346700"/>
                </a:lnTo>
                <a:lnTo>
                  <a:pt x="0" y="5334000"/>
                </a:lnTo>
                <a:lnTo>
                  <a:pt x="0" y="5321300"/>
                </a:lnTo>
                <a:lnTo>
                  <a:pt x="0" y="5308600"/>
                </a:lnTo>
                <a:lnTo>
                  <a:pt x="0" y="5295900"/>
                </a:lnTo>
                <a:lnTo>
                  <a:pt x="0" y="5283200"/>
                </a:lnTo>
                <a:lnTo>
                  <a:pt x="0" y="5270500"/>
                </a:lnTo>
                <a:lnTo>
                  <a:pt x="0" y="5257800"/>
                </a:lnTo>
                <a:lnTo>
                  <a:pt x="0" y="5245100"/>
                </a:lnTo>
                <a:lnTo>
                  <a:pt x="0" y="5232400"/>
                </a:lnTo>
                <a:lnTo>
                  <a:pt x="0" y="5219700"/>
                </a:lnTo>
                <a:lnTo>
                  <a:pt x="0" y="5207000"/>
                </a:lnTo>
                <a:lnTo>
                  <a:pt x="0" y="5194300"/>
                </a:lnTo>
                <a:lnTo>
                  <a:pt x="0" y="5181600"/>
                </a:lnTo>
                <a:lnTo>
                  <a:pt x="0" y="5168900"/>
                </a:lnTo>
                <a:lnTo>
                  <a:pt x="0" y="5156200"/>
                </a:lnTo>
                <a:lnTo>
                  <a:pt x="0" y="5143500"/>
                </a:lnTo>
                <a:lnTo>
                  <a:pt x="0" y="5130800"/>
                </a:lnTo>
                <a:lnTo>
                  <a:pt x="0" y="5118100"/>
                </a:lnTo>
                <a:lnTo>
                  <a:pt x="0" y="5105400"/>
                </a:lnTo>
                <a:lnTo>
                  <a:pt x="0" y="5092700"/>
                </a:lnTo>
                <a:lnTo>
                  <a:pt x="0" y="5080000"/>
                </a:lnTo>
                <a:lnTo>
                  <a:pt x="0" y="5067300"/>
                </a:lnTo>
                <a:lnTo>
                  <a:pt x="0" y="5054600"/>
                </a:lnTo>
                <a:lnTo>
                  <a:pt x="0" y="5041900"/>
                </a:lnTo>
                <a:lnTo>
                  <a:pt x="0" y="5029200"/>
                </a:lnTo>
                <a:lnTo>
                  <a:pt x="0" y="5016500"/>
                </a:lnTo>
                <a:lnTo>
                  <a:pt x="0" y="5003800"/>
                </a:lnTo>
                <a:lnTo>
                  <a:pt x="0" y="4991100"/>
                </a:lnTo>
                <a:lnTo>
                  <a:pt x="0" y="4978400"/>
                </a:lnTo>
                <a:lnTo>
                  <a:pt x="0" y="4965700"/>
                </a:lnTo>
                <a:lnTo>
                  <a:pt x="0" y="4953000"/>
                </a:lnTo>
                <a:lnTo>
                  <a:pt x="0" y="4940300"/>
                </a:lnTo>
                <a:lnTo>
                  <a:pt x="0" y="4927600"/>
                </a:lnTo>
                <a:lnTo>
                  <a:pt x="0" y="4914900"/>
                </a:lnTo>
                <a:lnTo>
                  <a:pt x="0" y="4902200"/>
                </a:lnTo>
                <a:lnTo>
                  <a:pt x="0" y="4889500"/>
                </a:lnTo>
                <a:lnTo>
                  <a:pt x="0" y="4876800"/>
                </a:lnTo>
                <a:lnTo>
                  <a:pt x="0" y="4864100"/>
                </a:lnTo>
                <a:lnTo>
                  <a:pt x="0" y="4851400"/>
                </a:lnTo>
                <a:lnTo>
                  <a:pt x="0" y="4838700"/>
                </a:lnTo>
                <a:lnTo>
                  <a:pt x="0" y="4826000"/>
                </a:lnTo>
                <a:lnTo>
                  <a:pt x="0" y="4813300"/>
                </a:lnTo>
                <a:lnTo>
                  <a:pt x="0" y="4800600"/>
                </a:lnTo>
                <a:lnTo>
                  <a:pt x="0" y="4787900"/>
                </a:lnTo>
                <a:lnTo>
                  <a:pt x="0" y="4775200"/>
                </a:lnTo>
                <a:lnTo>
                  <a:pt x="0" y="4762500"/>
                </a:lnTo>
                <a:lnTo>
                  <a:pt x="0" y="4749800"/>
                </a:lnTo>
                <a:lnTo>
                  <a:pt x="0" y="4737100"/>
                </a:lnTo>
                <a:lnTo>
                  <a:pt x="0" y="4724400"/>
                </a:lnTo>
                <a:lnTo>
                  <a:pt x="0" y="4711700"/>
                </a:lnTo>
                <a:lnTo>
                  <a:pt x="0" y="4699000"/>
                </a:lnTo>
                <a:lnTo>
                  <a:pt x="0" y="4686300"/>
                </a:lnTo>
                <a:lnTo>
                  <a:pt x="0" y="4673600"/>
                </a:lnTo>
                <a:lnTo>
                  <a:pt x="0" y="4660900"/>
                </a:lnTo>
                <a:lnTo>
                  <a:pt x="0" y="4648200"/>
                </a:lnTo>
                <a:lnTo>
                  <a:pt x="0" y="4635500"/>
                </a:lnTo>
                <a:lnTo>
                  <a:pt x="0" y="4622800"/>
                </a:lnTo>
                <a:lnTo>
                  <a:pt x="0" y="4610100"/>
                </a:lnTo>
                <a:lnTo>
                  <a:pt x="0" y="4597400"/>
                </a:lnTo>
                <a:lnTo>
                  <a:pt x="0" y="4584700"/>
                </a:lnTo>
                <a:lnTo>
                  <a:pt x="0" y="4572000"/>
                </a:lnTo>
              </a:path>
            </a:pathLst>
          </a:custGeom>
          <a:solidFill>
            <a:srgbClr val="252525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0243" name="组合 26"/>
          <p:cNvGrpSpPr/>
          <p:nvPr/>
        </p:nvGrpSpPr>
        <p:grpSpPr>
          <a:xfrm>
            <a:off x="8428038" y="996950"/>
            <a:ext cx="3482975" cy="3324225"/>
            <a:chOff x="368019" y="1208432"/>
            <a:chExt cx="3483811" cy="3324119"/>
          </a:xfrm>
        </p:grpSpPr>
        <p:grpSp>
          <p:nvGrpSpPr>
            <p:cNvPr id="10264" name="组合 28"/>
            <p:cNvGrpSpPr/>
            <p:nvPr/>
          </p:nvGrpSpPr>
          <p:grpSpPr>
            <a:xfrm>
              <a:off x="368019" y="1208432"/>
              <a:ext cx="3483811" cy="1471605"/>
              <a:chOff x="610276" y="1208432"/>
              <a:chExt cx="3483811" cy="1471605"/>
            </a:xfrm>
          </p:grpSpPr>
          <p:sp>
            <p:nvSpPr>
              <p:cNvPr id="10266" name="文本框 30"/>
              <p:cNvSpPr txBox="1"/>
              <p:nvPr/>
            </p:nvSpPr>
            <p:spPr>
              <a:xfrm>
                <a:off x="610276" y="1208432"/>
                <a:ext cx="3483811" cy="132343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r"/>
                <a:r>
                  <a:rPr lang="en-US" altLang="zh-CN" sz="4000" b="1" dirty="0">
                    <a:solidFill>
                      <a:schemeClr val="bg1"/>
                    </a:solidFill>
                    <a:latin typeface="Aharoni" pitchFamily="2" charset="-79"/>
                    <a:ea typeface="Microsoft YaHei UI" panose="020B0503020204020204" charset="-122"/>
                  </a:rPr>
                  <a:t>YOUR TITLE HERE</a:t>
                </a:r>
                <a:endParaRPr lang="zh-CN" altLang="en-US" sz="4000" b="1" dirty="0">
                  <a:solidFill>
                    <a:schemeClr val="bg1"/>
                  </a:solidFill>
                  <a:latin typeface="Aharoni" pitchFamily="2" charset="-79"/>
                  <a:ea typeface="Microsoft YaHei UI" panose="020B0503020204020204" charset="-122"/>
                </a:endParaRPr>
              </a:p>
            </p:txBody>
          </p:sp>
          <p:cxnSp>
            <p:nvCxnSpPr>
              <p:cNvPr id="32" name="直接连接符 31"/>
              <p:cNvCxnSpPr/>
              <p:nvPr/>
            </p:nvCxnSpPr>
            <p:spPr>
              <a:xfrm>
                <a:off x="3153299" y="2680037"/>
                <a:ext cx="849071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265" name="文本框 29"/>
            <p:cNvSpPr/>
            <p:nvPr/>
          </p:nvSpPr>
          <p:spPr>
            <a:xfrm>
              <a:off x="559863" y="3141597"/>
              <a:ext cx="3274507" cy="1390954"/>
            </a:xfrm>
            <a:prstGeom prst="roundRect">
              <a:avLst>
                <a:gd name="adj" fmla="val 6852"/>
              </a:avLst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/>
                  <a:ea typeface="等线" panose="02010600030101010101" charset="-122"/>
                  <a:cs typeface="Microsoft Yi Baiti" panose="03000500000000000000" pitchFamily="66" charset="0"/>
                </a:rPr>
                <a:t>We welcome your play world network of sites put forward their valuable opinions or suggestions work, products and services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sp>
        <p:nvSpPr>
          <p:cNvPr id="10244" name="文本框 27"/>
          <p:cNvSpPr txBox="1"/>
          <p:nvPr/>
        </p:nvSpPr>
        <p:spPr>
          <a:xfrm>
            <a:off x="11261725" y="4873625"/>
            <a:ext cx="823913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7200" dirty="0">
                <a:solidFill>
                  <a:schemeClr val="bg1"/>
                </a:solidFill>
                <a:latin typeface="Aharoni" pitchFamily="2" charset="-79"/>
                <a:ea typeface="Aharoni" pitchFamily="2" charset="-79"/>
              </a:rPr>
              <a:t>«</a:t>
            </a:r>
            <a:endParaRPr lang="zh-CN" altLang="en-US" sz="7200" dirty="0">
              <a:solidFill>
                <a:schemeClr val="bg1"/>
              </a:solidFill>
              <a:latin typeface="Aharoni" pitchFamily="2" charset="-79"/>
              <a:ea typeface="Aharoni" pitchFamily="2" charset="-79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7439025" y="5083175"/>
            <a:ext cx="631825" cy="631825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9348788" y="5915025"/>
            <a:ext cx="541338" cy="539750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10939463" y="5835650"/>
            <a:ext cx="206375" cy="206375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0248" name="组合 16"/>
          <p:cNvGrpSpPr/>
          <p:nvPr/>
        </p:nvGrpSpPr>
        <p:grpSpPr>
          <a:xfrm>
            <a:off x="457200" y="4664075"/>
            <a:ext cx="3068638" cy="1235075"/>
            <a:chOff x="446220" y="4918940"/>
            <a:chExt cx="3068938" cy="1235946"/>
          </a:xfrm>
        </p:grpSpPr>
        <p:sp>
          <p:nvSpPr>
            <p:cNvPr id="10262" name="矩形 17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latin typeface="Aharoni" pitchFamily="2" charset="-79"/>
                  <a:ea typeface="等线" panose="02010600030101010101" charset="-122"/>
                  <a:cs typeface="Microsoft Yi Baiti" panose="03000500000000000000" pitchFamily="66" charset="0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latin typeface="Aharoni" pitchFamily="2" charset="-79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  <a:cs typeface="Microsoft Yi Baiti" panose="03000500000000000000" pitchFamily="66" charset="0"/>
                </a:rPr>
                <a:t>We welcome your play world network of sites put f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sp>
        <p:nvSpPr>
          <p:cNvPr id="10249" name="Freeform 31"/>
          <p:cNvSpPr/>
          <p:nvPr/>
        </p:nvSpPr>
        <p:spPr>
          <a:xfrm>
            <a:off x="1639888" y="3792538"/>
            <a:ext cx="703262" cy="633412"/>
          </a:xfrm>
          <a:custGeom>
            <a:avLst/>
            <a:gdLst>
              <a:gd name="txL" fmla="*/ 0 w 286"/>
              <a:gd name="txT" fmla="*/ 0 h 257"/>
              <a:gd name="txR" fmla="*/ 286 w 286"/>
              <a:gd name="txB" fmla="*/ 257 h 257"/>
            </a:gdLst>
            <a:ahLst/>
            <a:cxnLst>
              <a:cxn ang="0">
                <a:pos x="118215" y="0"/>
              </a:cxn>
              <a:cxn ang="0">
                <a:pos x="236430" y="197025"/>
              </a:cxn>
              <a:cxn ang="0">
                <a:pos x="157620" y="197025"/>
              </a:cxn>
              <a:cxn ang="0">
                <a:pos x="157620" y="435918"/>
              </a:cxn>
              <a:cxn ang="0">
                <a:pos x="157620" y="455620"/>
              </a:cxn>
              <a:cxn ang="0">
                <a:pos x="167471" y="475323"/>
              </a:cxn>
              <a:cxn ang="0">
                <a:pos x="177322" y="490100"/>
              </a:cxn>
              <a:cxn ang="0">
                <a:pos x="192099" y="504877"/>
              </a:cxn>
              <a:cxn ang="0">
                <a:pos x="211802" y="509802"/>
              </a:cxn>
              <a:cxn ang="0">
                <a:pos x="236430" y="514728"/>
              </a:cxn>
              <a:cxn ang="0">
                <a:pos x="256132" y="509802"/>
              </a:cxn>
              <a:cxn ang="0">
                <a:pos x="275835" y="504877"/>
              </a:cxn>
              <a:cxn ang="0">
                <a:pos x="290612" y="490100"/>
              </a:cxn>
              <a:cxn ang="0">
                <a:pos x="300463" y="475323"/>
              </a:cxn>
              <a:cxn ang="0">
                <a:pos x="310314" y="455620"/>
              </a:cxn>
              <a:cxn ang="0">
                <a:pos x="315240" y="435918"/>
              </a:cxn>
              <a:cxn ang="0">
                <a:pos x="315240" y="197025"/>
              </a:cxn>
              <a:cxn ang="0">
                <a:pos x="325091" y="132992"/>
              </a:cxn>
              <a:cxn ang="0">
                <a:pos x="359570" y="83736"/>
              </a:cxn>
              <a:cxn ang="0">
                <a:pos x="408827" y="49256"/>
              </a:cxn>
              <a:cxn ang="0">
                <a:pos x="467934" y="39405"/>
              </a:cxn>
              <a:cxn ang="0">
                <a:pos x="531967" y="49256"/>
              </a:cxn>
              <a:cxn ang="0">
                <a:pos x="581223" y="83736"/>
              </a:cxn>
              <a:cxn ang="0">
                <a:pos x="615703" y="132992"/>
              </a:cxn>
              <a:cxn ang="0">
                <a:pos x="625554" y="197025"/>
              </a:cxn>
              <a:cxn ang="0">
                <a:pos x="625554" y="435918"/>
              </a:cxn>
              <a:cxn ang="0">
                <a:pos x="704364" y="435918"/>
              </a:cxn>
              <a:cxn ang="0">
                <a:pos x="586149" y="632943"/>
              </a:cxn>
              <a:cxn ang="0">
                <a:pos x="467934" y="435918"/>
              </a:cxn>
              <a:cxn ang="0">
                <a:pos x="546744" y="435918"/>
              </a:cxn>
              <a:cxn ang="0">
                <a:pos x="546744" y="197025"/>
              </a:cxn>
              <a:cxn ang="0">
                <a:pos x="546744" y="177323"/>
              </a:cxn>
              <a:cxn ang="0">
                <a:pos x="536893" y="157620"/>
              </a:cxn>
              <a:cxn ang="0">
                <a:pos x="527042" y="142843"/>
              </a:cxn>
              <a:cxn ang="0">
                <a:pos x="512265" y="128066"/>
              </a:cxn>
              <a:cxn ang="0">
                <a:pos x="492562" y="123141"/>
              </a:cxn>
              <a:cxn ang="0">
                <a:pos x="467934" y="118215"/>
              </a:cxn>
              <a:cxn ang="0">
                <a:pos x="448232" y="123141"/>
              </a:cxn>
              <a:cxn ang="0">
                <a:pos x="428529" y="128066"/>
              </a:cxn>
              <a:cxn ang="0">
                <a:pos x="413752" y="142843"/>
              </a:cxn>
              <a:cxn ang="0">
                <a:pos x="403901" y="157620"/>
              </a:cxn>
              <a:cxn ang="0">
                <a:pos x="394050" y="177323"/>
              </a:cxn>
              <a:cxn ang="0">
                <a:pos x="389124" y="197025"/>
              </a:cxn>
              <a:cxn ang="0">
                <a:pos x="389124" y="435918"/>
              </a:cxn>
              <a:cxn ang="0">
                <a:pos x="379273" y="495025"/>
              </a:cxn>
              <a:cxn ang="0">
                <a:pos x="344794" y="544282"/>
              </a:cxn>
              <a:cxn ang="0">
                <a:pos x="295537" y="578761"/>
              </a:cxn>
              <a:cxn ang="0">
                <a:pos x="236430" y="593538"/>
              </a:cxn>
              <a:cxn ang="0">
                <a:pos x="172397" y="578761"/>
              </a:cxn>
              <a:cxn ang="0">
                <a:pos x="123141" y="544282"/>
              </a:cxn>
              <a:cxn ang="0">
                <a:pos x="88661" y="495025"/>
              </a:cxn>
              <a:cxn ang="0">
                <a:pos x="78810" y="435918"/>
              </a:cxn>
              <a:cxn ang="0">
                <a:pos x="78810" y="197025"/>
              </a:cxn>
              <a:cxn ang="0">
                <a:pos x="0" y="197025"/>
              </a:cxn>
              <a:cxn ang="0">
                <a:pos x="118215" y="0"/>
              </a:cxn>
            </a:cxnLst>
            <a:rect l="txL" t="txT" r="txR" b="txB"/>
            <a:pathLst>
              <a:path w="286" h="257">
                <a:moveTo>
                  <a:pt x="48" y="0"/>
                </a:moveTo>
                <a:lnTo>
                  <a:pt x="96" y="80"/>
                </a:lnTo>
                <a:lnTo>
                  <a:pt x="64" y="80"/>
                </a:lnTo>
                <a:lnTo>
                  <a:pt x="64" y="177"/>
                </a:lnTo>
                <a:lnTo>
                  <a:pt x="64" y="185"/>
                </a:lnTo>
                <a:lnTo>
                  <a:pt x="68" y="193"/>
                </a:lnTo>
                <a:lnTo>
                  <a:pt x="72" y="199"/>
                </a:lnTo>
                <a:lnTo>
                  <a:pt x="78" y="205"/>
                </a:lnTo>
                <a:lnTo>
                  <a:pt x="86" y="207"/>
                </a:lnTo>
                <a:lnTo>
                  <a:pt x="96" y="209"/>
                </a:lnTo>
                <a:lnTo>
                  <a:pt x="104" y="207"/>
                </a:lnTo>
                <a:lnTo>
                  <a:pt x="112" y="205"/>
                </a:lnTo>
                <a:lnTo>
                  <a:pt x="118" y="199"/>
                </a:lnTo>
                <a:lnTo>
                  <a:pt x="122" y="193"/>
                </a:lnTo>
                <a:lnTo>
                  <a:pt x="126" y="185"/>
                </a:lnTo>
                <a:lnTo>
                  <a:pt x="128" y="177"/>
                </a:lnTo>
                <a:lnTo>
                  <a:pt x="128" y="80"/>
                </a:lnTo>
                <a:lnTo>
                  <a:pt x="132" y="54"/>
                </a:lnTo>
                <a:lnTo>
                  <a:pt x="146" y="34"/>
                </a:lnTo>
                <a:lnTo>
                  <a:pt x="166" y="20"/>
                </a:lnTo>
                <a:lnTo>
                  <a:pt x="190" y="16"/>
                </a:lnTo>
                <a:lnTo>
                  <a:pt x="216" y="20"/>
                </a:lnTo>
                <a:lnTo>
                  <a:pt x="236" y="34"/>
                </a:lnTo>
                <a:lnTo>
                  <a:pt x="250" y="54"/>
                </a:lnTo>
                <a:lnTo>
                  <a:pt x="254" y="80"/>
                </a:lnTo>
                <a:lnTo>
                  <a:pt x="254" y="177"/>
                </a:lnTo>
                <a:lnTo>
                  <a:pt x="286" y="177"/>
                </a:lnTo>
                <a:lnTo>
                  <a:pt x="238" y="257"/>
                </a:lnTo>
                <a:lnTo>
                  <a:pt x="190" y="177"/>
                </a:lnTo>
                <a:lnTo>
                  <a:pt x="222" y="177"/>
                </a:lnTo>
                <a:lnTo>
                  <a:pt x="222" y="80"/>
                </a:lnTo>
                <a:lnTo>
                  <a:pt x="222" y="72"/>
                </a:lnTo>
                <a:lnTo>
                  <a:pt x="218" y="64"/>
                </a:lnTo>
                <a:lnTo>
                  <a:pt x="214" y="58"/>
                </a:lnTo>
                <a:lnTo>
                  <a:pt x="208" y="52"/>
                </a:lnTo>
                <a:lnTo>
                  <a:pt x="200" y="50"/>
                </a:lnTo>
                <a:lnTo>
                  <a:pt x="190" y="48"/>
                </a:lnTo>
                <a:lnTo>
                  <a:pt x="182" y="50"/>
                </a:lnTo>
                <a:lnTo>
                  <a:pt x="174" y="52"/>
                </a:lnTo>
                <a:lnTo>
                  <a:pt x="168" y="58"/>
                </a:lnTo>
                <a:lnTo>
                  <a:pt x="164" y="64"/>
                </a:lnTo>
                <a:lnTo>
                  <a:pt x="160" y="72"/>
                </a:lnTo>
                <a:lnTo>
                  <a:pt x="158" y="80"/>
                </a:lnTo>
                <a:lnTo>
                  <a:pt x="158" y="177"/>
                </a:lnTo>
                <a:lnTo>
                  <a:pt x="154" y="201"/>
                </a:lnTo>
                <a:lnTo>
                  <a:pt x="140" y="221"/>
                </a:lnTo>
                <a:lnTo>
                  <a:pt x="120" y="235"/>
                </a:lnTo>
                <a:lnTo>
                  <a:pt x="96" y="241"/>
                </a:lnTo>
                <a:lnTo>
                  <a:pt x="70" y="235"/>
                </a:lnTo>
                <a:lnTo>
                  <a:pt x="50" y="221"/>
                </a:lnTo>
                <a:lnTo>
                  <a:pt x="36" y="201"/>
                </a:lnTo>
                <a:lnTo>
                  <a:pt x="32" y="177"/>
                </a:lnTo>
                <a:lnTo>
                  <a:pt x="32" y="80"/>
                </a:lnTo>
                <a:lnTo>
                  <a:pt x="0" y="80"/>
                </a:lnTo>
                <a:lnTo>
                  <a:pt x="48" y="0"/>
                </a:lnTo>
                <a:close/>
              </a:path>
            </a:pathLst>
          </a:custGeom>
          <a:solidFill>
            <a:srgbClr val="4C4C4C">
              <a:alpha val="100000"/>
            </a:srgbClr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10250" name="组合 13"/>
          <p:cNvGrpSpPr/>
          <p:nvPr/>
        </p:nvGrpSpPr>
        <p:grpSpPr>
          <a:xfrm>
            <a:off x="457200" y="1960563"/>
            <a:ext cx="3068638" cy="1236662"/>
            <a:chOff x="446220" y="4918940"/>
            <a:chExt cx="3068938" cy="1235946"/>
          </a:xfrm>
        </p:grpSpPr>
        <p:sp>
          <p:nvSpPr>
            <p:cNvPr id="10260" name="矩形 14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latin typeface="Aharoni" pitchFamily="2" charset="-79"/>
                  <a:ea typeface="等线" panose="02010600030101010101" charset="-122"/>
                  <a:cs typeface="Microsoft Yi Baiti" panose="03000500000000000000" pitchFamily="66" charset="0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latin typeface="Aharoni" pitchFamily="2" charset="-79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  <a:cs typeface="Microsoft Yi Baiti" panose="03000500000000000000" pitchFamily="66" charset="0"/>
                </a:rPr>
                <a:t>We welcome your play world network of sites put f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sp>
        <p:nvSpPr>
          <p:cNvPr id="10251" name="Freeform 35"/>
          <p:cNvSpPr>
            <a:spLocks noEditPoints="1"/>
          </p:cNvSpPr>
          <p:nvPr/>
        </p:nvSpPr>
        <p:spPr>
          <a:xfrm>
            <a:off x="1651000" y="1122363"/>
            <a:ext cx="681038" cy="682625"/>
          </a:xfrm>
          <a:custGeom>
            <a:avLst/>
            <a:gdLst>
              <a:gd name="txL" fmla="*/ 0 w 336"/>
              <a:gd name="txT" fmla="*/ 0 h 337"/>
              <a:gd name="txR" fmla="*/ 336 w 336"/>
              <a:gd name="txB" fmla="*/ 337 h 337"/>
            </a:gdLst>
            <a:ahLst/>
            <a:cxnLst>
              <a:cxn ang="0">
                <a:pos x="339939" y="226626"/>
              </a:cxn>
              <a:cxn ang="0">
                <a:pos x="295423" y="234720"/>
              </a:cxn>
              <a:cxn ang="0">
                <a:pos x="259001" y="259001"/>
              </a:cxn>
              <a:cxn ang="0">
                <a:pos x="234719" y="295423"/>
              </a:cxn>
              <a:cxn ang="0">
                <a:pos x="226626" y="339939"/>
              </a:cxn>
              <a:cxn ang="0">
                <a:pos x="234719" y="384455"/>
              </a:cxn>
              <a:cxn ang="0">
                <a:pos x="259001" y="420877"/>
              </a:cxn>
              <a:cxn ang="0">
                <a:pos x="295423" y="445158"/>
              </a:cxn>
              <a:cxn ang="0">
                <a:pos x="339939" y="453252"/>
              </a:cxn>
              <a:cxn ang="0">
                <a:pos x="384454" y="445158"/>
              </a:cxn>
              <a:cxn ang="0">
                <a:pos x="420876" y="420877"/>
              </a:cxn>
              <a:cxn ang="0">
                <a:pos x="445158" y="384455"/>
              </a:cxn>
              <a:cxn ang="0">
                <a:pos x="453251" y="339939"/>
              </a:cxn>
              <a:cxn ang="0">
                <a:pos x="445158" y="295423"/>
              </a:cxn>
              <a:cxn ang="0">
                <a:pos x="420876" y="259001"/>
              </a:cxn>
              <a:cxn ang="0">
                <a:pos x="384454" y="234720"/>
              </a:cxn>
              <a:cxn ang="0">
                <a:pos x="339939" y="226626"/>
              </a:cxn>
              <a:cxn ang="0">
                <a:pos x="291376" y="0"/>
              </a:cxn>
              <a:cxn ang="0">
                <a:pos x="388501" y="0"/>
              </a:cxn>
              <a:cxn ang="0">
                <a:pos x="420876" y="113313"/>
              </a:cxn>
              <a:cxn ang="0">
                <a:pos x="445158" y="121407"/>
              </a:cxn>
              <a:cxn ang="0">
                <a:pos x="546330" y="64750"/>
              </a:cxn>
              <a:cxn ang="0">
                <a:pos x="615127" y="133547"/>
              </a:cxn>
              <a:cxn ang="0">
                <a:pos x="558470" y="234720"/>
              </a:cxn>
              <a:cxn ang="0">
                <a:pos x="570611" y="259001"/>
              </a:cxn>
              <a:cxn ang="0">
                <a:pos x="679877" y="291376"/>
              </a:cxn>
              <a:cxn ang="0">
                <a:pos x="679877" y="388501"/>
              </a:cxn>
              <a:cxn ang="0">
                <a:pos x="570611" y="420877"/>
              </a:cxn>
              <a:cxn ang="0">
                <a:pos x="558470" y="445158"/>
              </a:cxn>
              <a:cxn ang="0">
                <a:pos x="615127" y="546330"/>
              </a:cxn>
              <a:cxn ang="0">
                <a:pos x="546330" y="617151"/>
              </a:cxn>
              <a:cxn ang="0">
                <a:pos x="445158" y="558471"/>
              </a:cxn>
              <a:cxn ang="0">
                <a:pos x="420876" y="570612"/>
              </a:cxn>
              <a:cxn ang="0">
                <a:pos x="388501" y="681901"/>
              </a:cxn>
              <a:cxn ang="0">
                <a:pos x="291376" y="681901"/>
              </a:cxn>
              <a:cxn ang="0">
                <a:pos x="259001" y="570612"/>
              </a:cxn>
              <a:cxn ang="0">
                <a:pos x="234719" y="558471"/>
              </a:cxn>
              <a:cxn ang="0">
                <a:pos x="133547" y="617151"/>
              </a:cxn>
              <a:cxn ang="0">
                <a:pos x="64750" y="546330"/>
              </a:cxn>
              <a:cxn ang="0">
                <a:pos x="121407" y="445158"/>
              </a:cxn>
              <a:cxn ang="0">
                <a:pos x="109266" y="420877"/>
              </a:cxn>
              <a:cxn ang="0">
                <a:pos x="0" y="388501"/>
              </a:cxn>
              <a:cxn ang="0">
                <a:pos x="0" y="291376"/>
              </a:cxn>
              <a:cxn ang="0">
                <a:pos x="109266" y="259001"/>
              </a:cxn>
              <a:cxn ang="0">
                <a:pos x="121407" y="234720"/>
              </a:cxn>
              <a:cxn ang="0">
                <a:pos x="64750" y="133547"/>
              </a:cxn>
              <a:cxn ang="0">
                <a:pos x="133547" y="64750"/>
              </a:cxn>
              <a:cxn ang="0">
                <a:pos x="234719" y="121407"/>
              </a:cxn>
              <a:cxn ang="0">
                <a:pos x="259001" y="113313"/>
              </a:cxn>
              <a:cxn ang="0">
                <a:pos x="291376" y="0"/>
              </a:cxn>
            </a:cxnLst>
            <a:rect l="txL" t="txT" r="txR" b="txB"/>
            <a:pathLst>
              <a:path w="336" h="337">
                <a:moveTo>
                  <a:pt x="168" y="112"/>
                </a:moveTo>
                <a:lnTo>
                  <a:pt x="146" y="116"/>
                </a:lnTo>
                <a:lnTo>
                  <a:pt x="128" y="128"/>
                </a:lnTo>
                <a:lnTo>
                  <a:pt x="116" y="146"/>
                </a:lnTo>
                <a:lnTo>
                  <a:pt x="112" y="168"/>
                </a:lnTo>
                <a:lnTo>
                  <a:pt x="116" y="190"/>
                </a:lnTo>
                <a:lnTo>
                  <a:pt x="128" y="208"/>
                </a:lnTo>
                <a:lnTo>
                  <a:pt x="146" y="220"/>
                </a:lnTo>
                <a:lnTo>
                  <a:pt x="168" y="224"/>
                </a:lnTo>
                <a:lnTo>
                  <a:pt x="190" y="220"/>
                </a:lnTo>
                <a:lnTo>
                  <a:pt x="208" y="208"/>
                </a:lnTo>
                <a:lnTo>
                  <a:pt x="220" y="190"/>
                </a:lnTo>
                <a:lnTo>
                  <a:pt x="224" y="168"/>
                </a:lnTo>
                <a:lnTo>
                  <a:pt x="220" y="146"/>
                </a:lnTo>
                <a:lnTo>
                  <a:pt x="208" y="128"/>
                </a:lnTo>
                <a:lnTo>
                  <a:pt x="190" y="116"/>
                </a:lnTo>
                <a:lnTo>
                  <a:pt x="168" y="112"/>
                </a:lnTo>
                <a:close/>
                <a:moveTo>
                  <a:pt x="144" y="0"/>
                </a:moveTo>
                <a:lnTo>
                  <a:pt x="192" y="0"/>
                </a:lnTo>
                <a:lnTo>
                  <a:pt x="208" y="56"/>
                </a:lnTo>
                <a:lnTo>
                  <a:pt x="220" y="60"/>
                </a:lnTo>
                <a:lnTo>
                  <a:pt x="270" y="32"/>
                </a:lnTo>
                <a:lnTo>
                  <a:pt x="304" y="66"/>
                </a:lnTo>
                <a:lnTo>
                  <a:pt x="276" y="116"/>
                </a:lnTo>
                <a:lnTo>
                  <a:pt x="282" y="128"/>
                </a:lnTo>
                <a:lnTo>
                  <a:pt x="336" y="144"/>
                </a:lnTo>
                <a:lnTo>
                  <a:pt x="336" y="192"/>
                </a:lnTo>
                <a:lnTo>
                  <a:pt x="282" y="208"/>
                </a:lnTo>
                <a:lnTo>
                  <a:pt x="276" y="220"/>
                </a:lnTo>
                <a:lnTo>
                  <a:pt x="304" y="270"/>
                </a:lnTo>
                <a:lnTo>
                  <a:pt x="270" y="305"/>
                </a:lnTo>
                <a:lnTo>
                  <a:pt x="220" y="276"/>
                </a:lnTo>
                <a:lnTo>
                  <a:pt x="208" y="282"/>
                </a:lnTo>
                <a:lnTo>
                  <a:pt x="192" y="337"/>
                </a:lnTo>
                <a:lnTo>
                  <a:pt x="144" y="337"/>
                </a:lnTo>
                <a:lnTo>
                  <a:pt x="128" y="282"/>
                </a:lnTo>
                <a:lnTo>
                  <a:pt x="116" y="276"/>
                </a:lnTo>
                <a:lnTo>
                  <a:pt x="66" y="305"/>
                </a:lnTo>
                <a:lnTo>
                  <a:pt x="32" y="270"/>
                </a:lnTo>
                <a:lnTo>
                  <a:pt x="60" y="220"/>
                </a:lnTo>
                <a:lnTo>
                  <a:pt x="54" y="208"/>
                </a:lnTo>
                <a:lnTo>
                  <a:pt x="0" y="192"/>
                </a:lnTo>
                <a:lnTo>
                  <a:pt x="0" y="144"/>
                </a:lnTo>
                <a:lnTo>
                  <a:pt x="54" y="128"/>
                </a:lnTo>
                <a:lnTo>
                  <a:pt x="60" y="116"/>
                </a:lnTo>
                <a:lnTo>
                  <a:pt x="32" y="66"/>
                </a:lnTo>
                <a:lnTo>
                  <a:pt x="66" y="32"/>
                </a:lnTo>
                <a:lnTo>
                  <a:pt x="116" y="60"/>
                </a:lnTo>
                <a:lnTo>
                  <a:pt x="128" y="56"/>
                </a:lnTo>
                <a:lnTo>
                  <a:pt x="144" y="0"/>
                </a:lnTo>
                <a:close/>
              </a:path>
            </a:pathLst>
          </a:custGeom>
          <a:solidFill>
            <a:srgbClr val="4C4C4C">
              <a:alpha val="100000"/>
            </a:srgbClr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10252" name="组合 19"/>
          <p:cNvGrpSpPr/>
          <p:nvPr/>
        </p:nvGrpSpPr>
        <p:grpSpPr>
          <a:xfrm>
            <a:off x="4011613" y="4654550"/>
            <a:ext cx="3070225" cy="1236663"/>
            <a:chOff x="446220" y="4918940"/>
            <a:chExt cx="3068938" cy="1235946"/>
          </a:xfrm>
        </p:grpSpPr>
        <p:sp>
          <p:nvSpPr>
            <p:cNvPr id="10258" name="矩形 20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latin typeface="Aharoni" pitchFamily="2" charset="-79"/>
                  <a:ea typeface="等线" panose="02010600030101010101" charset="-122"/>
                  <a:cs typeface="Microsoft Yi Baiti" panose="03000500000000000000" pitchFamily="66" charset="0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latin typeface="Aharoni" pitchFamily="2" charset="-79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  <a:cs typeface="Microsoft Yi Baiti" panose="03000500000000000000" pitchFamily="66" charset="0"/>
                </a:rPr>
                <a:t>We welcome your play world network of sites put f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sp>
        <p:nvSpPr>
          <p:cNvPr id="10253" name="Freeform 26"/>
          <p:cNvSpPr>
            <a:spLocks noEditPoints="1"/>
          </p:cNvSpPr>
          <p:nvPr/>
        </p:nvSpPr>
        <p:spPr>
          <a:xfrm>
            <a:off x="5222875" y="3786188"/>
            <a:ext cx="647700" cy="647700"/>
          </a:xfrm>
          <a:custGeom>
            <a:avLst/>
            <a:gdLst>
              <a:gd name="txL" fmla="*/ 0 w 353"/>
              <a:gd name="txT" fmla="*/ 0 h 353"/>
              <a:gd name="txR" fmla="*/ 353 w 353"/>
              <a:gd name="txB" fmla="*/ 353 h 353"/>
            </a:gdLst>
            <a:ahLst/>
            <a:cxnLst>
              <a:cxn ang="0">
                <a:pos x="472009" y="176315"/>
              </a:cxn>
              <a:cxn ang="0">
                <a:pos x="501395" y="205701"/>
              </a:cxn>
              <a:cxn ang="0">
                <a:pos x="249779" y="457316"/>
              </a:cxn>
              <a:cxn ang="0">
                <a:pos x="132236" y="337937"/>
              </a:cxn>
              <a:cxn ang="0">
                <a:pos x="161622" y="308551"/>
              </a:cxn>
              <a:cxn ang="0">
                <a:pos x="249779" y="398545"/>
              </a:cxn>
              <a:cxn ang="0">
                <a:pos x="472009" y="176315"/>
              </a:cxn>
              <a:cxn ang="0">
                <a:pos x="323244" y="29386"/>
              </a:cxn>
              <a:cxn ang="0">
                <a:pos x="246106" y="40405"/>
              </a:cxn>
              <a:cxn ang="0">
                <a:pos x="176315" y="69791"/>
              </a:cxn>
              <a:cxn ang="0">
                <a:pos x="117543" y="113870"/>
              </a:cxn>
              <a:cxn ang="0">
                <a:pos x="69791" y="176315"/>
              </a:cxn>
              <a:cxn ang="0">
                <a:pos x="40405" y="246106"/>
              </a:cxn>
              <a:cxn ang="0">
                <a:pos x="29386" y="323244"/>
              </a:cxn>
              <a:cxn ang="0">
                <a:pos x="40405" y="402218"/>
              </a:cxn>
              <a:cxn ang="0">
                <a:pos x="69791" y="472009"/>
              </a:cxn>
              <a:cxn ang="0">
                <a:pos x="117543" y="530781"/>
              </a:cxn>
              <a:cxn ang="0">
                <a:pos x="176315" y="578533"/>
              </a:cxn>
              <a:cxn ang="0">
                <a:pos x="246106" y="607919"/>
              </a:cxn>
              <a:cxn ang="0">
                <a:pos x="323244" y="618938"/>
              </a:cxn>
              <a:cxn ang="0">
                <a:pos x="400381" y="607919"/>
              </a:cxn>
              <a:cxn ang="0">
                <a:pos x="475683" y="578533"/>
              </a:cxn>
              <a:cxn ang="0">
                <a:pos x="534454" y="530781"/>
              </a:cxn>
              <a:cxn ang="0">
                <a:pos x="578533" y="472009"/>
              </a:cxn>
              <a:cxn ang="0">
                <a:pos x="607919" y="402218"/>
              </a:cxn>
              <a:cxn ang="0">
                <a:pos x="618938" y="323244"/>
              </a:cxn>
              <a:cxn ang="0">
                <a:pos x="607919" y="246106"/>
              </a:cxn>
              <a:cxn ang="0">
                <a:pos x="578533" y="176315"/>
              </a:cxn>
              <a:cxn ang="0">
                <a:pos x="534454" y="113870"/>
              </a:cxn>
              <a:cxn ang="0">
                <a:pos x="475683" y="69791"/>
              </a:cxn>
              <a:cxn ang="0">
                <a:pos x="400381" y="40405"/>
              </a:cxn>
              <a:cxn ang="0">
                <a:pos x="323244" y="29386"/>
              </a:cxn>
              <a:cxn ang="0">
                <a:pos x="323244" y="0"/>
              </a:cxn>
              <a:cxn ang="0">
                <a:pos x="396708" y="7346"/>
              </a:cxn>
              <a:cxn ang="0">
                <a:pos x="468336" y="33059"/>
              </a:cxn>
              <a:cxn ang="0">
                <a:pos x="527108" y="69791"/>
              </a:cxn>
              <a:cxn ang="0">
                <a:pos x="578533" y="121216"/>
              </a:cxn>
              <a:cxn ang="0">
                <a:pos x="615265" y="179988"/>
              </a:cxn>
              <a:cxn ang="0">
                <a:pos x="640978" y="249779"/>
              </a:cxn>
              <a:cxn ang="0">
                <a:pos x="648324" y="323244"/>
              </a:cxn>
              <a:cxn ang="0">
                <a:pos x="640978" y="398545"/>
              </a:cxn>
              <a:cxn ang="0">
                <a:pos x="615265" y="468336"/>
              </a:cxn>
              <a:cxn ang="0">
                <a:pos x="578533" y="527108"/>
              </a:cxn>
              <a:cxn ang="0">
                <a:pos x="527108" y="574860"/>
              </a:cxn>
              <a:cxn ang="0">
                <a:pos x="468336" y="615265"/>
              </a:cxn>
              <a:cxn ang="0">
                <a:pos x="396708" y="637304"/>
              </a:cxn>
              <a:cxn ang="0">
                <a:pos x="323244" y="648324"/>
              </a:cxn>
              <a:cxn ang="0">
                <a:pos x="249779" y="637304"/>
              </a:cxn>
              <a:cxn ang="0">
                <a:pos x="183661" y="615265"/>
              </a:cxn>
              <a:cxn ang="0">
                <a:pos x="121216" y="574860"/>
              </a:cxn>
              <a:cxn ang="0">
                <a:pos x="73464" y="527108"/>
              </a:cxn>
              <a:cxn ang="0">
                <a:pos x="33059" y="468336"/>
              </a:cxn>
              <a:cxn ang="0">
                <a:pos x="11020" y="398545"/>
              </a:cxn>
              <a:cxn ang="0">
                <a:pos x="0" y="323244"/>
              </a:cxn>
              <a:cxn ang="0">
                <a:pos x="11020" y="249779"/>
              </a:cxn>
              <a:cxn ang="0">
                <a:pos x="33059" y="179988"/>
              </a:cxn>
              <a:cxn ang="0">
                <a:pos x="73464" y="121216"/>
              </a:cxn>
              <a:cxn ang="0">
                <a:pos x="121216" y="69791"/>
              </a:cxn>
              <a:cxn ang="0">
                <a:pos x="183661" y="33059"/>
              </a:cxn>
              <a:cxn ang="0">
                <a:pos x="249779" y="7346"/>
              </a:cxn>
              <a:cxn ang="0">
                <a:pos x="323244" y="0"/>
              </a:cxn>
            </a:cxnLst>
            <a:rect l="txL" t="txT" r="txR" b="txB"/>
            <a:pathLst>
              <a:path w="353" h="353">
                <a:moveTo>
                  <a:pt x="257" y="96"/>
                </a:moveTo>
                <a:lnTo>
                  <a:pt x="273" y="112"/>
                </a:lnTo>
                <a:lnTo>
                  <a:pt x="136" y="249"/>
                </a:lnTo>
                <a:lnTo>
                  <a:pt x="72" y="184"/>
                </a:lnTo>
                <a:lnTo>
                  <a:pt x="88" y="168"/>
                </a:lnTo>
                <a:lnTo>
                  <a:pt x="136" y="217"/>
                </a:lnTo>
                <a:lnTo>
                  <a:pt x="257" y="96"/>
                </a:lnTo>
                <a:close/>
                <a:moveTo>
                  <a:pt x="176" y="16"/>
                </a:moveTo>
                <a:lnTo>
                  <a:pt x="134" y="22"/>
                </a:lnTo>
                <a:lnTo>
                  <a:pt x="96" y="38"/>
                </a:lnTo>
                <a:lnTo>
                  <a:pt x="64" y="62"/>
                </a:lnTo>
                <a:lnTo>
                  <a:pt x="38" y="96"/>
                </a:lnTo>
                <a:lnTo>
                  <a:pt x="22" y="134"/>
                </a:lnTo>
                <a:lnTo>
                  <a:pt x="16" y="176"/>
                </a:lnTo>
                <a:lnTo>
                  <a:pt x="22" y="219"/>
                </a:lnTo>
                <a:lnTo>
                  <a:pt x="38" y="257"/>
                </a:lnTo>
                <a:lnTo>
                  <a:pt x="64" y="289"/>
                </a:lnTo>
                <a:lnTo>
                  <a:pt x="96" y="315"/>
                </a:lnTo>
                <a:lnTo>
                  <a:pt x="134" y="331"/>
                </a:lnTo>
                <a:lnTo>
                  <a:pt x="176" y="337"/>
                </a:lnTo>
                <a:lnTo>
                  <a:pt x="218" y="331"/>
                </a:lnTo>
                <a:lnTo>
                  <a:pt x="259" y="315"/>
                </a:lnTo>
                <a:lnTo>
                  <a:pt x="291" y="289"/>
                </a:lnTo>
                <a:lnTo>
                  <a:pt x="315" y="257"/>
                </a:lnTo>
                <a:lnTo>
                  <a:pt x="331" y="219"/>
                </a:lnTo>
                <a:lnTo>
                  <a:pt x="337" y="176"/>
                </a:lnTo>
                <a:lnTo>
                  <a:pt x="331" y="134"/>
                </a:lnTo>
                <a:lnTo>
                  <a:pt x="315" y="96"/>
                </a:lnTo>
                <a:lnTo>
                  <a:pt x="291" y="62"/>
                </a:lnTo>
                <a:lnTo>
                  <a:pt x="259" y="38"/>
                </a:lnTo>
                <a:lnTo>
                  <a:pt x="218" y="22"/>
                </a:lnTo>
                <a:lnTo>
                  <a:pt x="176" y="16"/>
                </a:lnTo>
                <a:close/>
                <a:moveTo>
                  <a:pt x="176" y="0"/>
                </a:moveTo>
                <a:lnTo>
                  <a:pt x="216" y="4"/>
                </a:lnTo>
                <a:lnTo>
                  <a:pt x="255" y="18"/>
                </a:lnTo>
                <a:lnTo>
                  <a:pt x="287" y="38"/>
                </a:lnTo>
                <a:lnTo>
                  <a:pt x="315" y="66"/>
                </a:lnTo>
                <a:lnTo>
                  <a:pt x="335" y="98"/>
                </a:lnTo>
                <a:lnTo>
                  <a:pt x="349" y="136"/>
                </a:lnTo>
                <a:lnTo>
                  <a:pt x="353" y="176"/>
                </a:lnTo>
                <a:lnTo>
                  <a:pt x="349" y="217"/>
                </a:lnTo>
                <a:lnTo>
                  <a:pt x="335" y="255"/>
                </a:lnTo>
                <a:lnTo>
                  <a:pt x="315" y="287"/>
                </a:lnTo>
                <a:lnTo>
                  <a:pt x="287" y="313"/>
                </a:lnTo>
                <a:lnTo>
                  <a:pt x="255" y="335"/>
                </a:lnTo>
                <a:lnTo>
                  <a:pt x="216" y="347"/>
                </a:lnTo>
                <a:lnTo>
                  <a:pt x="176" y="353"/>
                </a:lnTo>
                <a:lnTo>
                  <a:pt x="136" y="347"/>
                </a:lnTo>
                <a:lnTo>
                  <a:pt x="100" y="335"/>
                </a:lnTo>
                <a:lnTo>
                  <a:pt x="66" y="313"/>
                </a:lnTo>
                <a:lnTo>
                  <a:pt x="40" y="287"/>
                </a:lnTo>
                <a:lnTo>
                  <a:pt x="18" y="255"/>
                </a:lnTo>
                <a:lnTo>
                  <a:pt x="6" y="217"/>
                </a:lnTo>
                <a:lnTo>
                  <a:pt x="0" y="176"/>
                </a:lnTo>
                <a:lnTo>
                  <a:pt x="6" y="136"/>
                </a:lnTo>
                <a:lnTo>
                  <a:pt x="18" y="98"/>
                </a:lnTo>
                <a:lnTo>
                  <a:pt x="40" y="66"/>
                </a:lnTo>
                <a:lnTo>
                  <a:pt x="66" y="38"/>
                </a:lnTo>
                <a:lnTo>
                  <a:pt x="100" y="18"/>
                </a:lnTo>
                <a:lnTo>
                  <a:pt x="136" y="4"/>
                </a:lnTo>
                <a:lnTo>
                  <a:pt x="176" y="0"/>
                </a:lnTo>
                <a:close/>
              </a:path>
            </a:pathLst>
          </a:custGeom>
          <a:solidFill>
            <a:srgbClr val="3A3A3A">
              <a:alpha val="100000"/>
            </a:srgbClr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10254" name="组合 22"/>
          <p:cNvGrpSpPr/>
          <p:nvPr/>
        </p:nvGrpSpPr>
        <p:grpSpPr>
          <a:xfrm>
            <a:off x="4011613" y="1954213"/>
            <a:ext cx="3070225" cy="1236662"/>
            <a:chOff x="446220" y="4918940"/>
            <a:chExt cx="3068938" cy="1235946"/>
          </a:xfrm>
        </p:grpSpPr>
        <p:sp>
          <p:nvSpPr>
            <p:cNvPr id="10256" name="矩形 23"/>
            <p:cNvSpPr/>
            <p:nvPr/>
          </p:nvSpPr>
          <p:spPr>
            <a:xfrm>
              <a:off x="466493" y="4918940"/>
              <a:ext cx="302839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latin typeface="Aharoni" pitchFamily="2" charset="-79"/>
                  <a:ea typeface="等线" panose="02010600030101010101" charset="-122"/>
                  <a:cs typeface="Microsoft Yi Baiti" panose="03000500000000000000" pitchFamily="66" charset="0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latin typeface="Aharoni" pitchFamily="2" charset="-79"/>
                <a:ea typeface="微软雅黑" panose="020B0503020204020204" pitchFamily="34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404040"/>
                  </a:solidFill>
                  <a:latin typeface="Leelawadee UI Semilight" panose="020B0402040204020203"/>
                  <a:ea typeface="等线" panose="02010600030101010101" charset="-122"/>
                  <a:cs typeface="Microsoft Yi Baiti" panose="03000500000000000000" pitchFamily="66" charset="0"/>
                </a:rPr>
                <a:t>We welcome your play world network of sites put f</a:t>
              </a:r>
              <a:endParaRPr lang="zh-CN" altLang="en-US" sz="1600" dirty="0">
                <a:solidFill>
                  <a:srgbClr val="404040"/>
                </a:solidFill>
                <a:latin typeface="Leelawadee UI Semilight" panose="020B0402040204020203"/>
                <a:ea typeface="Leelawadee UI Semilight" panose="020B0402040204020203"/>
              </a:endParaRPr>
            </a:p>
          </p:txBody>
        </p:sp>
      </p:grpSp>
      <p:sp>
        <p:nvSpPr>
          <p:cNvPr id="10255" name="Freeform 48"/>
          <p:cNvSpPr>
            <a:spLocks noEditPoints="1"/>
          </p:cNvSpPr>
          <p:nvPr/>
        </p:nvSpPr>
        <p:spPr>
          <a:xfrm>
            <a:off x="5210175" y="1127125"/>
            <a:ext cx="673100" cy="673100"/>
          </a:xfrm>
          <a:custGeom>
            <a:avLst/>
            <a:gdLst>
              <a:gd name="txL" fmla="*/ 0 w 385"/>
              <a:gd name="txT" fmla="*/ 0 h 385"/>
              <a:gd name="txR" fmla="*/ 385 w 385"/>
              <a:gd name="txB" fmla="*/ 385 h 385"/>
            </a:gdLst>
            <a:ahLst/>
            <a:cxnLst>
              <a:cxn ang="0">
                <a:pos x="354881" y="290198"/>
              </a:cxn>
              <a:cxn ang="0">
                <a:pos x="368866" y="297191"/>
              </a:cxn>
              <a:cxn ang="0">
                <a:pos x="372363" y="300687"/>
              </a:cxn>
              <a:cxn ang="0">
                <a:pos x="382852" y="321665"/>
              </a:cxn>
              <a:cxn ang="0">
                <a:pos x="382852" y="349636"/>
              </a:cxn>
              <a:cxn ang="0">
                <a:pos x="365370" y="374111"/>
              </a:cxn>
              <a:cxn ang="0">
                <a:pos x="337399" y="384600"/>
              </a:cxn>
              <a:cxn ang="0">
                <a:pos x="311176" y="377607"/>
              </a:cxn>
              <a:cxn ang="0">
                <a:pos x="300687" y="370615"/>
              </a:cxn>
              <a:cxn ang="0">
                <a:pos x="293695" y="360125"/>
              </a:cxn>
              <a:cxn ang="0">
                <a:pos x="181811" y="181811"/>
              </a:cxn>
              <a:cxn ang="0">
                <a:pos x="351385" y="0"/>
              </a:cxn>
              <a:cxn ang="0">
                <a:pos x="424808" y="10489"/>
              </a:cxn>
              <a:cxn ang="0">
                <a:pos x="550677" y="80416"/>
              </a:cxn>
              <a:cxn ang="0">
                <a:pos x="638086" y="192300"/>
              </a:cxn>
              <a:cxn ang="0">
                <a:pos x="673050" y="335651"/>
              </a:cxn>
              <a:cxn ang="0">
                <a:pos x="638086" y="482498"/>
              </a:cxn>
              <a:cxn ang="0">
                <a:pos x="547181" y="599626"/>
              </a:cxn>
              <a:cxn ang="0">
                <a:pos x="414319" y="662561"/>
              </a:cxn>
              <a:cxn ang="0">
                <a:pos x="258731" y="662561"/>
              </a:cxn>
              <a:cxn ang="0">
                <a:pos x="125869" y="599626"/>
              </a:cxn>
              <a:cxn ang="0">
                <a:pos x="34964" y="482498"/>
              </a:cxn>
              <a:cxn ang="0">
                <a:pos x="0" y="335651"/>
              </a:cxn>
              <a:cxn ang="0">
                <a:pos x="27971" y="202789"/>
              </a:cxn>
              <a:cxn ang="0">
                <a:pos x="101395" y="94402"/>
              </a:cxn>
              <a:cxn ang="0">
                <a:pos x="80416" y="164329"/>
              </a:cxn>
              <a:cxn ang="0">
                <a:pos x="34964" y="272716"/>
              </a:cxn>
              <a:cxn ang="0">
                <a:pos x="34964" y="405578"/>
              </a:cxn>
              <a:cxn ang="0">
                <a:pos x="94402" y="527951"/>
              </a:cxn>
              <a:cxn ang="0">
                <a:pos x="199293" y="613612"/>
              </a:cxn>
              <a:cxn ang="0">
                <a:pos x="337399" y="645079"/>
              </a:cxn>
              <a:cxn ang="0">
                <a:pos x="470261" y="613612"/>
              </a:cxn>
              <a:cxn ang="0">
                <a:pos x="575152" y="527951"/>
              </a:cxn>
              <a:cxn ang="0">
                <a:pos x="634590" y="405578"/>
              </a:cxn>
              <a:cxn ang="0">
                <a:pos x="634590" y="255235"/>
              </a:cxn>
              <a:cxn ang="0">
                <a:pos x="557670" y="122373"/>
              </a:cxn>
              <a:cxn ang="0">
                <a:pos x="428305" y="41956"/>
              </a:cxn>
              <a:cxn ang="0">
                <a:pos x="351385" y="153840"/>
              </a:cxn>
              <a:cxn ang="0">
                <a:pos x="323414" y="0"/>
              </a:cxn>
            </a:cxnLst>
            <a:rect l="txL" t="txT" r="txR" b="txB"/>
            <a:pathLst>
              <a:path w="385" h="385">
                <a:moveTo>
                  <a:pt x="104" y="104"/>
                </a:moveTo>
                <a:lnTo>
                  <a:pt x="203" y="166"/>
                </a:lnTo>
                <a:lnTo>
                  <a:pt x="207" y="168"/>
                </a:lnTo>
                <a:lnTo>
                  <a:pt x="211" y="170"/>
                </a:lnTo>
                <a:lnTo>
                  <a:pt x="213" y="172"/>
                </a:lnTo>
                <a:lnTo>
                  <a:pt x="213" y="172"/>
                </a:lnTo>
                <a:lnTo>
                  <a:pt x="217" y="178"/>
                </a:lnTo>
                <a:lnTo>
                  <a:pt x="219" y="184"/>
                </a:lnTo>
                <a:lnTo>
                  <a:pt x="221" y="192"/>
                </a:lnTo>
                <a:lnTo>
                  <a:pt x="219" y="200"/>
                </a:lnTo>
                <a:lnTo>
                  <a:pt x="215" y="208"/>
                </a:lnTo>
                <a:lnTo>
                  <a:pt x="209" y="214"/>
                </a:lnTo>
                <a:lnTo>
                  <a:pt x="201" y="218"/>
                </a:lnTo>
                <a:lnTo>
                  <a:pt x="193" y="220"/>
                </a:lnTo>
                <a:lnTo>
                  <a:pt x="185" y="220"/>
                </a:lnTo>
                <a:lnTo>
                  <a:pt x="178" y="216"/>
                </a:lnTo>
                <a:lnTo>
                  <a:pt x="172" y="212"/>
                </a:lnTo>
                <a:lnTo>
                  <a:pt x="172" y="212"/>
                </a:lnTo>
                <a:lnTo>
                  <a:pt x="170" y="210"/>
                </a:lnTo>
                <a:lnTo>
                  <a:pt x="168" y="206"/>
                </a:lnTo>
                <a:lnTo>
                  <a:pt x="166" y="202"/>
                </a:lnTo>
                <a:lnTo>
                  <a:pt x="104" y="104"/>
                </a:lnTo>
                <a:close/>
                <a:moveTo>
                  <a:pt x="185" y="0"/>
                </a:moveTo>
                <a:lnTo>
                  <a:pt x="201" y="0"/>
                </a:lnTo>
                <a:lnTo>
                  <a:pt x="201" y="0"/>
                </a:lnTo>
                <a:lnTo>
                  <a:pt x="243" y="6"/>
                </a:lnTo>
                <a:lnTo>
                  <a:pt x="281" y="22"/>
                </a:lnTo>
                <a:lnTo>
                  <a:pt x="315" y="46"/>
                </a:lnTo>
                <a:lnTo>
                  <a:pt x="345" y="74"/>
                </a:lnTo>
                <a:lnTo>
                  <a:pt x="365" y="110"/>
                </a:lnTo>
                <a:lnTo>
                  <a:pt x="379" y="150"/>
                </a:lnTo>
                <a:lnTo>
                  <a:pt x="385" y="192"/>
                </a:lnTo>
                <a:lnTo>
                  <a:pt x="379" y="236"/>
                </a:lnTo>
                <a:lnTo>
                  <a:pt x="365" y="276"/>
                </a:lnTo>
                <a:lnTo>
                  <a:pt x="343" y="313"/>
                </a:lnTo>
                <a:lnTo>
                  <a:pt x="313" y="343"/>
                </a:lnTo>
                <a:lnTo>
                  <a:pt x="277" y="365"/>
                </a:lnTo>
                <a:lnTo>
                  <a:pt x="237" y="379"/>
                </a:lnTo>
                <a:lnTo>
                  <a:pt x="193" y="385"/>
                </a:lnTo>
                <a:lnTo>
                  <a:pt x="148" y="379"/>
                </a:lnTo>
                <a:lnTo>
                  <a:pt x="108" y="365"/>
                </a:lnTo>
                <a:lnTo>
                  <a:pt x="72" y="343"/>
                </a:lnTo>
                <a:lnTo>
                  <a:pt x="42" y="313"/>
                </a:lnTo>
                <a:lnTo>
                  <a:pt x="20" y="276"/>
                </a:lnTo>
                <a:lnTo>
                  <a:pt x="4" y="236"/>
                </a:lnTo>
                <a:lnTo>
                  <a:pt x="0" y="192"/>
                </a:lnTo>
                <a:lnTo>
                  <a:pt x="4" y="152"/>
                </a:lnTo>
                <a:lnTo>
                  <a:pt x="16" y="116"/>
                </a:lnTo>
                <a:lnTo>
                  <a:pt x="34" y="84"/>
                </a:lnTo>
                <a:lnTo>
                  <a:pt x="58" y="54"/>
                </a:lnTo>
                <a:lnTo>
                  <a:pt x="66" y="68"/>
                </a:lnTo>
                <a:lnTo>
                  <a:pt x="46" y="94"/>
                </a:lnTo>
                <a:lnTo>
                  <a:pt x="30" y="124"/>
                </a:lnTo>
                <a:lnTo>
                  <a:pt x="20" y="156"/>
                </a:lnTo>
                <a:lnTo>
                  <a:pt x="16" y="192"/>
                </a:lnTo>
                <a:lnTo>
                  <a:pt x="20" y="232"/>
                </a:lnTo>
                <a:lnTo>
                  <a:pt x="34" y="270"/>
                </a:lnTo>
                <a:lnTo>
                  <a:pt x="54" y="302"/>
                </a:lnTo>
                <a:lnTo>
                  <a:pt x="82" y="331"/>
                </a:lnTo>
                <a:lnTo>
                  <a:pt x="114" y="351"/>
                </a:lnTo>
                <a:lnTo>
                  <a:pt x="152" y="365"/>
                </a:lnTo>
                <a:lnTo>
                  <a:pt x="193" y="369"/>
                </a:lnTo>
                <a:lnTo>
                  <a:pt x="233" y="365"/>
                </a:lnTo>
                <a:lnTo>
                  <a:pt x="269" y="351"/>
                </a:lnTo>
                <a:lnTo>
                  <a:pt x="303" y="331"/>
                </a:lnTo>
                <a:lnTo>
                  <a:pt x="329" y="302"/>
                </a:lnTo>
                <a:lnTo>
                  <a:pt x="351" y="270"/>
                </a:lnTo>
                <a:lnTo>
                  <a:pt x="363" y="232"/>
                </a:lnTo>
                <a:lnTo>
                  <a:pt x="369" y="192"/>
                </a:lnTo>
                <a:lnTo>
                  <a:pt x="363" y="146"/>
                </a:lnTo>
                <a:lnTo>
                  <a:pt x="345" y="106"/>
                </a:lnTo>
                <a:lnTo>
                  <a:pt x="319" y="70"/>
                </a:lnTo>
                <a:lnTo>
                  <a:pt x="285" y="42"/>
                </a:lnTo>
                <a:lnTo>
                  <a:pt x="245" y="24"/>
                </a:lnTo>
                <a:lnTo>
                  <a:pt x="201" y="16"/>
                </a:lnTo>
                <a:lnTo>
                  <a:pt x="201" y="88"/>
                </a:lnTo>
                <a:lnTo>
                  <a:pt x="185" y="88"/>
                </a:lnTo>
                <a:lnTo>
                  <a:pt x="185" y="0"/>
                </a:lnTo>
                <a:close/>
              </a:path>
            </a:pathLst>
          </a:custGeom>
          <a:solidFill>
            <a:srgbClr val="4C4C4C">
              <a:alpha val="100000"/>
            </a:srgbClr>
          </a:solidFill>
          <a:ln w="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ww.freeppt7.com-Free powerpoint templates and background download-slideshow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 w="12700" cap="flat" cmpd="sng" algn="ctr">
          <a:noFill/>
          <a:prstDash val="solid"/>
          <a:miter lim="800000"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5587</Words>
  <Application>WPS 演示</Application>
  <PresentationFormat/>
  <Paragraphs>304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51" baseType="lpstr">
      <vt:lpstr>Arial</vt:lpstr>
      <vt:lpstr>宋体</vt:lpstr>
      <vt:lpstr>Wingdings</vt:lpstr>
      <vt:lpstr>等线</vt:lpstr>
      <vt:lpstr>等线 Light</vt:lpstr>
      <vt:lpstr>Calibri</vt:lpstr>
      <vt:lpstr>Leelawadee UI Semilight</vt:lpstr>
      <vt:lpstr>Microsoft Yi Baiti</vt:lpstr>
      <vt:lpstr>Aharoni</vt:lpstr>
      <vt:lpstr>Microsoft YaHei UI</vt:lpstr>
      <vt:lpstr>Kozuka Gothic Pro L</vt:lpstr>
      <vt:lpstr>LiHei Pro</vt:lpstr>
      <vt:lpstr>Kozuka Mincho Pr6N H</vt:lpstr>
      <vt:lpstr>微软雅黑</vt:lpstr>
      <vt:lpstr>Meiryo UI</vt:lpstr>
      <vt:lpstr>Kozuka Gothic Pro L</vt:lpstr>
      <vt:lpstr>popo</vt:lpstr>
      <vt:lpstr>Kozuka Mincho Pr6N H</vt:lpstr>
      <vt:lpstr>LiHei Pro</vt:lpstr>
      <vt:lpstr>Leelawadee UI Semilight</vt:lpstr>
      <vt:lpstr>Arial Unicode MS</vt:lpstr>
      <vt:lpstr>落叶</vt:lpstr>
      <vt:lpstr>Yu Gothic UI Light</vt:lpstr>
      <vt:lpstr>MS Mincho</vt:lpstr>
      <vt:lpstr>Arial</vt:lpstr>
      <vt:lpstr>Wingdings</vt:lpstr>
      <vt:lpstr>Meiryo</vt:lpstr>
      <vt:lpstr>Yu Gothic</vt:lpstr>
      <vt:lpstr>www.freeppt7.com-Free powerpoint templates and background download-slideshow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kwl6163com</cp:lastModifiedBy>
  <cp:revision>518</cp:revision>
  <dcterms:created xsi:type="dcterms:W3CDTF">2016-06-27T08:00:17Z</dcterms:created>
  <dcterms:modified xsi:type="dcterms:W3CDTF">2018-05-29T13:35:28Z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