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61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D7055A-BA6F-49B0-B4B4-95DDD31E45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9EFB3-524F-4D72-A058-F9D6E23B17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0B16B-2B5F-46B6-9CA4-8FE0B20FBD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hyperlink" Target="https://www.freeppt7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3768387"/>
            <a:ext cx="12191999" cy="243528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45733" y="4114005"/>
            <a:ext cx="3456000" cy="1428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3416648" y="4028280"/>
            <a:ext cx="4067661" cy="33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545733" y="4114005"/>
            <a:ext cx="144462" cy="176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833069" y="4263527"/>
            <a:ext cx="680451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PPT TEMPLATE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906093" y="5138805"/>
            <a:ext cx="6552000" cy="714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834658" y="5237902"/>
            <a:ext cx="25923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3280994" y="5342461"/>
            <a:ext cx="29931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 2020.12.20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545733" y="5735051"/>
            <a:ext cx="2448000" cy="1428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 rot="16200000">
            <a:off x="2799813" y="5651824"/>
            <a:ext cx="287338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" name="Group 27"/>
          <p:cNvGrpSpPr/>
          <p:nvPr/>
        </p:nvGrpSpPr>
        <p:grpSpPr bwMode="auto">
          <a:xfrm>
            <a:off x="402858" y="3942246"/>
            <a:ext cx="287337" cy="2120900"/>
            <a:chOff x="431" y="1525"/>
            <a:chExt cx="181" cy="1336"/>
          </a:xfrm>
        </p:grpSpPr>
        <p:sp>
          <p:nvSpPr>
            <p:cNvPr id="14" name="Line 24"/>
            <p:cNvSpPr>
              <a:spLocks noChangeShapeType="1"/>
            </p:cNvSpPr>
            <p:nvPr/>
          </p:nvSpPr>
          <p:spPr bwMode="auto">
            <a:xfrm>
              <a:off x="431" y="1525"/>
              <a:ext cx="181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25"/>
            <p:cNvSpPr>
              <a:spLocks noChangeShapeType="1"/>
            </p:cNvSpPr>
            <p:nvPr/>
          </p:nvSpPr>
          <p:spPr bwMode="auto">
            <a:xfrm>
              <a:off x="431" y="1525"/>
              <a:ext cx="0" cy="13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26"/>
            <p:cNvSpPr>
              <a:spLocks noChangeShapeType="1"/>
            </p:cNvSpPr>
            <p:nvPr/>
          </p:nvSpPr>
          <p:spPr bwMode="auto">
            <a:xfrm>
              <a:off x="431" y="2861"/>
              <a:ext cx="181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" name="Group 28"/>
          <p:cNvGrpSpPr/>
          <p:nvPr/>
        </p:nvGrpSpPr>
        <p:grpSpPr bwMode="auto">
          <a:xfrm rot="10800000">
            <a:off x="7306284" y="3870808"/>
            <a:ext cx="287338" cy="2093913"/>
            <a:chOff x="431" y="1612"/>
            <a:chExt cx="181" cy="1319"/>
          </a:xfrm>
        </p:grpSpPr>
        <p:sp>
          <p:nvSpPr>
            <p:cNvPr id="18" name="Line 29"/>
            <p:cNvSpPr>
              <a:spLocks noChangeShapeType="1"/>
            </p:cNvSpPr>
            <p:nvPr/>
          </p:nvSpPr>
          <p:spPr bwMode="auto">
            <a:xfrm>
              <a:off x="431" y="1612"/>
              <a:ext cx="181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auto">
            <a:xfrm>
              <a:off x="431" y="1616"/>
              <a:ext cx="0" cy="13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auto">
            <a:xfrm>
              <a:off x="431" y="2931"/>
              <a:ext cx="181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" grpId="0" animBg="1"/>
      <p:bldP spid="5" grpId="0" bldLvl="0" animBg="1"/>
      <p:bldP spid="6" grpId="0" animBg="1"/>
      <p:bldP spid="7" grpId="0"/>
      <p:bldP spid="8" grpId="0" animBg="1"/>
      <p:bldP spid="9" grpId="0"/>
      <p:bldP spid="10" grpId="0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3"/>
          <p:cNvSpPr/>
          <p:nvPr/>
        </p:nvSpPr>
        <p:spPr>
          <a:xfrm>
            <a:off x="-1" y="2048647"/>
            <a:ext cx="6784543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r>
              <a:rPr 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6858116" y="2048647"/>
            <a:ext cx="2908736" cy="19304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24"/>
          <p:cNvSpPr/>
          <p:nvPr/>
        </p:nvSpPr>
        <p:spPr>
          <a:xfrm>
            <a:off x="8841942" y="4068384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25"/>
          <p:cNvSpPr/>
          <p:nvPr/>
        </p:nvSpPr>
        <p:spPr>
          <a:xfrm>
            <a:off x="7848715" y="4068384"/>
            <a:ext cx="914400" cy="914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26"/>
          <p:cNvSpPr/>
          <p:nvPr/>
        </p:nvSpPr>
        <p:spPr>
          <a:xfrm>
            <a:off x="6863369" y="4068384"/>
            <a:ext cx="914400" cy="914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27"/>
          <p:cNvSpPr/>
          <p:nvPr/>
        </p:nvSpPr>
        <p:spPr>
          <a:xfrm>
            <a:off x="9840425" y="2043391"/>
            <a:ext cx="914400" cy="914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28"/>
          <p:cNvSpPr/>
          <p:nvPr/>
        </p:nvSpPr>
        <p:spPr>
          <a:xfrm>
            <a:off x="9840425" y="3060267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 29"/>
          <p:cNvSpPr/>
          <p:nvPr/>
        </p:nvSpPr>
        <p:spPr>
          <a:xfrm>
            <a:off x="9865273" y="4066632"/>
            <a:ext cx="1755227" cy="914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矩形 19"/>
          <p:cNvSpPr/>
          <p:nvPr/>
        </p:nvSpPr>
        <p:spPr>
          <a:xfrm>
            <a:off x="198927" y="3517467"/>
            <a:ext cx="65502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CONTENTS IN HERE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IS  YOUR CONTENTS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DESCRIPTNION SENTENTS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CONTENS IN HERE ABOUT THIS PART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CONTENT HERE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 flipH="1">
            <a:off x="7060069" y="3634287"/>
            <a:ext cx="1856095" cy="1856095"/>
          </a:xfrm>
          <a:prstGeom prst="arc">
            <a:avLst>
              <a:gd name="adj1" fmla="val 16200000"/>
              <a:gd name="adj2" fmla="val 5426075"/>
            </a:avLst>
          </a:prstGeom>
          <a:ln w="2540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988118" y="5490382"/>
            <a:ext cx="4203882" cy="0"/>
          </a:xfrm>
          <a:prstGeom prst="line">
            <a:avLst/>
          </a:prstGeom>
          <a:ln w="2540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弧形 8"/>
          <p:cNvSpPr/>
          <p:nvPr/>
        </p:nvSpPr>
        <p:spPr>
          <a:xfrm>
            <a:off x="7045477" y="3634287"/>
            <a:ext cx="1856095" cy="1856095"/>
          </a:xfrm>
          <a:prstGeom prst="arc">
            <a:avLst>
              <a:gd name="adj1" fmla="val 16200000"/>
              <a:gd name="adj2" fmla="val 5426075"/>
            </a:avLst>
          </a:prstGeom>
          <a:ln w="2540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>
            <a:endCxn id="9" idx="2"/>
          </p:cNvCxnSpPr>
          <p:nvPr/>
        </p:nvCxnSpPr>
        <p:spPr>
          <a:xfrm>
            <a:off x="0" y="5490355"/>
            <a:ext cx="7966485" cy="0"/>
          </a:xfrm>
          <a:prstGeom prst="line">
            <a:avLst/>
          </a:prstGeom>
          <a:ln w="2540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03853" y="4414410"/>
            <a:ext cx="6556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60838" y="4123296"/>
            <a:ext cx="143213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1291901" y="2336302"/>
            <a:ext cx="1" cy="31540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763069" y="2188996"/>
            <a:ext cx="352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3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284468" y="3057099"/>
            <a:ext cx="1678674" cy="2090886"/>
            <a:chOff x="791570" y="3057099"/>
            <a:chExt cx="1678674" cy="2090886"/>
          </a:xfrm>
          <a:solidFill>
            <a:schemeClr val="bg1">
              <a:lumMod val="50000"/>
            </a:schemeClr>
          </a:solidFill>
          <a:effectLst/>
        </p:grpSpPr>
        <p:grpSp>
          <p:nvGrpSpPr>
            <p:cNvPr id="8" name="组合 7"/>
            <p:cNvGrpSpPr/>
            <p:nvPr/>
          </p:nvGrpSpPr>
          <p:grpSpPr>
            <a:xfrm>
              <a:off x="791570" y="3057099"/>
              <a:ext cx="1678674" cy="2090886"/>
              <a:chOff x="791570" y="3057099"/>
              <a:chExt cx="1678674" cy="2090886"/>
            </a:xfrm>
            <a:grpFill/>
          </p:grpSpPr>
          <p:sp>
            <p:nvSpPr>
              <p:cNvPr id="10" name="矩形 9"/>
              <p:cNvSpPr/>
              <p:nvPr/>
            </p:nvSpPr>
            <p:spPr>
              <a:xfrm>
                <a:off x="791570" y="3057099"/>
                <a:ext cx="1678674" cy="1678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3054413">
                <a:off x="1660915" y="4456690"/>
                <a:ext cx="419310" cy="6912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902939" y="3168468"/>
              <a:ext cx="1455936" cy="145593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98415" y="3057099"/>
            <a:ext cx="1678674" cy="2090886"/>
            <a:chOff x="6605517" y="3057099"/>
            <a:chExt cx="1678674" cy="2090886"/>
          </a:xfrm>
          <a:solidFill>
            <a:schemeClr val="tx1">
              <a:lumMod val="75000"/>
              <a:lumOff val="25000"/>
            </a:schemeClr>
          </a:solidFill>
          <a:effectLst/>
        </p:grpSpPr>
        <p:grpSp>
          <p:nvGrpSpPr>
            <p:cNvPr id="14" name="组合 13"/>
            <p:cNvGrpSpPr/>
            <p:nvPr/>
          </p:nvGrpSpPr>
          <p:grpSpPr>
            <a:xfrm>
              <a:off x="6605517" y="3057099"/>
              <a:ext cx="1678674" cy="2090886"/>
              <a:chOff x="791570" y="3057099"/>
              <a:chExt cx="1678674" cy="2090886"/>
            </a:xfrm>
            <a:grpFill/>
          </p:grpSpPr>
          <p:sp>
            <p:nvSpPr>
              <p:cNvPr id="20" name="矩形 19"/>
              <p:cNvSpPr/>
              <p:nvPr/>
            </p:nvSpPr>
            <p:spPr>
              <a:xfrm>
                <a:off x="791570" y="3057099"/>
                <a:ext cx="1678674" cy="1678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3054413">
                <a:off x="1660915" y="4456690"/>
                <a:ext cx="419310" cy="6912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6716886" y="3168468"/>
              <a:ext cx="1455936" cy="145593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86725" y="2170445"/>
            <a:ext cx="2156346" cy="2729102"/>
            <a:chOff x="3493827" y="2170445"/>
            <a:chExt cx="2156346" cy="2729102"/>
          </a:xfrm>
          <a:solidFill>
            <a:srgbClr val="FFC000"/>
          </a:solidFill>
          <a:effectLst/>
        </p:grpSpPr>
        <p:sp>
          <p:nvSpPr>
            <p:cNvPr id="23" name="矩形 22"/>
            <p:cNvSpPr/>
            <p:nvPr/>
          </p:nvSpPr>
          <p:spPr>
            <a:xfrm>
              <a:off x="3493827" y="2743200"/>
              <a:ext cx="2156346" cy="21563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8545587" flipV="1">
              <a:off x="4610548" y="2170445"/>
              <a:ext cx="538626" cy="88800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37201" y="2884389"/>
              <a:ext cx="1869597" cy="186959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237263" y="5182497"/>
            <a:ext cx="3622226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26639" y="5182497"/>
            <a:ext cx="3622226" cy="7875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51773" y="1360426"/>
            <a:ext cx="4743450" cy="7875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9076" y="2012995"/>
            <a:ext cx="1132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 ABOUT THIS PART</a:t>
            </a:r>
            <a:endParaRPr lang="zh-CN" altLang="en-US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191" y="2077102"/>
            <a:ext cx="95534" cy="21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0240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58702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717164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675626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634088" y="3071377"/>
            <a:ext cx="602368" cy="602368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945535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9" idx="6"/>
            <a:endCxn id="10" idx="2"/>
          </p:cNvCxnSpPr>
          <p:nvPr/>
        </p:nvCxnSpPr>
        <p:spPr>
          <a:xfrm>
            <a:off x="1049622" y="3372561"/>
            <a:ext cx="17090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0" idx="6"/>
            <a:endCxn id="12" idx="2"/>
          </p:cNvCxnSpPr>
          <p:nvPr/>
        </p:nvCxnSpPr>
        <p:spPr>
          <a:xfrm>
            <a:off x="3008084" y="3372561"/>
            <a:ext cx="17090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2" idx="6"/>
            <a:endCxn id="13" idx="2"/>
          </p:cNvCxnSpPr>
          <p:nvPr/>
        </p:nvCxnSpPr>
        <p:spPr>
          <a:xfrm>
            <a:off x="4966546" y="3372561"/>
            <a:ext cx="17090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3" idx="6"/>
            <a:endCxn id="14" idx="2"/>
          </p:cNvCxnSpPr>
          <p:nvPr/>
        </p:nvCxnSpPr>
        <p:spPr>
          <a:xfrm>
            <a:off x="6925008" y="3372561"/>
            <a:ext cx="17090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4" idx="6"/>
            <a:endCxn id="16" idx="2"/>
          </p:cNvCxnSpPr>
          <p:nvPr/>
        </p:nvCxnSpPr>
        <p:spPr>
          <a:xfrm>
            <a:off x="9236456" y="3372561"/>
            <a:ext cx="170907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03853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70435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83998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35268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647970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58998" y="4129093"/>
            <a:ext cx="49730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en-US" altLang="zh-CN" sz="2000" b="1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 rot="5400000">
            <a:off x="8838585" y="3830786"/>
            <a:ext cx="197748" cy="197748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7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25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25" grpId="0"/>
      <p:bldP spid="26" grpId="0"/>
      <p:bldP spid="27" grpId="0"/>
      <p:bldP spid="28" grpId="0"/>
      <p:bldP spid="29" grpId="0"/>
      <p:bldP spid="30" grpId="0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5220" y="1339241"/>
            <a:ext cx="612710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94012" y="2281724"/>
            <a:ext cx="111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-76200" y="2382235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7750" y="2465638"/>
            <a:ext cx="106062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12" y="3691497"/>
            <a:ext cx="1506238" cy="1129679"/>
          </a:xfrm>
          <a:prstGeom prst="rect">
            <a:avLst/>
          </a:prstGeom>
          <a:blipFill>
            <a:blip r:embed="rId1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0251" y="36561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4012" y="5101197"/>
            <a:ext cx="1506238" cy="1129679"/>
          </a:xfrm>
          <a:prstGeom prst="rect">
            <a:avLst/>
          </a:prstGeom>
          <a:blipFill>
            <a:blip r:embed="rId2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00251" y="50658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14182" y="3691497"/>
            <a:ext cx="1506238" cy="1129679"/>
          </a:xfrm>
          <a:prstGeom prst="rect">
            <a:avLst/>
          </a:prstGeom>
          <a:blipFill>
            <a:blip r:embed="rId3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820421" y="36561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14182" y="5101197"/>
            <a:ext cx="1506238" cy="1129679"/>
          </a:xfrm>
          <a:prstGeom prst="rect">
            <a:avLst/>
          </a:prstGeom>
          <a:blipFill>
            <a:blip r:embed="rId4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820421" y="50658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134351" y="3691497"/>
            <a:ext cx="1506238" cy="1129679"/>
          </a:xfrm>
          <a:prstGeom prst="rect">
            <a:avLst/>
          </a:prstGeom>
          <a:blipFill>
            <a:blip r:embed="rId5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9640590" y="36561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34351" y="5101197"/>
            <a:ext cx="1506238" cy="1129679"/>
          </a:xfrm>
          <a:prstGeom prst="rect">
            <a:avLst/>
          </a:prstGeom>
          <a:blipFill>
            <a:blip r:embed="rId6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640590" y="50658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8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9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4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1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6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2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4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9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549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4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 animBg="1"/>
      <p:bldP spid="13" grpId="0"/>
      <p:bldP spid="14" grpId="0" animBg="1"/>
      <p:bldP spid="16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33427" y="2341484"/>
            <a:ext cx="927208" cy="927208"/>
          </a:xfrm>
          <a:prstGeom prst="ellipse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33427" y="3847157"/>
            <a:ext cx="927208" cy="927208"/>
          </a:xfrm>
          <a:prstGeom prst="ellipse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53358" y="3847157"/>
            <a:ext cx="927208" cy="927208"/>
          </a:xfrm>
          <a:prstGeom prst="ellipse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453358" y="2341484"/>
            <a:ext cx="927208" cy="927208"/>
          </a:xfrm>
          <a:prstGeom prst="ellipse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33427" y="2341484"/>
            <a:ext cx="301646" cy="301646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078920" y="2341484"/>
            <a:ext cx="301646" cy="301646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33427" y="4470983"/>
            <a:ext cx="301646" cy="301646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78920" y="4470983"/>
            <a:ext cx="301646" cy="301646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4968152" y="1661680"/>
            <a:ext cx="0" cy="59309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08152" y="1661679"/>
            <a:ext cx="3960000" cy="0"/>
          </a:xfrm>
          <a:prstGeom prst="line">
            <a:avLst/>
          </a:prstGeom>
          <a:ln>
            <a:solidFill>
              <a:srgbClr val="FFC000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914400" y="1763019"/>
            <a:ext cx="368676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 flipV="1">
            <a:off x="7229743" y="1661680"/>
            <a:ext cx="0" cy="59309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29743" y="1661679"/>
            <a:ext cx="3960000" cy="0"/>
          </a:xfrm>
          <a:prstGeom prst="line">
            <a:avLst/>
          </a:prstGeom>
          <a:ln>
            <a:solidFill>
              <a:srgbClr val="FFC000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502975" y="1763019"/>
            <a:ext cx="368676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968152" y="4889226"/>
            <a:ext cx="0" cy="59309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1008152" y="5482321"/>
            <a:ext cx="3960000" cy="0"/>
          </a:xfrm>
          <a:prstGeom prst="line">
            <a:avLst/>
          </a:prstGeom>
          <a:ln>
            <a:solidFill>
              <a:srgbClr val="FFC000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229743" y="4889226"/>
            <a:ext cx="0" cy="59309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229743" y="5482321"/>
            <a:ext cx="3960000" cy="0"/>
          </a:xfrm>
          <a:prstGeom prst="line">
            <a:avLst/>
          </a:prstGeom>
          <a:ln>
            <a:solidFill>
              <a:srgbClr val="FFC000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914400" y="4269671"/>
            <a:ext cx="368676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02975" y="4269671"/>
            <a:ext cx="368676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22" grpId="0"/>
      <p:bldP spid="25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0461" y="2006513"/>
            <a:ext cx="323557" cy="3502856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4018" y="3286673"/>
            <a:ext cx="323557" cy="22226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77575" y="4116667"/>
            <a:ext cx="323557" cy="139270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91975" y="3863449"/>
            <a:ext cx="323557" cy="1645920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15532" y="2301935"/>
            <a:ext cx="323557" cy="3207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39089" y="3117861"/>
            <a:ext cx="323557" cy="239150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542102" y="5509369"/>
            <a:ext cx="35863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839975" y="1528212"/>
            <a:ext cx="0" cy="398115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230461" y="5537079"/>
            <a:ext cx="97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41211" y="5537079"/>
            <a:ext cx="97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7667754" y="5213522"/>
            <a:ext cx="1722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667754" y="4419571"/>
            <a:ext cx="1722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667754" y="3625623"/>
            <a:ext cx="1722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667754" y="2831675"/>
            <a:ext cx="1722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667754" y="2037727"/>
            <a:ext cx="1722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550315" y="1640753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550315" y="4816545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7550315" y="4022597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550315" y="3228649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550315" y="2434701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959471" y="1471476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59471" y="1858152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59471" y="2244828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59471" y="2631504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59471" y="3018180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59471" y="3404856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59471" y="3791532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59471" y="4178208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59471" y="4564884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59471" y="5338240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59471" y="4951560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31314" y="2029829"/>
            <a:ext cx="308215" cy="308215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266244" y="1997173"/>
            <a:ext cx="558572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31314" y="3502635"/>
            <a:ext cx="308215" cy="30821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66244" y="3469979"/>
            <a:ext cx="558572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31314" y="4849201"/>
            <a:ext cx="308215" cy="308215"/>
          </a:xfrm>
          <a:prstGeom prst="ellips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66244" y="4816545"/>
            <a:ext cx="558572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699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899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20" grpId="0"/>
      <p:bldP spid="2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61296" y="2769941"/>
            <a:ext cx="1382260" cy="1382260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73133" y="2742231"/>
            <a:ext cx="393895" cy="393895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373133" y="3733629"/>
            <a:ext cx="393895" cy="393895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49661" y="2742231"/>
            <a:ext cx="393895" cy="393895"/>
          </a:xfrm>
          <a:prstGeom prst="ellipse">
            <a:avLst/>
          </a:prstGeom>
          <a:solidFill>
            <a:srgbClr val="363737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349661" y="3733629"/>
            <a:ext cx="393895" cy="393895"/>
          </a:xfrm>
          <a:prstGeom prst="ellipse">
            <a:avLst/>
          </a:prstGeom>
          <a:solidFill>
            <a:srgbClr val="363737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stCxn id="10" idx="6"/>
          </p:cNvCxnSpPr>
          <p:nvPr/>
        </p:nvCxnSpPr>
        <p:spPr>
          <a:xfrm>
            <a:off x="6743556" y="2939179"/>
            <a:ext cx="426656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8" idx="2"/>
          </p:cNvCxnSpPr>
          <p:nvPr/>
        </p:nvCxnSpPr>
        <p:spPr>
          <a:xfrm>
            <a:off x="1106567" y="2939179"/>
            <a:ext cx="426656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2" idx="6"/>
          </p:cNvCxnSpPr>
          <p:nvPr/>
        </p:nvCxnSpPr>
        <p:spPr>
          <a:xfrm>
            <a:off x="6743556" y="3930577"/>
            <a:ext cx="426656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9" idx="2"/>
          </p:cNvCxnSpPr>
          <p:nvPr/>
        </p:nvCxnSpPr>
        <p:spPr>
          <a:xfrm>
            <a:off x="1082351" y="3930577"/>
            <a:ext cx="429078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106567" y="2080472"/>
            <a:ext cx="4362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72202" y="2080472"/>
            <a:ext cx="4337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06567" y="3966218"/>
            <a:ext cx="4362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72202" y="3966218"/>
            <a:ext cx="4337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3390" y="5392854"/>
            <a:ext cx="1132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 ABOUT THIS PART</a:t>
            </a:r>
            <a:endParaRPr lang="zh-CN" altLang="en-US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1505" y="5456961"/>
            <a:ext cx="95534" cy="21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21" grpId="0"/>
      <p:bldP spid="22" grpId="0"/>
      <p:bldP spid="23" grpId="0"/>
      <p:bldP spid="24" grpId="0"/>
      <p:bldP spid="25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69"/>
          <p:cNvGrpSpPr/>
          <p:nvPr/>
        </p:nvGrpSpPr>
        <p:grpSpPr bwMode="auto">
          <a:xfrm>
            <a:off x="705895" y="4072881"/>
            <a:ext cx="2263965" cy="2263965"/>
            <a:chOff x="241" y="2795"/>
            <a:chExt cx="1324" cy="1324"/>
          </a:xfrm>
        </p:grpSpPr>
        <p:sp>
          <p:nvSpPr>
            <p:cNvPr id="6" name="Line 34"/>
            <p:cNvSpPr>
              <a:spLocks noChangeShapeType="1"/>
            </p:cNvSpPr>
            <p:nvPr/>
          </p:nvSpPr>
          <p:spPr bwMode="auto">
            <a:xfrm>
              <a:off x="249" y="2795"/>
              <a:ext cx="363" cy="0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36"/>
            <p:cNvSpPr>
              <a:spLocks noChangeShapeType="1"/>
            </p:cNvSpPr>
            <p:nvPr/>
          </p:nvSpPr>
          <p:spPr bwMode="auto">
            <a:xfrm>
              <a:off x="249" y="2795"/>
              <a:ext cx="0" cy="363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37"/>
            <p:cNvSpPr>
              <a:spLocks noChangeShapeType="1"/>
            </p:cNvSpPr>
            <p:nvPr/>
          </p:nvSpPr>
          <p:spPr bwMode="auto">
            <a:xfrm>
              <a:off x="241" y="4118"/>
              <a:ext cx="363" cy="0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38"/>
            <p:cNvSpPr>
              <a:spLocks noChangeShapeType="1"/>
            </p:cNvSpPr>
            <p:nvPr/>
          </p:nvSpPr>
          <p:spPr bwMode="auto">
            <a:xfrm>
              <a:off x="241" y="3756"/>
              <a:ext cx="0" cy="363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51"/>
            <p:cNvSpPr>
              <a:spLocks noChangeShapeType="1"/>
            </p:cNvSpPr>
            <p:nvPr/>
          </p:nvSpPr>
          <p:spPr bwMode="auto">
            <a:xfrm>
              <a:off x="1202" y="4110"/>
              <a:ext cx="363" cy="0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54"/>
            <p:cNvSpPr>
              <a:spLocks noChangeShapeType="1"/>
            </p:cNvSpPr>
            <p:nvPr/>
          </p:nvSpPr>
          <p:spPr bwMode="auto">
            <a:xfrm>
              <a:off x="1565" y="3748"/>
              <a:ext cx="0" cy="363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61"/>
            <p:cNvSpPr>
              <a:spLocks noChangeShapeType="1"/>
            </p:cNvSpPr>
            <p:nvPr/>
          </p:nvSpPr>
          <p:spPr bwMode="auto">
            <a:xfrm>
              <a:off x="1202" y="2795"/>
              <a:ext cx="363" cy="0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62"/>
            <p:cNvSpPr>
              <a:spLocks noChangeShapeType="1"/>
            </p:cNvSpPr>
            <p:nvPr/>
          </p:nvSpPr>
          <p:spPr bwMode="auto">
            <a:xfrm>
              <a:off x="1565" y="2795"/>
              <a:ext cx="0" cy="363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" name="Text Box 65"/>
          <p:cNvSpPr txBox="1">
            <a:spLocks noChangeArrowheads="1"/>
          </p:cNvSpPr>
          <p:nvPr/>
        </p:nvSpPr>
        <p:spPr bwMode="auto">
          <a:xfrm>
            <a:off x="3056423" y="5494538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HERE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66"/>
          <p:cNvSpPr txBox="1">
            <a:spLocks noChangeArrowheads="1"/>
          </p:cNvSpPr>
          <p:nvPr/>
        </p:nvSpPr>
        <p:spPr bwMode="auto">
          <a:xfrm>
            <a:off x="3056423" y="5020652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HERE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67"/>
          <p:cNvSpPr txBox="1">
            <a:spLocks noChangeArrowheads="1"/>
          </p:cNvSpPr>
          <p:nvPr/>
        </p:nvSpPr>
        <p:spPr bwMode="auto">
          <a:xfrm>
            <a:off x="3056423" y="4546767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HERE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68"/>
          <p:cNvSpPr txBox="1">
            <a:spLocks noChangeArrowheads="1"/>
          </p:cNvSpPr>
          <p:nvPr/>
        </p:nvSpPr>
        <p:spPr bwMode="auto">
          <a:xfrm>
            <a:off x="3056423" y="4072881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CLICK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65"/>
          <p:cNvSpPr txBox="1">
            <a:spLocks noChangeArrowheads="1"/>
          </p:cNvSpPr>
          <p:nvPr/>
        </p:nvSpPr>
        <p:spPr bwMode="auto">
          <a:xfrm>
            <a:off x="3056423" y="5968423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CLICK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HERE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3"/>
          <p:cNvSpPr>
            <a:spLocks noChangeArrowheads="1"/>
          </p:cNvSpPr>
          <p:nvPr/>
        </p:nvSpPr>
        <p:spPr bwMode="auto">
          <a:xfrm>
            <a:off x="788617" y="4156442"/>
            <a:ext cx="2094680" cy="2094680"/>
          </a:xfrm>
          <a:prstGeom prst="rect">
            <a:avLst/>
          </a:prstGeom>
          <a:solidFill>
            <a:srgbClr val="FFC000">
              <a:alpha val="80000"/>
            </a:srgbClr>
          </a:solidFill>
          <a:ln w="9525" algn="ctr">
            <a:solidFill>
              <a:srgbClr val="FFC000"/>
            </a:solidFill>
            <a:miter lim="800000"/>
          </a:ln>
          <a:effectLst/>
        </p:spPr>
        <p:txBody>
          <a:bodyPr wrap="none" anchor="ctr"/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609" y="1672278"/>
            <a:ext cx="1862706" cy="1862706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95609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7998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459884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95609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95609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729125" y="1672278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908893" y="1672278"/>
            <a:ext cx="1862706" cy="186270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908893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91282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673168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2908893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26" name="矩形 25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908893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942409" y="1672278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5122175" y="1672278"/>
            <a:ext cx="1862706" cy="186270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122175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04564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886450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122175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35" name="矩形 34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122175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155691" y="1672278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7335457" y="1672278"/>
            <a:ext cx="1862706" cy="186270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335457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017846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99732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7335457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7335457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9365491" y="1672278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9545257" y="1672278"/>
            <a:ext cx="1862706" cy="186270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9545257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227646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0309532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9545257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53" name="矩形 52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9545257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25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2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2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1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25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3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75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975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75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175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225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2750"/>
                            </p:stCondLst>
                            <p:childTnLst>
                              <p:par>
                                <p:cTn id="1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375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25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3000"/>
                            </p:stCondLst>
                            <p:childTnLst>
                              <p:par>
                                <p:cTn id="1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6" grpId="0"/>
      <p:bldP spid="21" grpId="0" animBg="1"/>
      <p:bldP spid="22" grpId="0"/>
      <p:bldP spid="23" grpId="0"/>
      <p:bldP spid="28" grpId="0"/>
      <p:bldP spid="30" grpId="0" animBg="1"/>
      <p:bldP spid="31" grpId="0"/>
      <p:bldP spid="32" grpId="0"/>
      <p:bldP spid="37" grpId="0"/>
      <p:bldP spid="39" grpId="0" animBg="1"/>
      <p:bldP spid="40" grpId="0"/>
      <p:bldP spid="41" grpId="0"/>
      <p:bldP spid="46" grpId="0"/>
      <p:bldP spid="48" grpId="0" animBg="1"/>
      <p:bldP spid="49" grpId="0"/>
      <p:bldP spid="50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39465" y="148001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加号 7"/>
          <p:cNvSpPr/>
          <p:nvPr/>
        </p:nvSpPr>
        <p:spPr>
          <a:xfrm>
            <a:off x="1379918" y="161789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减号 8"/>
          <p:cNvSpPr/>
          <p:nvPr/>
        </p:nvSpPr>
        <p:spPr>
          <a:xfrm>
            <a:off x="3204564" y="161789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392482" y="148001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加号 11"/>
          <p:cNvSpPr/>
          <p:nvPr/>
        </p:nvSpPr>
        <p:spPr>
          <a:xfrm>
            <a:off x="5032935" y="161789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减号 12"/>
          <p:cNvSpPr/>
          <p:nvPr/>
        </p:nvSpPr>
        <p:spPr>
          <a:xfrm>
            <a:off x="6857581" y="161789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减号 13"/>
          <p:cNvSpPr/>
          <p:nvPr/>
        </p:nvSpPr>
        <p:spPr>
          <a:xfrm>
            <a:off x="1379919" y="388708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567837" y="374920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加号 19"/>
          <p:cNvSpPr/>
          <p:nvPr/>
        </p:nvSpPr>
        <p:spPr>
          <a:xfrm>
            <a:off x="3208290" y="388708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减号 20"/>
          <p:cNvSpPr/>
          <p:nvPr/>
        </p:nvSpPr>
        <p:spPr>
          <a:xfrm>
            <a:off x="5035441" y="388708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223359" y="374920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加号 22"/>
          <p:cNvSpPr/>
          <p:nvPr/>
        </p:nvSpPr>
        <p:spPr>
          <a:xfrm>
            <a:off x="6863812" y="388708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9465" y="218279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92482" y="218279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64110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17127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9465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92482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64110" y="2154420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17127" y="2154420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8041772" y="148001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加号 32"/>
          <p:cNvSpPr/>
          <p:nvPr/>
        </p:nvSpPr>
        <p:spPr>
          <a:xfrm>
            <a:off x="8682225" y="161789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减号 33"/>
          <p:cNvSpPr/>
          <p:nvPr/>
        </p:nvSpPr>
        <p:spPr>
          <a:xfrm>
            <a:off x="10506871" y="161789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减号 34"/>
          <p:cNvSpPr/>
          <p:nvPr/>
        </p:nvSpPr>
        <p:spPr>
          <a:xfrm>
            <a:off x="8684731" y="388708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9872649" y="374920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加号 36"/>
          <p:cNvSpPr/>
          <p:nvPr/>
        </p:nvSpPr>
        <p:spPr>
          <a:xfrm>
            <a:off x="10513102" y="388708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41772" y="218279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866417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41772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66417" y="2154420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609672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8" name="椭圆 7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73903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12" name="椭圆 11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饼形 12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38134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16" name="椭圆 15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02365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22" name="椭圆 21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66596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25" name="椭圆 24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30827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28" name="椭圆 27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95058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31" name="椭圆 30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饼形 31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59289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34" name="椭圆 33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23520" y="2296787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37" name="椭圆 36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饼形 37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87748" y="2296787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40" name="椭圆 39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09672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43" name="椭圆 42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饼形 43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73903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46" name="椭圆 45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饼形 46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738134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49" name="椭圆 48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02365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52" name="椭圆 51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饼形 52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66596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55" name="椭圆 54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430827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58" name="椭圆 57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饼形 58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995058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61" name="椭圆 60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559289" y="2834541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64" name="椭圆 63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饼形 64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123520" y="2834541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67" name="椭圆 66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87748" y="2834541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70" name="椭圆 69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饼形 70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455576" y="2090313"/>
            <a:ext cx="31341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8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506709" y="4106328"/>
            <a:ext cx="924215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SENTENCES ABOUT THIS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59558" y="2006791"/>
            <a:ext cx="2306472" cy="2961150"/>
            <a:chOff x="668740" y="2006635"/>
            <a:chExt cx="2306472" cy="2961150"/>
          </a:xfrm>
        </p:grpSpPr>
        <p:sp>
          <p:nvSpPr>
            <p:cNvPr id="8" name="矩形 7"/>
            <p:cNvSpPr/>
            <p:nvPr/>
          </p:nvSpPr>
          <p:spPr>
            <a:xfrm>
              <a:off x="668740" y="2006635"/>
              <a:ext cx="2306472" cy="29611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91570" y="3029803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91570" y="4080681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68740" y="2197654"/>
              <a:ext cx="2306472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SUBTITLE 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 HERE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8740" y="3142684"/>
              <a:ext cx="23064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DESCRIPTION SENTENTS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59558" y="1938138"/>
            <a:ext cx="2306472" cy="81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2388" y="4435679"/>
            <a:ext cx="2074460" cy="4094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09585" y="2006791"/>
            <a:ext cx="2306472" cy="2961150"/>
            <a:chOff x="668740" y="2006635"/>
            <a:chExt cx="2306472" cy="2961150"/>
          </a:xfrm>
        </p:grpSpPr>
        <p:sp>
          <p:nvSpPr>
            <p:cNvPr id="21" name="矩形 20"/>
            <p:cNvSpPr/>
            <p:nvPr/>
          </p:nvSpPr>
          <p:spPr>
            <a:xfrm>
              <a:off x="668740" y="2006635"/>
              <a:ext cx="2306472" cy="29611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791570" y="3029803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91570" y="4080681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668740" y="2197654"/>
              <a:ext cx="2306472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SUBTITLE 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 HERE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8740" y="3142684"/>
              <a:ext cx="23064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DESCRIPTION SENTENTS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309585" y="1938138"/>
            <a:ext cx="2306472" cy="81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32415" y="4435679"/>
            <a:ext cx="2074460" cy="4094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182442" y="2006791"/>
            <a:ext cx="2306472" cy="2961150"/>
            <a:chOff x="668740" y="2006635"/>
            <a:chExt cx="2306472" cy="2961150"/>
          </a:xfrm>
        </p:grpSpPr>
        <p:sp>
          <p:nvSpPr>
            <p:cNvPr id="29" name="矩形 28"/>
            <p:cNvSpPr/>
            <p:nvPr/>
          </p:nvSpPr>
          <p:spPr>
            <a:xfrm>
              <a:off x="668740" y="2006635"/>
              <a:ext cx="2306472" cy="29611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91570" y="3029803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91570" y="4080681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668740" y="2197654"/>
              <a:ext cx="2306472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SUBTITLE 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 HERE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68740" y="3142684"/>
              <a:ext cx="23064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DESCRIPTION SENTENTS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182442" y="1938138"/>
            <a:ext cx="2306472" cy="81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05272" y="4435679"/>
            <a:ext cx="2074460" cy="4094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178129" y="2006791"/>
            <a:ext cx="2306472" cy="2961150"/>
            <a:chOff x="668740" y="2006635"/>
            <a:chExt cx="2306472" cy="2961150"/>
          </a:xfrm>
        </p:grpSpPr>
        <p:sp>
          <p:nvSpPr>
            <p:cNvPr id="37" name="矩形 36"/>
            <p:cNvSpPr/>
            <p:nvPr/>
          </p:nvSpPr>
          <p:spPr>
            <a:xfrm>
              <a:off x="668740" y="2006635"/>
              <a:ext cx="2306472" cy="29611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91570" y="3029803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91570" y="4080681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668740" y="2197654"/>
              <a:ext cx="2306472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SUBTITLE 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 HERE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68740" y="3142684"/>
              <a:ext cx="23064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DESCRIPTION SENTENTS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9178129" y="1938138"/>
            <a:ext cx="2306472" cy="81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00959" y="4435679"/>
            <a:ext cx="2074460" cy="4094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13390" y="5392854"/>
            <a:ext cx="1132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 ABOUT THIS PART</a:t>
            </a:r>
            <a:endParaRPr lang="zh-CN" altLang="en-US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1505" y="5456961"/>
            <a:ext cx="95534" cy="21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3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26" grpId="0" animBg="1"/>
      <p:bldP spid="27" grpId="0" animBg="1"/>
      <p:bldP spid="34" grpId="0" animBg="1"/>
      <p:bldP spid="35" grpId="0" animBg="1"/>
      <p:bldP spid="42" grpId="0" animBg="1"/>
      <p:bldP spid="43" grpId="0" animBg="1"/>
      <p:bldP spid="44" grpId="0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066" y="2114550"/>
            <a:ext cx="3600534" cy="360053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33850" y="2057400"/>
            <a:ext cx="6599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33850" y="2514660"/>
            <a:ext cx="7781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THIS IS A SUMMARY PART. CLICK HERE TO ADD YOUR DESCRIPTION SENTENCES ABOUT THIS PART.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5400" y="3715228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5400" y="4852387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5400" y="4084560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05400" y="5221719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48150" y="4857834"/>
            <a:ext cx="857250" cy="8572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48150" y="3752934"/>
            <a:ext cx="857250" cy="8572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4469930" y="4001559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4486506" y="5106459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938891" y="3715228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38891" y="4852387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8891" y="4084560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38891" y="5221719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81641" y="4857834"/>
            <a:ext cx="857250" cy="8572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081641" y="3752934"/>
            <a:ext cx="857250" cy="8572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>
            <a:spLocks noChangeAspect="1"/>
          </p:cNvSpPr>
          <p:nvPr/>
        </p:nvSpPr>
        <p:spPr>
          <a:xfrm>
            <a:off x="8343900" y="3996039"/>
            <a:ext cx="349825" cy="360000"/>
          </a:xfrm>
          <a:custGeom>
            <a:avLst/>
            <a:gdLst>
              <a:gd name="connsiteX0" fmla="*/ 1913593 w 4735848"/>
              <a:gd name="connsiteY0" fmla="*/ 451664 h 4873594"/>
              <a:gd name="connsiteX1" fmla="*/ 874786 w 4735848"/>
              <a:gd name="connsiteY1" fmla="*/ 881952 h 4873594"/>
              <a:gd name="connsiteX2" fmla="*/ 444498 w 4735848"/>
              <a:gd name="connsiteY2" fmla="*/ 1920759 h 4873594"/>
              <a:gd name="connsiteX3" fmla="*/ 1913592 w 4735848"/>
              <a:gd name="connsiteY3" fmla="*/ 1920759 h 4873594"/>
              <a:gd name="connsiteX4" fmla="*/ 1913593 w 4735848"/>
              <a:gd name="connsiteY4" fmla="*/ 451664 h 4873594"/>
              <a:gd name="connsiteX5" fmla="*/ 2518011 w 4735848"/>
              <a:gd name="connsiteY5" fmla="*/ 438017 h 4873594"/>
              <a:gd name="connsiteX6" fmla="*/ 4575743 w 4735848"/>
              <a:gd name="connsiteY6" fmla="*/ 1828610 h 4873594"/>
              <a:gd name="connsiteX7" fmla="*/ 4052974 w 4735848"/>
              <a:gd name="connsiteY7" fmla="*/ 4256515 h 4873594"/>
              <a:gd name="connsiteX8" fmla="*/ 1605283 w 4735848"/>
              <a:gd name="connsiteY8" fmla="*/ 4677015 h 4873594"/>
              <a:gd name="connsiteX9" fmla="*/ 302200 w 4735848"/>
              <a:gd name="connsiteY9" fmla="*/ 2562782 h 4873594"/>
              <a:gd name="connsiteX10" fmla="*/ 648266 w 4735848"/>
              <a:gd name="connsiteY10" fmla="*/ 2577306 h 4873594"/>
              <a:gd name="connsiteX11" fmla="*/ 1747834 w 4735848"/>
              <a:gd name="connsiteY11" fmla="*/ 4361339 h 4873594"/>
              <a:gd name="connsiteX12" fmla="*/ 3813244 w 4735848"/>
              <a:gd name="connsiteY12" fmla="*/ 4006513 h 4873594"/>
              <a:gd name="connsiteX13" fmla="*/ 4254367 w 4735848"/>
              <a:gd name="connsiteY13" fmla="*/ 1957798 h 4873594"/>
              <a:gd name="connsiteX14" fmla="*/ 2518012 w 4735848"/>
              <a:gd name="connsiteY14" fmla="*/ 784388 h 4873594"/>
              <a:gd name="connsiteX15" fmla="*/ 2251880 w 4735848"/>
              <a:gd name="connsiteY15" fmla="*/ 0 h 4873594"/>
              <a:gd name="connsiteX16" fmla="*/ 2251880 w 4735848"/>
              <a:gd name="connsiteY16" fmla="*/ 2251879 h 4873594"/>
              <a:gd name="connsiteX17" fmla="*/ 0 w 4735848"/>
              <a:gd name="connsiteY17" fmla="*/ 2251880 h 4873594"/>
              <a:gd name="connsiteX18" fmla="*/ 659560 w 4735848"/>
              <a:gd name="connsiteY18" fmla="*/ 659560 h 4873594"/>
              <a:gd name="connsiteX19" fmla="*/ 2251880 w 4735848"/>
              <a:gd name="connsiteY19" fmla="*/ 0 h 48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35848" h="4873594">
                <a:moveTo>
                  <a:pt x="1913593" y="451664"/>
                </a:moveTo>
                <a:cubicBezTo>
                  <a:pt x="1523965" y="451664"/>
                  <a:pt x="1150295" y="606443"/>
                  <a:pt x="874786" y="881952"/>
                </a:cubicBezTo>
                <a:cubicBezTo>
                  <a:pt x="599277" y="1157461"/>
                  <a:pt x="444498" y="1531131"/>
                  <a:pt x="444498" y="1920759"/>
                </a:cubicBezTo>
                <a:lnTo>
                  <a:pt x="1913592" y="1920759"/>
                </a:lnTo>
                <a:cubicBezTo>
                  <a:pt x="1913592" y="1431061"/>
                  <a:pt x="1913593" y="941362"/>
                  <a:pt x="1913593" y="451664"/>
                </a:cubicBezTo>
                <a:close/>
                <a:moveTo>
                  <a:pt x="2518011" y="438017"/>
                </a:moveTo>
                <a:cubicBezTo>
                  <a:pt x="3423484" y="438017"/>
                  <a:pt x="4238024" y="988475"/>
                  <a:pt x="4575743" y="1828610"/>
                </a:cubicBezTo>
                <a:cubicBezTo>
                  <a:pt x="4913461" y="2668746"/>
                  <a:pt x="4706527" y="3629817"/>
                  <a:pt x="4052974" y="4256515"/>
                </a:cubicBezTo>
                <a:cubicBezTo>
                  <a:pt x="3399422" y="4883213"/>
                  <a:pt x="2430518" y="5049665"/>
                  <a:pt x="1605283" y="4677015"/>
                </a:cubicBezTo>
                <a:cubicBezTo>
                  <a:pt x="780048" y="4304364"/>
                  <a:pt x="264230" y="3467458"/>
                  <a:pt x="302200" y="2562782"/>
                </a:cubicBezTo>
                <a:lnTo>
                  <a:pt x="648266" y="2577306"/>
                </a:lnTo>
                <a:cubicBezTo>
                  <a:pt x="616227" y="3340690"/>
                  <a:pt x="1051484" y="4046888"/>
                  <a:pt x="1747834" y="4361339"/>
                </a:cubicBezTo>
                <a:cubicBezTo>
                  <a:pt x="2444184" y="4675789"/>
                  <a:pt x="3261764" y="4535333"/>
                  <a:pt x="3813244" y="4006513"/>
                </a:cubicBezTo>
                <a:cubicBezTo>
                  <a:pt x="4364725" y="3477693"/>
                  <a:pt x="4539341" y="2666722"/>
                  <a:pt x="4254367" y="1957798"/>
                </a:cubicBezTo>
                <a:cubicBezTo>
                  <a:pt x="3969393" y="1248875"/>
                  <a:pt x="3282068" y="784388"/>
                  <a:pt x="2518012" y="784388"/>
                </a:cubicBezTo>
                <a:close/>
                <a:moveTo>
                  <a:pt x="2251880" y="0"/>
                </a:moveTo>
                <a:lnTo>
                  <a:pt x="2251880" y="2251879"/>
                </a:lnTo>
                <a:lnTo>
                  <a:pt x="0" y="2251880"/>
                </a:lnTo>
                <a:cubicBezTo>
                  <a:pt x="0" y="1654644"/>
                  <a:pt x="237251" y="1081869"/>
                  <a:pt x="659560" y="659560"/>
                </a:cubicBezTo>
                <a:cubicBezTo>
                  <a:pt x="1081870" y="237250"/>
                  <a:pt x="1654644" y="-1"/>
                  <a:pt x="2251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 29"/>
          <p:cNvSpPr>
            <a:spLocks noChangeAspect="1"/>
          </p:cNvSpPr>
          <p:nvPr/>
        </p:nvSpPr>
        <p:spPr>
          <a:xfrm>
            <a:off x="8343900" y="5103847"/>
            <a:ext cx="360772" cy="360000"/>
          </a:xfrm>
          <a:custGeom>
            <a:avLst/>
            <a:gdLst>
              <a:gd name="connsiteX0" fmla="*/ 816378 w 5074852"/>
              <a:gd name="connsiteY0" fmla="*/ 3584162 h 5063990"/>
              <a:gd name="connsiteX1" fmla="*/ 494757 w 5074852"/>
              <a:gd name="connsiteY1" fmla="*/ 4562500 h 5063990"/>
              <a:gd name="connsiteX2" fmla="*/ 1522998 w 5074852"/>
              <a:gd name="connsiteY2" fmla="*/ 4251342 h 5063990"/>
              <a:gd name="connsiteX3" fmla="*/ 1446260 w 5074852"/>
              <a:gd name="connsiteY3" fmla="*/ 4131002 h 5063990"/>
              <a:gd name="connsiteX4" fmla="*/ 923382 w 5074852"/>
              <a:gd name="connsiteY4" fmla="*/ 3642561 h 5063990"/>
              <a:gd name="connsiteX5" fmla="*/ 3542907 w 5074852"/>
              <a:gd name="connsiteY5" fmla="*/ 705484 h 5063990"/>
              <a:gd name="connsiteX6" fmla="*/ 985516 w 5074852"/>
              <a:gd name="connsiteY6" fmla="*/ 3262875 h 5063990"/>
              <a:gd name="connsiteX7" fmla="*/ 1113448 w 5074852"/>
              <a:gd name="connsiteY7" fmla="*/ 3332695 h 5063990"/>
              <a:gd name="connsiteX8" fmla="*/ 1742481 w 5074852"/>
              <a:gd name="connsiteY8" fmla="*/ 3920299 h 5063990"/>
              <a:gd name="connsiteX9" fmla="*/ 1832850 w 5074852"/>
              <a:gd name="connsiteY9" fmla="*/ 4062016 h 5063990"/>
              <a:gd name="connsiteX10" fmla="*/ 4417890 w 5074852"/>
              <a:gd name="connsiteY10" fmla="*/ 1476978 h 5063990"/>
              <a:gd name="connsiteX11" fmla="*/ 4415770 w 5074852"/>
              <a:gd name="connsiteY11" fmla="*/ 1472766 h 5063990"/>
              <a:gd name="connsiteX12" fmla="*/ 3636524 w 5074852"/>
              <a:gd name="connsiteY12" fmla="*/ 744840 h 5063990"/>
              <a:gd name="connsiteX13" fmla="*/ 4176835 w 5074852"/>
              <a:gd name="connsiteY13" fmla="*/ 341562 h 5063990"/>
              <a:gd name="connsiteX14" fmla="*/ 3853383 w 5074852"/>
              <a:gd name="connsiteY14" fmla="*/ 434650 h 5063990"/>
              <a:gd name="connsiteX15" fmla="*/ 3842392 w 5074852"/>
              <a:gd name="connsiteY15" fmla="*/ 443598 h 5063990"/>
              <a:gd name="connsiteX16" fmla="*/ 3985575 w 5074852"/>
              <a:gd name="connsiteY16" fmla="*/ 521743 h 5063990"/>
              <a:gd name="connsiteX17" fmla="*/ 4614609 w 5074852"/>
              <a:gd name="connsiteY17" fmla="*/ 1109348 h 5063990"/>
              <a:gd name="connsiteX18" fmla="*/ 4661937 w 5074852"/>
              <a:gd name="connsiteY18" fmla="*/ 1183566 h 5063990"/>
              <a:gd name="connsiteX19" fmla="*/ 4671494 w 5074852"/>
              <a:gd name="connsiteY19" fmla="*/ 1167546 h 5063990"/>
              <a:gd name="connsiteX20" fmla="*/ 4721960 w 5074852"/>
              <a:gd name="connsiteY20" fmla="*/ 796243 h 5063990"/>
              <a:gd name="connsiteX21" fmla="*/ 4328896 w 5074852"/>
              <a:gd name="connsiteY21" fmla="*/ 365548 h 5063990"/>
              <a:gd name="connsiteX22" fmla="*/ 4176835 w 5074852"/>
              <a:gd name="connsiteY22" fmla="*/ 341562 h 5063990"/>
              <a:gd name="connsiteX23" fmla="*/ 4183824 w 5074852"/>
              <a:gd name="connsiteY23" fmla="*/ 189 h 5063990"/>
              <a:gd name="connsiteX24" fmla="*/ 4427259 w 5074852"/>
              <a:gd name="connsiteY24" fmla="*/ 38588 h 5063990"/>
              <a:gd name="connsiteX25" fmla="*/ 5056526 w 5074852"/>
              <a:gd name="connsiteY25" fmla="*/ 728098 h 5063990"/>
              <a:gd name="connsiteX26" fmla="*/ 4913426 w 5074852"/>
              <a:gd name="connsiteY26" fmla="*/ 1426963 h 5063990"/>
              <a:gd name="connsiteX27" fmla="*/ 4897039 w 5074852"/>
              <a:gd name="connsiteY27" fmla="*/ 1447543 h 5063990"/>
              <a:gd name="connsiteX28" fmla="*/ 4901285 w 5074852"/>
              <a:gd name="connsiteY28" fmla="*/ 1451788 h 5063990"/>
              <a:gd name="connsiteX29" fmla="*/ 4863862 w 5074852"/>
              <a:gd name="connsiteY29" fmla="*/ 1489211 h 5063990"/>
              <a:gd name="connsiteX30" fmla="*/ 4837026 w 5074852"/>
              <a:gd name="connsiteY30" fmla="*/ 1522915 h 5063990"/>
              <a:gd name="connsiteX31" fmla="*/ 4747085 w 5074852"/>
              <a:gd name="connsiteY31" fmla="*/ 1608804 h 5063990"/>
              <a:gd name="connsiteX32" fmla="*/ 4745805 w 5074852"/>
              <a:gd name="connsiteY32" fmla="*/ 1607267 h 5063990"/>
              <a:gd name="connsiteX33" fmla="*/ 1881323 w 5074852"/>
              <a:gd name="connsiteY33" fmla="*/ 4471749 h 5063990"/>
              <a:gd name="connsiteX34" fmla="*/ 1884004 w 5074852"/>
              <a:gd name="connsiteY34" fmla="*/ 4480607 h 5063990"/>
              <a:gd name="connsiteX35" fmla="*/ 1867459 w 5074852"/>
              <a:gd name="connsiteY35" fmla="*/ 4485614 h 5063990"/>
              <a:gd name="connsiteX36" fmla="*/ 1850684 w 5074852"/>
              <a:gd name="connsiteY36" fmla="*/ 4502388 h 5063990"/>
              <a:gd name="connsiteX37" fmla="*/ 1841703 w 5074852"/>
              <a:gd name="connsiteY37" fmla="*/ 4493407 h 5063990"/>
              <a:gd name="connsiteX38" fmla="*/ 598435 w 5074852"/>
              <a:gd name="connsiteY38" fmla="*/ 4869636 h 5063990"/>
              <a:gd name="connsiteX39" fmla="*/ 0 w 5074852"/>
              <a:gd name="connsiteY39" fmla="*/ 5063990 h 5063990"/>
              <a:gd name="connsiteX40" fmla="*/ 95240 w 5074852"/>
              <a:gd name="connsiteY40" fmla="*/ 4745484 h 5063990"/>
              <a:gd name="connsiteX41" fmla="*/ 93708 w 5074852"/>
              <a:gd name="connsiteY41" fmla="*/ 4744980 h 5063990"/>
              <a:gd name="connsiteX42" fmla="*/ 112315 w 5074852"/>
              <a:gd name="connsiteY42" fmla="*/ 4688384 h 5063990"/>
              <a:gd name="connsiteX43" fmla="*/ 166429 w 5074852"/>
              <a:gd name="connsiteY43" fmla="*/ 4507414 h 5063990"/>
              <a:gd name="connsiteX44" fmla="*/ 170700 w 5074852"/>
              <a:gd name="connsiteY44" fmla="*/ 4510779 h 5063990"/>
              <a:gd name="connsiteX45" fmla="*/ 604148 w 5074852"/>
              <a:gd name="connsiteY45" fmla="*/ 3192281 h 5063990"/>
              <a:gd name="connsiteX46" fmla="*/ 601026 w 5074852"/>
              <a:gd name="connsiteY46" fmla="*/ 3189159 h 5063990"/>
              <a:gd name="connsiteX47" fmla="*/ 607205 w 5074852"/>
              <a:gd name="connsiteY47" fmla="*/ 3182980 h 5063990"/>
              <a:gd name="connsiteX48" fmla="*/ 610885 w 5074852"/>
              <a:gd name="connsiteY48" fmla="*/ 3171785 h 5063990"/>
              <a:gd name="connsiteX49" fmla="*/ 616540 w 5074852"/>
              <a:gd name="connsiteY49" fmla="*/ 3173645 h 5063990"/>
              <a:gd name="connsiteX50" fmla="*/ 3522874 w 5074852"/>
              <a:gd name="connsiteY50" fmla="*/ 267311 h 5063990"/>
              <a:gd name="connsiteX51" fmla="*/ 3522007 w 5074852"/>
              <a:gd name="connsiteY51" fmla="*/ 266444 h 5063990"/>
              <a:gd name="connsiteX52" fmla="*/ 3539763 w 5074852"/>
              <a:gd name="connsiteY52" fmla="*/ 250422 h 5063990"/>
              <a:gd name="connsiteX53" fmla="*/ 3548848 w 5074852"/>
              <a:gd name="connsiteY53" fmla="*/ 241337 h 5063990"/>
              <a:gd name="connsiteX54" fmla="*/ 3549314 w 5074852"/>
              <a:gd name="connsiteY54" fmla="*/ 241803 h 5063990"/>
              <a:gd name="connsiteX55" fmla="*/ 3591419 w 5074852"/>
              <a:gd name="connsiteY55" fmla="*/ 203809 h 5063990"/>
              <a:gd name="connsiteX56" fmla="*/ 4183824 w 5074852"/>
              <a:gd name="connsiteY56" fmla="*/ 189 h 506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74852" h="5063990">
                <a:moveTo>
                  <a:pt x="816378" y="3584162"/>
                </a:moveTo>
                <a:lnTo>
                  <a:pt x="494757" y="4562500"/>
                </a:lnTo>
                <a:lnTo>
                  <a:pt x="1522998" y="4251342"/>
                </a:lnTo>
                <a:lnTo>
                  <a:pt x="1446260" y="4131002"/>
                </a:lnTo>
                <a:cubicBezTo>
                  <a:pt x="1306625" y="3934700"/>
                  <a:pt x="1128728" y="3768520"/>
                  <a:pt x="923382" y="3642561"/>
                </a:cubicBezTo>
                <a:close/>
                <a:moveTo>
                  <a:pt x="3542907" y="705484"/>
                </a:moveTo>
                <a:lnTo>
                  <a:pt x="985516" y="3262875"/>
                </a:lnTo>
                <a:lnTo>
                  <a:pt x="1113448" y="3332695"/>
                </a:lnTo>
                <a:cubicBezTo>
                  <a:pt x="1360483" y="3484226"/>
                  <a:pt x="1574498" y="3684145"/>
                  <a:pt x="1742481" y="3920299"/>
                </a:cubicBezTo>
                <a:lnTo>
                  <a:pt x="1832850" y="4062016"/>
                </a:lnTo>
                <a:lnTo>
                  <a:pt x="4417890" y="1476978"/>
                </a:lnTo>
                <a:lnTo>
                  <a:pt x="4415770" y="1472766"/>
                </a:lnTo>
                <a:cubicBezTo>
                  <a:pt x="4236029" y="1156670"/>
                  <a:pt x="3964114" y="902663"/>
                  <a:pt x="3636524" y="744840"/>
                </a:cubicBezTo>
                <a:close/>
                <a:moveTo>
                  <a:pt x="4176835" y="341562"/>
                </a:moveTo>
                <a:cubicBezTo>
                  <a:pt x="4062433" y="339228"/>
                  <a:pt x="3949500" y="371545"/>
                  <a:pt x="3853383" y="434650"/>
                </a:cubicBezTo>
                <a:lnTo>
                  <a:pt x="3842392" y="443598"/>
                </a:lnTo>
                <a:lnTo>
                  <a:pt x="3985575" y="521743"/>
                </a:lnTo>
                <a:cubicBezTo>
                  <a:pt x="4232611" y="673273"/>
                  <a:pt x="4446625" y="873192"/>
                  <a:pt x="4614609" y="1109348"/>
                </a:cubicBezTo>
                <a:lnTo>
                  <a:pt x="4661937" y="1183566"/>
                </a:lnTo>
                <a:lnTo>
                  <a:pt x="4671494" y="1167546"/>
                </a:lnTo>
                <a:cubicBezTo>
                  <a:pt x="4728833" y="1054946"/>
                  <a:pt x="4748054" y="924352"/>
                  <a:pt x="4721960" y="796243"/>
                </a:cubicBezTo>
                <a:cubicBezTo>
                  <a:pt x="4680210" y="591268"/>
                  <a:pt x="4529210" y="425811"/>
                  <a:pt x="4328896" y="365548"/>
                </a:cubicBezTo>
                <a:cubicBezTo>
                  <a:pt x="4278817" y="350482"/>
                  <a:pt x="4227681" y="342599"/>
                  <a:pt x="4176835" y="341562"/>
                </a:cubicBezTo>
                <a:close/>
                <a:moveTo>
                  <a:pt x="4183824" y="189"/>
                </a:moveTo>
                <a:cubicBezTo>
                  <a:pt x="4265224" y="1850"/>
                  <a:pt x="4347087" y="14469"/>
                  <a:pt x="4427259" y="38588"/>
                </a:cubicBezTo>
                <a:cubicBezTo>
                  <a:pt x="4747948" y="135065"/>
                  <a:pt x="4989688" y="399949"/>
                  <a:pt x="5056526" y="728098"/>
                </a:cubicBezTo>
                <a:cubicBezTo>
                  <a:pt x="5106655" y="974209"/>
                  <a:pt x="5052319" y="1226049"/>
                  <a:pt x="4913426" y="1426963"/>
                </a:cubicBezTo>
                <a:lnTo>
                  <a:pt x="4897039" y="1447543"/>
                </a:lnTo>
                <a:lnTo>
                  <a:pt x="4901285" y="1451788"/>
                </a:lnTo>
                <a:lnTo>
                  <a:pt x="4863862" y="1489211"/>
                </a:lnTo>
                <a:lnTo>
                  <a:pt x="4837026" y="1522915"/>
                </a:lnTo>
                <a:cubicBezTo>
                  <a:pt x="4809271" y="1553308"/>
                  <a:pt x="4779260" y="1582027"/>
                  <a:pt x="4747085" y="1608804"/>
                </a:cubicBezTo>
                <a:lnTo>
                  <a:pt x="4745805" y="1607267"/>
                </a:lnTo>
                <a:lnTo>
                  <a:pt x="1881323" y="4471749"/>
                </a:lnTo>
                <a:lnTo>
                  <a:pt x="1884004" y="4480607"/>
                </a:lnTo>
                <a:lnTo>
                  <a:pt x="1867459" y="4485614"/>
                </a:lnTo>
                <a:lnTo>
                  <a:pt x="1850684" y="4502388"/>
                </a:lnTo>
                <a:lnTo>
                  <a:pt x="1841703" y="4493407"/>
                </a:lnTo>
                <a:lnTo>
                  <a:pt x="598435" y="4869636"/>
                </a:lnTo>
                <a:lnTo>
                  <a:pt x="0" y="5063990"/>
                </a:lnTo>
                <a:lnTo>
                  <a:pt x="95240" y="4745484"/>
                </a:lnTo>
                <a:lnTo>
                  <a:pt x="93708" y="4744980"/>
                </a:lnTo>
                <a:lnTo>
                  <a:pt x="112315" y="4688384"/>
                </a:lnTo>
                <a:lnTo>
                  <a:pt x="166429" y="4507414"/>
                </a:lnTo>
                <a:lnTo>
                  <a:pt x="170700" y="4510779"/>
                </a:lnTo>
                <a:lnTo>
                  <a:pt x="604148" y="3192281"/>
                </a:lnTo>
                <a:lnTo>
                  <a:pt x="601026" y="3189159"/>
                </a:lnTo>
                <a:lnTo>
                  <a:pt x="607205" y="3182980"/>
                </a:lnTo>
                <a:lnTo>
                  <a:pt x="610885" y="3171785"/>
                </a:lnTo>
                <a:lnTo>
                  <a:pt x="616540" y="3173645"/>
                </a:lnTo>
                <a:lnTo>
                  <a:pt x="3522874" y="267311"/>
                </a:lnTo>
                <a:lnTo>
                  <a:pt x="3522007" y="266444"/>
                </a:lnTo>
                <a:lnTo>
                  <a:pt x="3539763" y="250422"/>
                </a:lnTo>
                <a:lnTo>
                  <a:pt x="3548848" y="241337"/>
                </a:lnTo>
                <a:lnTo>
                  <a:pt x="3549314" y="241803"/>
                </a:lnTo>
                <a:lnTo>
                  <a:pt x="3591419" y="203809"/>
                </a:lnTo>
                <a:cubicBezTo>
                  <a:pt x="3759677" y="66975"/>
                  <a:pt x="3970150" y="-4171"/>
                  <a:pt x="4183824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2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75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25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2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750"/>
                            </p:stCondLst>
                            <p:childTnLst>
                              <p:par>
                                <p:cTn id="7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7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2" grpId="0"/>
      <p:bldP spid="13" grpId="0"/>
      <p:bldP spid="14" grpId="0"/>
      <p:bldP spid="16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3141" y="1970012"/>
            <a:ext cx="805218" cy="805218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27140" y="1941734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>
            <a:stCxn id="7" idx="6"/>
            <a:endCxn id="8" idx="1"/>
          </p:cNvCxnSpPr>
          <p:nvPr/>
        </p:nvCxnSpPr>
        <p:spPr>
          <a:xfrm>
            <a:off x="1458359" y="2372621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653141" y="3289786"/>
            <a:ext cx="805218" cy="805218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27140" y="3261508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stCxn id="10" idx="6"/>
            <a:endCxn id="12" idx="1"/>
          </p:cNvCxnSpPr>
          <p:nvPr/>
        </p:nvCxnSpPr>
        <p:spPr>
          <a:xfrm>
            <a:off x="1458359" y="3692395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653141" y="4754292"/>
            <a:ext cx="805218" cy="805218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27140" y="4726014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4" idx="6"/>
            <a:endCxn id="16" idx="1"/>
          </p:cNvCxnSpPr>
          <p:nvPr/>
        </p:nvCxnSpPr>
        <p:spPr>
          <a:xfrm>
            <a:off x="1458359" y="5156901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6071458" y="1970012"/>
            <a:ext cx="805218" cy="8052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45457" y="1941734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>
            <a:stCxn id="21" idx="6"/>
            <a:endCxn id="22" idx="1"/>
          </p:cNvCxnSpPr>
          <p:nvPr/>
        </p:nvCxnSpPr>
        <p:spPr>
          <a:xfrm>
            <a:off x="6876676" y="2372621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6071458" y="3289786"/>
            <a:ext cx="805218" cy="8052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45457" y="3261508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>
            <a:stCxn id="24" idx="6"/>
            <a:endCxn id="25" idx="1"/>
          </p:cNvCxnSpPr>
          <p:nvPr/>
        </p:nvCxnSpPr>
        <p:spPr>
          <a:xfrm>
            <a:off x="6876676" y="3692395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6071458" y="4754292"/>
            <a:ext cx="805218" cy="8052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45457" y="4726014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>
            <a:stCxn id="27" idx="6"/>
            <a:endCxn id="28" idx="1"/>
          </p:cNvCxnSpPr>
          <p:nvPr/>
        </p:nvCxnSpPr>
        <p:spPr>
          <a:xfrm>
            <a:off x="6876676" y="5156901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2" grpId="0"/>
      <p:bldP spid="14" grpId="0" animBg="1"/>
      <p:bldP spid="16" grpId="0"/>
      <p:bldP spid="21" grpId="0" animBg="1"/>
      <p:bldP spid="22" grpId="0"/>
      <p:bldP spid="24" grpId="0" animBg="1"/>
      <p:bldP spid="25" grpId="0"/>
      <p:bldP spid="27" grpId="0" animBg="1"/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>
            <a:off x="866193" y="1927631"/>
            <a:ext cx="844061" cy="835962"/>
          </a:xfrm>
          <a:prstGeom prst="wedgeEllipseCallout">
            <a:avLst>
              <a:gd name="adj1" fmla="val 29167"/>
              <a:gd name="adj2" fmla="val 607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0255" y="1909568"/>
            <a:ext cx="32381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5298582" y="1927631"/>
            <a:ext cx="844061" cy="835962"/>
          </a:xfrm>
          <a:prstGeom prst="wedgeEllipseCallout">
            <a:avLst>
              <a:gd name="adj1" fmla="val 29167"/>
              <a:gd name="adj2" fmla="val 607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2644" y="1909568"/>
            <a:ext cx="32381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804" y="3451970"/>
            <a:ext cx="3433665" cy="506437"/>
          </a:xfrm>
          <a:prstGeom prst="rect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97569" y="3451970"/>
            <a:ext cx="3433665" cy="5064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23334" y="3451970"/>
            <a:ext cx="3433665" cy="506437"/>
          </a:xfrm>
          <a:prstGeom prst="rect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804" y="4009630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97569" y="4009630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23334" y="4009630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1804" y="4573940"/>
            <a:ext cx="3433665" cy="5064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97569" y="4573940"/>
            <a:ext cx="3433665" cy="5064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23334" y="4573940"/>
            <a:ext cx="3433665" cy="5064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1804" y="5125224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97569" y="5125224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23334" y="5125224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5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4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899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899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2" grpId="0" animBg="1"/>
      <p:bldP spid="13" grpId="0" animBg="1"/>
      <p:bldP spid="14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2928938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793206" y="1172081"/>
            <a:ext cx="3557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PLACED LOGO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8496" y="3682761"/>
            <a:ext cx="6286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8496" y="4480271"/>
            <a:ext cx="628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YOUR 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WATCHING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8496" y="5080435"/>
            <a:ext cx="350043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PAGE. CLICK HERE TO ADD YOUR DESCRIPTION SENTENCES ABOUT THIS PART.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380731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92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https://www.freeppt7.com</a:t>
            </a:r>
            <a:endParaRPr lang="en-US" altLang="zh-CN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304315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sz="24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  <a:endParaRPr sz="24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303911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42791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473" y="844973"/>
            <a:ext cx="5549053" cy="127931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AutoShape 181"/>
          <p:cNvSpPr>
            <a:spLocks noChangeArrowheads="1"/>
          </p:cNvSpPr>
          <p:nvPr/>
        </p:nvSpPr>
        <p:spPr bwMode="gray">
          <a:xfrm>
            <a:off x="5439731" y="2963004"/>
            <a:ext cx="1091698" cy="1091698"/>
          </a:xfrm>
          <a:prstGeom prst="ellipse">
            <a:avLst/>
          </a:prstGeom>
          <a:solidFill>
            <a:srgbClr val="FFC000"/>
          </a:solidFill>
          <a:ln w="57150" algn="ctr">
            <a:solidFill>
              <a:schemeClr val="bg1">
                <a:lumMod val="75000"/>
              </a:schemeClr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AutoShape 183"/>
          <p:cNvSpPr>
            <a:spLocks noChangeArrowheads="1"/>
          </p:cNvSpPr>
          <p:nvPr/>
        </p:nvSpPr>
        <p:spPr bwMode="ltGray">
          <a:xfrm>
            <a:off x="4369756" y="4075842"/>
            <a:ext cx="1091698" cy="10916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 algn="ctr">
            <a:solidFill>
              <a:schemeClr val="bg1">
                <a:lumMod val="75000"/>
              </a:schemeClr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AutoShape 184"/>
          <p:cNvSpPr>
            <a:spLocks noChangeArrowheads="1"/>
          </p:cNvSpPr>
          <p:nvPr/>
        </p:nvSpPr>
        <p:spPr bwMode="gray">
          <a:xfrm>
            <a:off x="6554156" y="4075842"/>
            <a:ext cx="1091698" cy="10916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 algn="ctr">
            <a:solidFill>
              <a:schemeClr val="bg1">
                <a:lumMod val="75000"/>
              </a:schemeClr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Box 221"/>
          <p:cNvSpPr txBox="1">
            <a:spLocks noChangeArrowheads="1"/>
          </p:cNvSpPr>
          <p:nvPr/>
        </p:nvSpPr>
        <p:spPr bwMode="gray">
          <a:xfrm>
            <a:off x="333593" y="4267747"/>
            <a:ext cx="25400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 </a:t>
            </a:r>
            <a:r>
              <a:rPr lang="en-US" altLang="zh-CN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 </a:t>
            </a:r>
            <a:r>
              <a:rPr lang="en-US" altLang="zh-CN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Box 222"/>
          <p:cNvSpPr txBox="1">
            <a:spLocks noChangeArrowheads="1"/>
          </p:cNvSpPr>
          <p:nvPr/>
        </p:nvSpPr>
        <p:spPr bwMode="gray">
          <a:xfrm>
            <a:off x="9198885" y="4329303"/>
            <a:ext cx="26315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 </a:t>
            </a:r>
            <a:r>
              <a:rPr lang="en-US" altLang="zh-CN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Tx/>
              <a:buChar char="•"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 </a:t>
            </a:r>
            <a:r>
              <a:rPr lang="en-US" altLang="zh-CN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AutoShape 223"/>
          <p:cNvSpPr>
            <a:spLocks noChangeArrowheads="1"/>
          </p:cNvSpPr>
          <p:nvPr/>
        </p:nvSpPr>
        <p:spPr bwMode="ltGray">
          <a:xfrm>
            <a:off x="2899730" y="4075842"/>
            <a:ext cx="1091698" cy="10916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 algn="ctr">
            <a:solidFill>
              <a:schemeClr val="bg1">
                <a:lumMod val="75000"/>
              </a:schemeClr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AutoShape 224"/>
          <p:cNvSpPr>
            <a:spLocks noChangeArrowheads="1"/>
          </p:cNvSpPr>
          <p:nvPr/>
        </p:nvSpPr>
        <p:spPr bwMode="gray">
          <a:xfrm>
            <a:off x="8094030" y="4075842"/>
            <a:ext cx="1091698" cy="10916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 algn="ctr">
            <a:solidFill>
              <a:schemeClr val="bg1">
                <a:lumMod val="75000"/>
              </a:schemeClr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11060" y="2070666"/>
            <a:ext cx="1131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11049" y="2137817"/>
            <a:ext cx="128588" cy="2076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1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/>
      <p:bldP spid="52" grpId="0"/>
      <p:bldP spid="53" grpId="0" animBg="1"/>
      <p:bldP spid="54" grpId="0" animBg="1"/>
      <p:bldP spid="55" grpId="0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500" y="1695450"/>
            <a:ext cx="5715000" cy="428625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3850" y="1695450"/>
            <a:ext cx="2143125" cy="21431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 IN HERE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3850" y="3838575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6975" y="1695450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16975" y="3838575"/>
            <a:ext cx="2143125" cy="21431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 noChangeAspect="1"/>
          </p:cNvSpPr>
          <p:nvPr/>
        </p:nvSpPr>
        <p:spPr>
          <a:xfrm>
            <a:off x="9739420" y="2175600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>
            <a:spLocks noChangeAspect="1"/>
          </p:cNvSpPr>
          <p:nvPr/>
        </p:nvSpPr>
        <p:spPr>
          <a:xfrm>
            <a:off x="7565413" y="5251706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8536924" y="2630762"/>
            <a:ext cx="2495550" cy="1346412"/>
          </a:xfrm>
          <a:prstGeom prst="wedgeRectCallout">
            <a:avLst>
              <a:gd name="adj1" fmla="val 41393"/>
              <a:gd name="adj2" fmla="val -19934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041374" y="2630762"/>
            <a:ext cx="2495550" cy="1346412"/>
          </a:xfrm>
          <a:prstGeom prst="wedgeRectCallout">
            <a:avLst>
              <a:gd name="adj1" fmla="val 59514"/>
              <a:gd name="adj2" fmla="val -21196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3545824" y="2630762"/>
            <a:ext cx="2495550" cy="1346412"/>
          </a:xfrm>
          <a:prstGeom prst="wedgeRectCallout">
            <a:avLst>
              <a:gd name="adj1" fmla="val 59514"/>
              <a:gd name="adj2" fmla="val -21196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1050274" y="2630762"/>
            <a:ext cx="2495550" cy="1346412"/>
          </a:xfrm>
          <a:prstGeom prst="wedgeRectCallout">
            <a:avLst>
              <a:gd name="adj1" fmla="val 59514"/>
              <a:gd name="adj2" fmla="val -21196"/>
            </a:avLst>
          </a:prstGeom>
          <a:solidFill>
            <a:srgbClr val="FFC0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CONTENTS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9966" y="4968046"/>
            <a:ext cx="10386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TO ADD YOUR DESCRIPTION SENTENTS ABOUT THIS PART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9967" y="4534387"/>
            <a:ext cx="7627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SUNTITLE HERE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699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399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765" y="2902754"/>
            <a:ext cx="1528550" cy="1528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3394" y="2902754"/>
            <a:ext cx="1528550" cy="1528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77454" y="2902754"/>
            <a:ext cx="1528550" cy="1528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34254" y="2902754"/>
            <a:ext cx="1528550" cy="15285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894161" y="3465295"/>
            <a:ext cx="272955" cy="23201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 flipH="1">
            <a:off x="2862593" y="3744834"/>
            <a:ext cx="272955" cy="23201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 flipH="1">
            <a:off x="8923881" y="3551023"/>
            <a:ext cx="272955" cy="23201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肘形连接符 15"/>
          <p:cNvCxnSpPr>
            <a:stCxn id="7" idx="0"/>
            <a:endCxn id="10" idx="0"/>
          </p:cNvCxnSpPr>
          <p:nvPr/>
        </p:nvCxnSpPr>
        <p:spPr>
          <a:xfrm rot="5400000" flipH="1" flipV="1">
            <a:off x="5985284" y="-1610490"/>
            <a:ext cx="12700" cy="9026489"/>
          </a:xfrm>
          <a:prstGeom prst="bentConnector3">
            <a:avLst>
              <a:gd name="adj1" fmla="val 180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肘形连接符 19"/>
          <p:cNvCxnSpPr>
            <a:stCxn id="7" idx="2"/>
            <a:endCxn id="8" idx="2"/>
          </p:cNvCxnSpPr>
          <p:nvPr/>
        </p:nvCxnSpPr>
        <p:spPr>
          <a:xfrm rot="16200000" flipH="1">
            <a:off x="3014854" y="2888489"/>
            <a:ext cx="12700" cy="3085629"/>
          </a:xfrm>
          <a:prstGeom prst="bentConnector3">
            <a:avLst>
              <a:gd name="adj1" fmla="val 180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>
            <a:stCxn id="9" idx="2"/>
            <a:endCxn id="10" idx="2"/>
          </p:cNvCxnSpPr>
          <p:nvPr/>
        </p:nvCxnSpPr>
        <p:spPr>
          <a:xfrm rot="16200000" flipH="1">
            <a:off x="9120129" y="3052904"/>
            <a:ext cx="12700" cy="2756800"/>
          </a:xfrm>
          <a:prstGeom prst="bentConnector3">
            <a:avLst>
              <a:gd name="adj1" fmla="val 180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472040" y="2160740"/>
            <a:ext cx="9032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09351" y="4803986"/>
            <a:ext cx="3579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70639" y="4803986"/>
            <a:ext cx="3579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右箭头 24"/>
          <p:cNvSpPr/>
          <p:nvPr/>
        </p:nvSpPr>
        <p:spPr>
          <a:xfrm flipH="1">
            <a:off x="6047542" y="3551023"/>
            <a:ext cx="272955" cy="23201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22" grpId="0"/>
      <p:bldP spid="23" grpId="0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28085" y="1701980"/>
            <a:ext cx="1670167" cy="16701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63080" y="1836974"/>
            <a:ext cx="1400175" cy="140017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en-US" altLang="zh-CN" b="1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zh-CN" altLang="en-US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06677" y="4359456"/>
            <a:ext cx="1312979" cy="1312977"/>
            <a:chOff x="1908117" y="4302011"/>
            <a:chExt cx="1312979" cy="1312977"/>
          </a:xfrm>
          <a:solidFill>
            <a:srgbClr val="FFC000"/>
          </a:solidFill>
          <a:effectLst/>
        </p:grpSpPr>
        <p:sp>
          <p:nvSpPr>
            <p:cNvPr id="10" name="椭圆 9"/>
            <p:cNvSpPr/>
            <p:nvPr/>
          </p:nvSpPr>
          <p:spPr>
            <a:xfrm>
              <a:off x="1908117" y="4302011"/>
              <a:ext cx="1312979" cy="13129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014241" y="4408135"/>
              <a:ext cx="1100728" cy="1100728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4977" y="4359456"/>
            <a:ext cx="1312979" cy="1312977"/>
            <a:chOff x="1908117" y="4302011"/>
            <a:chExt cx="1312979" cy="1312977"/>
          </a:xfrm>
          <a:solidFill>
            <a:schemeClr val="tx1">
              <a:lumMod val="75000"/>
              <a:lumOff val="25000"/>
            </a:schemeClr>
          </a:solidFill>
          <a:effectLst/>
        </p:grpSpPr>
        <p:sp>
          <p:nvSpPr>
            <p:cNvPr id="14" name="椭圆 13"/>
            <p:cNvSpPr/>
            <p:nvPr/>
          </p:nvSpPr>
          <p:spPr>
            <a:xfrm>
              <a:off x="1908117" y="4302011"/>
              <a:ext cx="1312979" cy="13129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014241" y="4408135"/>
              <a:ext cx="1100728" cy="1100728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92690" y="4359456"/>
            <a:ext cx="1312979" cy="1312977"/>
            <a:chOff x="1908117" y="4302011"/>
            <a:chExt cx="1312979" cy="131297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21" name="椭圆 20"/>
            <p:cNvSpPr/>
            <p:nvPr/>
          </p:nvSpPr>
          <p:spPr>
            <a:xfrm>
              <a:off x="1908117" y="4302011"/>
              <a:ext cx="1312979" cy="13129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014241" y="4408135"/>
              <a:ext cx="1100728" cy="1100728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>
            <a:stCxn id="7" idx="3"/>
            <a:endCxn id="14" idx="7"/>
          </p:cNvCxnSpPr>
          <p:nvPr/>
        </p:nvCxnSpPr>
        <p:spPr>
          <a:xfrm flipH="1">
            <a:off x="1855675" y="3127555"/>
            <a:ext cx="1117000" cy="14241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7" idx="5"/>
            <a:endCxn id="21" idx="1"/>
          </p:cNvCxnSpPr>
          <p:nvPr/>
        </p:nvCxnSpPr>
        <p:spPr>
          <a:xfrm>
            <a:off x="4153662" y="3127555"/>
            <a:ext cx="1331309" cy="14241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7" idx="4"/>
            <a:endCxn id="10" idx="0"/>
          </p:cNvCxnSpPr>
          <p:nvPr/>
        </p:nvCxnSpPr>
        <p:spPr>
          <a:xfrm flipH="1">
            <a:off x="3563167" y="3372145"/>
            <a:ext cx="2" cy="9873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61257" y="1898321"/>
            <a:ext cx="2152918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81273" y="1898321"/>
            <a:ext cx="2152918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725747" y="1836974"/>
            <a:ext cx="0" cy="372933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016555" y="2257142"/>
            <a:ext cx="3016591" cy="45890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16555" y="2764973"/>
            <a:ext cx="3620964" cy="226485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 ABOUT THIS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 THIS IS A SUMMARY PART. CLICK HERE TO ADD YOUR DESCRIPTION SENTENTS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5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6" grpId="0"/>
      <p:bldP spid="27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7415</Words>
  <Application>WPS 演示</Application>
  <PresentationFormat>宽屏</PresentationFormat>
  <Paragraphs>523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Meiryo</vt:lpstr>
      <vt:lpstr>Arial Narrow</vt:lpstr>
      <vt:lpstr>www.freeppt7.com-Best powerpoint templates free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创意简约橙色职场商务动态PPT模板</dc:title>
  <dc:creator>PO DU</dc:creator>
  <cp:lastModifiedBy>kwl6163com</cp:lastModifiedBy>
  <cp:revision>26</cp:revision>
  <dcterms:created xsi:type="dcterms:W3CDTF">2015-08-26T13:13:00Z</dcterms:created>
  <dcterms:modified xsi:type="dcterms:W3CDTF">2018-06-06T01:31:38Z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