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7"/>
  </p:handoutMasterIdLst>
  <p:sldIdLst>
    <p:sldId id="394" r:id="rId3"/>
    <p:sldId id="382" r:id="rId5"/>
    <p:sldId id="390" r:id="rId6"/>
    <p:sldId id="392" r:id="rId7"/>
    <p:sldId id="371" r:id="rId8"/>
    <p:sldId id="373" r:id="rId9"/>
    <p:sldId id="280" r:id="rId10"/>
    <p:sldId id="368" r:id="rId11"/>
    <p:sldId id="386" r:id="rId12"/>
    <p:sldId id="274" r:id="rId13"/>
    <p:sldId id="348" r:id="rId14"/>
    <p:sldId id="349" r:id="rId15"/>
    <p:sldId id="372" r:id="rId16"/>
    <p:sldId id="288" r:id="rId17"/>
    <p:sldId id="387" r:id="rId18"/>
    <p:sldId id="341" r:id="rId19"/>
    <p:sldId id="289" r:id="rId20"/>
    <p:sldId id="347" r:id="rId21"/>
    <p:sldId id="395" r:id="rId22"/>
    <p:sldId id="301" r:id="rId23"/>
    <p:sldId id="388" r:id="rId24"/>
    <p:sldId id="270" r:id="rId25"/>
    <p:sldId id="344" r:id="rId26"/>
    <p:sldId id="282" r:id="rId27"/>
    <p:sldId id="275" r:id="rId28"/>
    <p:sldId id="357" r:id="rId29"/>
    <p:sldId id="389" r:id="rId30"/>
    <p:sldId id="273" r:id="rId31"/>
    <p:sldId id="336" r:id="rId32"/>
    <p:sldId id="330" r:id="rId33"/>
    <p:sldId id="339" r:id="rId34"/>
    <p:sldId id="369" r:id="rId35"/>
    <p:sldId id="370" r:id="rId36"/>
  </p:sldIdLst>
  <p:sldSz cx="9144000" cy="5143500"/>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微软雅黑" panose="020B0503020204020204" pitchFamily="34" charset="-122"/>
        <a:ea typeface="微软雅黑" panose="020B0503020204020204" pitchFamily="34"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微软雅黑" panose="020B0503020204020204" pitchFamily="34" charset="-122"/>
        <a:ea typeface="微软雅黑" panose="020B0503020204020204" pitchFamily="34"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2FDB2607-1784-4EEB-B798-7EB5836EED8A}">
        <p14:showMediaCtrls xmlns:p14="http://schemas.microsoft.com/office/powerpoint/2010/main" val="1"/>
      </p:ext>
    </p:extLst>
  </p:showPr>
  <p:clrMru>
    <a:srgbClr val="FFFFFF"/>
    <a:srgbClr val="67AFE3"/>
    <a:srgbClr val="FF51B7"/>
    <a:srgbClr val="F5F5F5"/>
    <a:srgbClr val="969696"/>
    <a:srgbClr val="C8C8C8"/>
    <a:srgbClr val="0096D5"/>
    <a:srgbClr val="D4D4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505"/>
    <p:restoredTop sz="94660"/>
  </p:normalViewPr>
  <p:slideViewPr>
    <p:cSldViewPr showGuides="1">
      <p:cViewPr varScale="1">
        <p:scale>
          <a:sx n="108" d="100"/>
          <a:sy n="108" d="100"/>
        </p:scale>
        <p:origin x="62" y="62"/>
      </p:cViewPr>
      <p:guideLst>
        <p:guide orient="horz" pos="1620"/>
        <p:guide pos="2880"/>
      </p:guideLst>
    </p:cSldViewPr>
  </p:slideViewPr>
  <p:notesTextViewPr>
    <p:cViewPr>
      <p:scale>
        <a:sx n="1" d="1"/>
        <a:sy n="1" d="1"/>
      </p:scale>
      <p:origin x="0" y="0"/>
    </p:cViewPr>
  </p:notesTextViewPr>
  <p:sorterViewPr showFormatting="0">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0" Type="http://schemas.openxmlformats.org/officeDocument/2006/relationships/tableStyles" Target="tableStyles.xml"/><Relationship Id="rId4" Type="http://schemas.openxmlformats.org/officeDocument/2006/relationships/notesMaster" Target="notesMasters/notesMaster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handoutMaster" Target="handoutMasters/handoutMaster1.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buFontTx/>
              <a:buNone/>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buFontTx/>
              <a:buNone/>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buFontTx/>
              <a:buNone/>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eaLnBrk="1" hangingPunct="1">
              <a:buFont typeface="Arial" panose="020B0604020202020204" pitchFamily="34" charset="0"/>
              <a:buNone/>
              <a:defRPr sz="1200" noProof="1" dirty="0">
                <a:latin typeface="Calibri" panose="020F0502020204030204" pitchFamily="34" charset="0"/>
                <a:ea typeface="宋体" panose="02010600030101010101" pitchFamily="2" charset="-122"/>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8C5A08B-14FC-44D4-81EE-E72F895730BF}" type="slidenum">
              <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buFontTx/>
              <a:buNone/>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buFontTx/>
              <a:buNone/>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buFontTx/>
              <a:buNone/>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hangingPunct="1">
              <a:buFont typeface="Arial" panose="020B0604020202020204" pitchFamily="34" charset="0"/>
              <a:buNone/>
              <a:defRPr sz="1200" noProof="1" dirty="0">
                <a:latin typeface="Calibri" panose="020F0502020204030204" pitchFamily="34" charset="0"/>
                <a:ea typeface="宋体" panose="02010600030101010101" pitchFamily="2" charset="-122"/>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542EEDB-4C3D-46C1-872B-C723C605D3CC}" type="slidenum">
              <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幻灯片图像占位符 1"/>
          <p:cNvSpPr>
            <a:spLocks noGrp="1" noRot="1" noChangeAspect="1" noTextEdit="1"/>
          </p:cNvSpPr>
          <p:nvPr>
            <p:ph type="sldImg"/>
          </p:nvPr>
        </p:nvSpPr>
        <p:spPr>
          <a:ln>
            <a:solidFill>
              <a:srgbClr val="000000">
                <a:alpha val="100000"/>
              </a:srgbClr>
            </a:solidFill>
            <a:miter lim="800000"/>
          </a:ln>
        </p:spPr>
      </p:sp>
      <p:sp>
        <p:nvSpPr>
          <p:cNvPr id="17411"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9219"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0CD38E6-5A78-41EF-B420-D8C691E85722}"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幻灯片图像占位符 1"/>
          <p:cNvSpPr>
            <a:spLocks noGrp="1" noRot="1" noChangeAspect="1" noTextEdit="1"/>
          </p:cNvSpPr>
          <p:nvPr>
            <p:ph type="sldImg"/>
          </p:nvPr>
        </p:nvSpPr>
        <p:spPr>
          <a:ln>
            <a:solidFill>
              <a:srgbClr val="000000">
                <a:alpha val="100000"/>
              </a:srgbClr>
            </a:solidFill>
            <a:miter lim="800000"/>
          </a:ln>
        </p:spPr>
      </p:sp>
      <p:sp>
        <p:nvSpPr>
          <p:cNvPr id="35843"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27651"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83A9511-E36F-437E-89B3-F2E89C8685DF}"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幻灯片图像占位符 1"/>
          <p:cNvSpPr>
            <a:spLocks noGrp="1" noRot="1" noChangeAspect="1" noTextEdit="1"/>
          </p:cNvSpPr>
          <p:nvPr>
            <p:ph type="sldImg"/>
          </p:nvPr>
        </p:nvSpPr>
        <p:spPr>
          <a:ln>
            <a:solidFill>
              <a:srgbClr val="000000">
                <a:alpha val="100000"/>
              </a:srgbClr>
            </a:solidFill>
            <a:miter lim="800000"/>
          </a:ln>
        </p:spPr>
      </p:sp>
      <p:sp>
        <p:nvSpPr>
          <p:cNvPr id="37891"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29699"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A5BF1B0-2234-4497-9F2D-36D721DA2968}"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幻灯片图像占位符 1"/>
          <p:cNvSpPr>
            <a:spLocks noGrp="1" noRot="1" noChangeAspect="1" noTextEdit="1"/>
          </p:cNvSpPr>
          <p:nvPr>
            <p:ph type="sldImg"/>
          </p:nvPr>
        </p:nvSpPr>
        <p:spPr>
          <a:ln>
            <a:solidFill>
              <a:srgbClr val="000000">
                <a:alpha val="100000"/>
              </a:srgbClr>
            </a:solidFill>
            <a:miter lim="800000"/>
          </a:ln>
        </p:spPr>
      </p:sp>
      <p:sp>
        <p:nvSpPr>
          <p:cNvPr id="39939"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31747"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0F85782-132B-46A0-81FB-A1C7FB6497C3}"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33795"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9F7881D-043E-4211-88FC-86BA18B64A1B}"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幻灯片图像占位符 1"/>
          <p:cNvSpPr>
            <a:spLocks noGrp="1" noRot="1" noChangeAspect="1" noTextEdit="1"/>
          </p:cNvSpPr>
          <p:nvPr>
            <p:ph type="sldImg"/>
          </p:nvPr>
        </p:nvSpPr>
        <p:spPr>
          <a:ln>
            <a:solidFill>
              <a:srgbClr val="000000">
                <a:alpha val="100000"/>
              </a:srgbClr>
            </a:solidFill>
            <a:miter lim="800000"/>
          </a:ln>
        </p:spPr>
      </p:sp>
      <p:sp>
        <p:nvSpPr>
          <p:cNvPr id="44035"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35843"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E3E2C84-2B64-4E5C-9603-4B0CD74B36D2}"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幻灯片图像占位符 1"/>
          <p:cNvSpPr>
            <a:spLocks noGrp="1" noRot="1" noChangeAspect="1" noTextEdit="1"/>
          </p:cNvSpPr>
          <p:nvPr>
            <p:ph type="sldImg"/>
          </p:nvPr>
        </p:nvSpPr>
        <p:spPr>
          <a:ln>
            <a:solidFill>
              <a:srgbClr val="000000">
                <a:alpha val="100000"/>
              </a:srgbClr>
            </a:solidFill>
            <a:miter lim="800000"/>
          </a:ln>
        </p:spPr>
      </p:sp>
      <p:sp>
        <p:nvSpPr>
          <p:cNvPr id="46083"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37891"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470FAD6E-A551-4223-BF88-741311279368}"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幻灯片图像占位符 1"/>
          <p:cNvSpPr>
            <a:spLocks noGrp="1" noRot="1" noChangeAspect="1" noTextEdit="1"/>
          </p:cNvSpPr>
          <p:nvPr>
            <p:ph type="sldImg"/>
          </p:nvPr>
        </p:nvSpPr>
        <p:spPr>
          <a:ln>
            <a:solidFill>
              <a:srgbClr val="000000">
                <a:alpha val="100000"/>
              </a:srgbClr>
            </a:solidFill>
            <a:miter lim="800000"/>
          </a:ln>
        </p:spPr>
      </p:sp>
      <p:sp>
        <p:nvSpPr>
          <p:cNvPr id="48131"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39939"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424B06D-B6C0-49F7-8E68-A78DC4F615E2}"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幻灯片图像占位符 1"/>
          <p:cNvSpPr>
            <a:spLocks noGrp="1" noRot="1" noChangeAspect="1" noTextEdit="1"/>
          </p:cNvSpPr>
          <p:nvPr>
            <p:ph type="sldImg"/>
          </p:nvPr>
        </p:nvSpPr>
        <p:spPr>
          <a:ln>
            <a:solidFill>
              <a:srgbClr val="000000">
                <a:alpha val="100000"/>
              </a:srgbClr>
            </a:solidFill>
            <a:miter lim="800000"/>
          </a:ln>
        </p:spPr>
      </p:sp>
      <p:sp>
        <p:nvSpPr>
          <p:cNvPr id="50179"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41987"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3B6B2AC-54F2-4167-A54F-093006BB17B4}"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幻灯片图像占位符 1"/>
          <p:cNvSpPr>
            <a:spLocks noGrp="1" noRot="1" noChangeAspect="1" noTextEdit="1"/>
          </p:cNvSpPr>
          <p:nvPr>
            <p:ph type="sldImg"/>
          </p:nvPr>
        </p:nvSpPr>
        <p:spPr>
          <a:ln>
            <a:solidFill>
              <a:srgbClr val="000000">
                <a:alpha val="100000"/>
              </a:srgbClr>
            </a:solidFill>
            <a:miter lim="800000"/>
          </a:ln>
        </p:spPr>
      </p:sp>
      <p:sp>
        <p:nvSpPr>
          <p:cNvPr id="52227"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44035"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8C0F6762-F58F-4769-B403-D17F276B48B6}"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幻灯片图像占位符 1"/>
          <p:cNvSpPr>
            <a:spLocks noGrp="1" noRot="1" noChangeAspect="1" noTextEdit="1"/>
          </p:cNvSpPr>
          <p:nvPr>
            <p:ph type="sldImg"/>
          </p:nvPr>
        </p:nvSpPr>
        <p:spPr>
          <a:ln>
            <a:solidFill>
              <a:srgbClr val="000000">
                <a:alpha val="100000"/>
              </a:srgbClr>
            </a:solidFill>
            <a:miter lim="800000"/>
          </a:ln>
        </p:spPr>
      </p:sp>
      <p:sp>
        <p:nvSpPr>
          <p:cNvPr id="54275"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46083"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C4FB0A9-5B4D-4C2C-9A9D-82D4D03E5F08}"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幻灯片图像占位符 1"/>
          <p:cNvSpPr>
            <a:spLocks noGrp="1" noRot="1" noChangeAspect="1" noTextEdit="1"/>
          </p:cNvSpPr>
          <p:nvPr>
            <p:ph type="sldImg"/>
          </p:nvPr>
        </p:nvSpPr>
        <p:spPr>
          <a:ln>
            <a:solidFill>
              <a:srgbClr val="000000">
                <a:alpha val="100000"/>
              </a:srgbClr>
            </a:solidFill>
            <a:miter lim="800000"/>
          </a:ln>
        </p:spPr>
      </p:sp>
      <p:sp>
        <p:nvSpPr>
          <p:cNvPr id="19459"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11267"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F8A440D-3B87-41AD-B518-5F32BE969DC1}"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幻灯片图像占位符 1"/>
          <p:cNvSpPr>
            <a:spLocks noGrp="1" noRot="1" noChangeAspect="1" noTextEdit="1"/>
          </p:cNvSpPr>
          <p:nvPr>
            <p:ph type="sldImg"/>
          </p:nvPr>
        </p:nvSpPr>
        <p:spPr>
          <a:ln>
            <a:solidFill>
              <a:srgbClr val="000000">
                <a:alpha val="100000"/>
              </a:srgbClr>
            </a:solidFill>
            <a:miter lim="800000"/>
          </a:ln>
        </p:spPr>
      </p:sp>
      <p:sp>
        <p:nvSpPr>
          <p:cNvPr id="56323"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48131"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E2E4155B-6642-4D80-96E1-4FDDDF5CE3EB}"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幻灯片图像占位符 1"/>
          <p:cNvSpPr>
            <a:spLocks noGrp="1" noRot="1" noChangeAspect="1" noTextEdit="1"/>
          </p:cNvSpPr>
          <p:nvPr>
            <p:ph type="sldImg"/>
          </p:nvPr>
        </p:nvSpPr>
        <p:spPr>
          <a:ln>
            <a:solidFill>
              <a:srgbClr val="000000">
                <a:alpha val="100000"/>
              </a:srgbClr>
            </a:solidFill>
            <a:miter lim="800000"/>
          </a:ln>
        </p:spPr>
      </p:sp>
      <p:sp>
        <p:nvSpPr>
          <p:cNvPr id="58371"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50179"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D9C0EDE-8BFD-4E7B-A89B-F3489799037B}"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幻灯片图像占位符 1"/>
          <p:cNvSpPr>
            <a:spLocks noGrp="1" noRot="1" noChangeAspect="1" noTextEdit="1"/>
          </p:cNvSpPr>
          <p:nvPr>
            <p:ph type="sldImg"/>
          </p:nvPr>
        </p:nvSpPr>
        <p:spPr>
          <a:ln>
            <a:solidFill>
              <a:srgbClr val="000000">
                <a:alpha val="100000"/>
              </a:srgbClr>
            </a:solidFill>
            <a:miter lim="800000"/>
          </a:ln>
        </p:spPr>
      </p:sp>
      <p:sp>
        <p:nvSpPr>
          <p:cNvPr id="60419"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52227"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83A53AE-A0D1-4E5E-9355-04FB10C25897}"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幻灯片图像占位符 1"/>
          <p:cNvSpPr>
            <a:spLocks noGrp="1" noRot="1" noChangeAspect="1" noTextEdit="1"/>
          </p:cNvSpPr>
          <p:nvPr>
            <p:ph type="sldImg"/>
          </p:nvPr>
        </p:nvSpPr>
        <p:spPr>
          <a:ln>
            <a:solidFill>
              <a:srgbClr val="000000">
                <a:alpha val="100000"/>
              </a:srgbClr>
            </a:solidFill>
            <a:miter lim="800000"/>
          </a:ln>
        </p:spPr>
      </p:sp>
      <p:sp>
        <p:nvSpPr>
          <p:cNvPr id="62467"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54275"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B7B5B15-956F-4A24-B6E0-1F797DC6C185}"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幻灯片图像占位符 1"/>
          <p:cNvSpPr>
            <a:spLocks noGrp="1" noRot="1" noChangeAspect="1" noTextEdit="1"/>
          </p:cNvSpPr>
          <p:nvPr>
            <p:ph type="sldImg"/>
          </p:nvPr>
        </p:nvSpPr>
        <p:spPr>
          <a:ln>
            <a:solidFill>
              <a:srgbClr val="000000">
                <a:alpha val="100000"/>
              </a:srgbClr>
            </a:solidFill>
            <a:miter lim="800000"/>
          </a:ln>
        </p:spPr>
      </p:sp>
      <p:sp>
        <p:nvSpPr>
          <p:cNvPr id="64515"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56323"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E1AA7CCB-0DBF-4738-8DC7-FE1CFF8C4B17}"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幻灯片图像占位符 1"/>
          <p:cNvSpPr>
            <a:spLocks noGrp="1" noRot="1" noChangeAspect="1" noTextEdit="1"/>
          </p:cNvSpPr>
          <p:nvPr>
            <p:ph type="sldImg"/>
          </p:nvPr>
        </p:nvSpPr>
        <p:spPr>
          <a:ln>
            <a:solidFill>
              <a:srgbClr val="000000">
                <a:alpha val="100000"/>
              </a:srgbClr>
            </a:solidFill>
            <a:miter lim="800000"/>
          </a:ln>
        </p:spPr>
      </p:sp>
      <p:sp>
        <p:nvSpPr>
          <p:cNvPr id="66563"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58371"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7D0A2FE-46BE-47BA-8FED-2A7B666D012B}"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幻灯片图像占位符 1"/>
          <p:cNvSpPr>
            <a:spLocks noGrp="1" noRot="1" noChangeAspect="1" noTextEdit="1"/>
          </p:cNvSpPr>
          <p:nvPr>
            <p:ph type="sldImg"/>
          </p:nvPr>
        </p:nvSpPr>
        <p:spPr>
          <a:ln>
            <a:solidFill>
              <a:srgbClr val="000000">
                <a:alpha val="100000"/>
              </a:srgbClr>
            </a:solidFill>
            <a:miter lim="800000"/>
          </a:ln>
        </p:spPr>
      </p:sp>
      <p:sp>
        <p:nvSpPr>
          <p:cNvPr id="68611"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60419"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B428997-0909-4B6E-BCB1-BA30091DC0C5}"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幻灯片图像占位符 1"/>
          <p:cNvSpPr>
            <a:spLocks noGrp="1" noRot="1" noChangeAspect="1" noTextEdit="1"/>
          </p:cNvSpPr>
          <p:nvPr>
            <p:ph type="sldImg"/>
          </p:nvPr>
        </p:nvSpPr>
        <p:spPr>
          <a:ln>
            <a:solidFill>
              <a:srgbClr val="000000">
                <a:alpha val="100000"/>
              </a:srgbClr>
            </a:solidFill>
            <a:miter lim="800000"/>
          </a:ln>
        </p:spPr>
      </p:sp>
      <p:sp>
        <p:nvSpPr>
          <p:cNvPr id="70659"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62467"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5F2B9AB-808F-4F6C-9CEE-A3A9FDA6A120}"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幻灯片图像占位符 1"/>
          <p:cNvSpPr>
            <a:spLocks noGrp="1" noRot="1" noChangeAspect="1" noTextEdit="1"/>
          </p:cNvSpPr>
          <p:nvPr>
            <p:ph type="sldImg"/>
          </p:nvPr>
        </p:nvSpPr>
        <p:spPr>
          <a:ln>
            <a:solidFill>
              <a:srgbClr val="000000">
                <a:alpha val="100000"/>
              </a:srgbClr>
            </a:solidFill>
            <a:miter lim="800000"/>
          </a:ln>
        </p:spPr>
      </p:sp>
      <p:sp>
        <p:nvSpPr>
          <p:cNvPr id="72707"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64515"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E102F57C-17BF-44AC-B3A3-ADDB60FCEB4C}"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a:ln>
            <a:solidFill>
              <a:srgbClr val="000000">
                <a:alpha val="100000"/>
              </a:srgbClr>
            </a:solidFill>
            <a:miter lim="800000"/>
          </a:ln>
        </p:spPr>
      </p:sp>
      <p:sp>
        <p:nvSpPr>
          <p:cNvPr id="74755"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66563"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E489ABAC-E7B1-4D2B-8654-EE7414C97EEC}"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幻灯片图像占位符 1"/>
          <p:cNvSpPr>
            <a:spLocks noGrp="1" noRot="1" noChangeAspect="1" noTextEdit="1"/>
          </p:cNvSpPr>
          <p:nvPr>
            <p:ph type="sldImg"/>
          </p:nvPr>
        </p:nvSpPr>
        <p:spPr>
          <a:ln>
            <a:solidFill>
              <a:srgbClr val="000000">
                <a:alpha val="100000"/>
              </a:srgbClr>
            </a:solidFill>
            <a:miter lim="800000"/>
          </a:ln>
        </p:spPr>
      </p:sp>
      <p:sp>
        <p:nvSpPr>
          <p:cNvPr id="21507"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13315"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C32E3501-D484-4394-928F-B585EA2F7091}"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幻灯片图像占位符 1"/>
          <p:cNvSpPr>
            <a:spLocks noGrp="1" noRot="1" noChangeAspect="1" noTextEdit="1"/>
          </p:cNvSpPr>
          <p:nvPr>
            <p:ph type="sldImg"/>
          </p:nvPr>
        </p:nvSpPr>
        <p:spPr>
          <a:ln>
            <a:solidFill>
              <a:srgbClr val="000000">
                <a:alpha val="100000"/>
              </a:srgbClr>
            </a:solidFill>
            <a:miter lim="800000"/>
          </a:ln>
        </p:spPr>
      </p:sp>
      <p:sp>
        <p:nvSpPr>
          <p:cNvPr id="76803"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68611"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66F5EEE-0C2B-4EA4-9996-7B4E014BA0AF}"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a:ln>
            <a:solidFill>
              <a:srgbClr val="000000">
                <a:alpha val="100000"/>
              </a:srgbClr>
            </a:solidFill>
            <a:miter lim="800000"/>
          </a:ln>
        </p:spPr>
      </p:sp>
      <p:sp>
        <p:nvSpPr>
          <p:cNvPr id="78851"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70659"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9E949A4-6909-4A76-BBAC-61D03D2C573F}"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幻灯片图像占位符 1"/>
          <p:cNvSpPr>
            <a:spLocks noGrp="1" noRot="1" noChangeAspect="1" noTextEdit="1"/>
          </p:cNvSpPr>
          <p:nvPr>
            <p:ph type="sldImg"/>
          </p:nvPr>
        </p:nvSpPr>
        <p:spPr>
          <a:ln>
            <a:solidFill>
              <a:srgbClr val="000000">
                <a:alpha val="100000"/>
              </a:srgbClr>
            </a:solidFill>
            <a:miter lim="800000"/>
          </a:ln>
        </p:spPr>
      </p:sp>
      <p:sp>
        <p:nvSpPr>
          <p:cNvPr id="80899"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72707"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86124BC-CDB7-4548-B9ED-8698762B7B0A}"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幻灯片图像占位符 1"/>
          <p:cNvSpPr>
            <a:spLocks noGrp="1" noRot="1" noChangeAspect="1" noTextEdit="1"/>
          </p:cNvSpPr>
          <p:nvPr>
            <p:ph type="sldImg"/>
          </p:nvPr>
        </p:nvSpPr>
        <p:spPr>
          <a:ln>
            <a:solidFill>
              <a:srgbClr val="000000">
                <a:alpha val="100000"/>
              </a:srgbClr>
            </a:solidFill>
            <a:miter lim="800000"/>
          </a:ln>
        </p:spPr>
      </p:sp>
      <p:sp>
        <p:nvSpPr>
          <p:cNvPr id="82947"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74755"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4E6DF4ED-8383-48BC-A1DF-BF909A16B928}"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幻灯片图像占位符 1"/>
          <p:cNvSpPr>
            <a:spLocks noGrp="1" noRot="1" noChangeAspect="1" noTextEdit="1"/>
          </p:cNvSpPr>
          <p:nvPr>
            <p:ph type="sldImg"/>
          </p:nvPr>
        </p:nvSpPr>
        <p:spPr>
          <a:ln>
            <a:solidFill>
              <a:srgbClr val="000000">
                <a:alpha val="100000"/>
              </a:srgbClr>
            </a:solidFill>
            <a:miter lim="800000"/>
          </a:ln>
        </p:spPr>
      </p:sp>
      <p:sp>
        <p:nvSpPr>
          <p:cNvPr id="23555"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15363"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38FA0C4-458D-49BC-8A61-5B9DC4135D08}"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幻灯片图像占位符 1"/>
          <p:cNvSpPr>
            <a:spLocks noGrp="1" noRot="1" noChangeAspect="1" noTextEdit="1"/>
          </p:cNvSpPr>
          <p:nvPr>
            <p:ph type="sldImg"/>
          </p:nvPr>
        </p:nvSpPr>
        <p:spPr>
          <a:ln>
            <a:solidFill>
              <a:srgbClr val="000000">
                <a:alpha val="100000"/>
              </a:srgbClr>
            </a:solidFill>
            <a:miter lim="800000"/>
          </a:ln>
        </p:spPr>
      </p:sp>
      <p:sp>
        <p:nvSpPr>
          <p:cNvPr id="25603"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17411"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12ABB18-1B29-465C-8D6F-41993BE93ACA}"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幻灯片图像占位符 1"/>
          <p:cNvSpPr>
            <a:spLocks noGrp="1" noRot="1" noChangeAspect="1" noTextEdit="1"/>
          </p:cNvSpPr>
          <p:nvPr>
            <p:ph type="sldImg"/>
          </p:nvPr>
        </p:nvSpPr>
        <p:spPr>
          <a:ln>
            <a:solidFill>
              <a:srgbClr val="000000">
                <a:alpha val="100000"/>
              </a:srgbClr>
            </a:solidFill>
            <a:miter lim="800000"/>
          </a:ln>
        </p:spPr>
      </p:sp>
      <p:sp>
        <p:nvSpPr>
          <p:cNvPr id="27651"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19459"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7F72E1A-9491-43F1-8263-E8B4C28A44F5}"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幻灯片图像占位符 1"/>
          <p:cNvSpPr>
            <a:spLocks noGrp="1" noRot="1" noChangeAspect="1" noTextEdit="1"/>
          </p:cNvSpPr>
          <p:nvPr>
            <p:ph type="sldImg"/>
          </p:nvPr>
        </p:nvSpPr>
        <p:spPr>
          <a:ln>
            <a:solidFill>
              <a:srgbClr val="000000">
                <a:alpha val="100000"/>
              </a:srgbClr>
            </a:solidFill>
            <a:miter lim="800000"/>
          </a:ln>
        </p:spPr>
      </p:sp>
      <p:sp>
        <p:nvSpPr>
          <p:cNvPr id="29699"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21507"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B5471F6-F890-4C80-B615-462A8726AF69}"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幻灯片图像占位符 1"/>
          <p:cNvSpPr>
            <a:spLocks noGrp="1" noRot="1" noChangeAspect="1" noTextEdit="1"/>
          </p:cNvSpPr>
          <p:nvPr>
            <p:ph type="sldImg"/>
          </p:nvPr>
        </p:nvSpPr>
        <p:spPr>
          <a:ln>
            <a:solidFill>
              <a:srgbClr val="000000">
                <a:alpha val="100000"/>
              </a:srgbClr>
            </a:solidFill>
            <a:miter lim="800000"/>
          </a:ln>
        </p:spPr>
      </p:sp>
      <p:sp>
        <p:nvSpPr>
          <p:cNvPr id="31747"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23555"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47BF26A-0BA5-496E-B37E-CC6D7DB8F59B}"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幻灯片图像占位符 1"/>
          <p:cNvSpPr>
            <a:spLocks noGrp="1" noRot="1" noChangeAspect="1" noTextEdit="1"/>
          </p:cNvSpPr>
          <p:nvPr>
            <p:ph type="sldImg"/>
          </p:nvPr>
        </p:nvSpPr>
        <p:spPr>
          <a:ln>
            <a:solidFill>
              <a:srgbClr val="000000">
                <a:alpha val="100000"/>
              </a:srgbClr>
            </a:solidFill>
            <a:miter lim="800000"/>
          </a:ln>
        </p:spPr>
      </p:sp>
      <p:sp>
        <p:nvSpPr>
          <p:cNvPr id="33795" name="备注占位符 2"/>
          <p:cNvSpPr>
            <a:spLocks noGrp="1"/>
          </p:cNvSpPr>
          <p:nvPr>
            <p:ph type="body"/>
          </p:nvPr>
        </p:nvSpPr>
        <p:spPr>
          <a:noFill/>
          <a:ln>
            <a:noFill/>
          </a:ln>
        </p:spPr>
        <p:txBody>
          <a:bodyPr wrap="square" lIns="91440" tIns="45720" rIns="91440" bIns="45720" anchor="t"/>
          <a:p>
            <a:pPr lvl="0" eaLnBrk="1" hangingPunct="1"/>
            <a:endParaRPr lang="zh-CN" altLang="en-US" dirty="0"/>
          </a:p>
        </p:txBody>
      </p:sp>
      <p:sp>
        <p:nvSpPr>
          <p:cNvPr id="25603"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73AF63A-7F60-4416-977F-60F519495699}" type="slidenum">
              <a:rPr kumimoji="0" lang="zh-CN" altLang="en-US" sz="1200" b="0" i="0" u="none" strike="noStrike" kern="1200" cap="none" spc="0" normalizeH="0" baseline="0" noProof="1" dirty="0" smtClean="0">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FFFFF"/>
        </a:solidFill>
        <a:effectLst/>
      </p:bgPr>
    </p:bg>
    <p:spTree>
      <p:nvGrpSpPr>
        <p:cNvPr id="1" name=""/>
        <p:cNvGrpSpPr/>
        <p:nvPr/>
      </p:nvGrpSpPr>
      <p:grpSpPr>
        <a:xfrm>
          <a:off x="0" y="0"/>
          <a:ext cx="0" cy="0"/>
          <a:chOff x="0" y="0"/>
          <a:chExt cx="0" cy="0"/>
        </a:xfrm>
      </p:grpSpPr>
      <p:sp>
        <p:nvSpPr>
          <p:cNvPr id="7" name="日期占位符 1"/>
          <p:cNvSpPr>
            <a:spLocks noGrp="1"/>
          </p:cNvSpPr>
          <p:nvPr>
            <p:ph type="dt" sz="half" idx="2"/>
          </p:nvPr>
        </p:nvSpPr>
        <p:spPr>
          <a:xfrm>
            <a:off x="457200" y="4767263"/>
            <a:ext cx="2133600" cy="274638"/>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2"/>
          <p:cNvSpPr>
            <a:spLocks noGrp="1"/>
          </p:cNvSpPr>
          <p:nvPr>
            <p:ph type="ftr" sz="quarter" idx="3"/>
          </p:nvPr>
        </p:nvSpPr>
        <p:spPr>
          <a:xfrm>
            <a:off x="3124200" y="4767263"/>
            <a:ext cx="2895600" cy="274638"/>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3"/>
          <p:cNvSpPr>
            <a:spLocks noGrp="1"/>
          </p:cNvSpPr>
          <p:nvPr>
            <p:ph type="sldNum" sz="quarter" idx="4"/>
          </p:nvPr>
        </p:nvSpPr>
        <p:spPr>
          <a:xfrm>
            <a:off x="6553200" y="4767263"/>
            <a:ext cx="2133600" cy="274638"/>
          </a:xfrm>
          <a:prstGeom prst="rect">
            <a:avLst/>
          </a:prstGeom>
        </p:spPr>
        <p:txBody>
          <a:bodyPr vert="horz" lIns="91440" tIns="45720" rIns="91440" bIns="45720" rtlCol="0" anchor="ct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E6356627-69C0-4D97-90CD-AD5510E28B8D}" type="slidenum">
              <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endParaRPr>
          </a:p>
        </p:txBody>
      </p:sp>
    </p:spTree>
  </p:cSld>
  <p:clrMapOvr>
    <a:masterClrMapping/>
  </p:clrMapOvr>
  <p:transition spd="med" advTm="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2"/>
          </p:nvPr>
        </p:nvSpPr>
        <p:spPr>
          <a:xfrm>
            <a:off x="457200" y="4767263"/>
            <a:ext cx="2133600" cy="274638"/>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lIns="91440" tIns="45720" rIns="91440" bIns="45720" rtlCol="0" anchor="ct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ED780F1-DE9D-4C6D-8EAB-74CE097EBC2E}" type="slidenum">
              <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endParaRPr>
          </a:p>
        </p:txBody>
      </p:sp>
    </p:spTree>
  </p:cSld>
  <p:clrMapOvr>
    <a:masterClrMapping/>
  </p:clrMapOvr>
  <p:transition spd="med" advTm="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2"/>
          </p:nvPr>
        </p:nvSpPr>
        <p:spPr>
          <a:xfrm>
            <a:off x="457200" y="4767263"/>
            <a:ext cx="2133600" cy="274638"/>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lIns="91440" tIns="45720" rIns="91440" bIns="45720" rtlCol="0" anchor="ct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89F2F48-883A-4EEE-981A-FC3481D9A6C6}" type="slidenum">
              <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endParaRPr>
          </a:p>
        </p:txBody>
      </p:sp>
    </p:spTree>
  </p:cSld>
  <p:clrMapOvr>
    <a:masterClrMapping/>
  </p:clrMapOvr>
  <p:transition spd="med" advTm="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两栏内容">
    <p:bg>
      <p:bgPr>
        <a:solidFill>
          <a:srgbClr val="FFFFFF"/>
        </a:solidFill>
        <a:effectLst/>
      </p:bgPr>
    </p:bg>
    <p:spTree>
      <p:nvGrpSpPr>
        <p:cNvPr id="1" name=""/>
        <p:cNvGrpSpPr/>
        <p:nvPr/>
      </p:nvGrpSpPr>
      <p:grpSpPr>
        <a:xfrm>
          <a:off x="0" y="0"/>
          <a:ext cx="0" cy="0"/>
          <a:chOff x="0" y="0"/>
          <a:chExt cx="0" cy="0"/>
        </a:xfrm>
      </p:grpSpPr>
      <p:grpSp>
        <p:nvGrpSpPr>
          <p:cNvPr id="16" name="组合 16"/>
          <p:cNvGrpSpPr/>
          <p:nvPr userDrawn="1"/>
        </p:nvGrpSpPr>
        <p:grpSpPr>
          <a:xfrm>
            <a:off x="3419475" y="339725"/>
            <a:ext cx="247650" cy="384175"/>
            <a:chOff x="3579019" y="293633"/>
            <a:chExt cx="361957" cy="564356"/>
          </a:xfrm>
        </p:grpSpPr>
        <p:sp>
          <p:nvSpPr>
            <p:cNvPr id="17" name="任意多边形 17"/>
            <p:cNvSpPr/>
            <p:nvPr/>
          </p:nvSpPr>
          <p:spPr>
            <a:xfrm>
              <a:off x="3579019" y="433556"/>
              <a:ext cx="232024" cy="375461"/>
            </a:xfrm>
            <a:custGeom>
              <a:avLst/>
              <a:gdLst>
                <a:gd name="connsiteX0" fmla="*/ 0 w 230981"/>
                <a:gd name="connsiteY0" fmla="*/ 0 h 376237"/>
                <a:gd name="connsiteX1" fmla="*/ 230981 w 230981"/>
                <a:gd name="connsiteY1" fmla="*/ 376237 h 376237"/>
              </a:gdLst>
              <a:ahLst/>
              <a:cxnLst>
                <a:cxn ang="0">
                  <a:pos x="connsiteX0" y="connsiteY0"/>
                </a:cxn>
                <a:cxn ang="0">
                  <a:pos x="connsiteX1" y="connsiteY1"/>
                </a:cxn>
              </a:cxnLst>
              <a:rect l="l" t="t" r="r" b="b"/>
              <a:pathLst>
                <a:path w="230981" h="376237">
                  <a:moveTo>
                    <a:pt x="0" y="0"/>
                  </a:moveTo>
                  <a:lnTo>
                    <a:pt x="230981" y="376237"/>
                  </a:lnTo>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任意多边形 18"/>
            <p:cNvSpPr/>
            <p:nvPr/>
          </p:nvSpPr>
          <p:spPr>
            <a:xfrm>
              <a:off x="3660228" y="482530"/>
              <a:ext cx="232024" cy="375459"/>
            </a:xfrm>
            <a:custGeom>
              <a:avLst/>
              <a:gdLst>
                <a:gd name="connsiteX0" fmla="*/ 0 w 230981"/>
                <a:gd name="connsiteY0" fmla="*/ 0 h 376237"/>
                <a:gd name="connsiteX1" fmla="*/ 230981 w 230981"/>
                <a:gd name="connsiteY1" fmla="*/ 376237 h 376237"/>
              </a:gdLst>
              <a:ahLst/>
              <a:cxnLst>
                <a:cxn ang="0">
                  <a:pos x="connsiteX0" y="connsiteY0"/>
                </a:cxn>
                <a:cxn ang="0">
                  <a:pos x="connsiteX1" y="connsiteY1"/>
                </a:cxn>
              </a:cxnLst>
              <a:rect l="l" t="t" r="r" b="b"/>
              <a:pathLst>
                <a:path w="230981" h="376237">
                  <a:moveTo>
                    <a:pt x="0" y="0"/>
                  </a:moveTo>
                  <a:lnTo>
                    <a:pt x="230981" y="376237"/>
                  </a:lnTo>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任意多边形 19"/>
            <p:cNvSpPr/>
            <p:nvPr/>
          </p:nvSpPr>
          <p:spPr>
            <a:xfrm>
              <a:off x="3595261" y="293633"/>
              <a:ext cx="229703" cy="375461"/>
            </a:xfrm>
            <a:custGeom>
              <a:avLst/>
              <a:gdLst>
                <a:gd name="connsiteX0" fmla="*/ 0 w 230981"/>
                <a:gd name="connsiteY0" fmla="*/ 0 h 376237"/>
                <a:gd name="connsiteX1" fmla="*/ 230981 w 230981"/>
                <a:gd name="connsiteY1" fmla="*/ 376237 h 376237"/>
              </a:gdLst>
              <a:ahLst/>
              <a:cxnLst>
                <a:cxn ang="0">
                  <a:pos x="connsiteX0" y="connsiteY0"/>
                </a:cxn>
                <a:cxn ang="0">
                  <a:pos x="connsiteX1" y="connsiteY1"/>
                </a:cxn>
              </a:cxnLst>
              <a:rect l="l" t="t" r="r" b="b"/>
              <a:pathLst>
                <a:path w="230981" h="376237">
                  <a:moveTo>
                    <a:pt x="0" y="0"/>
                  </a:moveTo>
                  <a:lnTo>
                    <a:pt x="230981" y="376237"/>
                  </a:lnTo>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任意多边形 20"/>
            <p:cNvSpPr/>
            <p:nvPr/>
          </p:nvSpPr>
          <p:spPr>
            <a:xfrm>
              <a:off x="3794802" y="508182"/>
              <a:ext cx="146174" cy="235538"/>
            </a:xfrm>
            <a:custGeom>
              <a:avLst/>
              <a:gdLst>
                <a:gd name="connsiteX0" fmla="*/ 0 w 230981"/>
                <a:gd name="connsiteY0" fmla="*/ 0 h 376237"/>
                <a:gd name="connsiteX1" fmla="*/ 230981 w 230981"/>
                <a:gd name="connsiteY1" fmla="*/ 376237 h 376237"/>
                <a:gd name="connsiteX0-1" fmla="*/ 0 w 145256"/>
                <a:gd name="connsiteY0-2" fmla="*/ 0 h 235743"/>
                <a:gd name="connsiteX1-3" fmla="*/ 145256 w 145256"/>
                <a:gd name="connsiteY1-4" fmla="*/ 235743 h 235743"/>
              </a:gdLst>
              <a:ahLst/>
              <a:cxnLst>
                <a:cxn ang="0">
                  <a:pos x="connsiteX0-1" y="connsiteY0-2"/>
                </a:cxn>
                <a:cxn ang="0">
                  <a:pos x="connsiteX1-3" y="connsiteY1-4"/>
                </a:cxn>
              </a:cxnLst>
              <a:rect l="l" t="t" r="r" b="b"/>
              <a:pathLst>
                <a:path w="145256" h="235743">
                  <a:moveTo>
                    <a:pt x="0" y="0"/>
                  </a:moveTo>
                  <a:lnTo>
                    <a:pt x="145256" y="235743"/>
                  </a:lnTo>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21" name="TextBox 14"/>
          <p:cNvSpPr txBox="1">
            <a:spLocks noChangeArrowheads="1"/>
          </p:cNvSpPr>
          <p:nvPr/>
        </p:nvSpPr>
        <p:spPr bwMode="auto">
          <a:xfrm>
            <a:off x="3132138" y="409575"/>
            <a:ext cx="28797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1pPr>
            <a:lvl2pPr marL="742950" indent="-28575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2pPr>
            <a:lvl3pPr marL="1143000" indent="-22860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3pPr>
            <a:lvl4pPr marL="1600200" indent="-22860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4pPr>
            <a:lvl5pPr marL="2057400" indent="-22860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100" b="0" i="0" u="none" strike="noStrike" kern="1200" cap="none" spc="0" normalizeH="0" baseline="0" noProof="0" smtClean="0">
                <a:ln>
                  <a:noFill/>
                </a:ln>
                <a:solidFill>
                  <a:srgbClr val="B5B5B5"/>
                </a:solidFill>
                <a:effectLst/>
                <a:uLnTx/>
                <a:uFillTx/>
                <a:latin typeface="微软雅黑" panose="020B0503020204020204" pitchFamily="34" charset="-122"/>
                <a:ea typeface="微软雅黑" panose="020B0503020204020204" pitchFamily="34" charset="-122"/>
                <a:cs typeface="+mn-cs"/>
              </a:rPr>
              <a:t>单击输入标题</a:t>
            </a:r>
            <a:endParaRPr kumimoji="0" lang="en-US" altLang="zh-CN" sz="2100" b="0" i="0" u="none" strike="noStrike" kern="1200" cap="none" spc="0" normalizeH="0" baseline="0" noProof="0" smtClean="0">
              <a:ln>
                <a:noFill/>
              </a:ln>
              <a:solidFill>
                <a:srgbClr val="B5B5B5"/>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100" b="0" i="0" u="none" strike="noStrike" kern="1200" cap="none" spc="0" normalizeH="0" baseline="0" noProof="0" smtClean="0">
                <a:ln>
                  <a:noFill/>
                </a:ln>
                <a:solidFill>
                  <a:srgbClr val="595959"/>
                </a:solidFill>
                <a:effectLst/>
                <a:uLnTx/>
                <a:uFillTx/>
                <a:latin typeface="微软雅黑" panose="020B0503020204020204" pitchFamily="34" charset="-122"/>
                <a:ea typeface="微软雅黑" panose="020B0503020204020204" pitchFamily="34" charset="-122"/>
                <a:cs typeface="+mn-cs"/>
              </a:rPr>
              <a:t>单击此处添加副标题或详细文本描述</a:t>
            </a:r>
            <a:endParaRPr kumimoji="0" lang="zh-CN" altLang="en-US" sz="1100" b="0" i="0" u="none" strike="noStrike" kern="1200" cap="none" spc="0" normalizeH="0" baseline="0" noProof="0" smtClean="0">
              <a:ln>
                <a:noFill/>
              </a:ln>
              <a:solidFill>
                <a:srgbClr val="595959"/>
              </a:solidFill>
              <a:effectLst/>
              <a:uLnTx/>
              <a:uFillTx/>
              <a:latin typeface="微软雅黑" panose="020B0503020204020204" pitchFamily="34" charset="-122"/>
              <a:ea typeface="微软雅黑" panose="020B0503020204020204" pitchFamily="34" charset="-122"/>
              <a:cs typeface="+mn-cs"/>
            </a:endParaRPr>
          </a:p>
        </p:txBody>
      </p:sp>
      <p:sp>
        <p:nvSpPr>
          <p:cNvPr id="22" name="TextBox 15"/>
          <p:cNvSpPr txBox="1">
            <a:spLocks noChangeArrowheads="1"/>
          </p:cNvSpPr>
          <p:nvPr/>
        </p:nvSpPr>
        <p:spPr bwMode="auto">
          <a:xfrm>
            <a:off x="3132138" y="4587875"/>
            <a:ext cx="28797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1pPr>
            <a:lvl2pPr marL="742950" indent="-28575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2pPr>
            <a:lvl3pPr marL="1143000" indent="-22860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3pPr>
            <a:lvl4pPr marL="1600200" indent="-22860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4pPr>
            <a:lvl5pPr marL="2057400" indent="-22860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800" b="0" i="0" u="none" strike="noStrike" kern="1200" cap="none" spc="0" normalizeH="0" baseline="0" noProof="0" smtClean="0">
                <a:ln>
                  <a:noFill/>
                </a:ln>
                <a:solidFill>
                  <a:srgbClr val="B5B5B5"/>
                </a:solidFill>
                <a:effectLst/>
                <a:uLnTx/>
                <a:uFillTx/>
                <a:latin typeface="微软雅黑" panose="020B0503020204020204" pitchFamily="34" charset="-122"/>
                <a:ea typeface="微软雅黑" panose="020B0503020204020204" pitchFamily="34" charset="-122"/>
                <a:cs typeface="+mn-cs"/>
              </a:rPr>
              <a:t>www.</a:t>
            </a:r>
            <a:r>
              <a:rPr kumimoji="0" lang="zh-CN" altLang="en-US" sz="800" b="0" i="0" u="none" strike="noStrike" kern="1200" cap="none" spc="0" normalizeH="0" baseline="0" noProof="0" smtClean="0">
                <a:ln>
                  <a:noFill/>
                </a:ln>
                <a:solidFill>
                  <a:srgbClr val="B5B5B5"/>
                </a:solidFill>
                <a:effectLst/>
                <a:uLnTx/>
                <a:uFillTx/>
                <a:latin typeface="微软雅黑" panose="020B0503020204020204" pitchFamily="34" charset="-122"/>
                <a:ea typeface="微软雅黑" panose="020B0503020204020204" pitchFamily="34" charset="-122"/>
                <a:cs typeface="+mn-cs"/>
              </a:rPr>
              <a:t>企业网站</a:t>
            </a:r>
            <a:r>
              <a:rPr kumimoji="0" lang="en-US" altLang="zh-CN" sz="800" b="0" i="0" u="none" strike="noStrike" kern="1200" cap="none" spc="0" normalizeH="0" baseline="0" noProof="0" smtClean="0">
                <a:ln>
                  <a:noFill/>
                </a:ln>
                <a:solidFill>
                  <a:srgbClr val="B5B5B5"/>
                </a:solidFill>
                <a:effectLst/>
                <a:uLnTx/>
                <a:uFillTx/>
                <a:latin typeface="微软雅黑" panose="020B0503020204020204" pitchFamily="34" charset="-122"/>
                <a:ea typeface="微软雅黑" panose="020B0503020204020204" pitchFamily="34" charset="-122"/>
                <a:cs typeface="+mn-cs"/>
              </a:rPr>
              <a:t>.com</a:t>
            </a:r>
            <a:endParaRPr kumimoji="0" lang="en-US" altLang="zh-CN" sz="800" b="0" i="0" u="none" strike="noStrike" kern="1200" cap="none" spc="0" normalizeH="0" baseline="0" noProof="0" smtClean="0">
              <a:ln>
                <a:noFill/>
              </a:ln>
              <a:solidFill>
                <a:srgbClr val="B5B5B5"/>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800" b="0" i="0" u="none" strike="noStrike" kern="1200" cap="none" spc="0" normalizeH="0" baseline="0" noProof="0" smtClean="0">
                <a:ln>
                  <a:noFill/>
                </a:ln>
                <a:solidFill>
                  <a:srgbClr val="595959"/>
                </a:solidFill>
                <a:effectLst/>
                <a:uLnTx/>
                <a:uFillTx/>
                <a:latin typeface="微软雅黑" panose="020B0503020204020204" pitchFamily="34" charset="-122"/>
                <a:ea typeface="微软雅黑" panose="020B0503020204020204" pitchFamily="34" charset="-122"/>
                <a:cs typeface="+mn-cs"/>
              </a:rPr>
              <a:t>企业名称</a:t>
            </a:r>
            <a:r>
              <a:rPr kumimoji="0" lang="en-US" altLang="zh-CN" sz="800" b="0" i="0" u="none" strike="noStrike" kern="1200" cap="none" spc="0" normalizeH="0" baseline="0" noProof="0" smtClean="0">
                <a:ln>
                  <a:noFill/>
                </a:ln>
                <a:solidFill>
                  <a:srgbClr val="595959"/>
                </a:solidFill>
                <a:effectLst/>
                <a:uLnTx/>
                <a:uFillTx/>
                <a:latin typeface="微软雅黑" panose="020B0503020204020204" pitchFamily="34" charset="-122"/>
                <a:ea typeface="微软雅黑" panose="020B0503020204020204" pitchFamily="34" charset="-122"/>
                <a:cs typeface="+mn-cs"/>
              </a:rPr>
              <a:t>/</a:t>
            </a:r>
            <a:r>
              <a:rPr kumimoji="0" lang="zh-CN" altLang="en-US" sz="800" b="0" i="0" u="none" strike="noStrike" kern="1200" cap="none" spc="0" normalizeH="0" baseline="0" noProof="0" smtClean="0">
                <a:ln>
                  <a:noFill/>
                </a:ln>
                <a:solidFill>
                  <a:srgbClr val="595959"/>
                </a:solidFill>
                <a:effectLst/>
                <a:uLnTx/>
                <a:uFillTx/>
                <a:latin typeface="微软雅黑" panose="020B0503020204020204" pitchFamily="34" charset="-122"/>
                <a:ea typeface="微软雅黑" panose="020B0503020204020204" pitchFamily="34" charset="-122"/>
                <a:cs typeface="+mn-cs"/>
              </a:rPr>
              <a:t>宣传口号</a:t>
            </a:r>
            <a:r>
              <a:rPr kumimoji="0" lang="en-US" altLang="zh-CN" sz="800" b="0" i="0" u="none" strike="noStrike" kern="1200" cap="none" spc="0" normalizeH="0" baseline="0" noProof="0" smtClean="0">
                <a:ln>
                  <a:noFill/>
                </a:ln>
                <a:solidFill>
                  <a:srgbClr val="595959"/>
                </a:solidFill>
                <a:effectLst/>
                <a:uLnTx/>
                <a:uFillTx/>
                <a:latin typeface="微软雅黑" panose="020B0503020204020204" pitchFamily="34" charset="-122"/>
                <a:ea typeface="微软雅黑" panose="020B0503020204020204" pitchFamily="34" charset="-122"/>
                <a:cs typeface="+mn-cs"/>
              </a:rPr>
              <a:t>/</a:t>
            </a:r>
            <a:r>
              <a:rPr kumimoji="0" lang="zh-CN" altLang="en-US" sz="800" b="0" i="0" u="none" strike="noStrike" kern="1200" cap="none" spc="0" normalizeH="0" baseline="0" noProof="0" smtClean="0">
                <a:ln>
                  <a:noFill/>
                </a:ln>
                <a:solidFill>
                  <a:srgbClr val="595959"/>
                </a:solidFill>
                <a:effectLst/>
                <a:uLnTx/>
                <a:uFillTx/>
                <a:latin typeface="微软雅黑" panose="020B0503020204020204" pitchFamily="34" charset="-122"/>
                <a:ea typeface="微软雅黑" panose="020B0503020204020204" pitchFamily="34" charset="-122"/>
                <a:cs typeface="+mn-cs"/>
              </a:rPr>
              <a:t>企业标题</a:t>
            </a:r>
            <a:endParaRPr kumimoji="0" lang="zh-CN" altLang="en-US" sz="800" b="0" i="0" u="none" strike="noStrike" kern="1200" cap="none" spc="0" normalizeH="0" baseline="0" noProof="0" smtClean="0">
              <a:ln>
                <a:noFill/>
              </a:ln>
              <a:solidFill>
                <a:srgbClr val="595959"/>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21"/>
          <p:cNvGrpSpPr/>
          <p:nvPr userDrawn="1"/>
        </p:nvGrpSpPr>
        <p:grpSpPr>
          <a:xfrm flipH="1">
            <a:off x="5476875" y="339725"/>
            <a:ext cx="247650" cy="384175"/>
            <a:chOff x="3579019" y="293633"/>
            <a:chExt cx="361957" cy="564356"/>
          </a:xfrm>
        </p:grpSpPr>
        <p:sp>
          <p:nvSpPr>
            <p:cNvPr id="8" name="任意多边形 22"/>
            <p:cNvSpPr/>
            <p:nvPr/>
          </p:nvSpPr>
          <p:spPr>
            <a:xfrm>
              <a:off x="3579019" y="433556"/>
              <a:ext cx="232024" cy="375461"/>
            </a:xfrm>
            <a:custGeom>
              <a:avLst/>
              <a:gdLst>
                <a:gd name="connsiteX0" fmla="*/ 0 w 230981"/>
                <a:gd name="connsiteY0" fmla="*/ 0 h 376237"/>
                <a:gd name="connsiteX1" fmla="*/ 230981 w 230981"/>
                <a:gd name="connsiteY1" fmla="*/ 376237 h 376237"/>
              </a:gdLst>
              <a:ahLst/>
              <a:cxnLst>
                <a:cxn ang="0">
                  <a:pos x="connsiteX0" y="connsiteY0"/>
                </a:cxn>
                <a:cxn ang="0">
                  <a:pos x="connsiteX1" y="connsiteY1"/>
                </a:cxn>
              </a:cxnLst>
              <a:rect l="l" t="t" r="r" b="b"/>
              <a:pathLst>
                <a:path w="230981" h="376237">
                  <a:moveTo>
                    <a:pt x="0" y="0"/>
                  </a:moveTo>
                  <a:lnTo>
                    <a:pt x="230981" y="376237"/>
                  </a:lnTo>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任意多边形 23"/>
            <p:cNvSpPr/>
            <p:nvPr/>
          </p:nvSpPr>
          <p:spPr>
            <a:xfrm>
              <a:off x="3660227" y="482530"/>
              <a:ext cx="232024" cy="375459"/>
            </a:xfrm>
            <a:custGeom>
              <a:avLst/>
              <a:gdLst>
                <a:gd name="connsiteX0" fmla="*/ 0 w 230981"/>
                <a:gd name="connsiteY0" fmla="*/ 0 h 376237"/>
                <a:gd name="connsiteX1" fmla="*/ 230981 w 230981"/>
                <a:gd name="connsiteY1" fmla="*/ 376237 h 376237"/>
              </a:gdLst>
              <a:ahLst/>
              <a:cxnLst>
                <a:cxn ang="0">
                  <a:pos x="connsiteX0" y="connsiteY0"/>
                </a:cxn>
                <a:cxn ang="0">
                  <a:pos x="connsiteX1" y="connsiteY1"/>
                </a:cxn>
              </a:cxnLst>
              <a:rect l="l" t="t" r="r" b="b"/>
              <a:pathLst>
                <a:path w="230981" h="376237">
                  <a:moveTo>
                    <a:pt x="0" y="0"/>
                  </a:moveTo>
                  <a:lnTo>
                    <a:pt x="230981" y="376237"/>
                  </a:lnTo>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任意多边形 24"/>
            <p:cNvSpPr/>
            <p:nvPr/>
          </p:nvSpPr>
          <p:spPr>
            <a:xfrm>
              <a:off x="3595260" y="293633"/>
              <a:ext cx="229704" cy="375461"/>
            </a:xfrm>
            <a:custGeom>
              <a:avLst/>
              <a:gdLst>
                <a:gd name="connsiteX0" fmla="*/ 0 w 230981"/>
                <a:gd name="connsiteY0" fmla="*/ 0 h 376237"/>
                <a:gd name="connsiteX1" fmla="*/ 230981 w 230981"/>
                <a:gd name="connsiteY1" fmla="*/ 376237 h 376237"/>
              </a:gdLst>
              <a:ahLst/>
              <a:cxnLst>
                <a:cxn ang="0">
                  <a:pos x="connsiteX0" y="connsiteY0"/>
                </a:cxn>
                <a:cxn ang="0">
                  <a:pos x="connsiteX1" y="connsiteY1"/>
                </a:cxn>
              </a:cxnLst>
              <a:rect l="l" t="t" r="r" b="b"/>
              <a:pathLst>
                <a:path w="230981" h="376237">
                  <a:moveTo>
                    <a:pt x="0" y="0"/>
                  </a:moveTo>
                  <a:lnTo>
                    <a:pt x="230981" y="376237"/>
                  </a:lnTo>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任意多边形 25"/>
            <p:cNvSpPr/>
            <p:nvPr/>
          </p:nvSpPr>
          <p:spPr>
            <a:xfrm>
              <a:off x="3794800" y="508182"/>
              <a:ext cx="146176" cy="235538"/>
            </a:xfrm>
            <a:custGeom>
              <a:avLst/>
              <a:gdLst>
                <a:gd name="connsiteX0" fmla="*/ 0 w 230981"/>
                <a:gd name="connsiteY0" fmla="*/ 0 h 376237"/>
                <a:gd name="connsiteX1" fmla="*/ 230981 w 230981"/>
                <a:gd name="connsiteY1" fmla="*/ 376237 h 376237"/>
                <a:gd name="connsiteX0-1" fmla="*/ 0 w 145256"/>
                <a:gd name="connsiteY0-2" fmla="*/ 0 h 235743"/>
                <a:gd name="connsiteX1-3" fmla="*/ 145256 w 145256"/>
                <a:gd name="connsiteY1-4" fmla="*/ 235743 h 235743"/>
              </a:gdLst>
              <a:ahLst/>
              <a:cxnLst>
                <a:cxn ang="0">
                  <a:pos x="connsiteX0-1" y="connsiteY0-2"/>
                </a:cxn>
                <a:cxn ang="0">
                  <a:pos x="connsiteX1-3" y="connsiteY1-4"/>
                </a:cxn>
              </a:cxnLst>
              <a:rect l="l" t="t" r="r" b="b"/>
              <a:pathLst>
                <a:path w="145256" h="235743">
                  <a:moveTo>
                    <a:pt x="0" y="0"/>
                  </a:moveTo>
                  <a:lnTo>
                    <a:pt x="145256" y="235743"/>
                  </a:lnTo>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cxnSp>
        <p:nvCxnSpPr>
          <p:cNvPr id="12" name="直接连接符 26"/>
          <p:cNvCxnSpPr/>
          <p:nvPr/>
        </p:nvCxnSpPr>
        <p:spPr>
          <a:xfrm flipH="1">
            <a:off x="525463" y="690563"/>
            <a:ext cx="3141663"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3" name="直接连接符 27"/>
          <p:cNvCxnSpPr/>
          <p:nvPr/>
        </p:nvCxnSpPr>
        <p:spPr>
          <a:xfrm flipH="1">
            <a:off x="5476875" y="690563"/>
            <a:ext cx="3141663"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 name="直接连接符 28"/>
          <p:cNvCxnSpPr/>
          <p:nvPr/>
        </p:nvCxnSpPr>
        <p:spPr>
          <a:xfrm flipH="1">
            <a:off x="525463" y="4749800"/>
            <a:ext cx="3325813"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5" name="直接连接符 29"/>
          <p:cNvCxnSpPr/>
          <p:nvPr/>
        </p:nvCxnSpPr>
        <p:spPr>
          <a:xfrm flipH="1">
            <a:off x="5292725" y="4749800"/>
            <a:ext cx="3325813"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3" name="日期占位符 1"/>
          <p:cNvSpPr>
            <a:spLocks noGrp="1"/>
          </p:cNvSpPr>
          <p:nvPr>
            <p:ph type="dt" sz="half" idx="2"/>
          </p:nvPr>
        </p:nvSpPr>
        <p:spPr>
          <a:xfrm>
            <a:off x="457200" y="4767263"/>
            <a:ext cx="2133600" cy="274638"/>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24" name="页脚占位符 2"/>
          <p:cNvSpPr>
            <a:spLocks noGrp="1"/>
          </p:cNvSpPr>
          <p:nvPr>
            <p:ph type="ftr" sz="quarter" idx="3"/>
          </p:nvPr>
        </p:nvSpPr>
        <p:spPr>
          <a:xfrm>
            <a:off x="3124200" y="4767263"/>
            <a:ext cx="2895600" cy="274638"/>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25" name="灯片编号占位符 3"/>
          <p:cNvSpPr>
            <a:spLocks noGrp="1"/>
          </p:cNvSpPr>
          <p:nvPr>
            <p:ph type="sldNum" sz="quarter" idx="4"/>
          </p:nvPr>
        </p:nvSpPr>
        <p:spPr>
          <a:xfrm>
            <a:off x="6553200" y="4767263"/>
            <a:ext cx="2133600" cy="274638"/>
          </a:xfrm>
          <a:prstGeom prst="rect">
            <a:avLst/>
          </a:prstGeom>
        </p:spPr>
        <p:txBody>
          <a:bodyPr vert="horz" lIns="91440" tIns="45720" rIns="91440" bIns="45720" rtlCol="0" anchor="ct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411C05E-6EEE-41CA-8400-2AC5FA180314}" type="slidenum">
              <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100000">
                                          <p:val>
                                            <p:strVal val="#ppt_x"/>
                                          </p:val>
                                        </p:tav>
                                      </p:tavLst>
                                    </p:anim>
                                    <p:anim calcmode="lin" valueType="num">
                                      <p:cBhvr>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ppt_x</p:attrName>
                                        </p:attrNameLst>
                                      </p:cBhvr>
                                      <p:tavLst>
                                        <p:tav tm="0">
                                          <p:val>
                                            <p:strVal val="#ppt_x"/>
                                          </p:val>
                                        </p:tav>
                                        <p:tav tm="100000">
                                          <p:val>
                                            <p:strVal val="#ppt_x"/>
                                          </p:val>
                                        </p:tav>
                                      </p:tavLst>
                                    </p:anim>
                                    <p:anim calcmode="lin" valueType="num">
                                      <p:cBhvr>
                                        <p:cTn id="12" dur="500" fill="hold"/>
                                        <p:tgtEl>
                                          <p:spTgt spid="2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2"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ppt_x</p:attrName>
                                        </p:attrNameLst>
                                      </p:cBhvr>
                                      <p:tavLst>
                                        <p:tav tm="0">
                                          <p:val>
                                            <p:strVal val="0-#ppt_w/2"/>
                                          </p:val>
                                        </p:tav>
                                        <p:tav tm="100000">
                                          <p:val>
                                            <p:strVal val="#ppt_x"/>
                                          </p:val>
                                        </p:tav>
                                      </p:tavLst>
                                    </p:anim>
                                    <p:anim calcmode="lin" valueType="num">
                                      <p:cBhvr>
                                        <p:cTn id="17" dur="500" fill="hold"/>
                                        <p:tgtEl>
                                          <p:spTgt spid="7"/>
                                        </p:tgtEl>
                                        <p:attrNameLst>
                                          <p:attrName>ppt_y</p:attrName>
                                        </p:attrNameLst>
                                      </p:cBhvr>
                                      <p:tavLst>
                                        <p:tav tm="0">
                                          <p:val>
                                            <p:strVal val="1+#ppt_h/2"/>
                                          </p:val>
                                        </p:tav>
                                        <p:tav tm="100000">
                                          <p:val>
                                            <p:strVal val="#ppt_y"/>
                                          </p:val>
                                        </p:tav>
                                      </p:tavLst>
                                    </p:anim>
                                  </p:childTnLst>
                                </p:cTn>
                              </p:par>
                              <p:par>
                                <p:cTn id="18" presetID="2" presetClass="entr" presetSubtype="6"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ppt_x</p:attrName>
                                        </p:attrNameLst>
                                      </p:cBhvr>
                                      <p:tavLst>
                                        <p:tav tm="0">
                                          <p:val>
                                            <p:strVal val="1+#ppt_w/2"/>
                                          </p:val>
                                        </p:tav>
                                        <p:tav tm="100000">
                                          <p:val>
                                            <p:strVal val="#ppt_x"/>
                                          </p:val>
                                        </p:tav>
                                      </p:tavLst>
                                    </p:anim>
                                    <p:anim calcmode="lin" valueType="num">
                                      <p:cBhvr>
                                        <p:cTn id="21" dur="500" fill="hold"/>
                                        <p:tgtEl>
                                          <p:spTgt spid="16"/>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2" presetClass="entr" presetSubtype="8"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par>
                                <p:cTn id="26" presetID="22" presetClass="entr" presetSubtype="2"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right)">
                                      <p:cBhvr>
                                        <p:cTn id="28" dur="500"/>
                                        <p:tgtEl>
                                          <p:spTgt spid="12"/>
                                        </p:tgtEl>
                                      </p:cBhvr>
                                    </p:animEffect>
                                  </p:childTnLst>
                                </p:cTn>
                              </p:par>
                              <p:par>
                                <p:cTn id="29" presetID="22" presetClass="entr" presetSubtype="2"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right)">
                                      <p:cBhvr>
                                        <p:cTn id="31" dur="500"/>
                                        <p:tgtEl>
                                          <p:spTgt spid="14"/>
                                        </p:tgtEl>
                                      </p:cBhvr>
                                    </p:animEffect>
                                  </p:childTnLst>
                                </p:cTn>
                              </p:par>
                              <p:par>
                                <p:cTn id="32" presetID="22" presetClass="entr" presetSubtype="8"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FFFFF"/>
        </a:solidFill>
        <a:effectLst/>
      </p:bgPr>
    </p:bg>
    <p:spTree>
      <p:nvGrpSpPr>
        <p:cNvPr id="1" name=""/>
        <p:cNvGrpSpPr/>
        <p:nvPr/>
      </p:nvGrpSpPr>
      <p:grpSpPr>
        <a:xfrm>
          <a:off x="0" y="0"/>
          <a:ext cx="0" cy="0"/>
          <a:chOff x="0" y="0"/>
          <a:chExt cx="0" cy="0"/>
        </a:xfrm>
      </p:grpSpPr>
      <p:sp>
        <p:nvSpPr>
          <p:cNvPr id="7" name="日期占位符 1"/>
          <p:cNvSpPr>
            <a:spLocks noGrp="1"/>
          </p:cNvSpPr>
          <p:nvPr>
            <p:ph type="dt" sz="half" idx="2"/>
          </p:nvPr>
        </p:nvSpPr>
        <p:spPr>
          <a:xfrm>
            <a:off x="457200" y="4767263"/>
            <a:ext cx="2133600" cy="274638"/>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2"/>
          <p:cNvSpPr>
            <a:spLocks noGrp="1"/>
          </p:cNvSpPr>
          <p:nvPr>
            <p:ph type="ftr" sz="quarter" idx="3"/>
          </p:nvPr>
        </p:nvSpPr>
        <p:spPr>
          <a:xfrm>
            <a:off x="3124200" y="4767263"/>
            <a:ext cx="2895600" cy="274638"/>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3"/>
          <p:cNvSpPr>
            <a:spLocks noGrp="1"/>
          </p:cNvSpPr>
          <p:nvPr>
            <p:ph type="sldNum" sz="quarter" idx="4"/>
          </p:nvPr>
        </p:nvSpPr>
        <p:spPr>
          <a:xfrm>
            <a:off x="6553200" y="4767263"/>
            <a:ext cx="2133600" cy="274638"/>
          </a:xfrm>
          <a:prstGeom prst="rect">
            <a:avLst/>
          </a:prstGeom>
        </p:spPr>
        <p:txBody>
          <a:bodyPr vert="horz" lIns="91440" tIns="45720" rIns="91440" bIns="45720" rtlCol="0" anchor="ct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8AE78B33-5066-4685-8304-3D4F8ADB6683}" type="slidenum">
              <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endParaRPr>
          </a:p>
        </p:txBody>
      </p:sp>
    </p:spTree>
  </p:cSld>
  <p:clrMapOvr>
    <a:masterClrMapping/>
  </p:clrMapOvr>
  <p:transition spd="med" advTm="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rgbClr val="FFFFFF"/>
        </a:solidFill>
        <a:effectLst/>
      </p:bgPr>
    </p:bg>
    <p:spTree>
      <p:nvGrpSpPr>
        <p:cNvPr id="1" name=""/>
        <p:cNvGrpSpPr/>
        <p:nvPr/>
      </p:nvGrpSpPr>
      <p:grpSpPr>
        <a:xfrm>
          <a:off x="0" y="0"/>
          <a:ext cx="0" cy="0"/>
          <a:chOff x="0" y="0"/>
          <a:chExt cx="0" cy="0"/>
        </a:xfrm>
      </p:grpSpPr>
      <p:cxnSp>
        <p:nvCxnSpPr>
          <p:cNvPr id="7" name="直接连接符 3"/>
          <p:cNvCxnSpPr/>
          <p:nvPr/>
        </p:nvCxnSpPr>
        <p:spPr>
          <a:xfrm>
            <a:off x="0" y="555625"/>
            <a:ext cx="9144000" cy="0"/>
          </a:xfrm>
          <a:prstGeom prst="line">
            <a:avLst/>
          </a:prstGeom>
          <a:ln w="22225">
            <a:solidFill>
              <a:srgbClr val="969696"/>
            </a:solidFill>
          </a:ln>
        </p:spPr>
        <p:style>
          <a:lnRef idx="1">
            <a:schemeClr val="accent1"/>
          </a:lnRef>
          <a:fillRef idx="0">
            <a:schemeClr val="accent1"/>
          </a:fillRef>
          <a:effectRef idx="0">
            <a:schemeClr val="accent1"/>
          </a:effectRef>
          <a:fontRef idx="minor">
            <a:schemeClr val="tx1"/>
          </a:fontRef>
        </p:style>
      </p:cxnSp>
      <p:sp>
        <p:nvSpPr>
          <p:cNvPr id="8" name="日期占位符 1"/>
          <p:cNvSpPr>
            <a:spLocks noGrp="1"/>
          </p:cNvSpPr>
          <p:nvPr>
            <p:ph type="dt" sz="half" idx="2"/>
          </p:nvPr>
        </p:nvSpPr>
        <p:spPr>
          <a:xfrm>
            <a:off x="457200" y="4767263"/>
            <a:ext cx="2133600" cy="274638"/>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2"/>
          <p:cNvSpPr>
            <a:spLocks noGrp="1"/>
          </p:cNvSpPr>
          <p:nvPr>
            <p:ph type="ftr" sz="quarter" idx="3"/>
          </p:nvPr>
        </p:nvSpPr>
        <p:spPr>
          <a:xfrm>
            <a:off x="3124200" y="4767263"/>
            <a:ext cx="2895600" cy="274638"/>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3"/>
          <p:cNvSpPr>
            <a:spLocks noGrp="1"/>
          </p:cNvSpPr>
          <p:nvPr>
            <p:ph type="sldNum" sz="quarter" idx="4"/>
          </p:nvPr>
        </p:nvSpPr>
        <p:spPr>
          <a:xfrm>
            <a:off x="6553200" y="4767263"/>
            <a:ext cx="2133600" cy="274638"/>
          </a:xfrm>
          <a:prstGeom prst="rect">
            <a:avLst/>
          </a:prstGeom>
        </p:spPr>
        <p:txBody>
          <a:bodyPr vert="horz" lIns="91440" tIns="45720" rIns="91440" bIns="45720" rtlCol="0" anchor="ct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889F5B8D-1AD8-42C2-B204-6C0E8E5D5280}" type="slidenum">
              <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endParaRPr>
          </a:p>
        </p:txBody>
      </p:sp>
    </p:spTree>
  </p:cSld>
  <p:clrMapOvr>
    <a:masterClrMapping/>
  </p:clrMapOvr>
  <p:transition spd="med" advTm="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12"/>
          </p:nvPr>
        </p:nvSpPr>
        <p:spPr>
          <a:xfrm>
            <a:off x="457200" y="4767263"/>
            <a:ext cx="2133600" cy="274638"/>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lIns="91440" tIns="45720" rIns="91440" bIns="45720" rtlCol="0" anchor="ct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CD1115E-B6D4-45AD-ACF1-B62BFD797FAB}" type="slidenum">
              <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endParaRPr>
          </a:p>
        </p:txBody>
      </p:sp>
    </p:spTree>
  </p:cSld>
  <p:clrMapOvr>
    <a:masterClrMapping/>
  </p:clrMapOvr>
  <p:transition spd="med" advTm="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12"/>
          </p:nvPr>
        </p:nvSpPr>
        <p:spPr>
          <a:xfrm>
            <a:off x="457200" y="4767263"/>
            <a:ext cx="2133600" cy="274638"/>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4"/>
          <p:cNvSpPr>
            <a:spLocks noGrp="1"/>
          </p:cNvSpPr>
          <p:nvPr>
            <p:ph type="ftr" sz="quarter" idx="13"/>
          </p:nvPr>
        </p:nvSpPr>
        <p:spPr>
          <a:xfrm>
            <a:off x="3124200" y="4767263"/>
            <a:ext cx="2895600" cy="274638"/>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5"/>
          <p:cNvSpPr>
            <a:spLocks noGrp="1"/>
          </p:cNvSpPr>
          <p:nvPr>
            <p:ph type="sldNum" sz="quarter" idx="14"/>
          </p:nvPr>
        </p:nvSpPr>
        <p:spPr>
          <a:xfrm>
            <a:off x="6553200" y="4767263"/>
            <a:ext cx="2133600" cy="274638"/>
          </a:xfrm>
          <a:prstGeom prst="rect">
            <a:avLst/>
          </a:prstGeom>
        </p:spPr>
        <p:txBody>
          <a:bodyPr vert="horz" lIns="91440" tIns="45720" rIns="91440" bIns="45720" rtlCol="0" anchor="ct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E9A6B56-8D66-4EA7-9024-209500E9143D}" type="slidenum">
              <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endParaRPr>
          </a:p>
        </p:txBody>
      </p:sp>
    </p:spTree>
  </p:cSld>
  <p:clrMapOvr>
    <a:masterClrMapping/>
  </p:clrMapOvr>
  <p:transition spd="med" advTm="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7" name="日期占位符 3"/>
          <p:cNvSpPr>
            <a:spLocks noGrp="1"/>
          </p:cNvSpPr>
          <p:nvPr>
            <p:ph type="dt" sz="half" idx="2"/>
          </p:nvPr>
        </p:nvSpPr>
        <p:spPr>
          <a:xfrm>
            <a:off x="457200" y="4767263"/>
            <a:ext cx="2133600" cy="274638"/>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lIns="91440" tIns="45720" rIns="91440" bIns="45720" rtlCol="0" anchor="ct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1DD1447-B430-4895-B796-45868EA02E52}" type="slidenum">
              <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endParaRPr>
          </a:p>
        </p:txBody>
      </p:sp>
    </p:spTree>
  </p:cSld>
  <p:clrMapOvr>
    <a:masterClrMapping/>
  </p:clrMapOvr>
  <p:transition spd="med" advTm="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7" name="日期占位符 3"/>
          <p:cNvSpPr>
            <a:spLocks noGrp="1"/>
          </p:cNvSpPr>
          <p:nvPr>
            <p:ph type="dt" sz="half" idx="2"/>
          </p:nvPr>
        </p:nvSpPr>
        <p:spPr>
          <a:xfrm>
            <a:off x="457200" y="4767263"/>
            <a:ext cx="2133600" cy="274638"/>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lIns="91440" tIns="45720" rIns="91440" bIns="45720" rtlCol="0" anchor="ct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4A95F606-764A-44CE-A7EA-4F5D9B404F57}" type="slidenum">
              <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endParaRPr>
          </a:p>
        </p:txBody>
      </p:sp>
    </p:spTree>
  </p:cSld>
  <p:clrMapOvr>
    <a:masterClrMapping/>
  </p:clrMapOvr>
  <p:transition spd="med" advTm="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7" name="日期占位符 3"/>
          <p:cNvSpPr>
            <a:spLocks noGrp="1"/>
          </p:cNvSpPr>
          <p:nvPr>
            <p:ph type="dt" sz="half" idx="12"/>
          </p:nvPr>
        </p:nvSpPr>
        <p:spPr>
          <a:xfrm>
            <a:off x="457200" y="4767263"/>
            <a:ext cx="2133600" cy="274638"/>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lIns="91440" tIns="45720" rIns="91440" bIns="45720" rtlCol="0" anchor="ct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2CF0CFF-FC42-4719-93A0-7E7080BF73E8}" type="slidenum">
              <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endParaRPr>
          </a:p>
        </p:txBody>
      </p:sp>
    </p:spTree>
  </p:cSld>
  <p:clrMapOvr>
    <a:masterClrMapping/>
  </p:clrMapOvr>
  <p:transition spd="med" advTm="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459581"/>
            <a:ext cx="5486400" cy="30861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7" name="日期占位符 3"/>
          <p:cNvSpPr>
            <a:spLocks noGrp="1"/>
          </p:cNvSpPr>
          <p:nvPr>
            <p:ph type="dt" sz="half" idx="12"/>
          </p:nvPr>
        </p:nvSpPr>
        <p:spPr>
          <a:xfrm>
            <a:off x="457200" y="4767263"/>
            <a:ext cx="2133600" cy="274638"/>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lIns="91440" tIns="45720" rIns="91440" bIns="45720" rtlCol="0" anchor="ctr"/>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05C072A-6E3F-49AB-AB20-1C39637DDF6D}" type="slidenum">
              <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endParaRPr>
          </a:p>
        </p:txBody>
      </p:sp>
    </p:spTree>
  </p:cSld>
  <p:clrMapOvr>
    <a:masterClrMapping/>
  </p:clrMapOvr>
  <p:transition spd="med" advTm="0">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407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4767263"/>
            <a:ext cx="2133600" cy="274638"/>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4767263"/>
            <a:ext cx="2895600" cy="274638"/>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4767263"/>
            <a:ext cx="2133600" cy="274638"/>
          </a:xfrm>
          <a:prstGeom prst="rect">
            <a:avLst/>
          </a:prstGeom>
        </p:spPr>
        <p:txBody>
          <a:bodyPr vert="horz" lIns="91440" tIns="45720" rIns="91440" bIns="45720" rtlCol="0" anchor="ctr"/>
          <a:lstStyle>
            <a:lvl1pPr algn="r" eaLnBrk="1" hangingPunct="1">
              <a:buFont typeface="Arial" panose="020B0604020202020204" pitchFamily="34" charset="0"/>
              <a:buNone/>
              <a:defRPr sz="1200" noProof="1" dirty="0">
                <a:solidFill>
                  <a:srgbClr val="898989"/>
                </a:solidFill>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2647AF7-4BD5-4D05-BFC0-EF78942C4E2E}" type="slidenum">
              <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微软雅黑" panose="020B0503020204020204" pitchFamily="34" charset="-122"/>
              <a:ea typeface="微软雅黑" panose="020B0503020204020204" pitchFamily="34"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advTm="0">
    <p:fade/>
  </p:transition>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2pPr>
      <a:lvl3pPr algn="ctr" rtl="0" eaLnBrk="0" fontAlgn="base" hangingPunct="0">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3pPr>
      <a:lvl4pPr algn="ctr" rtl="0" eaLnBrk="0" fontAlgn="base" hangingPunct="0">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4pPr>
      <a:lvl5pPr algn="ctr" rtl="0" eaLnBrk="0" fontAlgn="base" hangingPunct="0">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5pPr>
      <a:lvl6pPr marL="457200" algn="ctr" rtl="0" fontAlgn="base">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6pPr>
      <a:lvl7pPr marL="914400" algn="ctr" rtl="0" fontAlgn="base">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7pPr>
      <a:lvl8pPr marL="1371600" algn="ctr" rtl="0" fontAlgn="base">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8pPr>
      <a:lvl9pPr marL="1828800" algn="ctr" rtl="0" fontAlgn="base">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2268538" y="2932113"/>
            <a:ext cx="8942387" cy="7497762"/>
          </a:xfrm>
          <a:prstGeom prst="rect">
            <a:avLst/>
          </a:prstGeom>
          <a:noFill/>
          <a:ln w="9525">
            <a:noFill/>
          </a:ln>
        </p:spPr>
      </p:pic>
      <p:sp>
        <p:nvSpPr>
          <p:cNvPr id="25" name="TextBox 24"/>
          <p:cNvSpPr txBox="1"/>
          <p:nvPr/>
        </p:nvSpPr>
        <p:spPr>
          <a:xfrm>
            <a:off x="717550" y="1806575"/>
            <a:ext cx="6770688" cy="808038"/>
          </a:xfrm>
          <a:prstGeom prst="rect">
            <a:avLst/>
          </a:prstGeom>
          <a:noFill/>
        </p:spPr>
        <p:txBody>
          <a:bodyPr wrap="none" lIns="68571" tIns="34285" rIns="68571" bIns="34285">
            <a:spAutoFit/>
          </a:bodyPr>
          <a:lstStyle/>
          <a:p>
            <a:pPr marR="0" defTabSz="914400" eaLnBrk="1" fontAlgn="auto" hangingPunct="1">
              <a:spcBef>
                <a:spcPts val="0"/>
              </a:spcBef>
              <a:spcAft>
                <a:spcPts val="0"/>
              </a:spcAft>
              <a:buClrTx/>
              <a:buSzTx/>
              <a:buFontTx/>
              <a:buNone/>
              <a:defRPr/>
            </a:pPr>
            <a:r>
              <a:rPr kumimoji="0" lang="en-US" altLang="zh-CN" sz="4800" b="1"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rPr>
              <a:t>SUMMARY OF WORK</a:t>
            </a:r>
            <a:endParaRPr kumimoji="0" lang="zh-CN" altLang="en-US" sz="4800"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sp>
        <p:nvSpPr>
          <p:cNvPr id="28" name="TextBox 27"/>
          <p:cNvSpPr txBox="1"/>
          <p:nvPr/>
        </p:nvSpPr>
        <p:spPr>
          <a:xfrm>
            <a:off x="717550" y="2576513"/>
            <a:ext cx="4522788" cy="584200"/>
          </a:xfrm>
          <a:prstGeom prst="rect">
            <a:avLst/>
          </a:prstGeom>
          <a:noFill/>
        </p:spPr>
        <p:txBody>
          <a:bodyPr wrap="none">
            <a:spAutoFit/>
          </a:bodyPr>
          <a:lstStyle/>
          <a:p>
            <a:pPr marR="0" defTabSz="914400" eaLnBrk="1" fontAlgn="auto" hangingPunct="1">
              <a:spcBef>
                <a:spcPts val="0"/>
              </a:spcBef>
              <a:spcAft>
                <a:spcPts val="0"/>
              </a:spcAft>
              <a:buClrTx/>
              <a:buSzTx/>
              <a:buFont typeface="Arial" panose="020B0604020202020204" pitchFamily="34" charset="0"/>
              <a:buNone/>
              <a:defRPr/>
            </a:pPr>
            <a:r>
              <a:rPr kumimoji="0" lang="en-US" altLang="zh-CN" sz="1600" kern="1200" cap="none" spc="0" normalizeH="0" baseline="0" noProof="0" dirty="0">
                <a:solidFill>
                  <a:schemeClr val="tx1">
                    <a:lumMod val="65000"/>
                    <a:lumOff val="35000"/>
                  </a:schemeClr>
                </a:solidFill>
                <a:latin typeface="+mn-lt"/>
                <a:ea typeface="+mn-ea"/>
                <a:cs typeface="+mn-cs"/>
              </a:rPr>
              <a:t>SUMMARY OF WORK  </a:t>
            </a:r>
            <a:r>
              <a:rPr kumimoji="0" lang="en-US" altLang="zh-CN" sz="1600"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rPr>
              <a:t>SUMMARY OF WORK</a:t>
            </a:r>
            <a:endParaRPr kumimoji="0" lang="zh-CN" altLang="en-US" sz="1600"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p>
            <a:pPr marR="0" defTabSz="914400" eaLnBrk="1" fontAlgn="auto" hangingPunct="1">
              <a:spcBef>
                <a:spcPts val="0"/>
              </a:spcBef>
              <a:spcAft>
                <a:spcPts val="0"/>
              </a:spcAft>
              <a:buClrTx/>
              <a:buSzTx/>
              <a:buFontTx/>
              <a:buNone/>
              <a:defRPr/>
            </a:pPr>
            <a:endParaRPr kumimoji="0" lang="zh-CN" altLang="en-US" sz="1600" kern="1200" cap="none" spc="0" normalizeH="0" baseline="0" noProof="0" dirty="0">
              <a:solidFill>
                <a:schemeClr val="tx1">
                  <a:lumMod val="65000"/>
                  <a:lumOff val="35000"/>
                </a:schemeClr>
              </a:solidFill>
              <a:latin typeface="+mn-lt"/>
              <a:ea typeface="+mn-ea"/>
              <a:cs typeface="+mn-cs"/>
            </a:endParaRPr>
          </a:p>
        </p:txBody>
      </p:sp>
      <p:sp>
        <p:nvSpPr>
          <p:cNvPr id="29" name="TextBox 28"/>
          <p:cNvSpPr txBox="1"/>
          <p:nvPr/>
        </p:nvSpPr>
        <p:spPr>
          <a:xfrm>
            <a:off x="684213" y="746125"/>
            <a:ext cx="2881312" cy="1200150"/>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7200" b="1" dirty="0">
                <a:solidFill>
                  <a:srgbClr val="67AFE3"/>
                </a:solidFill>
              </a:rPr>
              <a:t>LOGO</a:t>
            </a:r>
            <a:endParaRPr lang="zh-CN" altLang="en-US" sz="7200" b="1" dirty="0">
              <a:solidFill>
                <a:srgbClr val="67AFE3"/>
              </a:solidFill>
            </a:endParaRPr>
          </a:p>
        </p:txBody>
      </p:sp>
      <p:sp>
        <p:nvSpPr>
          <p:cNvPr id="34" name="TextBox 33"/>
          <p:cNvSpPr txBox="1"/>
          <p:nvPr/>
        </p:nvSpPr>
        <p:spPr>
          <a:xfrm>
            <a:off x="7235825" y="403225"/>
            <a:ext cx="1385888" cy="584200"/>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en-US" altLang="zh-CN" sz="3200" b="1" kern="1200" cap="none" spc="0" normalizeH="0" baseline="0" noProof="0" dirty="0">
                <a:solidFill>
                  <a:schemeClr val="tx1">
                    <a:lumMod val="65000"/>
                    <a:lumOff val="35000"/>
                  </a:schemeClr>
                </a:solidFill>
                <a:latin typeface="+mn-lt"/>
                <a:ea typeface="+mn-ea"/>
                <a:cs typeface="+mn-cs"/>
              </a:rPr>
              <a:t>LOGO</a:t>
            </a:r>
            <a:endParaRPr kumimoji="0" lang="zh-CN" altLang="en-US" sz="3200" b="1" kern="1200" cap="none" spc="0" normalizeH="0" baseline="0" noProof="0" dirty="0">
              <a:solidFill>
                <a:schemeClr val="tx1">
                  <a:lumMod val="65000"/>
                  <a:lumOff val="35000"/>
                </a:schemeClr>
              </a:solidFill>
              <a:latin typeface="+mn-lt"/>
              <a:ea typeface="+mn-ea"/>
              <a:cs typeface="+mn-cs"/>
            </a:endParaRPr>
          </a:p>
        </p:txBody>
      </p:sp>
      <p:sp>
        <p:nvSpPr>
          <p:cNvPr id="36" name="TextBox 35"/>
          <p:cNvSpPr txBox="1"/>
          <p:nvPr/>
        </p:nvSpPr>
        <p:spPr>
          <a:xfrm>
            <a:off x="735013" y="3744913"/>
            <a:ext cx="2293938" cy="338138"/>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en-US" altLang="zh-CN" sz="1600"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rPr>
              <a:t>SUMMARY OF WORK</a:t>
            </a:r>
            <a:endParaRPr kumimoji="0" lang="zh-CN" altLang="en-US" sz="1600"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sp>
        <p:nvSpPr>
          <p:cNvPr id="37" name="TextBox 36"/>
          <p:cNvSpPr txBox="1"/>
          <p:nvPr/>
        </p:nvSpPr>
        <p:spPr>
          <a:xfrm>
            <a:off x="735013" y="4105275"/>
            <a:ext cx="2293938" cy="338138"/>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en-US" altLang="zh-CN" sz="1600"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rPr>
              <a:t>SUMMARY OF WORK</a:t>
            </a:r>
            <a:endParaRPr kumimoji="0" lang="zh-CN" altLang="en-US" sz="1600"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500" fill="hold"/>
                                        <p:tgtEl>
                                          <p:spTgt spid="34"/>
                                        </p:tgtEl>
                                        <p:attrNameLst>
                                          <p:attrName>ppt_w</p:attrName>
                                        </p:attrNameLst>
                                      </p:cBhvr>
                                      <p:tavLst>
                                        <p:tav tm="0">
                                          <p:val>
                                            <p:fltVal val="0.000000"/>
                                          </p:val>
                                        </p:tav>
                                        <p:tav tm="100000">
                                          <p:val>
                                            <p:strVal val="#ppt_w"/>
                                          </p:val>
                                        </p:tav>
                                      </p:tavLst>
                                    </p:anim>
                                    <p:anim calcmode="lin" valueType="num">
                                      <p:cBhvr>
                                        <p:cTn id="14" dur="500" fill="hold"/>
                                        <p:tgtEl>
                                          <p:spTgt spid="34"/>
                                        </p:tgtEl>
                                        <p:attrNameLst>
                                          <p:attrName>ppt_h</p:attrName>
                                        </p:attrNameLst>
                                      </p:cBhvr>
                                      <p:tavLst>
                                        <p:tav tm="0">
                                          <p:val>
                                            <p:fltVal val="0.000000"/>
                                          </p:val>
                                        </p:tav>
                                        <p:tav tm="100000">
                                          <p:val>
                                            <p:strVal val="#ppt_h"/>
                                          </p:val>
                                        </p:tav>
                                      </p:tavLst>
                                    </p:anim>
                                    <p:animEffect transition="in" filter="fade">
                                      <p:cBhvr>
                                        <p:cTn id="15" dur="500"/>
                                        <p:tgtEl>
                                          <p:spTgt spid="34"/>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5"/>
                                        </p:tgtEl>
                                        <p:attrNameLst>
                                          <p:attrName>ppt_y</p:attrName>
                                        </p:attrNameLst>
                                      </p:cBhvr>
                                      <p:tavLst>
                                        <p:tav tm="0">
                                          <p:val>
                                            <p:strVal val="#ppt_y"/>
                                          </p:val>
                                        </p:tav>
                                        <p:tav tm="100000">
                                          <p:val>
                                            <p:strVal val="#ppt_y"/>
                                          </p:val>
                                        </p:tav>
                                      </p:tavLst>
                                    </p:anim>
                                    <p:anim calcmode="lin" valueType="num">
                                      <p:cBhvr>
                                        <p:cTn id="27"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5"/>
                                        </p:tgtEl>
                                      </p:cBhvr>
                                    </p:animEffect>
                                  </p:childTnLst>
                                </p:cTn>
                              </p:par>
                            </p:childTnLst>
                          </p:cTn>
                        </p:par>
                        <p:par>
                          <p:cTn id="30" fill="hold">
                            <p:stCondLst>
                              <p:cond delay="3700"/>
                            </p:stCondLst>
                            <p:childTnLst>
                              <p:par>
                                <p:cTn id="31" presetID="22" presetClass="entr" presetSubtype="8"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par>
                          <p:cTn id="34" fill="hold">
                            <p:stCondLst>
                              <p:cond delay="4200"/>
                            </p:stCondLst>
                            <p:childTnLst>
                              <p:par>
                                <p:cTn id="35" presetID="37" presetClass="entr" presetSubtype="0"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1000"/>
                                        <p:tgtEl>
                                          <p:spTgt spid="36"/>
                                        </p:tgtEl>
                                      </p:cBhvr>
                                    </p:animEffect>
                                    <p:anim calcmode="lin" valueType="num">
                                      <p:cBhvr>
                                        <p:cTn id="38" dur="1000" fill="hold"/>
                                        <p:tgtEl>
                                          <p:spTgt spid="36"/>
                                        </p:tgtEl>
                                        <p:attrNameLst>
                                          <p:attrName>ppt_x</p:attrName>
                                        </p:attrNameLst>
                                      </p:cBhvr>
                                      <p:tavLst>
                                        <p:tav tm="0">
                                          <p:val>
                                            <p:strVal val="#ppt_x"/>
                                          </p:val>
                                        </p:tav>
                                        <p:tav tm="100000">
                                          <p:val>
                                            <p:strVal val="#ppt_x"/>
                                          </p:val>
                                        </p:tav>
                                      </p:tavLst>
                                    </p:anim>
                                    <p:anim calcmode="lin" valueType="num">
                                      <p:cBhvr>
                                        <p:cTn id="39" dur="900" decel="100000" fill="hold"/>
                                        <p:tgtEl>
                                          <p:spTgt spid="36"/>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childTnLst>
                          </p:cTn>
                        </p:par>
                        <p:par>
                          <p:cTn id="41" fill="hold">
                            <p:stCondLst>
                              <p:cond delay="5200"/>
                            </p:stCondLst>
                            <p:childTnLst>
                              <p:par>
                                <p:cTn id="42" presetID="37" presetClass="entr" presetSubtype="0"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1000"/>
                                        <p:tgtEl>
                                          <p:spTgt spid="37"/>
                                        </p:tgtEl>
                                      </p:cBhvr>
                                    </p:animEffect>
                                    <p:anim calcmode="lin" valueType="num">
                                      <p:cBhvr>
                                        <p:cTn id="45" dur="1000" fill="hold"/>
                                        <p:tgtEl>
                                          <p:spTgt spid="37"/>
                                        </p:tgtEl>
                                        <p:attrNameLst>
                                          <p:attrName>ppt_x</p:attrName>
                                        </p:attrNameLst>
                                      </p:cBhvr>
                                      <p:tavLst>
                                        <p:tav tm="0">
                                          <p:val>
                                            <p:strVal val="#ppt_x"/>
                                          </p:val>
                                        </p:tav>
                                        <p:tav tm="100000">
                                          <p:val>
                                            <p:strVal val="#ppt_x"/>
                                          </p:val>
                                        </p:tav>
                                      </p:tavLst>
                                    </p:anim>
                                    <p:anim calcmode="lin" valueType="num">
                                      <p:cBhvr>
                                        <p:cTn id="46" dur="900" decel="100000" fill="hold"/>
                                        <p:tgtEl>
                                          <p:spTgt spid="37"/>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8" grpId="0"/>
      <p:bldP spid="29" grpId="0"/>
      <p:bldP spid="34" grpId="0"/>
      <p:bldP spid="36" grpId="0"/>
      <p:bldP spid="3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0" name="组合 49"/>
          <p:cNvGrpSpPr/>
          <p:nvPr/>
        </p:nvGrpSpPr>
        <p:grpSpPr>
          <a:xfrm>
            <a:off x="2581275" y="1687513"/>
            <a:ext cx="1860550" cy="2576512"/>
            <a:chOff x="1827008" y="2120901"/>
            <a:chExt cx="2298700" cy="3181426"/>
          </a:xfrm>
        </p:grpSpPr>
        <p:sp>
          <p:nvSpPr>
            <p:cNvPr id="51" name="矩形 50"/>
            <p:cNvSpPr/>
            <p:nvPr/>
          </p:nvSpPr>
          <p:spPr>
            <a:xfrm>
              <a:off x="1827008" y="2120901"/>
              <a:ext cx="2298700" cy="44496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52" name="矩形 51"/>
            <p:cNvSpPr/>
            <p:nvPr/>
          </p:nvSpPr>
          <p:spPr>
            <a:xfrm>
              <a:off x="1827008" y="2565869"/>
              <a:ext cx="2298700" cy="27364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ysClr val="windowText" lastClr="000000"/>
                </a:solidFill>
                <a:effectLst/>
                <a:uLnTx/>
                <a:uFillTx/>
                <a:latin typeface="+mn-lt"/>
                <a:ea typeface="+mn-ea"/>
                <a:cs typeface="+mn-cs"/>
              </a:endParaRPr>
            </a:p>
          </p:txBody>
        </p:sp>
      </p:grpSp>
      <p:grpSp>
        <p:nvGrpSpPr>
          <p:cNvPr id="53" name="组合 52"/>
          <p:cNvGrpSpPr/>
          <p:nvPr/>
        </p:nvGrpSpPr>
        <p:grpSpPr>
          <a:xfrm>
            <a:off x="4697413" y="1687513"/>
            <a:ext cx="1860550" cy="2576512"/>
            <a:chOff x="1827008" y="2120901"/>
            <a:chExt cx="2298700" cy="3181427"/>
          </a:xfrm>
        </p:grpSpPr>
        <p:sp>
          <p:nvSpPr>
            <p:cNvPr id="54" name="矩形 53"/>
            <p:cNvSpPr/>
            <p:nvPr/>
          </p:nvSpPr>
          <p:spPr>
            <a:xfrm>
              <a:off x="1827008" y="2120901"/>
              <a:ext cx="2298700" cy="44496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lt1"/>
                </a:solidFill>
                <a:effectLst/>
                <a:uLnTx/>
                <a:uFillTx/>
                <a:latin typeface="+mn-lt"/>
                <a:ea typeface="+mn-ea"/>
                <a:cs typeface="+mn-cs"/>
              </a:endParaRPr>
            </a:p>
          </p:txBody>
        </p:sp>
        <p:sp>
          <p:nvSpPr>
            <p:cNvPr id="55" name="矩形 54"/>
            <p:cNvSpPr/>
            <p:nvPr/>
          </p:nvSpPr>
          <p:spPr>
            <a:xfrm>
              <a:off x="1827008" y="2565869"/>
              <a:ext cx="2298700" cy="27364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6" name="组合 55"/>
          <p:cNvGrpSpPr/>
          <p:nvPr/>
        </p:nvGrpSpPr>
        <p:grpSpPr>
          <a:xfrm>
            <a:off x="6811963" y="1687513"/>
            <a:ext cx="1862137" cy="2576512"/>
            <a:chOff x="1827008" y="2120901"/>
            <a:chExt cx="2298700" cy="3181426"/>
          </a:xfrm>
        </p:grpSpPr>
        <p:sp>
          <p:nvSpPr>
            <p:cNvPr id="57" name="矩形 56"/>
            <p:cNvSpPr/>
            <p:nvPr/>
          </p:nvSpPr>
          <p:spPr>
            <a:xfrm>
              <a:off x="1827008" y="2120901"/>
              <a:ext cx="2298700" cy="44496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lt1"/>
                </a:solidFill>
                <a:effectLst/>
                <a:uLnTx/>
                <a:uFillTx/>
                <a:latin typeface="+mn-lt"/>
                <a:ea typeface="+mn-ea"/>
                <a:cs typeface="+mn-cs"/>
              </a:endParaRPr>
            </a:p>
          </p:txBody>
        </p:sp>
        <p:sp>
          <p:nvSpPr>
            <p:cNvPr id="58" name="矩形 57"/>
            <p:cNvSpPr/>
            <p:nvPr/>
          </p:nvSpPr>
          <p:spPr>
            <a:xfrm>
              <a:off x="1827008" y="2565869"/>
              <a:ext cx="2298700" cy="27364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9" name="组合 58"/>
          <p:cNvGrpSpPr/>
          <p:nvPr/>
        </p:nvGrpSpPr>
        <p:grpSpPr>
          <a:xfrm>
            <a:off x="465138" y="1687513"/>
            <a:ext cx="1862137" cy="2576512"/>
            <a:chOff x="1827008" y="2120901"/>
            <a:chExt cx="2298700" cy="3181425"/>
          </a:xfrm>
        </p:grpSpPr>
        <p:sp>
          <p:nvSpPr>
            <p:cNvPr id="60" name="矩形 59"/>
            <p:cNvSpPr/>
            <p:nvPr/>
          </p:nvSpPr>
          <p:spPr>
            <a:xfrm>
              <a:off x="1827008" y="2120901"/>
              <a:ext cx="2298700" cy="44496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bg1"/>
                </a:solidFill>
                <a:effectLst/>
                <a:uLnTx/>
                <a:uFillTx/>
                <a:latin typeface="+mn-lt"/>
                <a:ea typeface="+mn-ea"/>
                <a:cs typeface="+mn-cs"/>
              </a:endParaRPr>
            </a:p>
          </p:txBody>
        </p:sp>
        <p:sp>
          <p:nvSpPr>
            <p:cNvPr id="61" name="矩形 60"/>
            <p:cNvSpPr/>
            <p:nvPr/>
          </p:nvSpPr>
          <p:spPr>
            <a:xfrm>
              <a:off x="1827008" y="2565869"/>
              <a:ext cx="2298700" cy="273645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bg1"/>
                </a:solidFill>
                <a:effectLst/>
                <a:uLnTx/>
                <a:uFillTx/>
                <a:latin typeface="+mn-lt"/>
                <a:ea typeface="+mn-ea"/>
                <a:cs typeface="+mn-cs"/>
              </a:endParaRPr>
            </a:p>
          </p:txBody>
        </p:sp>
      </p:grpSp>
      <p:sp>
        <p:nvSpPr>
          <p:cNvPr id="62" name="文本框 29"/>
          <p:cNvSpPr txBox="1"/>
          <p:nvPr/>
        </p:nvSpPr>
        <p:spPr>
          <a:xfrm>
            <a:off x="769938" y="1708150"/>
            <a:ext cx="1252537" cy="315913"/>
          </a:xfrm>
          <a:prstGeom prst="rect">
            <a:avLst/>
          </a:prstGeom>
          <a:noFill/>
          <a:ln w="9525">
            <a:noFill/>
          </a:ln>
        </p:spPr>
        <p:txBody>
          <a:bodyPr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1600" b="1" dirty="0">
                <a:solidFill>
                  <a:schemeClr val="bg1"/>
                </a:solidFill>
              </a:rPr>
              <a:t>项目一</a:t>
            </a:r>
            <a:endParaRPr lang="zh-CN" altLang="en-US" sz="1600" b="1" dirty="0">
              <a:solidFill>
                <a:schemeClr val="bg1"/>
              </a:solidFill>
            </a:endParaRPr>
          </a:p>
        </p:txBody>
      </p:sp>
      <p:sp>
        <p:nvSpPr>
          <p:cNvPr id="63" name="文本框 30"/>
          <p:cNvSpPr txBox="1"/>
          <p:nvPr/>
        </p:nvSpPr>
        <p:spPr>
          <a:xfrm>
            <a:off x="5002213" y="1708150"/>
            <a:ext cx="1250950" cy="315913"/>
          </a:xfrm>
          <a:prstGeom prst="rect">
            <a:avLst/>
          </a:prstGeom>
          <a:noFill/>
          <a:ln w="9525">
            <a:noFill/>
          </a:ln>
        </p:spPr>
        <p:txBody>
          <a:bodyPr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1600" b="1" dirty="0">
                <a:solidFill>
                  <a:schemeClr val="bg1"/>
                </a:solidFill>
              </a:rPr>
              <a:t>项目三</a:t>
            </a:r>
            <a:endParaRPr lang="zh-CN" altLang="en-US" sz="1600" b="1" dirty="0">
              <a:solidFill>
                <a:schemeClr val="bg1"/>
              </a:solidFill>
            </a:endParaRPr>
          </a:p>
        </p:txBody>
      </p:sp>
      <p:sp>
        <p:nvSpPr>
          <p:cNvPr id="64" name="文本框 31"/>
          <p:cNvSpPr txBox="1"/>
          <p:nvPr/>
        </p:nvSpPr>
        <p:spPr>
          <a:xfrm>
            <a:off x="2886075" y="1708150"/>
            <a:ext cx="1250950" cy="315913"/>
          </a:xfrm>
          <a:prstGeom prst="rect">
            <a:avLst/>
          </a:prstGeom>
          <a:noFill/>
          <a:ln w="9525">
            <a:noFill/>
          </a:ln>
        </p:spPr>
        <p:txBody>
          <a:bodyPr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1600" b="1" dirty="0">
                <a:solidFill>
                  <a:schemeClr val="bg1"/>
                </a:solidFill>
              </a:rPr>
              <a:t>项目二</a:t>
            </a:r>
            <a:endParaRPr lang="zh-CN" altLang="en-US" sz="1600" b="1" dirty="0">
              <a:solidFill>
                <a:schemeClr val="bg1"/>
              </a:solidFill>
            </a:endParaRPr>
          </a:p>
        </p:txBody>
      </p:sp>
      <p:sp>
        <p:nvSpPr>
          <p:cNvPr id="65" name="文本框 32"/>
          <p:cNvSpPr txBox="1"/>
          <p:nvPr/>
        </p:nvSpPr>
        <p:spPr>
          <a:xfrm>
            <a:off x="7116763" y="1708150"/>
            <a:ext cx="1252537" cy="315913"/>
          </a:xfrm>
          <a:prstGeom prst="rect">
            <a:avLst/>
          </a:prstGeom>
          <a:noFill/>
          <a:ln w="9525">
            <a:noFill/>
          </a:ln>
        </p:spPr>
        <p:txBody>
          <a:bodyPr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1600" b="1" dirty="0">
                <a:solidFill>
                  <a:schemeClr val="bg1"/>
                </a:solidFill>
              </a:rPr>
              <a:t>项目四</a:t>
            </a:r>
            <a:endParaRPr lang="zh-CN" altLang="en-US" sz="1600" b="1" dirty="0">
              <a:solidFill>
                <a:schemeClr val="bg1"/>
              </a:solidFill>
            </a:endParaRPr>
          </a:p>
        </p:txBody>
      </p:sp>
      <p:sp>
        <p:nvSpPr>
          <p:cNvPr id="66" name="文本框 33"/>
          <p:cNvSpPr txBox="1"/>
          <p:nvPr/>
        </p:nvSpPr>
        <p:spPr>
          <a:xfrm>
            <a:off x="611188" y="2319338"/>
            <a:ext cx="1512887" cy="1731962"/>
          </a:xfrm>
          <a:prstGeom prst="rect">
            <a:avLst/>
          </a:prstGeom>
          <a:noFill/>
          <a:ln w="9525">
            <a:noFill/>
          </a:ln>
        </p:spPr>
        <p:txBody>
          <a:bodyPr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200" dirty="0">
                <a:solidFill>
                  <a:srgbClr val="FFFFFF"/>
                </a:solidFill>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rgbClr val="FFFFFF"/>
              </a:solidFill>
            </a:endParaRPr>
          </a:p>
        </p:txBody>
      </p:sp>
      <p:sp>
        <p:nvSpPr>
          <p:cNvPr id="67" name="文本框 34"/>
          <p:cNvSpPr txBox="1"/>
          <p:nvPr/>
        </p:nvSpPr>
        <p:spPr>
          <a:xfrm>
            <a:off x="2771775" y="2319338"/>
            <a:ext cx="1512888" cy="1731962"/>
          </a:xfrm>
          <a:prstGeom prst="rect">
            <a:avLst/>
          </a:prstGeom>
          <a:noFill/>
          <a:ln w="9525">
            <a:noFill/>
          </a:ln>
        </p:spPr>
        <p:txBody>
          <a:bodyPr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200" dirty="0">
                <a:solidFill>
                  <a:srgbClr val="FFFFFF"/>
                </a:solidFill>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rgbClr val="FFFFFF"/>
              </a:solidFill>
            </a:endParaRPr>
          </a:p>
        </p:txBody>
      </p:sp>
      <p:sp>
        <p:nvSpPr>
          <p:cNvPr id="68" name="文本框 35"/>
          <p:cNvSpPr txBox="1"/>
          <p:nvPr/>
        </p:nvSpPr>
        <p:spPr>
          <a:xfrm>
            <a:off x="4859338" y="2319338"/>
            <a:ext cx="1584325" cy="1731962"/>
          </a:xfrm>
          <a:prstGeom prst="rect">
            <a:avLst/>
          </a:prstGeom>
          <a:noFill/>
          <a:ln w="9525">
            <a:noFill/>
          </a:ln>
        </p:spPr>
        <p:txBody>
          <a:bodyPr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200" dirty="0">
                <a:solidFill>
                  <a:srgbClr val="FFFFFF"/>
                </a:solidFill>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rgbClr val="FFFFFF"/>
              </a:solidFill>
            </a:endParaRPr>
          </a:p>
        </p:txBody>
      </p:sp>
      <p:sp>
        <p:nvSpPr>
          <p:cNvPr id="69" name="文本框 36"/>
          <p:cNvSpPr txBox="1"/>
          <p:nvPr/>
        </p:nvSpPr>
        <p:spPr>
          <a:xfrm>
            <a:off x="6994525" y="2319338"/>
            <a:ext cx="1541463" cy="1731962"/>
          </a:xfrm>
          <a:prstGeom prst="rect">
            <a:avLst/>
          </a:prstGeom>
          <a:noFill/>
          <a:ln w="9525">
            <a:noFill/>
          </a:ln>
        </p:spPr>
        <p:txBody>
          <a:bodyPr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200" dirty="0">
                <a:solidFill>
                  <a:srgbClr val="FFFFFF"/>
                </a:solidFill>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rgbClr val="FFFFFF"/>
              </a:solidFill>
            </a:endParaRPr>
          </a:p>
        </p:txBody>
      </p:sp>
      <p:sp>
        <p:nvSpPr>
          <p:cNvPr id="26" name="TextBox 25"/>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up)">
                                      <p:cBhvr>
                                        <p:cTn id="7" dur="500"/>
                                        <p:tgtEl>
                                          <p:spTgt spid="5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left)">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wipe(left)">
                                      <p:cBhvr>
                                        <p:cTn id="15" dur="500"/>
                                        <p:tgtEl>
                                          <p:spTgt spid="6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up)">
                                      <p:cBhvr>
                                        <p:cTn id="19" dur="500"/>
                                        <p:tgtEl>
                                          <p:spTgt spid="5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wipe(left)">
                                      <p:cBhvr>
                                        <p:cTn id="23" dur="500"/>
                                        <p:tgtEl>
                                          <p:spTgt spid="6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wipe(left)">
                                      <p:cBhvr>
                                        <p:cTn id="27" dur="500"/>
                                        <p:tgtEl>
                                          <p:spTgt spid="67"/>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wipe(up)">
                                      <p:cBhvr>
                                        <p:cTn id="31" dur="500"/>
                                        <p:tgtEl>
                                          <p:spTgt spid="5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wipe(left)">
                                      <p:cBhvr>
                                        <p:cTn id="35" dur="500"/>
                                        <p:tgtEl>
                                          <p:spTgt spid="6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up)">
                                      <p:cBhvr>
                                        <p:cTn id="43" dur="500"/>
                                        <p:tgtEl>
                                          <p:spTgt spid="5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wipe(left)">
                                      <p:cBhvr>
                                        <p:cTn id="47" dur="500"/>
                                        <p:tgtEl>
                                          <p:spTgt spid="65"/>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wipe(left)">
                                      <p:cBhvr>
                                        <p:cTn id="5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P spid="66" grpId="0"/>
      <p:bldP spid="67" grpId="0"/>
      <p:bldP spid="68" grpId="0"/>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 name="组合 15"/>
          <p:cNvGrpSpPr/>
          <p:nvPr/>
        </p:nvGrpSpPr>
        <p:grpSpPr>
          <a:xfrm>
            <a:off x="3067005" y="2233484"/>
            <a:ext cx="6082315" cy="2912702"/>
            <a:chOff x="4078023" y="2973498"/>
            <a:chExt cx="8113977" cy="3884502"/>
          </a:xfrm>
          <a:solidFill>
            <a:schemeClr val="tx2"/>
          </a:solidFill>
        </p:grpSpPr>
        <p:sp>
          <p:nvSpPr>
            <p:cNvPr id="19"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1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20"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bg2"/>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21"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22"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1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grpSp>
      <p:sp>
        <p:nvSpPr>
          <p:cNvPr id="23" name="Content Placeholder 2"/>
          <p:cNvSpPr txBox="1"/>
          <p:nvPr/>
        </p:nvSpPr>
        <p:spPr>
          <a:xfrm>
            <a:off x="766763" y="1385888"/>
            <a:ext cx="4021138" cy="1041400"/>
          </a:xfrm>
          <a:prstGeom prst="rect">
            <a:avLst/>
          </a:prstGeom>
        </p:spPr>
        <p:txBody>
          <a:bodyPr lIns="68543" tIns="34272" rIns="68543" bIns="34272"/>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600" b="1" i="0" u="none" strike="noStrike" kern="1200" cap="none" spc="0" normalizeH="0" baseline="0" noProof="0" dirty="0">
                <a:ln>
                  <a:noFill/>
                </a:ln>
                <a:solidFill>
                  <a:schemeClr val="tx2"/>
                </a:solidFill>
                <a:effectLst/>
                <a:uLnTx/>
                <a:uFillTx/>
                <a:latin typeface="+mn-ea"/>
                <a:ea typeface="+mn-ea"/>
                <a:cs typeface="Arial" panose="020B0604020202020204" pitchFamily="34" charset="0"/>
              </a:rPr>
              <a:t>点击添加小标题</a:t>
            </a:r>
            <a:endParaRPr kumimoji="0" lang="en-US" altLang="zh-CN" sz="1600" b="1" i="0" u="none" strike="noStrike" kern="1200" cap="none" spc="0" normalizeH="0" baseline="0" noProof="0" dirty="0">
              <a:ln>
                <a:noFill/>
              </a:ln>
              <a:solidFill>
                <a:schemeClr val="tx2"/>
              </a:solidFill>
              <a:effectLst/>
              <a:uLnTx/>
              <a:uFillTx/>
              <a:latin typeface="+mn-ea"/>
              <a:ea typeface="+mn-ea"/>
              <a:cs typeface="Arial" panose="020B0604020202020204" pitchFamily="34" charset="0"/>
            </a:endParaRPr>
          </a:p>
          <a:p>
            <a:pPr marL="0" marR="0" lvl="0" indent="0" algn="l" defTabSz="914400" rtl="0" eaLnBrk="1" fontAlgn="auto" latinLnBrk="0" hangingPunct="1">
              <a:lnSpc>
                <a:spcPct val="130000"/>
              </a:lnSpc>
              <a:spcBef>
                <a:spcPct val="2000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a:ln>
                  <a:noFill/>
                </a:ln>
                <a:solidFill>
                  <a:schemeClr val="tx1">
                    <a:lumMod val="75000"/>
                    <a:lumOff val="25000"/>
                  </a:schemeClr>
                </a:solidFill>
                <a:effectLst/>
                <a:uLnTx/>
                <a:uFillTx/>
                <a:latin typeface="+mn-lt"/>
                <a:ea typeface="+mn-ea"/>
                <a:cs typeface="+mn-cs"/>
              </a:rPr>
              <a:t>在此处添加详细描述文本，尽量与标题文本语言风格相符合，语言描述尽量简洁生动</a:t>
            </a:r>
            <a:r>
              <a:rPr kumimoji="0" lang="zh-CN" altLang="en-US" sz="12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a:t>
            </a:r>
            <a:r>
              <a:rPr kumimoji="0" lang="zh-CN" altLang="en-US" sz="1200" b="0" i="0" u="none" strike="noStrike" kern="1200" cap="none" spc="0" normalizeH="0" baseline="0" noProof="0" dirty="0">
                <a:ln>
                  <a:noFill/>
                </a:ln>
                <a:solidFill>
                  <a:schemeClr val="tx1">
                    <a:lumMod val="75000"/>
                    <a:lumOff val="25000"/>
                  </a:schemeClr>
                </a:solidFill>
                <a:effectLst/>
                <a:uLnTx/>
                <a:uFillTx/>
                <a:latin typeface="+mn-lt"/>
                <a:ea typeface="+mn-ea"/>
                <a:cs typeface="+mn-cs"/>
              </a:rPr>
              <a:t>在此处添加详细描述文本，尽量与标题文本语言风格相符合，语言描述尽量简洁生动</a:t>
            </a:r>
            <a:r>
              <a:rPr kumimoji="0" lang="zh-CN" altLang="en-US" sz="12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a:t>
            </a:r>
            <a:endParaRPr kumimoji="0" lang="en-US" altLang="zh-CN" sz="1200" b="0"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pic>
        <p:nvPicPr>
          <p:cNvPr id="25" name="组合 24"/>
          <p:cNvPicPr>
            <a:picLocks noGrp="1" noChangeAspect="1"/>
          </p:cNvPicPr>
          <p:nvPr/>
        </p:nvPicPr>
        <p:blipFill>
          <a:blip r:embed="rId1"/>
          <a:stretch>
            <a:fillRect/>
          </a:stretch>
        </p:blipFill>
        <p:spPr>
          <a:xfrm>
            <a:off x="5294313" y="3324225"/>
            <a:ext cx="1595437" cy="752475"/>
          </a:xfrm>
          <a:prstGeom prst="rect">
            <a:avLst/>
          </a:prstGeom>
          <a:noFill/>
          <a:ln w="9525">
            <a:noFill/>
          </a:ln>
        </p:spPr>
      </p:pic>
      <p:pic>
        <p:nvPicPr>
          <p:cNvPr id="31" name="组合 30"/>
          <p:cNvPicPr>
            <a:picLocks noGrp="1" noChangeAspect="1"/>
          </p:cNvPicPr>
          <p:nvPr/>
        </p:nvPicPr>
        <p:blipFill>
          <a:blip r:embed="rId1"/>
          <a:stretch>
            <a:fillRect/>
          </a:stretch>
        </p:blipFill>
        <p:spPr>
          <a:xfrm>
            <a:off x="3681413" y="3987800"/>
            <a:ext cx="1597025" cy="752475"/>
          </a:xfrm>
          <a:prstGeom prst="rect">
            <a:avLst/>
          </a:prstGeom>
          <a:noFill/>
          <a:ln w="9525">
            <a:noFill/>
          </a:ln>
        </p:spPr>
      </p:pic>
      <p:pic>
        <p:nvPicPr>
          <p:cNvPr id="35" name="组合 34"/>
          <p:cNvPicPr>
            <a:picLocks noGrp="1" noChangeAspect="1"/>
          </p:cNvPicPr>
          <p:nvPr/>
        </p:nvPicPr>
        <p:blipFill>
          <a:blip r:embed="rId1"/>
          <a:stretch>
            <a:fillRect/>
          </a:stretch>
        </p:blipFill>
        <p:spPr>
          <a:xfrm>
            <a:off x="6472238" y="2576513"/>
            <a:ext cx="1597025" cy="750887"/>
          </a:xfrm>
          <a:prstGeom prst="rect">
            <a:avLst/>
          </a:prstGeom>
          <a:noFill/>
          <a:ln w="9525">
            <a:noFill/>
          </a:ln>
        </p:spPr>
      </p:pic>
      <p:pic>
        <p:nvPicPr>
          <p:cNvPr id="39" name="组合 38"/>
          <p:cNvPicPr>
            <a:picLocks noGrp="1" noChangeAspect="1"/>
          </p:cNvPicPr>
          <p:nvPr/>
        </p:nvPicPr>
        <p:blipFill>
          <a:blip r:embed="rId1"/>
          <a:stretch>
            <a:fillRect/>
          </a:stretch>
        </p:blipFill>
        <p:spPr>
          <a:xfrm>
            <a:off x="7254875" y="1824038"/>
            <a:ext cx="1595438" cy="750887"/>
          </a:xfrm>
          <a:prstGeom prst="rect">
            <a:avLst/>
          </a:prstGeom>
          <a:noFill/>
          <a:ln w="9525">
            <a:noFill/>
          </a:ln>
        </p:spPr>
      </p:pic>
      <p:sp>
        <p:nvSpPr>
          <p:cNvPr id="43" name="文本框 12"/>
          <p:cNvSpPr txBox="1"/>
          <p:nvPr/>
        </p:nvSpPr>
        <p:spPr>
          <a:xfrm>
            <a:off x="2243138" y="3886200"/>
            <a:ext cx="1404938" cy="315913"/>
          </a:xfrm>
          <a:prstGeom prst="rect">
            <a:avLst/>
          </a:prstGeom>
          <a:noFill/>
        </p:spPr>
        <p:txBody>
          <a:bodyPr lIns="68543" tIns="34272" rIns="68543" bIns="34272">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点击添加内容</a:t>
            </a: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44" name="文本框 12"/>
          <p:cNvSpPr txBox="1"/>
          <p:nvPr/>
        </p:nvSpPr>
        <p:spPr>
          <a:xfrm>
            <a:off x="3854450" y="3246438"/>
            <a:ext cx="1404938" cy="315913"/>
          </a:xfrm>
          <a:prstGeom prst="rect">
            <a:avLst/>
          </a:prstGeom>
          <a:noFill/>
        </p:spPr>
        <p:txBody>
          <a:bodyPr lIns="68543" tIns="34272" rIns="68543" bIns="34272">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点击添加内容</a:t>
            </a: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45" name="文本框 12"/>
          <p:cNvSpPr txBox="1"/>
          <p:nvPr/>
        </p:nvSpPr>
        <p:spPr>
          <a:xfrm>
            <a:off x="5032375" y="2498725"/>
            <a:ext cx="1404938" cy="315913"/>
          </a:xfrm>
          <a:prstGeom prst="rect">
            <a:avLst/>
          </a:prstGeom>
          <a:noFill/>
        </p:spPr>
        <p:txBody>
          <a:bodyPr lIns="68543" tIns="34272" rIns="68543" bIns="34272">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点击添加内容</a:t>
            </a: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46" name="文本框 12"/>
          <p:cNvSpPr txBox="1"/>
          <p:nvPr/>
        </p:nvSpPr>
        <p:spPr>
          <a:xfrm>
            <a:off x="5832475" y="1708150"/>
            <a:ext cx="1404938" cy="315913"/>
          </a:xfrm>
          <a:prstGeom prst="rect">
            <a:avLst/>
          </a:prstGeom>
          <a:noFill/>
        </p:spPr>
        <p:txBody>
          <a:bodyPr lIns="68543" tIns="34272" rIns="68543" bIns="3427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85000"/>
                    <a:lumOff val="15000"/>
                  </a:schemeClr>
                </a:solidFill>
                <a:effectLst/>
                <a:uLnTx/>
                <a:uFillTx/>
                <a:latin typeface="+mn-lt"/>
                <a:ea typeface="+mn-ea"/>
                <a:cs typeface="+mn-cs"/>
              </a:rPr>
              <a:t>点击添加内容</a:t>
            </a: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mn-lt"/>
              <a:ea typeface="+mn-ea"/>
              <a:cs typeface="+mn-cs"/>
            </a:endParaRPr>
          </a:p>
        </p:txBody>
      </p:sp>
      <p:sp>
        <p:nvSpPr>
          <p:cNvPr id="50" name="TextBox 49"/>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right)">
                                      <p:cBhvr>
                                        <p:cTn id="11" dur="500"/>
                                        <p:tgtEl>
                                          <p:spTgt spid="3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left)">
                                      <p:cBhvr>
                                        <p:cTn id="15" dur="500"/>
                                        <p:tgtEl>
                                          <p:spTgt spid="43"/>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right)">
                                      <p:cBhvr>
                                        <p:cTn id="19" dur="500"/>
                                        <p:tgtEl>
                                          <p:spTgt spid="2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left)">
                                      <p:cBhvr>
                                        <p:cTn id="23" dur="500"/>
                                        <p:tgtEl>
                                          <p:spTgt spid="44"/>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right)">
                                      <p:cBhvr>
                                        <p:cTn id="27" dur="500"/>
                                        <p:tgtEl>
                                          <p:spTgt spid="3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left)">
                                      <p:cBhvr>
                                        <p:cTn id="31" dur="500"/>
                                        <p:tgtEl>
                                          <p:spTgt spid="45"/>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wipe(right)">
                                      <p:cBhvr>
                                        <p:cTn id="35" dur="500"/>
                                        <p:tgtEl>
                                          <p:spTgt spid="3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000"/>
                                        <p:tgtEl>
                                          <p:spTgt spid="23"/>
                                        </p:tgtEl>
                                      </p:cBhvr>
                                    </p:animEffect>
                                    <p:anim calcmode="lin" valueType="num">
                                      <p:cBhvr>
                                        <p:cTn id="44" dur="1000" fill="hold"/>
                                        <p:tgtEl>
                                          <p:spTgt spid="23"/>
                                        </p:tgtEl>
                                        <p:attrNameLst>
                                          <p:attrName>ppt_x</p:attrName>
                                        </p:attrNameLst>
                                      </p:cBhvr>
                                      <p:tavLst>
                                        <p:tav tm="0">
                                          <p:val>
                                            <p:strVal val="#ppt_x"/>
                                          </p:val>
                                        </p:tav>
                                        <p:tav tm="100000">
                                          <p:val>
                                            <p:strVal val="#ppt_x"/>
                                          </p:val>
                                        </p:tav>
                                      </p:tavLst>
                                    </p:anim>
                                    <p:anim calcmode="lin" valueType="num">
                                      <p:cBhvr>
                                        <p:cTn id="4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43" grpId="0"/>
      <p:bldP spid="44" grpId="0"/>
      <p:bldP spid="45" grpId="0"/>
      <p:bldP spid="4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 name="TextBox 20"/>
          <p:cNvSpPr txBox="1"/>
          <p:nvPr/>
        </p:nvSpPr>
        <p:spPr>
          <a:xfrm>
            <a:off x="1243013" y="4427538"/>
            <a:ext cx="985837" cy="276225"/>
          </a:xfrm>
          <a:prstGeom prst="rect">
            <a:avLst/>
          </a:prstGeom>
          <a:noFill/>
          <a:ln w="9525">
            <a:noFill/>
          </a:ln>
        </p:spPr>
        <p:txBody>
          <a:bodyPr lIns="91426" tIns="45712" rIns="91426" bIns="4571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1200" dirty="0"/>
              <a:t>输入文本</a:t>
            </a:r>
            <a:endParaRPr lang="zh-CN" altLang="en-US" sz="1200" dirty="0"/>
          </a:p>
        </p:txBody>
      </p:sp>
      <p:sp>
        <p:nvSpPr>
          <p:cNvPr id="22" name="TextBox 21"/>
          <p:cNvSpPr txBox="1"/>
          <p:nvPr/>
        </p:nvSpPr>
        <p:spPr>
          <a:xfrm>
            <a:off x="887413" y="3916363"/>
            <a:ext cx="215900" cy="138112"/>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spcBef>
                <a:spcPct val="0"/>
              </a:spcBef>
              <a:buNone/>
            </a:pPr>
            <a:r>
              <a:rPr lang="en-US" altLang="zh-CN" sz="900" dirty="0"/>
              <a:t>100</a:t>
            </a:r>
            <a:endParaRPr lang="zh-CN" altLang="en-US" sz="900" dirty="0"/>
          </a:p>
        </p:txBody>
      </p:sp>
      <p:sp>
        <p:nvSpPr>
          <p:cNvPr id="23" name="TextBox 22"/>
          <p:cNvSpPr txBox="1"/>
          <p:nvPr/>
        </p:nvSpPr>
        <p:spPr>
          <a:xfrm>
            <a:off x="2368550" y="4427538"/>
            <a:ext cx="985838" cy="276225"/>
          </a:xfrm>
          <a:prstGeom prst="rect">
            <a:avLst/>
          </a:prstGeom>
          <a:noFill/>
          <a:ln w="9525">
            <a:noFill/>
          </a:ln>
        </p:spPr>
        <p:txBody>
          <a:bodyPr lIns="91426" tIns="45712" rIns="91426" bIns="4571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1200" dirty="0"/>
              <a:t>输入文本</a:t>
            </a:r>
            <a:endParaRPr lang="zh-CN" altLang="en-US" sz="1200" dirty="0"/>
          </a:p>
        </p:txBody>
      </p:sp>
      <p:sp>
        <p:nvSpPr>
          <p:cNvPr id="24" name="TextBox 23"/>
          <p:cNvSpPr txBox="1"/>
          <p:nvPr/>
        </p:nvSpPr>
        <p:spPr>
          <a:xfrm>
            <a:off x="3479800" y="4427538"/>
            <a:ext cx="985838" cy="276225"/>
          </a:xfrm>
          <a:prstGeom prst="rect">
            <a:avLst/>
          </a:prstGeom>
          <a:noFill/>
          <a:ln w="9525">
            <a:noFill/>
          </a:ln>
        </p:spPr>
        <p:txBody>
          <a:bodyPr lIns="91426" tIns="45712" rIns="91426" bIns="4571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1200" dirty="0"/>
              <a:t>输入文本</a:t>
            </a:r>
            <a:endParaRPr lang="zh-CN" altLang="en-US" sz="1200" dirty="0"/>
          </a:p>
        </p:txBody>
      </p:sp>
      <p:sp>
        <p:nvSpPr>
          <p:cNvPr id="25" name="TextBox 24"/>
          <p:cNvSpPr txBox="1"/>
          <p:nvPr/>
        </p:nvSpPr>
        <p:spPr>
          <a:xfrm>
            <a:off x="4589463" y="4427538"/>
            <a:ext cx="987425" cy="276225"/>
          </a:xfrm>
          <a:prstGeom prst="rect">
            <a:avLst/>
          </a:prstGeom>
          <a:noFill/>
          <a:ln w="9525">
            <a:noFill/>
          </a:ln>
        </p:spPr>
        <p:txBody>
          <a:bodyPr lIns="91426" tIns="45712" rIns="91426" bIns="4571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1200" dirty="0"/>
              <a:t>输入文本</a:t>
            </a:r>
            <a:endParaRPr lang="zh-CN" altLang="en-US" sz="1200" dirty="0"/>
          </a:p>
        </p:txBody>
      </p:sp>
      <p:sp>
        <p:nvSpPr>
          <p:cNvPr id="26" name="TextBox 25"/>
          <p:cNvSpPr txBox="1"/>
          <p:nvPr/>
        </p:nvSpPr>
        <p:spPr>
          <a:xfrm>
            <a:off x="887413" y="3548063"/>
            <a:ext cx="215900" cy="138112"/>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spcBef>
                <a:spcPct val="0"/>
              </a:spcBef>
              <a:buNone/>
            </a:pPr>
            <a:r>
              <a:rPr lang="en-US" altLang="zh-CN" sz="900" dirty="0"/>
              <a:t>200</a:t>
            </a:r>
            <a:endParaRPr lang="zh-CN" altLang="en-US" sz="900" dirty="0"/>
          </a:p>
        </p:txBody>
      </p:sp>
      <p:sp>
        <p:nvSpPr>
          <p:cNvPr id="27" name="TextBox 26"/>
          <p:cNvSpPr txBox="1"/>
          <p:nvPr/>
        </p:nvSpPr>
        <p:spPr>
          <a:xfrm>
            <a:off x="887413" y="3178175"/>
            <a:ext cx="215900" cy="138113"/>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spcBef>
                <a:spcPct val="0"/>
              </a:spcBef>
              <a:buNone/>
            </a:pPr>
            <a:r>
              <a:rPr lang="en-US" altLang="zh-CN" sz="900" dirty="0"/>
              <a:t>300</a:t>
            </a:r>
            <a:endParaRPr lang="zh-CN" altLang="en-US" sz="900" dirty="0"/>
          </a:p>
        </p:txBody>
      </p:sp>
      <p:sp>
        <p:nvSpPr>
          <p:cNvPr id="28" name="TextBox 27"/>
          <p:cNvSpPr txBox="1"/>
          <p:nvPr/>
        </p:nvSpPr>
        <p:spPr>
          <a:xfrm>
            <a:off x="887413" y="2809875"/>
            <a:ext cx="215900" cy="138113"/>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spcBef>
                <a:spcPct val="0"/>
              </a:spcBef>
              <a:buNone/>
            </a:pPr>
            <a:r>
              <a:rPr lang="en-US" altLang="zh-CN" sz="900" dirty="0"/>
              <a:t>400</a:t>
            </a:r>
            <a:endParaRPr lang="zh-CN" altLang="en-US" sz="900" dirty="0"/>
          </a:p>
        </p:txBody>
      </p:sp>
      <p:sp>
        <p:nvSpPr>
          <p:cNvPr id="29" name="TextBox 28"/>
          <p:cNvSpPr txBox="1"/>
          <p:nvPr/>
        </p:nvSpPr>
        <p:spPr>
          <a:xfrm>
            <a:off x="887413" y="2439988"/>
            <a:ext cx="215900" cy="139700"/>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spcBef>
                <a:spcPct val="0"/>
              </a:spcBef>
              <a:buNone/>
            </a:pPr>
            <a:r>
              <a:rPr lang="en-US" altLang="zh-CN" sz="900" dirty="0"/>
              <a:t>500</a:t>
            </a:r>
            <a:endParaRPr lang="zh-CN" altLang="en-US" sz="900" dirty="0"/>
          </a:p>
        </p:txBody>
      </p:sp>
      <p:sp>
        <p:nvSpPr>
          <p:cNvPr id="30" name="TextBox 29"/>
          <p:cNvSpPr txBox="1"/>
          <p:nvPr/>
        </p:nvSpPr>
        <p:spPr>
          <a:xfrm>
            <a:off x="887413" y="2071688"/>
            <a:ext cx="215900" cy="138112"/>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spcBef>
                <a:spcPct val="0"/>
              </a:spcBef>
              <a:buNone/>
            </a:pPr>
            <a:r>
              <a:rPr lang="en-US" altLang="zh-CN" sz="900" dirty="0"/>
              <a:t>600</a:t>
            </a:r>
            <a:endParaRPr lang="zh-CN" altLang="en-US" sz="900" dirty="0"/>
          </a:p>
        </p:txBody>
      </p:sp>
      <p:sp>
        <p:nvSpPr>
          <p:cNvPr id="31" name="TextBox 30"/>
          <p:cNvSpPr txBox="1"/>
          <p:nvPr/>
        </p:nvSpPr>
        <p:spPr>
          <a:xfrm>
            <a:off x="887413" y="1695450"/>
            <a:ext cx="215900" cy="139700"/>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spcBef>
                <a:spcPct val="0"/>
              </a:spcBef>
              <a:buNone/>
            </a:pPr>
            <a:r>
              <a:rPr lang="en-US" altLang="zh-CN" sz="900" dirty="0"/>
              <a:t>700</a:t>
            </a:r>
            <a:endParaRPr lang="zh-CN" altLang="en-US" sz="900" dirty="0"/>
          </a:p>
        </p:txBody>
      </p:sp>
      <p:grpSp>
        <p:nvGrpSpPr>
          <p:cNvPr id="32" name="组合 31"/>
          <p:cNvGrpSpPr/>
          <p:nvPr/>
        </p:nvGrpSpPr>
        <p:grpSpPr>
          <a:xfrm>
            <a:off x="1176338" y="1403350"/>
            <a:ext cx="4464050" cy="2951163"/>
            <a:chOff x="1126939" y="1350372"/>
            <a:chExt cx="4464496" cy="2952328"/>
          </a:xfrm>
        </p:grpSpPr>
        <p:cxnSp>
          <p:nvCxnSpPr>
            <p:cNvPr id="33" name="直接连接符 32"/>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26939" y="393425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26939" y="3564221"/>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26939" y="319577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1126939" y="282733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126939" y="245729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126939" y="2088851"/>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126939" y="171881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887413" y="1333500"/>
            <a:ext cx="215900" cy="138113"/>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spcBef>
                <a:spcPct val="0"/>
              </a:spcBef>
              <a:buNone/>
            </a:pPr>
            <a:r>
              <a:rPr lang="en-US" altLang="zh-CN" sz="900" dirty="0"/>
              <a:t>800</a:t>
            </a:r>
            <a:endParaRPr lang="zh-CN" altLang="en-US" sz="900" dirty="0"/>
          </a:p>
        </p:txBody>
      </p:sp>
      <p:sp>
        <p:nvSpPr>
          <p:cNvPr id="43" name="TextBox 42"/>
          <p:cNvSpPr txBox="1"/>
          <p:nvPr/>
        </p:nvSpPr>
        <p:spPr>
          <a:xfrm>
            <a:off x="887413" y="4286250"/>
            <a:ext cx="215900" cy="138113"/>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spcBef>
                <a:spcPct val="0"/>
              </a:spcBef>
              <a:buNone/>
            </a:pPr>
            <a:r>
              <a:rPr lang="en-US" altLang="zh-CN" sz="900" dirty="0"/>
              <a:t>0</a:t>
            </a:r>
            <a:endParaRPr lang="zh-CN" altLang="en-US" sz="900" dirty="0"/>
          </a:p>
        </p:txBody>
      </p:sp>
      <p:sp>
        <p:nvSpPr>
          <p:cNvPr id="44" name="矩形 43"/>
          <p:cNvSpPr/>
          <p:nvPr/>
        </p:nvSpPr>
        <p:spPr>
          <a:xfrm>
            <a:off x="1436688" y="3248025"/>
            <a:ext cx="647700" cy="11064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5" name="矩形 44"/>
          <p:cNvSpPr/>
          <p:nvPr/>
        </p:nvSpPr>
        <p:spPr>
          <a:xfrm>
            <a:off x="1436688" y="3616325"/>
            <a:ext cx="647700" cy="7381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6" name="矩形 45"/>
          <p:cNvSpPr/>
          <p:nvPr/>
        </p:nvSpPr>
        <p:spPr>
          <a:xfrm>
            <a:off x="2538413" y="2509838"/>
            <a:ext cx="647700" cy="184467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7" name="矩形 46"/>
          <p:cNvSpPr/>
          <p:nvPr/>
        </p:nvSpPr>
        <p:spPr>
          <a:xfrm>
            <a:off x="2538413" y="3063875"/>
            <a:ext cx="647700" cy="12906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8" name="矩形 47"/>
          <p:cNvSpPr/>
          <p:nvPr/>
        </p:nvSpPr>
        <p:spPr>
          <a:xfrm>
            <a:off x="3648075" y="2139950"/>
            <a:ext cx="647700" cy="221456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9" name="矩形 48"/>
          <p:cNvSpPr/>
          <p:nvPr/>
        </p:nvSpPr>
        <p:spPr>
          <a:xfrm>
            <a:off x="3648075" y="2579688"/>
            <a:ext cx="647700" cy="17748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0" name="矩形 49"/>
          <p:cNvSpPr/>
          <p:nvPr/>
        </p:nvSpPr>
        <p:spPr>
          <a:xfrm>
            <a:off x="4765675" y="1771650"/>
            <a:ext cx="647700" cy="258286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1" name="矩形 50"/>
          <p:cNvSpPr/>
          <p:nvPr/>
        </p:nvSpPr>
        <p:spPr>
          <a:xfrm>
            <a:off x="4765675" y="1976438"/>
            <a:ext cx="647700" cy="23780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2" name="TextBox 51"/>
          <p:cNvSpPr txBox="1"/>
          <p:nvPr/>
        </p:nvSpPr>
        <p:spPr>
          <a:xfrm>
            <a:off x="6084888" y="1760538"/>
            <a:ext cx="2447925" cy="738188"/>
          </a:xfrm>
          <a:prstGeom prst="rect">
            <a:avLst/>
          </a:prstGeom>
          <a:noFill/>
        </p:spPr>
        <p:txBody>
          <a:bodyPr lIns="0" tIns="0" rIns="0" bIns="0">
            <a:spAutoFit/>
          </a:bodyPr>
          <a:lstStyle/>
          <a:p>
            <a:pPr marR="0" algn="just" defTabSz="914400" eaLnBrk="1" fontAlgn="auto" hangingPunct="1">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点击输入简要文字解说，解说文字尽量概括精炼，不用多余的文字修饰，简洁精准的 解说所提炼的核心概念。点击输入简要文字解说。</a:t>
            </a:r>
            <a:endPar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53" name="TextBox 52"/>
          <p:cNvSpPr txBox="1"/>
          <p:nvPr/>
        </p:nvSpPr>
        <p:spPr>
          <a:xfrm>
            <a:off x="6084888" y="1276350"/>
            <a:ext cx="2058988" cy="311150"/>
          </a:xfrm>
          <a:prstGeom prst="rect">
            <a:avLst/>
          </a:prstGeom>
          <a:noFill/>
        </p:spPr>
        <p:txBody>
          <a:bodyPr lIns="0" tIns="0" rIns="0" bIns="0">
            <a:spAutoFit/>
          </a:bodyPr>
          <a:lstStyle/>
          <a:p>
            <a:pPr marR="0" defTabSz="914400" eaLnBrk="1" fontAlgn="auto" hangingPunct="1">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点击输入标题文本</a:t>
            </a:r>
            <a:endParaRPr kumimoji="0" lang="zh-CN" altLang="en-US" sz="20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54" name="TextBox 53"/>
          <p:cNvSpPr txBox="1"/>
          <p:nvPr/>
        </p:nvSpPr>
        <p:spPr>
          <a:xfrm>
            <a:off x="6061075" y="3014663"/>
            <a:ext cx="2274888" cy="493713"/>
          </a:xfrm>
          <a:prstGeom prst="rect">
            <a:avLst/>
          </a:prstGeom>
          <a:noFill/>
        </p:spPr>
        <p:txBody>
          <a:bodyPr lIns="0" tIns="0" rIns="0" bIns="0">
            <a:spAutoFit/>
          </a:bodyPr>
          <a:lstStyle/>
          <a:p>
            <a:pPr marR="0" defTabSz="914400" eaLnBrk="1" fontAlgn="auto" hangingPunct="1">
              <a:spcBef>
                <a:spcPts val="0"/>
              </a:spcBef>
              <a:spcAft>
                <a:spcPts val="0"/>
              </a:spcAft>
              <a:buClrTx/>
              <a:buSzTx/>
              <a:buFontTx/>
              <a:buNone/>
              <a:defRPr/>
            </a:pPr>
            <a:r>
              <a:rPr kumimoji="0" lang="en-US" altLang="zh-CN" sz="3200" b="1" kern="1200" cap="none" spc="0" normalizeH="0" baseline="0" noProof="0" dirty="0">
                <a:solidFill>
                  <a:schemeClr val="tx2"/>
                </a:solidFill>
                <a:latin typeface="+mn-ea"/>
                <a:ea typeface="+mn-ea"/>
                <a:cs typeface="Arial" panose="020B0604020202020204" pitchFamily="34" charset="0"/>
              </a:rPr>
              <a:t>13,648,258</a:t>
            </a:r>
            <a:endParaRPr kumimoji="0" lang="zh-CN" altLang="en-US" sz="3200" b="1" kern="1200" cap="none" spc="0" normalizeH="0" baseline="0" noProof="0" dirty="0">
              <a:solidFill>
                <a:schemeClr val="tx2"/>
              </a:solidFill>
              <a:latin typeface="+mn-ea"/>
              <a:ea typeface="+mn-ea"/>
              <a:cs typeface="Arial" panose="020B0604020202020204" pitchFamily="34" charset="0"/>
            </a:endParaRPr>
          </a:p>
        </p:txBody>
      </p:sp>
      <p:sp>
        <p:nvSpPr>
          <p:cNvPr id="55" name="TextBox 54"/>
          <p:cNvSpPr txBox="1"/>
          <p:nvPr/>
        </p:nvSpPr>
        <p:spPr>
          <a:xfrm>
            <a:off x="6084888" y="2697163"/>
            <a:ext cx="1439863" cy="219075"/>
          </a:xfrm>
          <a:prstGeom prst="rect">
            <a:avLst/>
          </a:prstGeom>
          <a:noFill/>
        </p:spPr>
        <p:txBody>
          <a:bodyPr lIns="0" tIns="0" rIns="0" bIns="0">
            <a:spAutoFit/>
          </a:bodyPr>
          <a:lstStyle/>
          <a:p>
            <a:pPr marR="0" defTabSz="914400" eaLnBrk="1" fontAlgn="auto" hangingPunct="1">
              <a:spcBef>
                <a:spcPts val="0"/>
              </a:spcBef>
              <a:spcAft>
                <a:spcPts val="0"/>
              </a:spcAft>
              <a:buClrTx/>
              <a:buSzTx/>
              <a:buFontTx/>
              <a:buNone/>
              <a:defRPr/>
            </a:pPr>
            <a:r>
              <a:rPr kumimoji="0" lang="zh-CN" altLang="en-US" sz="14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全年总额：</a:t>
            </a:r>
            <a:endParaRPr kumimoji="0" lang="zh-CN" altLang="en-US" sz="14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56" name="椭圆 55"/>
          <p:cNvSpPr>
            <a:spLocks noChangeAspect="1"/>
          </p:cNvSpPr>
          <p:nvPr/>
        </p:nvSpPr>
        <p:spPr>
          <a:xfrm>
            <a:off x="6791325" y="3841750"/>
            <a:ext cx="107950" cy="1079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7" name="椭圆 56"/>
          <p:cNvSpPr>
            <a:spLocks noChangeAspect="1"/>
          </p:cNvSpPr>
          <p:nvPr/>
        </p:nvSpPr>
        <p:spPr>
          <a:xfrm>
            <a:off x="6791325" y="4187825"/>
            <a:ext cx="107950" cy="10795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8" name="TextBox 57"/>
          <p:cNvSpPr txBox="1"/>
          <p:nvPr/>
        </p:nvSpPr>
        <p:spPr>
          <a:xfrm>
            <a:off x="6094413" y="3789363"/>
            <a:ext cx="635000" cy="219075"/>
          </a:xfrm>
          <a:prstGeom prst="rect">
            <a:avLst/>
          </a:prstGeom>
          <a:noFill/>
        </p:spPr>
        <p:txBody>
          <a:bodyPr lIns="0" tIns="0" rIns="0" bIns="0">
            <a:spAutoFit/>
          </a:bodyPr>
          <a:lstStyle/>
          <a:p>
            <a:pPr marR="0" defTabSz="914400" eaLnBrk="1" fontAlgn="auto" hangingPunct="1">
              <a:spcBef>
                <a:spcPts val="0"/>
              </a:spcBef>
              <a:spcAft>
                <a:spcPts val="0"/>
              </a:spcAft>
              <a:buClrTx/>
              <a:buSzTx/>
              <a:buFontTx/>
              <a:buNone/>
              <a:defRPr/>
            </a:pPr>
            <a:r>
              <a:rPr kumimoji="0" lang="zh-CN" altLang="en-US" sz="14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毛利润</a:t>
            </a:r>
            <a:endParaRPr kumimoji="0" lang="zh-CN" altLang="en-US" sz="14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59" name="TextBox 58"/>
          <p:cNvSpPr txBox="1"/>
          <p:nvPr/>
        </p:nvSpPr>
        <p:spPr>
          <a:xfrm>
            <a:off x="6094413" y="4133850"/>
            <a:ext cx="635000" cy="219075"/>
          </a:xfrm>
          <a:prstGeom prst="rect">
            <a:avLst/>
          </a:prstGeom>
          <a:noFill/>
        </p:spPr>
        <p:txBody>
          <a:bodyPr lIns="0" tIns="0" rIns="0" bIns="0">
            <a:spAutoFit/>
          </a:bodyPr>
          <a:lstStyle/>
          <a:p>
            <a:pPr marR="0" defTabSz="914400" eaLnBrk="1" fontAlgn="auto" hangingPunct="1">
              <a:spcBef>
                <a:spcPts val="0"/>
              </a:spcBef>
              <a:spcAft>
                <a:spcPts val="0"/>
              </a:spcAft>
              <a:buClrTx/>
              <a:buSzTx/>
              <a:buFontTx/>
              <a:buNone/>
              <a:defRPr/>
            </a:pPr>
            <a:r>
              <a:rPr kumimoji="0" lang="zh-CN" altLang="en-US" sz="14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纯利润</a:t>
            </a:r>
            <a:endParaRPr kumimoji="0" lang="zh-CN" altLang="en-US" sz="14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60" name="TextBox 9"/>
          <p:cNvSpPr txBox="1"/>
          <p:nvPr/>
        </p:nvSpPr>
        <p:spPr>
          <a:xfrm>
            <a:off x="1479550" y="2909888"/>
            <a:ext cx="561975" cy="311150"/>
          </a:xfrm>
          <a:prstGeom prst="rect">
            <a:avLst/>
          </a:prstGeom>
          <a:noFill/>
          <a:ln w="9525">
            <a:noFill/>
          </a:ln>
        </p:spPr>
        <p:txBody>
          <a:bodyPr wrap="none"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000" b="1" dirty="0">
                <a:solidFill>
                  <a:schemeClr val="tx2"/>
                </a:solidFill>
              </a:rPr>
              <a:t>53%</a:t>
            </a:r>
            <a:endParaRPr lang="zh-CN" altLang="en-US" sz="2000" b="1" dirty="0">
              <a:solidFill>
                <a:schemeClr val="tx2"/>
              </a:solidFill>
            </a:endParaRPr>
          </a:p>
        </p:txBody>
      </p:sp>
      <p:sp>
        <p:nvSpPr>
          <p:cNvPr id="61" name="TextBox 9"/>
          <p:cNvSpPr txBox="1"/>
          <p:nvPr/>
        </p:nvSpPr>
        <p:spPr>
          <a:xfrm>
            <a:off x="3646488" y="1798638"/>
            <a:ext cx="560387" cy="311150"/>
          </a:xfrm>
          <a:prstGeom prst="rect">
            <a:avLst/>
          </a:prstGeom>
          <a:noFill/>
          <a:ln w="9525">
            <a:noFill/>
          </a:ln>
        </p:spPr>
        <p:txBody>
          <a:bodyPr wrap="none"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000" b="1" dirty="0">
                <a:solidFill>
                  <a:schemeClr val="tx2"/>
                </a:solidFill>
              </a:rPr>
              <a:t>72%</a:t>
            </a:r>
            <a:endParaRPr lang="zh-CN" altLang="en-US" sz="2000" b="1" dirty="0">
              <a:solidFill>
                <a:schemeClr val="tx2"/>
              </a:solidFill>
            </a:endParaRPr>
          </a:p>
        </p:txBody>
      </p:sp>
      <p:sp>
        <p:nvSpPr>
          <p:cNvPr id="62" name="TextBox 9"/>
          <p:cNvSpPr txBox="1"/>
          <p:nvPr/>
        </p:nvSpPr>
        <p:spPr>
          <a:xfrm>
            <a:off x="2581275" y="2179638"/>
            <a:ext cx="561975" cy="311150"/>
          </a:xfrm>
          <a:prstGeom prst="rect">
            <a:avLst/>
          </a:prstGeom>
          <a:noFill/>
          <a:ln w="9525">
            <a:noFill/>
          </a:ln>
        </p:spPr>
        <p:txBody>
          <a:bodyPr wrap="none"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000" b="1" dirty="0">
                <a:solidFill>
                  <a:schemeClr val="tx2"/>
                </a:solidFill>
              </a:rPr>
              <a:t>60%</a:t>
            </a:r>
            <a:endParaRPr lang="zh-CN" altLang="en-US" sz="2000" b="1" dirty="0">
              <a:solidFill>
                <a:schemeClr val="tx2"/>
              </a:solidFill>
            </a:endParaRPr>
          </a:p>
        </p:txBody>
      </p:sp>
      <p:sp>
        <p:nvSpPr>
          <p:cNvPr id="63" name="TextBox 9"/>
          <p:cNvSpPr txBox="1"/>
          <p:nvPr/>
        </p:nvSpPr>
        <p:spPr>
          <a:xfrm>
            <a:off x="4808538" y="1430338"/>
            <a:ext cx="561975" cy="311150"/>
          </a:xfrm>
          <a:prstGeom prst="rect">
            <a:avLst/>
          </a:prstGeom>
          <a:noFill/>
          <a:ln w="9525">
            <a:noFill/>
          </a:ln>
        </p:spPr>
        <p:txBody>
          <a:bodyPr wrap="none"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000" b="1" dirty="0">
                <a:solidFill>
                  <a:schemeClr val="tx2"/>
                </a:solidFill>
              </a:rPr>
              <a:t>90%</a:t>
            </a:r>
            <a:endParaRPr lang="zh-CN" altLang="en-US" sz="2000" b="1" dirty="0">
              <a:solidFill>
                <a:schemeClr val="tx2"/>
              </a:solidFill>
            </a:endParaRPr>
          </a:p>
        </p:txBody>
      </p:sp>
      <p:sp>
        <p:nvSpPr>
          <p:cNvPr id="64" name="椭圆 63"/>
          <p:cNvSpPr>
            <a:spLocks noChangeAspect="1"/>
          </p:cNvSpPr>
          <p:nvPr/>
        </p:nvSpPr>
        <p:spPr>
          <a:xfrm>
            <a:off x="7005638" y="4187825"/>
            <a:ext cx="107950" cy="10795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5" name="椭圆 64"/>
          <p:cNvSpPr>
            <a:spLocks noChangeAspect="1"/>
          </p:cNvSpPr>
          <p:nvPr/>
        </p:nvSpPr>
        <p:spPr>
          <a:xfrm>
            <a:off x="7212013" y="4187825"/>
            <a:ext cx="107950" cy="10795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accent1"/>
              </a:solidFill>
              <a:effectLst/>
              <a:uLnTx/>
              <a:uFillTx/>
              <a:latin typeface="+mn-lt"/>
              <a:ea typeface="+mn-ea"/>
              <a:cs typeface="+mn-cs"/>
            </a:endParaRPr>
          </a:p>
        </p:txBody>
      </p:sp>
      <p:sp>
        <p:nvSpPr>
          <p:cNvPr id="66" name="椭圆 65"/>
          <p:cNvSpPr>
            <a:spLocks noChangeAspect="1"/>
          </p:cNvSpPr>
          <p:nvPr/>
        </p:nvSpPr>
        <p:spPr>
          <a:xfrm>
            <a:off x="7416800" y="4187825"/>
            <a:ext cx="107950" cy="10795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accent2"/>
              </a:solidFill>
              <a:effectLst/>
              <a:uLnTx/>
              <a:uFillTx/>
              <a:latin typeface="+mn-lt"/>
              <a:ea typeface="+mn-ea"/>
              <a:cs typeface="+mn-cs"/>
            </a:endParaRPr>
          </a:p>
        </p:txBody>
      </p:sp>
      <p:sp>
        <p:nvSpPr>
          <p:cNvPr id="67" name="TextBox 66"/>
          <p:cNvSpPr txBox="1"/>
          <p:nvPr/>
        </p:nvSpPr>
        <p:spPr>
          <a:xfrm>
            <a:off x="714375" y="4449763"/>
            <a:ext cx="528638" cy="231775"/>
          </a:xfrm>
          <a:prstGeom prst="rect">
            <a:avLst/>
          </a:prstGeom>
          <a:noFill/>
          <a:ln w="9525">
            <a:noFill/>
          </a:ln>
        </p:spPr>
        <p:txBody>
          <a:bodyPr lIns="91426" tIns="45712" rIns="91426" bIns="4571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900" dirty="0"/>
              <a:t>（万元）</a:t>
            </a:r>
            <a:endParaRPr lang="zh-CN" altLang="en-US" sz="900" dirty="0"/>
          </a:p>
        </p:txBody>
      </p:sp>
      <p:sp>
        <p:nvSpPr>
          <p:cNvPr id="68" name="TextBox 67"/>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100" fill="hold"/>
                                        <p:tgtEl>
                                          <p:spTgt spid="43"/>
                                        </p:tgtEl>
                                        <p:attrNameLst>
                                          <p:attrName>ppt_x</p:attrName>
                                        </p:attrNameLst>
                                      </p:cBhvr>
                                      <p:tavLst>
                                        <p:tav tm="0">
                                          <p:val>
                                            <p:strVal val="0-#ppt_w/2"/>
                                          </p:val>
                                        </p:tav>
                                        <p:tav tm="100000">
                                          <p:val>
                                            <p:strVal val="#ppt_x"/>
                                          </p:val>
                                        </p:tav>
                                      </p:tavLst>
                                    </p:anim>
                                    <p:anim calcmode="lin" valueType="num">
                                      <p:cBhvr additive="base">
                                        <p:cTn id="13" dur="100" fill="hold"/>
                                        <p:tgtEl>
                                          <p:spTgt spid="4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100" fill="hold"/>
                                        <p:tgtEl>
                                          <p:spTgt spid="22"/>
                                        </p:tgtEl>
                                        <p:attrNameLst>
                                          <p:attrName>ppt_x</p:attrName>
                                        </p:attrNameLst>
                                      </p:cBhvr>
                                      <p:tavLst>
                                        <p:tav tm="0">
                                          <p:val>
                                            <p:strVal val="0-#ppt_w/2"/>
                                          </p:val>
                                        </p:tav>
                                        <p:tav tm="100000">
                                          <p:val>
                                            <p:strVal val="#ppt_x"/>
                                          </p:val>
                                        </p:tav>
                                      </p:tavLst>
                                    </p:anim>
                                    <p:anim calcmode="lin" valueType="num">
                                      <p:cBhvr additive="base">
                                        <p:cTn id="18" dur="1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100" fill="hold"/>
                                        <p:tgtEl>
                                          <p:spTgt spid="26"/>
                                        </p:tgtEl>
                                        <p:attrNameLst>
                                          <p:attrName>ppt_x</p:attrName>
                                        </p:attrNameLst>
                                      </p:cBhvr>
                                      <p:tavLst>
                                        <p:tav tm="0">
                                          <p:val>
                                            <p:strVal val="0-#ppt_w/2"/>
                                          </p:val>
                                        </p:tav>
                                        <p:tav tm="100000">
                                          <p:val>
                                            <p:strVal val="#ppt_x"/>
                                          </p:val>
                                        </p:tav>
                                      </p:tavLst>
                                    </p:anim>
                                    <p:anim calcmode="lin" valueType="num">
                                      <p:cBhvr additive="base">
                                        <p:cTn id="23" dur="1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100" fill="hold"/>
                                        <p:tgtEl>
                                          <p:spTgt spid="27"/>
                                        </p:tgtEl>
                                        <p:attrNameLst>
                                          <p:attrName>ppt_x</p:attrName>
                                        </p:attrNameLst>
                                      </p:cBhvr>
                                      <p:tavLst>
                                        <p:tav tm="0">
                                          <p:val>
                                            <p:strVal val="0-#ppt_w/2"/>
                                          </p:val>
                                        </p:tav>
                                        <p:tav tm="100000">
                                          <p:val>
                                            <p:strVal val="#ppt_x"/>
                                          </p:val>
                                        </p:tav>
                                      </p:tavLst>
                                    </p:anim>
                                    <p:anim calcmode="lin" valueType="num">
                                      <p:cBhvr additive="base">
                                        <p:cTn id="28" dur="100" fill="hold"/>
                                        <p:tgtEl>
                                          <p:spTgt spid="2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 fill="hold"/>
                                        <p:tgtEl>
                                          <p:spTgt spid="28"/>
                                        </p:tgtEl>
                                        <p:attrNameLst>
                                          <p:attrName>ppt_x</p:attrName>
                                        </p:attrNameLst>
                                      </p:cBhvr>
                                      <p:tavLst>
                                        <p:tav tm="0">
                                          <p:val>
                                            <p:strVal val="0-#ppt_w/2"/>
                                          </p:val>
                                        </p:tav>
                                        <p:tav tm="100000">
                                          <p:val>
                                            <p:strVal val="#ppt_x"/>
                                          </p:val>
                                        </p:tav>
                                      </p:tavLst>
                                    </p:anim>
                                    <p:anim calcmode="lin" valueType="num">
                                      <p:cBhvr additive="base">
                                        <p:cTn id="33" dur="100" fill="hold"/>
                                        <p:tgtEl>
                                          <p:spTgt spid="2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100" fill="hold"/>
                                        <p:tgtEl>
                                          <p:spTgt spid="29"/>
                                        </p:tgtEl>
                                        <p:attrNameLst>
                                          <p:attrName>ppt_x</p:attrName>
                                        </p:attrNameLst>
                                      </p:cBhvr>
                                      <p:tavLst>
                                        <p:tav tm="0">
                                          <p:val>
                                            <p:strVal val="0-#ppt_w/2"/>
                                          </p:val>
                                        </p:tav>
                                        <p:tav tm="100000">
                                          <p:val>
                                            <p:strVal val="#ppt_x"/>
                                          </p:val>
                                        </p:tav>
                                      </p:tavLst>
                                    </p:anim>
                                    <p:anim calcmode="lin" valueType="num">
                                      <p:cBhvr additive="base">
                                        <p:cTn id="38" dur="100" fill="hold"/>
                                        <p:tgtEl>
                                          <p:spTgt spid="29"/>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100" fill="hold"/>
                                        <p:tgtEl>
                                          <p:spTgt spid="30"/>
                                        </p:tgtEl>
                                        <p:attrNameLst>
                                          <p:attrName>ppt_x</p:attrName>
                                        </p:attrNameLst>
                                      </p:cBhvr>
                                      <p:tavLst>
                                        <p:tav tm="0">
                                          <p:val>
                                            <p:strVal val="0-#ppt_w/2"/>
                                          </p:val>
                                        </p:tav>
                                        <p:tav tm="100000">
                                          <p:val>
                                            <p:strVal val="#ppt_x"/>
                                          </p:val>
                                        </p:tav>
                                      </p:tavLst>
                                    </p:anim>
                                    <p:anim calcmode="lin" valueType="num">
                                      <p:cBhvr additive="base">
                                        <p:cTn id="43" dur="100" fill="hold"/>
                                        <p:tgtEl>
                                          <p:spTgt spid="30"/>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100" fill="hold"/>
                                        <p:tgtEl>
                                          <p:spTgt spid="31"/>
                                        </p:tgtEl>
                                        <p:attrNameLst>
                                          <p:attrName>ppt_x</p:attrName>
                                        </p:attrNameLst>
                                      </p:cBhvr>
                                      <p:tavLst>
                                        <p:tav tm="0">
                                          <p:val>
                                            <p:strVal val="0-#ppt_w/2"/>
                                          </p:val>
                                        </p:tav>
                                        <p:tav tm="100000">
                                          <p:val>
                                            <p:strVal val="#ppt_x"/>
                                          </p:val>
                                        </p:tav>
                                      </p:tavLst>
                                    </p:anim>
                                    <p:anim calcmode="lin" valueType="num">
                                      <p:cBhvr additive="base">
                                        <p:cTn id="48" dur="100" fill="hold"/>
                                        <p:tgtEl>
                                          <p:spTgt spid="31"/>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100" fill="hold"/>
                                        <p:tgtEl>
                                          <p:spTgt spid="42"/>
                                        </p:tgtEl>
                                        <p:attrNameLst>
                                          <p:attrName>ppt_x</p:attrName>
                                        </p:attrNameLst>
                                      </p:cBhvr>
                                      <p:tavLst>
                                        <p:tav tm="0">
                                          <p:val>
                                            <p:strVal val="0-#ppt_w/2"/>
                                          </p:val>
                                        </p:tav>
                                        <p:tav tm="100000">
                                          <p:val>
                                            <p:strVal val="#ppt_x"/>
                                          </p:val>
                                        </p:tav>
                                      </p:tavLst>
                                    </p:anim>
                                    <p:anim calcmode="lin" valueType="num">
                                      <p:cBhvr additive="base">
                                        <p:cTn id="53" dur="100" fill="hold"/>
                                        <p:tgtEl>
                                          <p:spTgt spid="42"/>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grpId="0" nodeType="afterEffect">
                                  <p:stCondLst>
                                    <p:cond delay="0"/>
                                  </p:stCondLst>
                                  <p:childTnLst>
                                    <p:set>
                                      <p:cBhvr>
                                        <p:cTn id="56" dur="1" fill="hold">
                                          <p:stCondLst>
                                            <p:cond delay="0"/>
                                          </p:stCondLst>
                                        </p:cTn>
                                        <p:tgtEl>
                                          <p:spTgt spid="67"/>
                                        </p:tgtEl>
                                        <p:attrNameLst>
                                          <p:attrName>style.visibility</p:attrName>
                                        </p:attrNameLst>
                                      </p:cBhvr>
                                      <p:to>
                                        <p:strVal val="visible"/>
                                      </p:to>
                                    </p:set>
                                    <p:anim calcmode="lin" valueType="num">
                                      <p:cBhvr additive="base">
                                        <p:cTn id="57" dur="200" fill="hold"/>
                                        <p:tgtEl>
                                          <p:spTgt spid="67"/>
                                        </p:tgtEl>
                                        <p:attrNameLst>
                                          <p:attrName>ppt_x</p:attrName>
                                        </p:attrNameLst>
                                      </p:cBhvr>
                                      <p:tavLst>
                                        <p:tav tm="0">
                                          <p:val>
                                            <p:strVal val="0-#ppt_w/2"/>
                                          </p:val>
                                        </p:tav>
                                        <p:tav tm="100000">
                                          <p:val>
                                            <p:strVal val="#ppt_x"/>
                                          </p:val>
                                        </p:tav>
                                      </p:tavLst>
                                    </p:anim>
                                    <p:anim calcmode="lin" valueType="num">
                                      <p:cBhvr additive="base">
                                        <p:cTn id="58" dur="200" fill="hold"/>
                                        <p:tgtEl>
                                          <p:spTgt spid="67"/>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200" fill="hold"/>
                                        <p:tgtEl>
                                          <p:spTgt spid="21"/>
                                        </p:tgtEl>
                                        <p:attrNameLst>
                                          <p:attrName>ppt_x</p:attrName>
                                        </p:attrNameLst>
                                      </p:cBhvr>
                                      <p:tavLst>
                                        <p:tav tm="0">
                                          <p:val>
                                            <p:strVal val="0-#ppt_w/2"/>
                                          </p:val>
                                        </p:tav>
                                        <p:tav tm="100000">
                                          <p:val>
                                            <p:strVal val="#ppt_x"/>
                                          </p:val>
                                        </p:tav>
                                      </p:tavLst>
                                    </p:anim>
                                    <p:anim calcmode="lin" valueType="num">
                                      <p:cBhvr additive="base">
                                        <p:cTn id="63" dur="200" fill="hold"/>
                                        <p:tgtEl>
                                          <p:spTgt spid="21"/>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2" presetClass="entr" presetSubtype="4"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wipe(down)">
                                      <p:cBhvr>
                                        <p:cTn id="67" dur="300"/>
                                        <p:tgtEl>
                                          <p:spTgt spid="44"/>
                                        </p:tgtEl>
                                      </p:cBhvr>
                                    </p:animEffect>
                                  </p:childTnLst>
                                </p:cTn>
                              </p:par>
                            </p:childTnLst>
                          </p:cTn>
                        </p:par>
                        <p:par>
                          <p:cTn id="68" fill="hold">
                            <p:stCondLst>
                              <p:cond delay="6500"/>
                            </p:stCondLst>
                            <p:childTnLst>
                              <p:par>
                                <p:cTn id="69" presetID="22" presetClass="entr" presetSubtype="4"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down)">
                                      <p:cBhvr>
                                        <p:cTn id="71" dur="800"/>
                                        <p:tgtEl>
                                          <p:spTgt spid="45"/>
                                        </p:tgtEl>
                                      </p:cBhvr>
                                    </p:animEffect>
                                  </p:childTnLst>
                                </p:cTn>
                              </p:par>
                            </p:childTnLst>
                          </p:cTn>
                        </p:par>
                        <p:par>
                          <p:cTn id="72" fill="hold">
                            <p:stCondLst>
                              <p:cond delay="7500"/>
                            </p:stCondLst>
                            <p:childTnLst>
                              <p:par>
                                <p:cTn id="73" presetID="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additive="base">
                                        <p:cTn id="75" dur="200" fill="hold"/>
                                        <p:tgtEl>
                                          <p:spTgt spid="23"/>
                                        </p:tgtEl>
                                        <p:attrNameLst>
                                          <p:attrName>ppt_x</p:attrName>
                                        </p:attrNameLst>
                                      </p:cBhvr>
                                      <p:tavLst>
                                        <p:tav tm="0">
                                          <p:val>
                                            <p:strVal val="0-#ppt_w/2"/>
                                          </p:val>
                                        </p:tav>
                                        <p:tav tm="100000">
                                          <p:val>
                                            <p:strVal val="#ppt_x"/>
                                          </p:val>
                                        </p:tav>
                                      </p:tavLst>
                                    </p:anim>
                                    <p:anim calcmode="lin" valueType="num">
                                      <p:cBhvr additive="base">
                                        <p:cTn id="76" dur="200" fill="hold"/>
                                        <p:tgtEl>
                                          <p:spTgt spid="23"/>
                                        </p:tgtEl>
                                        <p:attrNameLst>
                                          <p:attrName>ppt_y</p:attrName>
                                        </p:attrNameLst>
                                      </p:cBhvr>
                                      <p:tavLst>
                                        <p:tav tm="0">
                                          <p:val>
                                            <p:strVal val="#ppt_y"/>
                                          </p:val>
                                        </p:tav>
                                        <p:tav tm="100000">
                                          <p:val>
                                            <p:strVal val="#ppt_y"/>
                                          </p:val>
                                        </p:tav>
                                      </p:tavLst>
                                    </p:anim>
                                  </p:childTnLst>
                                </p:cTn>
                              </p:par>
                            </p:childTnLst>
                          </p:cTn>
                        </p:par>
                        <p:par>
                          <p:cTn id="77" fill="hold">
                            <p:stCondLst>
                              <p:cond delay="8000"/>
                            </p:stCondLst>
                            <p:childTnLst>
                              <p:par>
                                <p:cTn id="78" presetID="22" presetClass="entr" presetSubtype="4" fill="hold" grpId="0" nodeType="after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down)">
                                      <p:cBhvr>
                                        <p:cTn id="80" dur="300"/>
                                        <p:tgtEl>
                                          <p:spTgt spid="46"/>
                                        </p:tgtEl>
                                      </p:cBhvr>
                                    </p:animEffect>
                                  </p:childTnLst>
                                </p:cTn>
                              </p:par>
                            </p:childTnLst>
                          </p:cTn>
                        </p:par>
                        <p:par>
                          <p:cTn id="81" fill="hold">
                            <p:stCondLst>
                              <p:cond delay="8500"/>
                            </p:stCondLst>
                            <p:childTnLst>
                              <p:par>
                                <p:cTn id="82" presetID="22" presetClass="entr" presetSubtype="4"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Effect transition="in" filter="wipe(down)">
                                      <p:cBhvr>
                                        <p:cTn id="84" dur="800"/>
                                        <p:tgtEl>
                                          <p:spTgt spid="47"/>
                                        </p:tgtEl>
                                      </p:cBhvr>
                                    </p:animEffect>
                                  </p:childTnLst>
                                </p:cTn>
                              </p:par>
                            </p:childTnLst>
                          </p:cTn>
                        </p:par>
                        <p:par>
                          <p:cTn id="85" fill="hold">
                            <p:stCondLst>
                              <p:cond delay="9500"/>
                            </p:stCondLst>
                            <p:childTnLst>
                              <p:par>
                                <p:cTn id="86" presetID="2" presetClass="entr" presetSubtype="8"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200" fill="hold"/>
                                        <p:tgtEl>
                                          <p:spTgt spid="24"/>
                                        </p:tgtEl>
                                        <p:attrNameLst>
                                          <p:attrName>ppt_x</p:attrName>
                                        </p:attrNameLst>
                                      </p:cBhvr>
                                      <p:tavLst>
                                        <p:tav tm="0">
                                          <p:val>
                                            <p:strVal val="0-#ppt_w/2"/>
                                          </p:val>
                                        </p:tav>
                                        <p:tav tm="100000">
                                          <p:val>
                                            <p:strVal val="#ppt_x"/>
                                          </p:val>
                                        </p:tav>
                                      </p:tavLst>
                                    </p:anim>
                                    <p:anim calcmode="lin" valueType="num">
                                      <p:cBhvr additive="base">
                                        <p:cTn id="89" dur="200" fill="hold"/>
                                        <p:tgtEl>
                                          <p:spTgt spid="24"/>
                                        </p:tgtEl>
                                        <p:attrNameLst>
                                          <p:attrName>ppt_y</p:attrName>
                                        </p:attrNameLst>
                                      </p:cBhvr>
                                      <p:tavLst>
                                        <p:tav tm="0">
                                          <p:val>
                                            <p:strVal val="#ppt_y"/>
                                          </p:val>
                                        </p:tav>
                                        <p:tav tm="100000">
                                          <p:val>
                                            <p:strVal val="#ppt_y"/>
                                          </p:val>
                                        </p:tav>
                                      </p:tavLst>
                                    </p:anim>
                                  </p:childTnLst>
                                </p:cTn>
                              </p:par>
                            </p:childTnLst>
                          </p:cTn>
                        </p:par>
                        <p:par>
                          <p:cTn id="90" fill="hold">
                            <p:stCondLst>
                              <p:cond delay="10000"/>
                            </p:stCondLst>
                            <p:childTnLst>
                              <p:par>
                                <p:cTn id="91" presetID="22" presetClass="entr" presetSubtype="4" fill="hold" grpId="0" nodeType="afterEffect">
                                  <p:stCondLst>
                                    <p:cond delay="0"/>
                                  </p:stCondLst>
                                  <p:childTnLst>
                                    <p:set>
                                      <p:cBhvr>
                                        <p:cTn id="92" dur="1" fill="hold">
                                          <p:stCondLst>
                                            <p:cond delay="0"/>
                                          </p:stCondLst>
                                        </p:cTn>
                                        <p:tgtEl>
                                          <p:spTgt spid="48"/>
                                        </p:tgtEl>
                                        <p:attrNameLst>
                                          <p:attrName>style.visibility</p:attrName>
                                        </p:attrNameLst>
                                      </p:cBhvr>
                                      <p:to>
                                        <p:strVal val="visible"/>
                                      </p:to>
                                    </p:set>
                                    <p:animEffect transition="in" filter="wipe(down)">
                                      <p:cBhvr>
                                        <p:cTn id="93" dur="300"/>
                                        <p:tgtEl>
                                          <p:spTgt spid="48"/>
                                        </p:tgtEl>
                                      </p:cBhvr>
                                    </p:animEffect>
                                  </p:childTnLst>
                                </p:cTn>
                              </p:par>
                            </p:childTnLst>
                          </p:cTn>
                        </p:par>
                        <p:par>
                          <p:cTn id="94" fill="hold">
                            <p:stCondLst>
                              <p:cond delay="10500"/>
                            </p:stCondLst>
                            <p:childTnLst>
                              <p:par>
                                <p:cTn id="95" presetID="22" presetClass="entr" presetSubtype="4" fill="hold" grpId="0" nodeType="afterEffect">
                                  <p:stCondLst>
                                    <p:cond delay="0"/>
                                  </p:stCondLst>
                                  <p:childTnLst>
                                    <p:set>
                                      <p:cBhvr>
                                        <p:cTn id="96" dur="1" fill="hold">
                                          <p:stCondLst>
                                            <p:cond delay="0"/>
                                          </p:stCondLst>
                                        </p:cTn>
                                        <p:tgtEl>
                                          <p:spTgt spid="49"/>
                                        </p:tgtEl>
                                        <p:attrNameLst>
                                          <p:attrName>style.visibility</p:attrName>
                                        </p:attrNameLst>
                                      </p:cBhvr>
                                      <p:to>
                                        <p:strVal val="visible"/>
                                      </p:to>
                                    </p:set>
                                    <p:animEffect transition="in" filter="wipe(down)">
                                      <p:cBhvr>
                                        <p:cTn id="97" dur="800"/>
                                        <p:tgtEl>
                                          <p:spTgt spid="49"/>
                                        </p:tgtEl>
                                      </p:cBhvr>
                                    </p:animEffect>
                                  </p:childTnLst>
                                </p:cTn>
                              </p:par>
                            </p:childTnLst>
                          </p:cTn>
                        </p:par>
                        <p:par>
                          <p:cTn id="98" fill="hold">
                            <p:stCondLst>
                              <p:cond delay="11500"/>
                            </p:stCondLst>
                            <p:childTnLst>
                              <p:par>
                                <p:cTn id="99" presetID="2" presetClass="entr" presetSubtype="8" fill="hold" grpId="0" nodeType="afterEffect">
                                  <p:stCondLst>
                                    <p:cond delay="0"/>
                                  </p:stCondLst>
                                  <p:childTnLst>
                                    <p:set>
                                      <p:cBhvr>
                                        <p:cTn id="100" dur="1" fill="hold">
                                          <p:stCondLst>
                                            <p:cond delay="0"/>
                                          </p:stCondLst>
                                        </p:cTn>
                                        <p:tgtEl>
                                          <p:spTgt spid="25"/>
                                        </p:tgtEl>
                                        <p:attrNameLst>
                                          <p:attrName>style.visibility</p:attrName>
                                        </p:attrNameLst>
                                      </p:cBhvr>
                                      <p:to>
                                        <p:strVal val="visible"/>
                                      </p:to>
                                    </p:set>
                                    <p:anim calcmode="lin" valueType="num">
                                      <p:cBhvr additive="base">
                                        <p:cTn id="101" dur="200" fill="hold"/>
                                        <p:tgtEl>
                                          <p:spTgt spid="25"/>
                                        </p:tgtEl>
                                        <p:attrNameLst>
                                          <p:attrName>ppt_x</p:attrName>
                                        </p:attrNameLst>
                                      </p:cBhvr>
                                      <p:tavLst>
                                        <p:tav tm="0">
                                          <p:val>
                                            <p:strVal val="0-#ppt_w/2"/>
                                          </p:val>
                                        </p:tav>
                                        <p:tav tm="100000">
                                          <p:val>
                                            <p:strVal val="#ppt_x"/>
                                          </p:val>
                                        </p:tav>
                                      </p:tavLst>
                                    </p:anim>
                                    <p:anim calcmode="lin" valueType="num">
                                      <p:cBhvr additive="base">
                                        <p:cTn id="102" dur="200" fill="hold"/>
                                        <p:tgtEl>
                                          <p:spTgt spid="25"/>
                                        </p:tgtEl>
                                        <p:attrNameLst>
                                          <p:attrName>ppt_y</p:attrName>
                                        </p:attrNameLst>
                                      </p:cBhvr>
                                      <p:tavLst>
                                        <p:tav tm="0">
                                          <p:val>
                                            <p:strVal val="#ppt_y"/>
                                          </p:val>
                                        </p:tav>
                                        <p:tav tm="100000">
                                          <p:val>
                                            <p:strVal val="#ppt_y"/>
                                          </p:val>
                                        </p:tav>
                                      </p:tavLst>
                                    </p:anim>
                                  </p:childTnLst>
                                </p:cTn>
                              </p:par>
                            </p:childTnLst>
                          </p:cTn>
                        </p:par>
                        <p:par>
                          <p:cTn id="103" fill="hold">
                            <p:stCondLst>
                              <p:cond delay="12000"/>
                            </p:stCondLst>
                            <p:childTnLst>
                              <p:par>
                                <p:cTn id="104" presetID="22" presetClass="entr" presetSubtype="4" fill="hold" grpId="0" nodeType="afterEffect">
                                  <p:stCondLst>
                                    <p:cond delay="0"/>
                                  </p:stCondLst>
                                  <p:childTnLst>
                                    <p:set>
                                      <p:cBhvr>
                                        <p:cTn id="105" dur="1" fill="hold">
                                          <p:stCondLst>
                                            <p:cond delay="0"/>
                                          </p:stCondLst>
                                        </p:cTn>
                                        <p:tgtEl>
                                          <p:spTgt spid="50"/>
                                        </p:tgtEl>
                                        <p:attrNameLst>
                                          <p:attrName>style.visibility</p:attrName>
                                        </p:attrNameLst>
                                      </p:cBhvr>
                                      <p:to>
                                        <p:strVal val="visible"/>
                                      </p:to>
                                    </p:set>
                                    <p:animEffect transition="in" filter="wipe(down)">
                                      <p:cBhvr>
                                        <p:cTn id="106" dur="300"/>
                                        <p:tgtEl>
                                          <p:spTgt spid="50"/>
                                        </p:tgtEl>
                                      </p:cBhvr>
                                    </p:animEffect>
                                  </p:childTnLst>
                                </p:cTn>
                              </p:par>
                            </p:childTnLst>
                          </p:cTn>
                        </p:par>
                        <p:par>
                          <p:cTn id="107" fill="hold">
                            <p:stCondLst>
                              <p:cond delay="12500"/>
                            </p:stCondLst>
                            <p:childTnLst>
                              <p:par>
                                <p:cTn id="108" presetID="22" presetClass="entr" presetSubtype="4" fill="hold" grpId="0" nodeType="afterEffect">
                                  <p:stCondLst>
                                    <p:cond delay="0"/>
                                  </p:stCondLst>
                                  <p:childTnLst>
                                    <p:set>
                                      <p:cBhvr>
                                        <p:cTn id="109" dur="1" fill="hold">
                                          <p:stCondLst>
                                            <p:cond delay="0"/>
                                          </p:stCondLst>
                                        </p:cTn>
                                        <p:tgtEl>
                                          <p:spTgt spid="51"/>
                                        </p:tgtEl>
                                        <p:attrNameLst>
                                          <p:attrName>style.visibility</p:attrName>
                                        </p:attrNameLst>
                                      </p:cBhvr>
                                      <p:to>
                                        <p:strVal val="visible"/>
                                      </p:to>
                                    </p:set>
                                    <p:animEffect transition="in" filter="wipe(down)">
                                      <p:cBhvr>
                                        <p:cTn id="110" dur="800"/>
                                        <p:tgtEl>
                                          <p:spTgt spid="51"/>
                                        </p:tgtEl>
                                      </p:cBhvr>
                                    </p:animEffect>
                                  </p:childTnLst>
                                </p:cTn>
                              </p:par>
                            </p:childTnLst>
                          </p:cTn>
                        </p:par>
                        <p:par>
                          <p:cTn id="111" fill="hold">
                            <p:stCondLst>
                              <p:cond delay="13500"/>
                            </p:stCondLst>
                            <p:childTnLst>
                              <p:par>
                                <p:cTn id="112" presetID="2" presetClass="entr" presetSubtype="2"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additive="base">
                                        <p:cTn id="114" dur="300" fill="hold"/>
                                        <p:tgtEl>
                                          <p:spTgt spid="53"/>
                                        </p:tgtEl>
                                        <p:attrNameLst>
                                          <p:attrName>ppt_x</p:attrName>
                                        </p:attrNameLst>
                                      </p:cBhvr>
                                      <p:tavLst>
                                        <p:tav tm="0">
                                          <p:val>
                                            <p:strVal val="1+#ppt_w/2"/>
                                          </p:val>
                                        </p:tav>
                                        <p:tav tm="100000">
                                          <p:val>
                                            <p:strVal val="#ppt_x"/>
                                          </p:val>
                                        </p:tav>
                                      </p:tavLst>
                                    </p:anim>
                                    <p:anim calcmode="lin" valueType="num">
                                      <p:cBhvr additive="base">
                                        <p:cTn id="115" dur="300" fill="hold"/>
                                        <p:tgtEl>
                                          <p:spTgt spid="53"/>
                                        </p:tgtEl>
                                        <p:attrNameLst>
                                          <p:attrName>ppt_y</p:attrName>
                                        </p:attrNameLst>
                                      </p:cBhvr>
                                      <p:tavLst>
                                        <p:tav tm="0">
                                          <p:val>
                                            <p:strVal val="#ppt_y"/>
                                          </p:val>
                                        </p:tav>
                                        <p:tav tm="100000">
                                          <p:val>
                                            <p:strVal val="#ppt_y"/>
                                          </p:val>
                                        </p:tav>
                                      </p:tavLst>
                                    </p:anim>
                                  </p:childTnLst>
                                </p:cTn>
                              </p:par>
                            </p:childTnLst>
                          </p:cTn>
                        </p:par>
                        <p:par>
                          <p:cTn id="116" fill="hold">
                            <p:stCondLst>
                              <p:cond delay="14000"/>
                            </p:stCondLst>
                            <p:childTnLst>
                              <p:par>
                                <p:cTn id="117" presetID="2" presetClass="entr" presetSubtype="2" fill="hold" grpId="0" nodeType="afterEffect">
                                  <p:stCondLst>
                                    <p:cond delay="0"/>
                                  </p:stCondLst>
                                  <p:childTnLst>
                                    <p:set>
                                      <p:cBhvr>
                                        <p:cTn id="118" dur="1" fill="hold">
                                          <p:stCondLst>
                                            <p:cond delay="0"/>
                                          </p:stCondLst>
                                        </p:cTn>
                                        <p:tgtEl>
                                          <p:spTgt spid="52"/>
                                        </p:tgtEl>
                                        <p:attrNameLst>
                                          <p:attrName>style.visibility</p:attrName>
                                        </p:attrNameLst>
                                      </p:cBhvr>
                                      <p:to>
                                        <p:strVal val="visible"/>
                                      </p:to>
                                    </p:set>
                                    <p:anim calcmode="lin" valueType="num">
                                      <p:cBhvr additive="base">
                                        <p:cTn id="119" dur="300" fill="hold"/>
                                        <p:tgtEl>
                                          <p:spTgt spid="52"/>
                                        </p:tgtEl>
                                        <p:attrNameLst>
                                          <p:attrName>ppt_x</p:attrName>
                                        </p:attrNameLst>
                                      </p:cBhvr>
                                      <p:tavLst>
                                        <p:tav tm="0">
                                          <p:val>
                                            <p:strVal val="1+#ppt_w/2"/>
                                          </p:val>
                                        </p:tav>
                                        <p:tav tm="100000">
                                          <p:val>
                                            <p:strVal val="#ppt_x"/>
                                          </p:val>
                                        </p:tav>
                                      </p:tavLst>
                                    </p:anim>
                                    <p:anim calcmode="lin" valueType="num">
                                      <p:cBhvr additive="base">
                                        <p:cTn id="120" dur="300" fill="hold"/>
                                        <p:tgtEl>
                                          <p:spTgt spid="52"/>
                                        </p:tgtEl>
                                        <p:attrNameLst>
                                          <p:attrName>ppt_y</p:attrName>
                                        </p:attrNameLst>
                                      </p:cBhvr>
                                      <p:tavLst>
                                        <p:tav tm="0">
                                          <p:val>
                                            <p:strVal val="#ppt_y"/>
                                          </p:val>
                                        </p:tav>
                                        <p:tav tm="100000">
                                          <p:val>
                                            <p:strVal val="#ppt_y"/>
                                          </p:val>
                                        </p:tav>
                                      </p:tavLst>
                                    </p:anim>
                                  </p:childTnLst>
                                </p:cTn>
                              </p:par>
                            </p:childTnLst>
                          </p:cTn>
                        </p:par>
                        <p:par>
                          <p:cTn id="121" fill="hold">
                            <p:stCondLst>
                              <p:cond delay="14500"/>
                            </p:stCondLst>
                            <p:childTnLst>
                              <p:par>
                                <p:cTn id="122" presetID="22" presetClass="entr" presetSubtype="8" fill="hold" grpId="0" nodeType="afterEffect">
                                  <p:stCondLst>
                                    <p:cond delay="0"/>
                                  </p:stCondLst>
                                  <p:childTnLst>
                                    <p:set>
                                      <p:cBhvr>
                                        <p:cTn id="123" dur="1" fill="hold">
                                          <p:stCondLst>
                                            <p:cond delay="0"/>
                                          </p:stCondLst>
                                        </p:cTn>
                                        <p:tgtEl>
                                          <p:spTgt spid="55"/>
                                        </p:tgtEl>
                                        <p:attrNameLst>
                                          <p:attrName>style.visibility</p:attrName>
                                        </p:attrNameLst>
                                      </p:cBhvr>
                                      <p:to>
                                        <p:strVal val="visible"/>
                                      </p:to>
                                    </p:set>
                                    <p:animEffect transition="in" filter="wipe(left)">
                                      <p:cBhvr>
                                        <p:cTn id="124" dur="500"/>
                                        <p:tgtEl>
                                          <p:spTgt spid="55"/>
                                        </p:tgtEl>
                                      </p:cBhvr>
                                    </p:animEffect>
                                  </p:childTnLst>
                                </p:cTn>
                              </p:par>
                            </p:childTnLst>
                          </p:cTn>
                        </p:par>
                        <p:par>
                          <p:cTn id="125" fill="hold">
                            <p:stCondLst>
                              <p:cond delay="15000"/>
                            </p:stCondLst>
                            <p:childTnLst>
                              <p:par>
                                <p:cTn id="126" presetID="22" presetClass="entr" presetSubtype="8" fill="hold" grpId="0" nodeType="afterEffect">
                                  <p:stCondLst>
                                    <p:cond delay="0"/>
                                  </p:stCondLst>
                                  <p:childTnLst>
                                    <p:set>
                                      <p:cBhvr>
                                        <p:cTn id="127" dur="1" fill="hold">
                                          <p:stCondLst>
                                            <p:cond delay="0"/>
                                          </p:stCondLst>
                                        </p:cTn>
                                        <p:tgtEl>
                                          <p:spTgt spid="54"/>
                                        </p:tgtEl>
                                        <p:attrNameLst>
                                          <p:attrName>style.visibility</p:attrName>
                                        </p:attrNameLst>
                                      </p:cBhvr>
                                      <p:to>
                                        <p:strVal val="visible"/>
                                      </p:to>
                                    </p:set>
                                    <p:animEffect transition="in" filter="wipe(left)">
                                      <p:cBhvr>
                                        <p:cTn id="128" dur="500"/>
                                        <p:tgtEl>
                                          <p:spTgt spid="54"/>
                                        </p:tgtEl>
                                      </p:cBhvr>
                                    </p:animEffect>
                                  </p:childTnLst>
                                </p:cTn>
                              </p:par>
                            </p:childTnLst>
                          </p:cTn>
                        </p:par>
                        <p:par>
                          <p:cTn id="129" fill="hold">
                            <p:stCondLst>
                              <p:cond delay="15500"/>
                            </p:stCondLst>
                            <p:childTnLst>
                              <p:par>
                                <p:cTn id="130" presetID="22" presetClass="entr" presetSubtype="8" fill="hold" grpId="0" nodeType="after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wipe(left)">
                                      <p:cBhvr>
                                        <p:cTn id="132" dur="500"/>
                                        <p:tgtEl>
                                          <p:spTgt spid="58"/>
                                        </p:tgtEl>
                                      </p:cBhvr>
                                    </p:animEffect>
                                  </p:childTnLst>
                                </p:cTn>
                              </p:par>
                            </p:childTnLst>
                          </p:cTn>
                        </p:par>
                        <p:par>
                          <p:cTn id="133" fill="hold">
                            <p:stCondLst>
                              <p:cond delay="16000"/>
                            </p:stCondLst>
                            <p:childTnLst>
                              <p:par>
                                <p:cTn id="134" presetID="53" presetClass="entr" presetSubtype="16" fill="hold" grpId="0" nodeType="afterEffect">
                                  <p:stCondLst>
                                    <p:cond delay="0"/>
                                  </p:stCondLst>
                                  <p:childTnLst>
                                    <p:set>
                                      <p:cBhvr>
                                        <p:cTn id="135" dur="1" fill="hold">
                                          <p:stCondLst>
                                            <p:cond delay="0"/>
                                          </p:stCondLst>
                                        </p:cTn>
                                        <p:tgtEl>
                                          <p:spTgt spid="56"/>
                                        </p:tgtEl>
                                        <p:attrNameLst>
                                          <p:attrName>style.visibility</p:attrName>
                                        </p:attrNameLst>
                                      </p:cBhvr>
                                      <p:to>
                                        <p:strVal val="visible"/>
                                      </p:to>
                                    </p:set>
                                    <p:anim calcmode="lin" valueType="num">
                                      <p:cBhvr>
                                        <p:cTn id="136" dur="300" fill="hold"/>
                                        <p:tgtEl>
                                          <p:spTgt spid="56"/>
                                        </p:tgtEl>
                                        <p:attrNameLst>
                                          <p:attrName>ppt_w</p:attrName>
                                        </p:attrNameLst>
                                      </p:cBhvr>
                                      <p:tavLst>
                                        <p:tav tm="0">
                                          <p:val>
                                            <p:fltVal val="0.000000"/>
                                          </p:val>
                                        </p:tav>
                                        <p:tav tm="100000">
                                          <p:val>
                                            <p:strVal val="#ppt_w"/>
                                          </p:val>
                                        </p:tav>
                                      </p:tavLst>
                                    </p:anim>
                                    <p:anim calcmode="lin" valueType="num">
                                      <p:cBhvr>
                                        <p:cTn id="137" dur="300" fill="hold"/>
                                        <p:tgtEl>
                                          <p:spTgt spid="56"/>
                                        </p:tgtEl>
                                        <p:attrNameLst>
                                          <p:attrName>ppt_h</p:attrName>
                                        </p:attrNameLst>
                                      </p:cBhvr>
                                      <p:tavLst>
                                        <p:tav tm="0">
                                          <p:val>
                                            <p:fltVal val="0.000000"/>
                                          </p:val>
                                        </p:tav>
                                        <p:tav tm="100000">
                                          <p:val>
                                            <p:strVal val="#ppt_h"/>
                                          </p:val>
                                        </p:tav>
                                      </p:tavLst>
                                    </p:anim>
                                    <p:animEffect transition="in" filter="fade">
                                      <p:cBhvr>
                                        <p:cTn id="138" dur="300"/>
                                        <p:tgtEl>
                                          <p:spTgt spid="56"/>
                                        </p:tgtEl>
                                      </p:cBhvr>
                                    </p:animEffect>
                                  </p:childTnLst>
                                </p:cTn>
                              </p:par>
                            </p:childTnLst>
                          </p:cTn>
                        </p:par>
                        <p:par>
                          <p:cTn id="139" fill="hold">
                            <p:stCondLst>
                              <p:cond delay="16500"/>
                            </p:stCondLst>
                            <p:childTnLst>
                              <p:par>
                                <p:cTn id="140" presetID="22" presetClass="entr" presetSubtype="8" fill="hold" grpId="0" nodeType="afterEffect">
                                  <p:stCondLst>
                                    <p:cond delay="0"/>
                                  </p:stCondLst>
                                  <p:childTnLst>
                                    <p:set>
                                      <p:cBhvr>
                                        <p:cTn id="141" dur="1" fill="hold">
                                          <p:stCondLst>
                                            <p:cond delay="0"/>
                                          </p:stCondLst>
                                        </p:cTn>
                                        <p:tgtEl>
                                          <p:spTgt spid="59"/>
                                        </p:tgtEl>
                                        <p:attrNameLst>
                                          <p:attrName>style.visibility</p:attrName>
                                        </p:attrNameLst>
                                      </p:cBhvr>
                                      <p:to>
                                        <p:strVal val="visible"/>
                                      </p:to>
                                    </p:set>
                                    <p:animEffect transition="in" filter="wipe(left)">
                                      <p:cBhvr>
                                        <p:cTn id="142" dur="500"/>
                                        <p:tgtEl>
                                          <p:spTgt spid="59"/>
                                        </p:tgtEl>
                                      </p:cBhvr>
                                    </p:animEffect>
                                  </p:childTnLst>
                                </p:cTn>
                              </p:par>
                            </p:childTnLst>
                          </p:cTn>
                        </p:par>
                        <p:par>
                          <p:cTn id="143" fill="hold">
                            <p:stCondLst>
                              <p:cond delay="17000"/>
                            </p:stCondLst>
                            <p:childTnLst>
                              <p:par>
                                <p:cTn id="144" presetID="53" presetClass="entr" presetSubtype="16" fill="hold" grpId="0" nodeType="afterEffect">
                                  <p:stCondLst>
                                    <p:cond delay="0"/>
                                  </p:stCondLst>
                                  <p:childTnLst>
                                    <p:set>
                                      <p:cBhvr>
                                        <p:cTn id="145" dur="1" fill="hold">
                                          <p:stCondLst>
                                            <p:cond delay="0"/>
                                          </p:stCondLst>
                                        </p:cTn>
                                        <p:tgtEl>
                                          <p:spTgt spid="57"/>
                                        </p:tgtEl>
                                        <p:attrNameLst>
                                          <p:attrName>style.visibility</p:attrName>
                                        </p:attrNameLst>
                                      </p:cBhvr>
                                      <p:to>
                                        <p:strVal val="visible"/>
                                      </p:to>
                                    </p:set>
                                    <p:anim calcmode="lin" valueType="num">
                                      <p:cBhvr>
                                        <p:cTn id="146" dur="300" fill="hold"/>
                                        <p:tgtEl>
                                          <p:spTgt spid="57"/>
                                        </p:tgtEl>
                                        <p:attrNameLst>
                                          <p:attrName>ppt_w</p:attrName>
                                        </p:attrNameLst>
                                      </p:cBhvr>
                                      <p:tavLst>
                                        <p:tav tm="0">
                                          <p:val>
                                            <p:fltVal val="0.000000"/>
                                          </p:val>
                                        </p:tav>
                                        <p:tav tm="100000">
                                          <p:val>
                                            <p:strVal val="#ppt_w"/>
                                          </p:val>
                                        </p:tav>
                                      </p:tavLst>
                                    </p:anim>
                                    <p:anim calcmode="lin" valueType="num">
                                      <p:cBhvr>
                                        <p:cTn id="147" dur="300" fill="hold"/>
                                        <p:tgtEl>
                                          <p:spTgt spid="57"/>
                                        </p:tgtEl>
                                        <p:attrNameLst>
                                          <p:attrName>ppt_h</p:attrName>
                                        </p:attrNameLst>
                                      </p:cBhvr>
                                      <p:tavLst>
                                        <p:tav tm="0">
                                          <p:val>
                                            <p:fltVal val="0.000000"/>
                                          </p:val>
                                        </p:tav>
                                        <p:tav tm="100000">
                                          <p:val>
                                            <p:strVal val="#ppt_h"/>
                                          </p:val>
                                        </p:tav>
                                      </p:tavLst>
                                    </p:anim>
                                    <p:animEffect transition="in" filter="fade">
                                      <p:cBhvr>
                                        <p:cTn id="148" dur="300"/>
                                        <p:tgtEl>
                                          <p:spTgt spid="57"/>
                                        </p:tgtEl>
                                      </p:cBhvr>
                                    </p:animEffect>
                                  </p:childTnLst>
                                </p:cTn>
                              </p:par>
                            </p:childTnLst>
                          </p:cTn>
                        </p:par>
                        <p:par>
                          <p:cTn id="149" fill="hold">
                            <p:stCondLst>
                              <p:cond delay="17500"/>
                            </p:stCondLst>
                            <p:childTnLst>
                              <p:par>
                                <p:cTn id="150" presetID="53" presetClass="entr" presetSubtype="16" fill="hold" grpId="0" nodeType="afterEffect">
                                  <p:stCondLst>
                                    <p:cond delay="0"/>
                                  </p:stCondLst>
                                  <p:childTnLst>
                                    <p:set>
                                      <p:cBhvr>
                                        <p:cTn id="151" dur="1" fill="hold">
                                          <p:stCondLst>
                                            <p:cond delay="0"/>
                                          </p:stCondLst>
                                        </p:cTn>
                                        <p:tgtEl>
                                          <p:spTgt spid="64"/>
                                        </p:tgtEl>
                                        <p:attrNameLst>
                                          <p:attrName>style.visibility</p:attrName>
                                        </p:attrNameLst>
                                      </p:cBhvr>
                                      <p:to>
                                        <p:strVal val="visible"/>
                                      </p:to>
                                    </p:set>
                                    <p:anim calcmode="lin" valueType="num">
                                      <p:cBhvr>
                                        <p:cTn id="152" dur="300" fill="hold"/>
                                        <p:tgtEl>
                                          <p:spTgt spid="64"/>
                                        </p:tgtEl>
                                        <p:attrNameLst>
                                          <p:attrName>ppt_w</p:attrName>
                                        </p:attrNameLst>
                                      </p:cBhvr>
                                      <p:tavLst>
                                        <p:tav tm="0">
                                          <p:val>
                                            <p:fltVal val="0.000000"/>
                                          </p:val>
                                        </p:tav>
                                        <p:tav tm="100000">
                                          <p:val>
                                            <p:strVal val="#ppt_w"/>
                                          </p:val>
                                        </p:tav>
                                      </p:tavLst>
                                    </p:anim>
                                    <p:anim calcmode="lin" valueType="num">
                                      <p:cBhvr>
                                        <p:cTn id="153" dur="300" fill="hold"/>
                                        <p:tgtEl>
                                          <p:spTgt spid="64"/>
                                        </p:tgtEl>
                                        <p:attrNameLst>
                                          <p:attrName>ppt_h</p:attrName>
                                        </p:attrNameLst>
                                      </p:cBhvr>
                                      <p:tavLst>
                                        <p:tav tm="0">
                                          <p:val>
                                            <p:fltVal val="0.000000"/>
                                          </p:val>
                                        </p:tav>
                                        <p:tav tm="100000">
                                          <p:val>
                                            <p:strVal val="#ppt_h"/>
                                          </p:val>
                                        </p:tav>
                                      </p:tavLst>
                                    </p:anim>
                                    <p:animEffect transition="in" filter="fade">
                                      <p:cBhvr>
                                        <p:cTn id="154" dur="300"/>
                                        <p:tgtEl>
                                          <p:spTgt spid="64"/>
                                        </p:tgtEl>
                                      </p:cBhvr>
                                    </p:animEffect>
                                  </p:childTnLst>
                                </p:cTn>
                              </p:par>
                            </p:childTnLst>
                          </p:cTn>
                        </p:par>
                        <p:par>
                          <p:cTn id="155" fill="hold">
                            <p:stCondLst>
                              <p:cond delay="18000"/>
                            </p:stCondLst>
                            <p:childTnLst>
                              <p:par>
                                <p:cTn id="156" presetID="53" presetClass="entr" presetSubtype="16" fill="hold" grpId="0" nodeType="afterEffect">
                                  <p:stCondLst>
                                    <p:cond delay="0"/>
                                  </p:stCondLst>
                                  <p:childTnLst>
                                    <p:set>
                                      <p:cBhvr>
                                        <p:cTn id="157" dur="1" fill="hold">
                                          <p:stCondLst>
                                            <p:cond delay="0"/>
                                          </p:stCondLst>
                                        </p:cTn>
                                        <p:tgtEl>
                                          <p:spTgt spid="65"/>
                                        </p:tgtEl>
                                        <p:attrNameLst>
                                          <p:attrName>style.visibility</p:attrName>
                                        </p:attrNameLst>
                                      </p:cBhvr>
                                      <p:to>
                                        <p:strVal val="visible"/>
                                      </p:to>
                                    </p:set>
                                    <p:anim calcmode="lin" valueType="num">
                                      <p:cBhvr>
                                        <p:cTn id="158" dur="300" fill="hold"/>
                                        <p:tgtEl>
                                          <p:spTgt spid="65"/>
                                        </p:tgtEl>
                                        <p:attrNameLst>
                                          <p:attrName>ppt_w</p:attrName>
                                        </p:attrNameLst>
                                      </p:cBhvr>
                                      <p:tavLst>
                                        <p:tav tm="0">
                                          <p:val>
                                            <p:fltVal val="0.000000"/>
                                          </p:val>
                                        </p:tav>
                                        <p:tav tm="100000">
                                          <p:val>
                                            <p:strVal val="#ppt_w"/>
                                          </p:val>
                                        </p:tav>
                                      </p:tavLst>
                                    </p:anim>
                                    <p:anim calcmode="lin" valueType="num">
                                      <p:cBhvr>
                                        <p:cTn id="159" dur="300" fill="hold"/>
                                        <p:tgtEl>
                                          <p:spTgt spid="65"/>
                                        </p:tgtEl>
                                        <p:attrNameLst>
                                          <p:attrName>ppt_h</p:attrName>
                                        </p:attrNameLst>
                                      </p:cBhvr>
                                      <p:tavLst>
                                        <p:tav tm="0">
                                          <p:val>
                                            <p:fltVal val="0.000000"/>
                                          </p:val>
                                        </p:tav>
                                        <p:tav tm="100000">
                                          <p:val>
                                            <p:strVal val="#ppt_h"/>
                                          </p:val>
                                        </p:tav>
                                      </p:tavLst>
                                    </p:anim>
                                    <p:animEffect transition="in" filter="fade">
                                      <p:cBhvr>
                                        <p:cTn id="160" dur="300"/>
                                        <p:tgtEl>
                                          <p:spTgt spid="65"/>
                                        </p:tgtEl>
                                      </p:cBhvr>
                                    </p:animEffect>
                                  </p:childTnLst>
                                </p:cTn>
                              </p:par>
                            </p:childTnLst>
                          </p:cTn>
                        </p:par>
                        <p:par>
                          <p:cTn id="161" fill="hold">
                            <p:stCondLst>
                              <p:cond delay="18500"/>
                            </p:stCondLst>
                            <p:childTnLst>
                              <p:par>
                                <p:cTn id="162" presetID="53" presetClass="entr" presetSubtype="16" fill="hold" grpId="0" nodeType="afterEffect">
                                  <p:stCondLst>
                                    <p:cond delay="0"/>
                                  </p:stCondLst>
                                  <p:childTnLst>
                                    <p:set>
                                      <p:cBhvr>
                                        <p:cTn id="163" dur="1" fill="hold">
                                          <p:stCondLst>
                                            <p:cond delay="0"/>
                                          </p:stCondLst>
                                        </p:cTn>
                                        <p:tgtEl>
                                          <p:spTgt spid="66"/>
                                        </p:tgtEl>
                                        <p:attrNameLst>
                                          <p:attrName>style.visibility</p:attrName>
                                        </p:attrNameLst>
                                      </p:cBhvr>
                                      <p:to>
                                        <p:strVal val="visible"/>
                                      </p:to>
                                    </p:set>
                                    <p:anim calcmode="lin" valueType="num">
                                      <p:cBhvr>
                                        <p:cTn id="164" dur="300" fill="hold"/>
                                        <p:tgtEl>
                                          <p:spTgt spid="66"/>
                                        </p:tgtEl>
                                        <p:attrNameLst>
                                          <p:attrName>ppt_w</p:attrName>
                                        </p:attrNameLst>
                                      </p:cBhvr>
                                      <p:tavLst>
                                        <p:tav tm="0">
                                          <p:val>
                                            <p:fltVal val="0.000000"/>
                                          </p:val>
                                        </p:tav>
                                        <p:tav tm="100000">
                                          <p:val>
                                            <p:strVal val="#ppt_w"/>
                                          </p:val>
                                        </p:tav>
                                      </p:tavLst>
                                    </p:anim>
                                    <p:anim calcmode="lin" valueType="num">
                                      <p:cBhvr>
                                        <p:cTn id="165" dur="300" fill="hold"/>
                                        <p:tgtEl>
                                          <p:spTgt spid="66"/>
                                        </p:tgtEl>
                                        <p:attrNameLst>
                                          <p:attrName>ppt_h</p:attrName>
                                        </p:attrNameLst>
                                      </p:cBhvr>
                                      <p:tavLst>
                                        <p:tav tm="0">
                                          <p:val>
                                            <p:fltVal val="0.000000"/>
                                          </p:val>
                                        </p:tav>
                                        <p:tav tm="100000">
                                          <p:val>
                                            <p:strVal val="#ppt_h"/>
                                          </p:val>
                                        </p:tav>
                                      </p:tavLst>
                                    </p:anim>
                                    <p:animEffect transition="in" filter="fade">
                                      <p:cBhvr>
                                        <p:cTn id="166" dur="300"/>
                                        <p:tgtEl>
                                          <p:spTgt spid="66"/>
                                        </p:tgtEl>
                                      </p:cBhvr>
                                    </p:animEffect>
                                  </p:childTnLst>
                                </p:cTn>
                              </p:par>
                            </p:childTnLst>
                          </p:cTn>
                        </p:par>
                        <p:par>
                          <p:cTn id="167" fill="hold">
                            <p:stCondLst>
                              <p:cond delay="19000"/>
                            </p:stCondLst>
                            <p:childTnLst>
                              <p:par>
                                <p:cTn id="168" presetID="10" presetClass="entr" presetSubtype="0" fill="hold" grpId="0" nodeType="afterEffect">
                                  <p:stCondLst>
                                    <p:cond delay="0"/>
                                  </p:stCondLst>
                                  <p:childTnLst>
                                    <p:set>
                                      <p:cBhvr>
                                        <p:cTn id="169" dur="1" fill="hold">
                                          <p:stCondLst>
                                            <p:cond delay="0"/>
                                          </p:stCondLst>
                                        </p:cTn>
                                        <p:tgtEl>
                                          <p:spTgt spid="60"/>
                                        </p:tgtEl>
                                        <p:attrNameLst>
                                          <p:attrName>style.visibility</p:attrName>
                                        </p:attrNameLst>
                                      </p:cBhvr>
                                      <p:to>
                                        <p:strVal val="visible"/>
                                      </p:to>
                                    </p:set>
                                    <p:animEffect transition="in" filter="fade">
                                      <p:cBhvr>
                                        <p:cTn id="170" dur="500"/>
                                        <p:tgtEl>
                                          <p:spTgt spid="60"/>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61"/>
                                        </p:tgtEl>
                                        <p:attrNameLst>
                                          <p:attrName>style.visibility</p:attrName>
                                        </p:attrNameLst>
                                      </p:cBhvr>
                                      <p:to>
                                        <p:strVal val="visible"/>
                                      </p:to>
                                    </p:set>
                                    <p:animEffect transition="in" filter="fade">
                                      <p:cBhvr>
                                        <p:cTn id="173" dur="500"/>
                                        <p:tgtEl>
                                          <p:spTgt spid="61"/>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62"/>
                                        </p:tgtEl>
                                        <p:attrNameLst>
                                          <p:attrName>style.visibility</p:attrName>
                                        </p:attrNameLst>
                                      </p:cBhvr>
                                      <p:to>
                                        <p:strVal val="visible"/>
                                      </p:to>
                                    </p:set>
                                    <p:animEffect transition="in" filter="fade">
                                      <p:cBhvr>
                                        <p:cTn id="176" dur="500"/>
                                        <p:tgtEl>
                                          <p:spTgt spid="62"/>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63"/>
                                        </p:tgtEl>
                                        <p:attrNameLst>
                                          <p:attrName>style.visibility</p:attrName>
                                        </p:attrNameLst>
                                      </p:cBhvr>
                                      <p:to>
                                        <p:strVal val="visible"/>
                                      </p:to>
                                    </p:set>
                                    <p:animEffect transition="in" filter="fade">
                                      <p:cBhvr>
                                        <p:cTn id="179"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1" grpId="0"/>
      <p:bldP spid="42" grpId="0"/>
      <p:bldP spid="43" grpId="0"/>
      <p:bldP spid="44" grpId="0" animBg="1"/>
      <p:bldP spid="45" grpId="0" animBg="1"/>
      <p:bldP spid="46" grpId="0" animBg="1"/>
      <p:bldP spid="47" grpId="0" animBg="1"/>
      <p:bldP spid="48" grpId="0" animBg="1"/>
      <p:bldP spid="49" grpId="0" animBg="1"/>
      <p:bldP spid="50" grpId="0" animBg="1"/>
      <p:bldP spid="51" grpId="0" animBg="1"/>
      <p:bldP spid="52" grpId="0"/>
      <p:bldP spid="53" grpId="0"/>
      <p:bldP spid="54" grpId="0"/>
      <p:bldP spid="55" grpId="0"/>
      <p:bldP spid="56" grpId="0" animBg="1"/>
      <p:bldP spid="57" grpId="0" animBg="1"/>
      <p:bldP spid="58" grpId="0"/>
      <p:bldP spid="59" grpId="0"/>
      <p:bldP spid="60" grpId="0"/>
      <p:bldP spid="61" grpId="0"/>
      <p:bldP spid="62" grpId="0"/>
      <p:bldP spid="63" grpId="0"/>
      <p:bldP spid="64" grpId="0" animBg="1"/>
      <p:bldP spid="65" grpId="0" animBg="1"/>
      <p:bldP spid="66" grpId="0" animBg="1"/>
      <p:bldP spid="6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 name="Rectangle 5"/>
          <p:cNvSpPr/>
          <p:nvPr/>
        </p:nvSpPr>
        <p:spPr>
          <a:xfrm>
            <a:off x="1301750" y="2884488"/>
            <a:ext cx="1443038" cy="2259012"/>
          </a:xfrm>
          <a:prstGeom prst="rect">
            <a:avLst/>
          </a:prstGeom>
          <a:solidFill>
            <a:schemeClr val="tx2"/>
          </a:solidFill>
          <a:ln w="9525">
            <a:noFill/>
          </a:ln>
        </p:spPr>
        <p:txBody>
          <a:bodyPr lIns="68543" tIns="34272" rIns="68543" bIns="34272"/>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zh-CN" altLang="en-US" sz="2100" dirty="0"/>
          </a:p>
        </p:txBody>
      </p:sp>
      <p:sp>
        <p:nvSpPr>
          <p:cNvPr id="69" name="Rectangle 6"/>
          <p:cNvSpPr/>
          <p:nvPr/>
        </p:nvSpPr>
        <p:spPr>
          <a:xfrm>
            <a:off x="2906713" y="3402013"/>
            <a:ext cx="1460500" cy="1741487"/>
          </a:xfrm>
          <a:prstGeom prst="rect">
            <a:avLst/>
          </a:prstGeom>
          <a:solidFill>
            <a:schemeClr val="tx2"/>
          </a:solidFill>
          <a:ln w="9525">
            <a:noFill/>
          </a:ln>
        </p:spPr>
        <p:txBody>
          <a:bodyPr lIns="68543" tIns="34272" rIns="68543" bIns="34272"/>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zh-CN" altLang="en-US" sz="2100" dirty="0"/>
          </a:p>
        </p:txBody>
      </p:sp>
      <p:sp>
        <p:nvSpPr>
          <p:cNvPr id="70" name="Rectangle 7"/>
          <p:cNvSpPr/>
          <p:nvPr/>
        </p:nvSpPr>
        <p:spPr>
          <a:xfrm>
            <a:off x="4529138" y="3932238"/>
            <a:ext cx="1458912" cy="1211262"/>
          </a:xfrm>
          <a:prstGeom prst="rect">
            <a:avLst/>
          </a:prstGeom>
          <a:solidFill>
            <a:schemeClr val="bg2"/>
          </a:solidFill>
          <a:ln w="9525">
            <a:noFill/>
          </a:ln>
        </p:spPr>
        <p:txBody>
          <a:bodyPr lIns="68543" tIns="34272" rIns="68543" bIns="34272"/>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zh-CN" altLang="en-US" sz="2100" dirty="0"/>
          </a:p>
        </p:txBody>
      </p:sp>
      <p:sp>
        <p:nvSpPr>
          <p:cNvPr id="71" name="Rectangle 8"/>
          <p:cNvSpPr/>
          <p:nvPr/>
        </p:nvSpPr>
        <p:spPr>
          <a:xfrm>
            <a:off x="6149975" y="2192338"/>
            <a:ext cx="1458913" cy="2951162"/>
          </a:xfrm>
          <a:prstGeom prst="rect">
            <a:avLst/>
          </a:prstGeom>
          <a:solidFill>
            <a:schemeClr val="tx2"/>
          </a:solidFill>
          <a:ln w="9525">
            <a:noFill/>
          </a:ln>
        </p:spPr>
        <p:txBody>
          <a:bodyPr lIns="68543" tIns="34272" rIns="68543" bIns="34272"/>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zh-CN" altLang="en-US" sz="2100" dirty="0"/>
          </a:p>
        </p:txBody>
      </p:sp>
      <p:sp>
        <p:nvSpPr>
          <p:cNvPr id="72" name="TextBox 682"/>
          <p:cNvSpPr txBox="1"/>
          <p:nvPr/>
        </p:nvSpPr>
        <p:spPr>
          <a:xfrm>
            <a:off x="1622425" y="2976563"/>
            <a:ext cx="933450" cy="531812"/>
          </a:xfrm>
          <a:prstGeom prst="rect">
            <a:avLst/>
          </a:prstGeom>
          <a:noFill/>
          <a:ln w="9525">
            <a:noFill/>
          </a:ln>
        </p:spPr>
        <p:txBody>
          <a:bodyPr wrap="none"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3000" dirty="0">
                <a:solidFill>
                  <a:schemeClr val="bg1"/>
                </a:solidFill>
                <a:cs typeface="Arial" panose="020B0604020202020204" pitchFamily="34" charset="0"/>
              </a:rPr>
              <a:t>52%</a:t>
            </a:r>
            <a:endParaRPr lang="zh-CN" altLang="en-US" sz="3000" dirty="0">
              <a:solidFill>
                <a:schemeClr val="bg1"/>
              </a:solidFill>
              <a:ea typeface="Arial" panose="020B0604020202020204" pitchFamily="34" charset="0"/>
            </a:endParaRPr>
          </a:p>
        </p:txBody>
      </p:sp>
      <p:sp>
        <p:nvSpPr>
          <p:cNvPr id="73" name="TextBox 682"/>
          <p:cNvSpPr txBox="1"/>
          <p:nvPr/>
        </p:nvSpPr>
        <p:spPr>
          <a:xfrm>
            <a:off x="3211513" y="3481388"/>
            <a:ext cx="933450" cy="530225"/>
          </a:xfrm>
          <a:prstGeom prst="rect">
            <a:avLst/>
          </a:prstGeom>
          <a:noFill/>
          <a:ln w="9525">
            <a:noFill/>
          </a:ln>
        </p:spPr>
        <p:txBody>
          <a:bodyPr wrap="none"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3000" dirty="0">
                <a:solidFill>
                  <a:schemeClr val="bg1"/>
                </a:solidFill>
                <a:cs typeface="Arial" panose="020B0604020202020204" pitchFamily="34" charset="0"/>
              </a:rPr>
              <a:t>45%</a:t>
            </a:r>
            <a:endParaRPr lang="zh-CN" altLang="en-US" sz="3000" dirty="0">
              <a:solidFill>
                <a:schemeClr val="bg1"/>
              </a:solidFill>
              <a:ea typeface="Arial" panose="020B0604020202020204" pitchFamily="34" charset="0"/>
            </a:endParaRPr>
          </a:p>
        </p:txBody>
      </p:sp>
      <p:sp>
        <p:nvSpPr>
          <p:cNvPr id="74" name="TextBox 682"/>
          <p:cNvSpPr txBox="1"/>
          <p:nvPr/>
        </p:nvSpPr>
        <p:spPr>
          <a:xfrm>
            <a:off x="4814888" y="4011613"/>
            <a:ext cx="933450" cy="531812"/>
          </a:xfrm>
          <a:prstGeom prst="rect">
            <a:avLst/>
          </a:prstGeom>
          <a:noFill/>
          <a:ln w="9525">
            <a:noFill/>
          </a:ln>
        </p:spPr>
        <p:txBody>
          <a:bodyPr wrap="none"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3000" dirty="0">
                <a:solidFill>
                  <a:srgbClr val="F5F5F5"/>
                </a:solidFill>
                <a:cs typeface="Arial" panose="020B0604020202020204" pitchFamily="34" charset="0"/>
              </a:rPr>
              <a:t>39%</a:t>
            </a:r>
            <a:endParaRPr lang="zh-CN" altLang="en-US" sz="3000" dirty="0">
              <a:solidFill>
                <a:srgbClr val="F5F5F5"/>
              </a:solidFill>
              <a:ea typeface="Arial" panose="020B0604020202020204" pitchFamily="34" charset="0"/>
            </a:endParaRPr>
          </a:p>
        </p:txBody>
      </p:sp>
      <p:sp>
        <p:nvSpPr>
          <p:cNvPr id="75" name="TextBox 682"/>
          <p:cNvSpPr txBox="1"/>
          <p:nvPr/>
        </p:nvSpPr>
        <p:spPr>
          <a:xfrm>
            <a:off x="6419850" y="2257425"/>
            <a:ext cx="933450" cy="530225"/>
          </a:xfrm>
          <a:prstGeom prst="rect">
            <a:avLst/>
          </a:prstGeom>
          <a:noFill/>
          <a:ln w="9525">
            <a:noFill/>
          </a:ln>
        </p:spPr>
        <p:txBody>
          <a:bodyPr wrap="none"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3000" dirty="0">
                <a:solidFill>
                  <a:schemeClr val="bg1"/>
                </a:solidFill>
                <a:cs typeface="Arial" panose="020B0604020202020204" pitchFamily="34" charset="0"/>
              </a:rPr>
              <a:t>70%</a:t>
            </a:r>
            <a:endParaRPr lang="zh-CN" altLang="en-US" sz="3000" dirty="0">
              <a:solidFill>
                <a:schemeClr val="bg1"/>
              </a:solidFill>
              <a:ea typeface="Arial" panose="020B0604020202020204" pitchFamily="34" charset="0"/>
            </a:endParaRPr>
          </a:p>
        </p:txBody>
      </p:sp>
      <p:sp>
        <p:nvSpPr>
          <p:cNvPr id="76" name="Copyright Notice"/>
          <p:cNvSpPr/>
          <p:nvPr/>
        </p:nvSpPr>
        <p:spPr bwMode="auto">
          <a:xfrm>
            <a:off x="1497013" y="2470150"/>
            <a:ext cx="1055688" cy="296863"/>
          </a:xfrm>
          <a:prstGeom prst="rect">
            <a:avLst/>
          </a:prstGeom>
          <a:no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53971" tIns="24287" rIns="53971" bIns="24287">
            <a:spAutoFit/>
          </a:bodyPr>
          <a:lstStyle/>
          <a:p>
            <a:pPr marL="0" marR="0" lvl="0" indent="0" algn="l" defTabSz="914400" rtl="0" eaLnBrk="1" fontAlgn="auto" latinLnBrk="0" hangingPunct="1">
              <a:lnSpc>
                <a:spcPct val="90000"/>
              </a:lnSpc>
              <a:spcBef>
                <a:spcPts val="0"/>
              </a:spcBef>
              <a:spcAft>
                <a:spcPts val="0"/>
              </a:spcAft>
              <a:buClrTx/>
              <a:buSzTx/>
              <a:buFontTx/>
              <a:buNone/>
              <a:defRPr/>
            </a:pPr>
            <a:r>
              <a:rPr kumimoji="0" lang="zh-CN" altLang="en-US" sz="1800" b="0" i="0" u="none" strike="noStrike" kern="1200" cap="small" spc="0" normalizeH="0" baseline="0" noProof="0" dirty="0">
                <a:ln>
                  <a:noFill/>
                </a:ln>
                <a:solidFill>
                  <a:schemeClr val="tx1">
                    <a:lumMod val="85000"/>
                    <a:lumOff val="15000"/>
                  </a:schemeClr>
                </a:solidFill>
                <a:effectLst/>
                <a:uLnTx/>
                <a:uFillTx/>
                <a:latin typeface="+mn-lt"/>
                <a:ea typeface="+mn-ea"/>
                <a:cs typeface="+mn-cs"/>
              </a:rPr>
              <a:t>第一季度</a:t>
            </a:r>
            <a:endParaRPr kumimoji="0" lang="en-US" sz="1800" b="0" i="0" u="none" strike="noStrike" kern="1200" cap="small" spc="0" normalizeH="0" baseline="0" noProof="0" dirty="0">
              <a:ln>
                <a:noFill/>
              </a:ln>
              <a:solidFill>
                <a:schemeClr val="tx1">
                  <a:lumMod val="85000"/>
                  <a:lumOff val="15000"/>
                </a:schemeClr>
              </a:solidFill>
              <a:effectLst/>
              <a:uLnTx/>
              <a:uFillTx/>
              <a:latin typeface="+mn-lt"/>
              <a:ea typeface="+mn-ea"/>
              <a:cs typeface="+mn-cs"/>
            </a:endParaRPr>
          </a:p>
        </p:txBody>
      </p:sp>
      <p:sp>
        <p:nvSpPr>
          <p:cNvPr id="77" name="Copyright Notice"/>
          <p:cNvSpPr/>
          <p:nvPr/>
        </p:nvSpPr>
        <p:spPr bwMode="auto">
          <a:xfrm>
            <a:off x="3159125" y="2982913"/>
            <a:ext cx="1054100" cy="298450"/>
          </a:xfrm>
          <a:prstGeom prst="rect">
            <a:avLst/>
          </a:prstGeom>
          <a:no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53971" tIns="24287" rIns="53971" bIns="24287">
            <a:spAutoFit/>
          </a:bodyPr>
          <a:lstStyle/>
          <a:p>
            <a:pPr marL="0" marR="0" lvl="0" indent="0" algn="l" defTabSz="914400" rtl="0" eaLnBrk="1" fontAlgn="auto" latinLnBrk="0" hangingPunct="1">
              <a:lnSpc>
                <a:spcPct val="90000"/>
              </a:lnSpc>
              <a:spcBef>
                <a:spcPts val="0"/>
              </a:spcBef>
              <a:spcAft>
                <a:spcPts val="0"/>
              </a:spcAft>
              <a:buClrTx/>
              <a:buSzTx/>
              <a:buFontTx/>
              <a:buNone/>
              <a:defRPr/>
            </a:pPr>
            <a:r>
              <a:rPr kumimoji="0" lang="zh-CN" altLang="en-US" sz="1800" b="0" i="0" u="none" strike="noStrike" kern="1200" cap="small" spc="0" normalizeH="0" baseline="0" noProof="0" dirty="0">
                <a:ln>
                  <a:noFill/>
                </a:ln>
                <a:solidFill>
                  <a:schemeClr val="tx1">
                    <a:lumMod val="85000"/>
                    <a:lumOff val="15000"/>
                  </a:schemeClr>
                </a:solidFill>
                <a:effectLst/>
                <a:uLnTx/>
                <a:uFillTx/>
                <a:latin typeface="+mn-lt"/>
                <a:ea typeface="+mn-ea"/>
                <a:cs typeface="+mn-cs"/>
              </a:rPr>
              <a:t>第二季度</a:t>
            </a:r>
            <a:endParaRPr kumimoji="0" lang="en-US" sz="1800" b="0" i="0" u="none" strike="noStrike" kern="1200" cap="small" spc="0" normalizeH="0" baseline="0" noProof="0" dirty="0">
              <a:ln>
                <a:noFill/>
              </a:ln>
              <a:solidFill>
                <a:schemeClr val="tx1">
                  <a:lumMod val="85000"/>
                  <a:lumOff val="15000"/>
                </a:schemeClr>
              </a:solidFill>
              <a:effectLst/>
              <a:uLnTx/>
              <a:uFillTx/>
              <a:latin typeface="+mn-lt"/>
              <a:ea typeface="+mn-ea"/>
              <a:cs typeface="+mn-cs"/>
            </a:endParaRPr>
          </a:p>
        </p:txBody>
      </p:sp>
      <p:sp>
        <p:nvSpPr>
          <p:cNvPr id="78" name="Copyright Notice"/>
          <p:cNvSpPr/>
          <p:nvPr/>
        </p:nvSpPr>
        <p:spPr bwMode="auto">
          <a:xfrm>
            <a:off x="4762500" y="3535363"/>
            <a:ext cx="1055688" cy="298450"/>
          </a:xfrm>
          <a:prstGeom prst="rect">
            <a:avLst/>
          </a:prstGeom>
          <a:no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53971" tIns="24287" rIns="53971" bIns="24287">
            <a:spAutoFit/>
          </a:bodyPr>
          <a:lstStyle/>
          <a:p>
            <a:pPr marL="0" marR="0" lvl="0" indent="0" algn="l" defTabSz="914400" rtl="0" eaLnBrk="1" fontAlgn="auto" latinLnBrk="0" hangingPunct="1">
              <a:lnSpc>
                <a:spcPct val="90000"/>
              </a:lnSpc>
              <a:spcBef>
                <a:spcPts val="0"/>
              </a:spcBef>
              <a:spcAft>
                <a:spcPts val="0"/>
              </a:spcAft>
              <a:buClrTx/>
              <a:buSzTx/>
              <a:buFontTx/>
              <a:buNone/>
              <a:defRPr/>
            </a:pPr>
            <a:r>
              <a:rPr kumimoji="0" lang="zh-CN" altLang="en-US" sz="1800" b="0" i="0" u="none" strike="noStrike" kern="1200" cap="small" spc="0" normalizeH="0" baseline="0" noProof="0" dirty="0">
                <a:ln>
                  <a:noFill/>
                </a:ln>
                <a:solidFill>
                  <a:schemeClr val="tx1">
                    <a:lumMod val="85000"/>
                    <a:lumOff val="15000"/>
                  </a:schemeClr>
                </a:solidFill>
                <a:effectLst/>
                <a:uLnTx/>
                <a:uFillTx/>
                <a:latin typeface="+mn-lt"/>
                <a:ea typeface="+mn-ea"/>
                <a:cs typeface="+mn-cs"/>
              </a:rPr>
              <a:t>第三季度</a:t>
            </a:r>
            <a:endParaRPr kumimoji="0" lang="en-US" sz="1800" b="0" i="0" u="none" strike="noStrike" kern="1200" cap="small" spc="0" normalizeH="0" baseline="0" noProof="0" dirty="0">
              <a:ln>
                <a:noFill/>
              </a:ln>
              <a:solidFill>
                <a:schemeClr val="tx1">
                  <a:lumMod val="85000"/>
                  <a:lumOff val="15000"/>
                </a:schemeClr>
              </a:solidFill>
              <a:effectLst/>
              <a:uLnTx/>
              <a:uFillTx/>
              <a:latin typeface="+mn-lt"/>
              <a:ea typeface="+mn-ea"/>
              <a:cs typeface="+mn-cs"/>
            </a:endParaRPr>
          </a:p>
        </p:txBody>
      </p:sp>
      <p:sp>
        <p:nvSpPr>
          <p:cNvPr id="79" name="Copyright Notice"/>
          <p:cNvSpPr/>
          <p:nvPr/>
        </p:nvSpPr>
        <p:spPr bwMode="auto">
          <a:xfrm>
            <a:off x="6375400" y="1779588"/>
            <a:ext cx="1054100" cy="298450"/>
          </a:xfrm>
          <a:prstGeom prst="rect">
            <a:avLst/>
          </a:prstGeom>
          <a:no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53971" tIns="24287" rIns="53971" bIns="24287">
            <a:spAutoFit/>
          </a:bodyPr>
          <a:lstStyle/>
          <a:p>
            <a:pPr marL="0" marR="0" lvl="0" indent="0" algn="l" defTabSz="914400" rtl="0" eaLnBrk="1" fontAlgn="auto" latinLnBrk="0" hangingPunct="1">
              <a:lnSpc>
                <a:spcPct val="90000"/>
              </a:lnSpc>
              <a:spcBef>
                <a:spcPts val="0"/>
              </a:spcBef>
              <a:spcAft>
                <a:spcPts val="0"/>
              </a:spcAft>
              <a:buClrTx/>
              <a:buSzTx/>
              <a:buFontTx/>
              <a:buNone/>
              <a:defRPr/>
            </a:pPr>
            <a:r>
              <a:rPr kumimoji="0" lang="zh-CN" altLang="en-US" sz="1800" b="0" i="0" u="none" strike="noStrike" kern="1200" cap="small" spc="0" normalizeH="0" baseline="0" noProof="0" dirty="0">
                <a:ln>
                  <a:noFill/>
                </a:ln>
                <a:solidFill>
                  <a:schemeClr val="tx1">
                    <a:lumMod val="85000"/>
                    <a:lumOff val="15000"/>
                  </a:schemeClr>
                </a:solidFill>
                <a:effectLst/>
                <a:uLnTx/>
                <a:uFillTx/>
                <a:latin typeface="+mn-lt"/>
                <a:ea typeface="+mn-ea"/>
                <a:cs typeface="+mn-cs"/>
              </a:rPr>
              <a:t>第四季度</a:t>
            </a:r>
            <a:endParaRPr kumimoji="0" lang="en-US" sz="1800" b="0" i="0" u="none" strike="noStrike" kern="1200" cap="small" spc="0" normalizeH="0" baseline="0" noProof="0" dirty="0">
              <a:ln>
                <a:noFill/>
              </a:ln>
              <a:solidFill>
                <a:schemeClr val="tx1">
                  <a:lumMod val="85000"/>
                  <a:lumOff val="15000"/>
                </a:schemeClr>
              </a:solidFill>
              <a:effectLst/>
              <a:uLnTx/>
              <a:uFillTx/>
              <a:latin typeface="+mn-lt"/>
              <a:ea typeface="+mn-ea"/>
              <a:cs typeface="+mn-cs"/>
            </a:endParaRPr>
          </a:p>
        </p:txBody>
      </p:sp>
      <p:sp>
        <p:nvSpPr>
          <p:cNvPr id="80" name="矩形 79"/>
          <p:cNvSpPr/>
          <p:nvPr/>
        </p:nvSpPr>
        <p:spPr>
          <a:xfrm>
            <a:off x="1225550" y="1058863"/>
            <a:ext cx="4210050" cy="1085850"/>
          </a:xfrm>
          <a:prstGeom prst="rect">
            <a:avLst/>
          </a:prstGeom>
          <a:noFill/>
          <a:ln w="9525">
            <a:noFill/>
          </a:ln>
        </p:spPr>
        <p:txBody>
          <a:bodyPr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200000"/>
              </a:lnSpc>
              <a:spcBef>
                <a:spcPct val="0"/>
              </a:spcBef>
              <a:buNone/>
            </a:pPr>
            <a:r>
              <a:rPr lang="zh-CN" altLang="en-US" sz="1500" b="1" dirty="0">
                <a:solidFill>
                  <a:srgbClr val="404040"/>
                </a:solidFill>
              </a:rPr>
              <a:t>点击添加小标题</a:t>
            </a:r>
            <a:endParaRPr lang="en-US" altLang="zh-CN" sz="1500" b="1" dirty="0">
              <a:solidFill>
                <a:srgbClr val="404040"/>
              </a:solidFill>
            </a:endParaRPr>
          </a:p>
          <a:p>
            <a:pPr marL="0" lvl="0" indent="0" eaLnBrk="1" hangingPunct="1">
              <a:spcBef>
                <a:spcPct val="0"/>
              </a:spcBef>
              <a:buNone/>
            </a:pPr>
            <a:r>
              <a:rPr lang="zh-CN" altLang="en-US" sz="1200" dirty="0">
                <a:solidFill>
                  <a:srgbClr val="262626"/>
                </a:solidFill>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rgbClr val="262626"/>
              </a:solidFill>
              <a:ea typeface="华文黑体" charset="-122"/>
            </a:endParaRPr>
          </a:p>
        </p:txBody>
      </p:sp>
      <p:sp>
        <p:nvSpPr>
          <p:cNvPr id="19" name="TextBox 18"/>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down)">
                                      <p:cBhvr>
                                        <p:cTn id="11" dur="500"/>
                                        <p:tgtEl>
                                          <p:spTgt spid="68"/>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72"/>
                                        </p:tgtEl>
                                        <p:attrNameLst>
                                          <p:attrName>style.visibility</p:attrName>
                                        </p:attrNameLst>
                                      </p:cBhvr>
                                      <p:to>
                                        <p:strVal val="visible"/>
                                      </p:to>
                                    </p:set>
                                    <p:animEffect transition="in" filter="randombar(horizontal)">
                                      <p:cBhvr>
                                        <p:cTn id="15" dur="500"/>
                                        <p:tgtEl>
                                          <p:spTgt spid="72"/>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wipe(down)">
                                      <p:cBhvr>
                                        <p:cTn id="19" dur="500"/>
                                        <p:tgtEl>
                                          <p:spTgt spid="76"/>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wipe(down)">
                                      <p:cBhvr>
                                        <p:cTn id="23" dur="500"/>
                                        <p:tgtEl>
                                          <p:spTgt spid="69"/>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randombar(horizontal)">
                                      <p:cBhvr>
                                        <p:cTn id="27" dur="500"/>
                                        <p:tgtEl>
                                          <p:spTgt spid="7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wipe(down)">
                                      <p:cBhvr>
                                        <p:cTn id="35" dur="500"/>
                                        <p:tgtEl>
                                          <p:spTgt spid="70"/>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randombar(horizontal)">
                                      <p:cBhvr>
                                        <p:cTn id="39" dur="500"/>
                                        <p:tgtEl>
                                          <p:spTgt spid="7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down)">
                                      <p:cBhvr>
                                        <p:cTn id="47" dur="500"/>
                                        <p:tgtEl>
                                          <p:spTgt spid="71"/>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75"/>
                                        </p:tgtEl>
                                        <p:attrNameLst>
                                          <p:attrName>style.visibility</p:attrName>
                                        </p:attrNameLst>
                                      </p:cBhvr>
                                      <p:to>
                                        <p:strVal val="visible"/>
                                      </p:to>
                                    </p:set>
                                    <p:animEffect transition="in" filter="randombar(horizontal)">
                                      <p:cBhvr>
                                        <p:cTn id="51" dur="500"/>
                                        <p:tgtEl>
                                          <p:spTgt spid="7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wipe(left)">
                                      <p:cBhvr>
                                        <p:cTn id="55"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1" grpId="0" animBg="1"/>
      <p:bldP spid="72" grpId="0"/>
      <p:bldP spid="73" grpId="0"/>
      <p:bldP spid="74" grpId="0"/>
      <p:bldP spid="75" grpId="0"/>
      <p:bldP spid="76" grpId="0"/>
      <p:bldP spid="77" grpId="0"/>
      <p:bldP spid="78" grpId="0"/>
      <p:bldP spid="79" grpId="0"/>
      <p:bldP spid="8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 name="AutoShape 5"/>
          <p:cNvSpPr>
            <a:spLocks noChangeArrowheads="1"/>
          </p:cNvSpPr>
          <p:nvPr/>
        </p:nvSpPr>
        <p:spPr bwMode="auto">
          <a:xfrm rot="10800000">
            <a:off x="985838" y="3030538"/>
            <a:ext cx="2689225" cy="75406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2"/>
          </a:solidFill>
          <a:ln>
            <a:noFill/>
          </a:ln>
        </p:spPr>
        <p:style>
          <a:lnRef idx="2">
            <a:schemeClr val="accent6">
              <a:shade val="50000"/>
            </a:schemeClr>
          </a:lnRef>
          <a:fillRef idx="1">
            <a:schemeClr val="accent6"/>
          </a:fillRef>
          <a:effectRef idx="0">
            <a:schemeClr val="accent6"/>
          </a:effectRef>
          <a:fontRef idx="minor">
            <a:schemeClr val="lt1"/>
          </a:fontRef>
        </p:style>
        <p:txBody>
          <a:bodyPr lIns="72148" tIns="36075" rIns="72148" bIns="36075"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AutoShape 3"/>
          <p:cNvSpPr>
            <a:spLocks noChangeArrowheads="1"/>
          </p:cNvSpPr>
          <p:nvPr/>
        </p:nvSpPr>
        <p:spPr bwMode="auto">
          <a:xfrm rot="10800000">
            <a:off x="1782763" y="1998663"/>
            <a:ext cx="1095375" cy="306388"/>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2"/>
          </a:solidFill>
          <a:ln>
            <a:noFill/>
          </a:ln>
        </p:spPr>
        <p:style>
          <a:lnRef idx="2">
            <a:schemeClr val="accent5">
              <a:shade val="50000"/>
            </a:schemeClr>
          </a:lnRef>
          <a:fillRef idx="1">
            <a:schemeClr val="accent5"/>
          </a:fillRef>
          <a:effectRef idx="0">
            <a:schemeClr val="accent5"/>
          </a:effectRef>
          <a:fontRef idx="minor">
            <a:schemeClr val="lt1"/>
          </a:fontRef>
        </p:style>
        <p:txBody>
          <a:bodyPr lIns="72148" tIns="36075" rIns="72148" bIns="36075"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AutoShape 6"/>
          <p:cNvSpPr>
            <a:spLocks noChangeArrowheads="1"/>
          </p:cNvSpPr>
          <p:nvPr/>
        </p:nvSpPr>
        <p:spPr bwMode="auto">
          <a:xfrm>
            <a:off x="1987550" y="1327150"/>
            <a:ext cx="685800" cy="582613"/>
          </a:xfrm>
          <a:prstGeom prst="triangle">
            <a:avLst>
              <a:gd name="adj" fmla="val 50000"/>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lIns="72148" tIns="36075" rIns="72148" bIns="36075"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AutoShape 4"/>
          <p:cNvSpPr>
            <a:spLocks noChangeArrowheads="1"/>
          </p:cNvSpPr>
          <p:nvPr/>
        </p:nvSpPr>
        <p:spPr bwMode="auto">
          <a:xfrm rot="10800000">
            <a:off x="1455738" y="2425700"/>
            <a:ext cx="1749425" cy="492125"/>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lIns="72148" tIns="36075" rIns="72148" bIns="36075"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4" name="AutoShape 5"/>
          <p:cNvSpPr>
            <a:spLocks noChangeArrowheads="1"/>
          </p:cNvSpPr>
          <p:nvPr/>
        </p:nvSpPr>
        <p:spPr bwMode="auto">
          <a:xfrm rot="10800000">
            <a:off x="544513" y="3879850"/>
            <a:ext cx="3571875" cy="708025"/>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1" fmla="*/ 0 w 19214"/>
              <a:gd name="connsiteY0-2" fmla="*/ 306 h 21295"/>
              <a:gd name="connsiteX1-3" fmla="*/ 2378 w 19214"/>
              <a:gd name="connsiteY1-4" fmla="*/ 21295 h 21295"/>
              <a:gd name="connsiteX2-5" fmla="*/ 17122 w 19214"/>
              <a:gd name="connsiteY2-6" fmla="*/ 21295 h 21295"/>
              <a:gd name="connsiteX3-7" fmla="*/ 19214 w 19214"/>
              <a:gd name="connsiteY3-8" fmla="*/ 0 h 21295"/>
              <a:gd name="connsiteX4-9" fmla="*/ 0 w 19214"/>
              <a:gd name="connsiteY4-10" fmla="*/ 306 h 21295"/>
              <a:gd name="connsiteX0-11" fmla="*/ 0 w 19071"/>
              <a:gd name="connsiteY0-12" fmla="*/ 1 h 21295"/>
              <a:gd name="connsiteX1-13" fmla="*/ 2235 w 19071"/>
              <a:gd name="connsiteY1-14" fmla="*/ 21295 h 21295"/>
              <a:gd name="connsiteX2-15" fmla="*/ 16979 w 19071"/>
              <a:gd name="connsiteY2-16" fmla="*/ 21295 h 21295"/>
              <a:gd name="connsiteX3-17" fmla="*/ 19071 w 19071"/>
              <a:gd name="connsiteY3-18" fmla="*/ 0 h 21295"/>
              <a:gd name="connsiteX4-19" fmla="*/ 0 w 19071"/>
              <a:gd name="connsiteY4-20" fmla="*/ 1 h 2129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071" h="21295">
                <a:moveTo>
                  <a:pt x="0" y="1"/>
                </a:moveTo>
                <a:lnTo>
                  <a:pt x="2235" y="21295"/>
                </a:lnTo>
                <a:lnTo>
                  <a:pt x="16979" y="21295"/>
                </a:lnTo>
                <a:lnTo>
                  <a:pt x="19071" y="0"/>
                </a:lnTo>
                <a:lnTo>
                  <a:pt x="0" y="1"/>
                </a:lnTo>
                <a:close/>
              </a:path>
            </a:pathLst>
          </a:cu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lIns="72148" tIns="36075" rIns="72148" bIns="36075"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cxnSp>
        <p:nvCxnSpPr>
          <p:cNvPr id="35" name="直接连接符 34"/>
          <p:cNvCxnSpPr/>
          <p:nvPr/>
        </p:nvCxnSpPr>
        <p:spPr>
          <a:xfrm>
            <a:off x="2355850" y="1647825"/>
            <a:ext cx="2824163"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6" name="直接连接符 35"/>
          <p:cNvCxnSpPr/>
          <p:nvPr/>
        </p:nvCxnSpPr>
        <p:spPr>
          <a:xfrm>
            <a:off x="2344738" y="2151063"/>
            <a:ext cx="2835275"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p:nvPr/>
        </p:nvCxnSpPr>
        <p:spPr>
          <a:xfrm>
            <a:off x="2355850" y="2673350"/>
            <a:ext cx="2824163"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8" name="直接连接符 37"/>
          <p:cNvCxnSpPr/>
          <p:nvPr/>
        </p:nvCxnSpPr>
        <p:spPr>
          <a:xfrm>
            <a:off x="2330450" y="3438525"/>
            <a:ext cx="2849563"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2330450" y="4195763"/>
            <a:ext cx="2849563"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50" name="TextBox 49"/>
          <p:cNvSpPr txBox="1"/>
          <p:nvPr/>
        </p:nvSpPr>
        <p:spPr>
          <a:xfrm>
            <a:off x="5435600" y="3838575"/>
            <a:ext cx="3175000" cy="554038"/>
          </a:xfrm>
          <a:prstGeom prst="rect">
            <a:avLst/>
          </a:prstGeom>
          <a:noFill/>
        </p:spPr>
        <p:txBody>
          <a:bodyPr lIns="72148" tIns="36075" rIns="72148" bIns="36075">
            <a:spAutoFit/>
          </a:bodyPr>
          <a:lstStyle/>
          <a:p>
            <a:pPr marR="0" defTabSz="914400" eaLnBrk="1" fontAlgn="auto" hangingPunct="1">
              <a:lnSpc>
                <a:spcPct val="13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您的内容打在这里，或者通过复制您的文本后，在此框中</a:t>
            </a:r>
            <a:r>
              <a:rPr kumimoji="0" lang="zh-CN" altLang="en-US" sz="1200" kern="1200" cap="none" spc="0" normalizeH="0" baseline="0" noProof="0">
                <a:solidFill>
                  <a:schemeClr val="tx1">
                    <a:lumMod val="75000"/>
                    <a:lumOff val="25000"/>
                  </a:schemeClr>
                </a:solidFill>
                <a:latin typeface="微软雅黑" panose="020B0503020204020204" pitchFamily="34" charset="-122"/>
                <a:ea typeface="微软雅黑" panose="020B0503020204020204" pitchFamily="34" charset="-122"/>
                <a:cs typeface="+mn-cs"/>
              </a:rPr>
              <a:t>选择粘贴，并选择只保留文字。</a:t>
            </a:r>
            <a:endParaRPr kumimoji="0" lang="zh-CN" altLang="en-US" sz="1200" kern="1200" cap="none" spc="0" normalizeH="0" baseline="0" noProof="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51" name="TextBox 50"/>
          <p:cNvSpPr txBox="1"/>
          <p:nvPr/>
        </p:nvSpPr>
        <p:spPr>
          <a:xfrm>
            <a:off x="4325938" y="3825875"/>
            <a:ext cx="876300" cy="292100"/>
          </a:xfrm>
          <a:prstGeom prst="rect">
            <a:avLst/>
          </a:prstGeom>
          <a:noFill/>
        </p:spPr>
        <p:txBody>
          <a:bodyPr wrap="none" lIns="72148" tIns="36075" rIns="72148" bIns="36075">
            <a:spAutoFit/>
          </a:bodyPr>
          <a:lstStyle/>
          <a:p>
            <a:pPr marR="0" algn="ctr" defTabSz="914400" eaLnBrk="1" fontAlgn="auto" hangingPunct="1">
              <a:spcBef>
                <a:spcPts val="0"/>
              </a:spcBef>
              <a:spcAft>
                <a:spcPts val="0"/>
              </a:spcAft>
              <a:buClrTx/>
              <a:buSzTx/>
              <a:buFontTx/>
              <a:buNone/>
              <a:defRPr/>
            </a:pPr>
            <a:r>
              <a:rPr kumimoji="0" lang="zh-CN" altLang="en-US" sz="1400" b="1" kern="1200" cap="none" spc="0" normalizeH="0" baseline="0" noProof="0">
                <a:solidFill>
                  <a:schemeClr val="tx1">
                    <a:lumMod val="75000"/>
                    <a:lumOff val="25000"/>
                  </a:schemeClr>
                </a:solidFill>
                <a:latin typeface="微软雅黑" panose="020B0503020204020204" pitchFamily="34" charset="-122"/>
                <a:ea typeface="微软雅黑" panose="020B0503020204020204" pitchFamily="34" charset="-122"/>
                <a:cs typeface="+mn-cs"/>
              </a:rPr>
              <a:t>添加标题</a:t>
            </a:r>
            <a:endParaRPr kumimoji="0" lang="zh-CN" altLang="en-US" sz="1400" b="1" kern="1200" cap="none" spc="0" normalizeH="0" baseline="0" noProof="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52" name="TextBox 51"/>
          <p:cNvSpPr txBox="1"/>
          <p:nvPr/>
        </p:nvSpPr>
        <p:spPr>
          <a:xfrm>
            <a:off x="5435600" y="3086100"/>
            <a:ext cx="3175000" cy="554038"/>
          </a:xfrm>
          <a:prstGeom prst="rect">
            <a:avLst/>
          </a:prstGeom>
          <a:noFill/>
        </p:spPr>
        <p:txBody>
          <a:bodyPr lIns="72148" tIns="36075" rIns="72148" bIns="36075">
            <a:spAutoFit/>
          </a:bodyPr>
          <a:lstStyle/>
          <a:p>
            <a:pPr marR="0" defTabSz="914400" eaLnBrk="1" fontAlgn="auto" hangingPunct="1">
              <a:lnSpc>
                <a:spcPct val="13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您的内容打在这里，或者通过复制您的文本后，在此框中</a:t>
            </a:r>
            <a:r>
              <a:rPr kumimoji="0" lang="zh-CN" altLang="en-US" sz="1200" kern="1200" cap="none" spc="0" normalizeH="0" baseline="0" noProof="0">
                <a:solidFill>
                  <a:schemeClr val="tx1">
                    <a:lumMod val="75000"/>
                    <a:lumOff val="25000"/>
                  </a:schemeClr>
                </a:solidFill>
                <a:latin typeface="微软雅黑" panose="020B0503020204020204" pitchFamily="34" charset="-122"/>
                <a:ea typeface="微软雅黑" panose="020B0503020204020204" pitchFamily="34" charset="-122"/>
                <a:cs typeface="+mn-cs"/>
              </a:rPr>
              <a:t>选择粘贴，并选择只保留文字。</a:t>
            </a:r>
            <a:endParaRPr kumimoji="0" lang="zh-CN" altLang="en-US" sz="1200" kern="1200" cap="none" spc="0" normalizeH="0" baseline="0" noProof="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53" name="TextBox 52"/>
          <p:cNvSpPr txBox="1"/>
          <p:nvPr/>
        </p:nvSpPr>
        <p:spPr>
          <a:xfrm>
            <a:off x="4325938" y="3079750"/>
            <a:ext cx="876300" cy="292100"/>
          </a:xfrm>
          <a:prstGeom prst="rect">
            <a:avLst/>
          </a:prstGeom>
          <a:noFill/>
        </p:spPr>
        <p:txBody>
          <a:bodyPr wrap="none" lIns="72148" tIns="36075" rIns="72148" bIns="36075">
            <a:spAutoFit/>
          </a:bodyPr>
          <a:lstStyle/>
          <a:p>
            <a:pPr marR="0" algn="ctr" defTabSz="914400" eaLnBrk="1" fontAlgn="auto" hangingPunct="1">
              <a:spcBef>
                <a:spcPts val="0"/>
              </a:spcBef>
              <a:spcAft>
                <a:spcPts val="0"/>
              </a:spcAft>
              <a:buClrTx/>
              <a:buSzTx/>
              <a:buFontTx/>
              <a:buNone/>
              <a:defRPr/>
            </a:pPr>
            <a:r>
              <a:rPr kumimoji="0" lang="zh-CN" altLang="en-US" sz="1400" b="1" kern="1200" cap="none" spc="0" normalizeH="0" baseline="0" noProof="0">
                <a:solidFill>
                  <a:schemeClr val="tx1">
                    <a:lumMod val="75000"/>
                    <a:lumOff val="25000"/>
                  </a:schemeClr>
                </a:solidFill>
                <a:latin typeface="微软雅黑" panose="020B0503020204020204" pitchFamily="34" charset="-122"/>
                <a:ea typeface="微软雅黑" panose="020B0503020204020204" pitchFamily="34" charset="-122"/>
                <a:cs typeface="+mn-cs"/>
              </a:rPr>
              <a:t>添加标题</a:t>
            </a:r>
            <a:endParaRPr kumimoji="0" lang="zh-CN" altLang="en-US" sz="1400" b="1" kern="1200" cap="none" spc="0" normalizeH="0" baseline="0" noProof="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54" name="TextBox 53"/>
          <p:cNvSpPr txBox="1"/>
          <p:nvPr/>
        </p:nvSpPr>
        <p:spPr>
          <a:xfrm>
            <a:off x="5435600" y="2352675"/>
            <a:ext cx="3175000" cy="552450"/>
          </a:xfrm>
          <a:prstGeom prst="rect">
            <a:avLst/>
          </a:prstGeom>
          <a:noFill/>
        </p:spPr>
        <p:txBody>
          <a:bodyPr lIns="72148" tIns="36075" rIns="72148" bIns="36075">
            <a:spAutoFit/>
          </a:bodyPr>
          <a:lstStyle/>
          <a:p>
            <a:pPr marR="0" defTabSz="914400" eaLnBrk="1" fontAlgn="auto" hangingPunct="1">
              <a:lnSpc>
                <a:spcPct val="13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您的内容打在这里，或者通过复制您的文本后，在此框中</a:t>
            </a:r>
            <a:r>
              <a:rPr kumimoji="0" lang="zh-CN" altLang="en-US" sz="1200" kern="1200" cap="none" spc="0" normalizeH="0" baseline="0" noProof="0">
                <a:solidFill>
                  <a:schemeClr val="tx1">
                    <a:lumMod val="75000"/>
                    <a:lumOff val="25000"/>
                  </a:schemeClr>
                </a:solidFill>
                <a:latin typeface="微软雅黑" panose="020B0503020204020204" pitchFamily="34" charset="-122"/>
                <a:ea typeface="微软雅黑" panose="020B0503020204020204" pitchFamily="34" charset="-122"/>
                <a:cs typeface="+mn-cs"/>
              </a:rPr>
              <a:t>选择粘贴，并选择只保留文字。</a:t>
            </a:r>
            <a:endParaRPr kumimoji="0" lang="zh-CN" altLang="en-US" sz="1200" kern="1200" cap="none" spc="0" normalizeH="0" baseline="0" noProof="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55" name="TextBox 54"/>
          <p:cNvSpPr txBox="1"/>
          <p:nvPr/>
        </p:nvSpPr>
        <p:spPr>
          <a:xfrm>
            <a:off x="4325938" y="2322513"/>
            <a:ext cx="876300" cy="292100"/>
          </a:xfrm>
          <a:prstGeom prst="rect">
            <a:avLst/>
          </a:prstGeom>
          <a:noFill/>
        </p:spPr>
        <p:txBody>
          <a:bodyPr wrap="none" lIns="72148" tIns="36075" rIns="72148" bIns="36075">
            <a:spAutoFit/>
          </a:bodyPr>
          <a:lstStyle/>
          <a:p>
            <a:pPr marR="0" algn="ctr" defTabSz="914400" eaLnBrk="1" fontAlgn="auto" hangingPunct="1">
              <a:spcBef>
                <a:spcPts val="0"/>
              </a:spcBef>
              <a:spcAft>
                <a:spcPts val="0"/>
              </a:spcAft>
              <a:buClrTx/>
              <a:buSzTx/>
              <a:buFontTx/>
              <a:buNone/>
              <a:defRPr/>
            </a:pPr>
            <a:r>
              <a:rPr kumimoji="0" lang="zh-CN" altLang="en-US" sz="1400" b="1" kern="1200" cap="none" spc="0" normalizeH="0" baseline="0" noProof="0">
                <a:solidFill>
                  <a:schemeClr val="tx1">
                    <a:lumMod val="75000"/>
                    <a:lumOff val="25000"/>
                  </a:schemeClr>
                </a:solidFill>
                <a:latin typeface="微软雅黑" panose="020B0503020204020204" pitchFamily="34" charset="-122"/>
                <a:ea typeface="微软雅黑" panose="020B0503020204020204" pitchFamily="34" charset="-122"/>
                <a:cs typeface="+mn-cs"/>
              </a:rPr>
              <a:t>添加标题</a:t>
            </a:r>
            <a:endParaRPr kumimoji="0" lang="zh-CN" altLang="en-US" sz="1400" b="1" kern="1200" cap="none" spc="0" normalizeH="0" baseline="0" noProof="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56" name="TextBox 55"/>
          <p:cNvSpPr txBox="1"/>
          <p:nvPr/>
        </p:nvSpPr>
        <p:spPr>
          <a:xfrm>
            <a:off x="5435600" y="1795463"/>
            <a:ext cx="3175000" cy="552450"/>
          </a:xfrm>
          <a:prstGeom prst="rect">
            <a:avLst/>
          </a:prstGeom>
          <a:noFill/>
        </p:spPr>
        <p:txBody>
          <a:bodyPr lIns="72148" tIns="36075" rIns="72148" bIns="36075">
            <a:spAutoFit/>
          </a:bodyPr>
          <a:lstStyle/>
          <a:p>
            <a:pPr marR="0" defTabSz="914400" eaLnBrk="1" fontAlgn="auto" hangingPunct="1">
              <a:lnSpc>
                <a:spcPct val="13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您的内容打在这里，或者通过复制您的文本后，在此框中</a:t>
            </a:r>
            <a:r>
              <a:rPr kumimoji="0" lang="zh-CN" altLang="en-US" sz="1200" kern="1200" cap="none" spc="0" normalizeH="0" baseline="0" noProof="0">
                <a:solidFill>
                  <a:schemeClr val="tx1">
                    <a:lumMod val="75000"/>
                    <a:lumOff val="25000"/>
                  </a:schemeClr>
                </a:solidFill>
                <a:latin typeface="微软雅黑" panose="020B0503020204020204" pitchFamily="34" charset="-122"/>
                <a:ea typeface="微软雅黑" panose="020B0503020204020204" pitchFamily="34" charset="-122"/>
                <a:cs typeface="+mn-cs"/>
              </a:rPr>
              <a:t>选择粘贴，并选择只保留文字。</a:t>
            </a:r>
            <a:endParaRPr kumimoji="0" lang="zh-CN" altLang="en-US" sz="1200" kern="1200" cap="none" spc="0" normalizeH="0" baseline="0" noProof="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57" name="TextBox 56"/>
          <p:cNvSpPr txBox="1"/>
          <p:nvPr/>
        </p:nvSpPr>
        <p:spPr>
          <a:xfrm>
            <a:off x="4325938" y="1808163"/>
            <a:ext cx="876300" cy="292100"/>
          </a:xfrm>
          <a:prstGeom prst="rect">
            <a:avLst/>
          </a:prstGeom>
          <a:noFill/>
        </p:spPr>
        <p:txBody>
          <a:bodyPr wrap="none" lIns="72148" tIns="36075" rIns="72148" bIns="36075">
            <a:spAutoFit/>
          </a:bodyPr>
          <a:lstStyle/>
          <a:p>
            <a:pPr marR="0" algn="ctr" defTabSz="914400" eaLnBrk="1" fontAlgn="auto" hangingPunct="1">
              <a:spcBef>
                <a:spcPts val="0"/>
              </a:spcBef>
              <a:spcAft>
                <a:spcPts val="0"/>
              </a:spcAft>
              <a:buClrTx/>
              <a:buSzTx/>
              <a:buFontTx/>
              <a:buNone/>
              <a:defRPr/>
            </a:pPr>
            <a:r>
              <a:rPr kumimoji="0" lang="zh-CN" altLang="en-US" sz="1400" b="1" kern="1200" cap="none" spc="0" normalizeH="0" baseline="0" noProof="0">
                <a:solidFill>
                  <a:schemeClr val="tx1">
                    <a:lumMod val="75000"/>
                    <a:lumOff val="25000"/>
                  </a:schemeClr>
                </a:solidFill>
                <a:latin typeface="微软雅黑" panose="020B0503020204020204" pitchFamily="34" charset="-122"/>
                <a:ea typeface="微软雅黑" panose="020B0503020204020204" pitchFamily="34" charset="-122"/>
                <a:cs typeface="+mn-cs"/>
              </a:rPr>
              <a:t>添加标题</a:t>
            </a:r>
            <a:endParaRPr kumimoji="0" lang="zh-CN" altLang="en-US" sz="1400" b="1" kern="1200" cap="none" spc="0" normalizeH="0" baseline="0" noProof="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58" name="TextBox 57"/>
          <p:cNvSpPr txBox="1"/>
          <p:nvPr/>
        </p:nvSpPr>
        <p:spPr>
          <a:xfrm>
            <a:off x="5435600" y="1276350"/>
            <a:ext cx="3175000" cy="552450"/>
          </a:xfrm>
          <a:prstGeom prst="rect">
            <a:avLst/>
          </a:prstGeom>
          <a:noFill/>
        </p:spPr>
        <p:txBody>
          <a:bodyPr lIns="72148" tIns="36075" rIns="72148" bIns="36075">
            <a:spAutoFit/>
          </a:bodyPr>
          <a:lstStyle/>
          <a:p>
            <a:pPr marR="0" defTabSz="914400" eaLnBrk="1" fontAlgn="auto" hangingPunct="1">
              <a:lnSpc>
                <a:spcPct val="13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59" name="TextBox 58"/>
          <p:cNvSpPr txBox="1"/>
          <p:nvPr/>
        </p:nvSpPr>
        <p:spPr>
          <a:xfrm>
            <a:off x="4325938" y="1287463"/>
            <a:ext cx="876300" cy="292100"/>
          </a:xfrm>
          <a:prstGeom prst="rect">
            <a:avLst/>
          </a:prstGeom>
          <a:noFill/>
        </p:spPr>
        <p:txBody>
          <a:bodyPr wrap="none" lIns="72148" tIns="36075" rIns="72148" bIns="36075">
            <a:spAutoFit/>
          </a:bodyPr>
          <a:lstStyle/>
          <a:p>
            <a:pPr marR="0" algn="ctr" defTabSz="914400" eaLnBrk="1" fontAlgn="auto" hangingPunct="1">
              <a:spcBef>
                <a:spcPts val="0"/>
              </a:spcBef>
              <a:spcAft>
                <a:spcPts val="0"/>
              </a:spcAft>
              <a:buClrTx/>
              <a:buSzTx/>
              <a:buFontTx/>
              <a:buNone/>
              <a:defRPr/>
            </a:pPr>
            <a:r>
              <a:rPr kumimoji="0" lang="zh-CN" altLang="en-US" sz="14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添加标题</a:t>
            </a:r>
            <a:endParaRPr kumimoji="0" lang="zh-CN" altLang="en-US" sz="14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26" name="TextBox 25"/>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000" fill="hold"/>
                                        <p:tgtEl>
                                          <p:spTgt spid="34"/>
                                        </p:tgtEl>
                                        <p:attrNameLst>
                                          <p:attrName>ppt_x</p:attrName>
                                        </p:attrNameLst>
                                      </p:cBhvr>
                                      <p:tavLst>
                                        <p:tav tm="0">
                                          <p:val>
                                            <p:strVal val="#ppt_x"/>
                                          </p:val>
                                        </p:tav>
                                        <p:tav tm="100000">
                                          <p:val>
                                            <p:strVal val="#ppt_x"/>
                                          </p:val>
                                        </p:tav>
                                      </p:tavLst>
                                    </p:anim>
                                    <p:anim calcmode="lin" valueType="num">
                                      <p:cBhvr additive="base">
                                        <p:cTn id="8" dur="10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ppt_x"/>
                                          </p:val>
                                        </p:tav>
                                        <p:tav tm="100000">
                                          <p:val>
                                            <p:strVal val="#ppt_x"/>
                                          </p:val>
                                        </p:tav>
                                      </p:tavLst>
                                    </p:anim>
                                    <p:anim calcmode="lin" valueType="num">
                                      <p:cBhvr additive="base">
                                        <p:cTn id="12" dur="10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40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1000" fill="hold"/>
                                        <p:tgtEl>
                                          <p:spTgt spid="33"/>
                                        </p:tgtEl>
                                        <p:attrNameLst>
                                          <p:attrName>ppt_x</p:attrName>
                                        </p:attrNameLst>
                                      </p:cBhvr>
                                      <p:tavLst>
                                        <p:tav tm="0">
                                          <p:val>
                                            <p:strVal val="#ppt_x"/>
                                          </p:val>
                                        </p:tav>
                                        <p:tav tm="100000">
                                          <p:val>
                                            <p:strVal val="#ppt_x"/>
                                          </p:val>
                                        </p:tav>
                                      </p:tavLst>
                                    </p:anim>
                                    <p:anim calcmode="lin" valueType="num">
                                      <p:cBhvr additive="base">
                                        <p:cTn id="16" dur="1000" fill="hold"/>
                                        <p:tgtEl>
                                          <p:spTgt spid="33"/>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1000" fill="hold"/>
                                        <p:tgtEl>
                                          <p:spTgt spid="30"/>
                                        </p:tgtEl>
                                        <p:attrNameLst>
                                          <p:attrName>ppt_x</p:attrName>
                                        </p:attrNameLst>
                                      </p:cBhvr>
                                      <p:tavLst>
                                        <p:tav tm="0">
                                          <p:val>
                                            <p:strVal val="#ppt_x"/>
                                          </p:val>
                                        </p:tav>
                                        <p:tav tm="100000">
                                          <p:val>
                                            <p:strVal val="#ppt_x"/>
                                          </p:val>
                                        </p:tav>
                                      </p:tavLst>
                                    </p:anim>
                                    <p:anim calcmode="lin" valueType="num">
                                      <p:cBhvr additive="base">
                                        <p:cTn id="20" dur="1000" fill="hold"/>
                                        <p:tgtEl>
                                          <p:spTgt spid="3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1000" fill="hold"/>
                                        <p:tgtEl>
                                          <p:spTgt spid="31"/>
                                        </p:tgtEl>
                                        <p:attrNameLst>
                                          <p:attrName>ppt_x</p:attrName>
                                        </p:attrNameLst>
                                      </p:cBhvr>
                                      <p:tavLst>
                                        <p:tav tm="0">
                                          <p:val>
                                            <p:strVal val="#ppt_x"/>
                                          </p:val>
                                        </p:tav>
                                        <p:tav tm="100000">
                                          <p:val>
                                            <p:strVal val="#ppt_x"/>
                                          </p:val>
                                        </p:tav>
                                      </p:tavLst>
                                    </p:anim>
                                    <p:anim calcmode="lin" valueType="num">
                                      <p:cBhvr additive="base">
                                        <p:cTn id="24" dur="1000" fill="hold"/>
                                        <p:tgtEl>
                                          <p:spTgt spid="31"/>
                                        </p:tgtEl>
                                        <p:attrNameLst>
                                          <p:attrName>ppt_y</p:attrName>
                                        </p:attrNameLst>
                                      </p:cBhvr>
                                      <p:tavLst>
                                        <p:tav tm="0">
                                          <p:val>
                                            <p:strVal val="0-#ppt_h/2"/>
                                          </p:val>
                                        </p:tav>
                                        <p:tav tm="100000">
                                          <p:val>
                                            <p:strVal val="#ppt_y"/>
                                          </p:val>
                                        </p:tav>
                                      </p:tavLst>
                                    </p:anim>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wipe(left)">
                                      <p:cBhvr>
                                        <p:cTn id="28" dur="500"/>
                                        <p:tgtEl>
                                          <p:spTgt spid="35"/>
                                        </p:tgtEl>
                                      </p:cBhvr>
                                    </p:animEffect>
                                  </p:childTnLst>
                                </p:cTn>
                              </p:par>
                              <p:par>
                                <p:cTn id="29" presetID="22" presetClass="entr" presetSubtype="8"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par>
                                <p:cTn id="32" presetID="22" presetClass="entr" presetSubtype="8" fill="hold"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8" fill="hold" nodeType="with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left)">
                                      <p:cBhvr>
                                        <p:cTn id="40" dur="500"/>
                                        <p:tgtEl>
                                          <p:spTgt spid="47"/>
                                        </p:tgtEl>
                                      </p:cBhvr>
                                    </p:animEffect>
                                  </p:childTnLst>
                                </p:cTn>
                              </p:par>
                            </p:childTnLst>
                          </p:cTn>
                        </p:par>
                        <p:par>
                          <p:cTn id="41" fill="hold">
                            <p:stCondLst>
                              <p:cond delay="15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59"/>
                                        </p:tgtEl>
                                        <p:attrNameLst>
                                          <p:attrName>style.visibility</p:attrName>
                                        </p:attrNameLst>
                                      </p:cBhvr>
                                      <p:to>
                                        <p:strVal val="visible"/>
                                      </p:to>
                                    </p:set>
                                    <p:anim calcmode="lin" valueType="num">
                                      <p:cBhvr>
                                        <p:cTn id="44" dur="250" fill="hold"/>
                                        <p:tgtEl>
                                          <p:spTgt spid="59"/>
                                        </p:tgtEl>
                                        <p:attrNameLst>
                                          <p:attrName>ppt_x</p:attrName>
                                        </p:attrNameLst>
                                      </p:cBhvr>
                                      <p:tavLst>
                                        <p:tav tm="0">
                                          <p:val>
                                            <p:strVal val="#ppt_x"/>
                                          </p:val>
                                        </p:tav>
                                        <p:tav tm="100000">
                                          <p:val>
                                            <p:strVal val="#ppt_x"/>
                                          </p:val>
                                        </p:tav>
                                      </p:tavLst>
                                    </p:anim>
                                    <p:anim calcmode="lin" valueType="num">
                                      <p:cBhvr>
                                        <p:cTn id="45" dur="250" fill="hold"/>
                                        <p:tgtEl>
                                          <p:spTgt spid="59"/>
                                        </p:tgtEl>
                                        <p:attrNameLst>
                                          <p:attrName>ppt_y</p:attrName>
                                        </p:attrNameLst>
                                      </p:cBhvr>
                                      <p:tavLst>
                                        <p:tav tm="0">
                                          <p:val>
                                            <p:strVal val="#ppt_y-#ppt_h/2"/>
                                          </p:val>
                                        </p:tav>
                                        <p:tav tm="100000">
                                          <p:val>
                                            <p:strVal val="#ppt_y"/>
                                          </p:val>
                                        </p:tav>
                                      </p:tavLst>
                                    </p:anim>
                                    <p:anim calcmode="lin" valueType="num">
                                      <p:cBhvr>
                                        <p:cTn id="46" dur="250" fill="hold"/>
                                        <p:tgtEl>
                                          <p:spTgt spid="59"/>
                                        </p:tgtEl>
                                        <p:attrNameLst>
                                          <p:attrName>ppt_w</p:attrName>
                                        </p:attrNameLst>
                                      </p:cBhvr>
                                      <p:tavLst>
                                        <p:tav tm="0">
                                          <p:val>
                                            <p:strVal val="#ppt_w"/>
                                          </p:val>
                                        </p:tav>
                                        <p:tav tm="100000">
                                          <p:val>
                                            <p:strVal val="#ppt_w"/>
                                          </p:val>
                                        </p:tav>
                                      </p:tavLst>
                                    </p:anim>
                                    <p:anim calcmode="lin" valueType="num">
                                      <p:cBhvr>
                                        <p:cTn id="47" dur="250" fill="hold"/>
                                        <p:tgtEl>
                                          <p:spTgt spid="59"/>
                                        </p:tgtEl>
                                        <p:attrNameLst>
                                          <p:attrName>ppt_h</p:attrName>
                                        </p:attrNameLst>
                                      </p:cBhvr>
                                      <p:tavLst>
                                        <p:tav tm="0">
                                          <p:val>
                                            <p:fltVal val="0.00000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57"/>
                                        </p:tgtEl>
                                        <p:attrNameLst>
                                          <p:attrName>style.visibility</p:attrName>
                                        </p:attrNameLst>
                                      </p:cBhvr>
                                      <p:to>
                                        <p:strVal val="visible"/>
                                      </p:to>
                                    </p:set>
                                    <p:anim calcmode="lin" valueType="num">
                                      <p:cBhvr>
                                        <p:cTn id="50" dur="250" fill="hold"/>
                                        <p:tgtEl>
                                          <p:spTgt spid="57"/>
                                        </p:tgtEl>
                                        <p:attrNameLst>
                                          <p:attrName>ppt_x</p:attrName>
                                        </p:attrNameLst>
                                      </p:cBhvr>
                                      <p:tavLst>
                                        <p:tav tm="0">
                                          <p:val>
                                            <p:strVal val="#ppt_x"/>
                                          </p:val>
                                        </p:tav>
                                        <p:tav tm="100000">
                                          <p:val>
                                            <p:strVal val="#ppt_x"/>
                                          </p:val>
                                        </p:tav>
                                      </p:tavLst>
                                    </p:anim>
                                    <p:anim calcmode="lin" valueType="num">
                                      <p:cBhvr>
                                        <p:cTn id="51" dur="250" fill="hold"/>
                                        <p:tgtEl>
                                          <p:spTgt spid="57"/>
                                        </p:tgtEl>
                                        <p:attrNameLst>
                                          <p:attrName>ppt_y</p:attrName>
                                        </p:attrNameLst>
                                      </p:cBhvr>
                                      <p:tavLst>
                                        <p:tav tm="0">
                                          <p:val>
                                            <p:strVal val="#ppt_y-#ppt_h/2"/>
                                          </p:val>
                                        </p:tav>
                                        <p:tav tm="100000">
                                          <p:val>
                                            <p:strVal val="#ppt_y"/>
                                          </p:val>
                                        </p:tav>
                                      </p:tavLst>
                                    </p:anim>
                                    <p:anim calcmode="lin" valueType="num">
                                      <p:cBhvr>
                                        <p:cTn id="52" dur="250" fill="hold"/>
                                        <p:tgtEl>
                                          <p:spTgt spid="57"/>
                                        </p:tgtEl>
                                        <p:attrNameLst>
                                          <p:attrName>ppt_w</p:attrName>
                                        </p:attrNameLst>
                                      </p:cBhvr>
                                      <p:tavLst>
                                        <p:tav tm="0">
                                          <p:val>
                                            <p:strVal val="#ppt_w"/>
                                          </p:val>
                                        </p:tav>
                                        <p:tav tm="100000">
                                          <p:val>
                                            <p:strVal val="#ppt_w"/>
                                          </p:val>
                                        </p:tav>
                                      </p:tavLst>
                                    </p:anim>
                                    <p:anim calcmode="lin" valueType="num">
                                      <p:cBhvr>
                                        <p:cTn id="53" dur="250" fill="hold"/>
                                        <p:tgtEl>
                                          <p:spTgt spid="57"/>
                                        </p:tgtEl>
                                        <p:attrNameLst>
                                          <p:attrName>ppt_h</p:attrName>
                                        </p:attrNameLst>
                                      </p:cBhvr>
                                      <p:tavLst>
                                        <p:tav tm="0">
                                          <p:val>
                                            <p:fltVal val="0.00000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55"/>
                                        </p:tgtEl>
                                        <p:attrNameLst>
                                          <p:attrName>style.visibility</p:attrName>
                                        </p:attrNameLst>
                                      </p:cBhvr>
                                      <p:to>
                                        <p:strVal val="visible"/>
                                      </p:to>
                                    </p:set>
                                    <p:anim calcmode="lin" valueType="num">
                                      <p:cBhvr>
                                        <p:cTn id="56" dur="250" fill="hold"/>
                                        <p:tgtEl>
                                          <p:spTgt spid="55"/>
                                        </p:tgtEl>
                                        <p:attrNameLst>
                                          <p:attrName>ppt_x</p:attrName>
                                        </p:attrNameLst>
                                      </p:cBhvr>
                                      <p:tavLst>
                                        <p:tav tm="0">
                                          <p:val>
                                            <p:strVal val="#ppt_x"/>
                                          </p:val>
                                        </p:tav>
                                        <p:tav tm="100000">
                                          <p:val>
                                            <p:strVal val="#ppt_x"/>
                                          </p:val>
                                        </p:tav>
                                      </p:tavLst>
                                    </p:anim>
                                    <p:anim calcmode="lin" valueType="num">
                                      <p:cBhvr>
                                        <p:cTn id="57" dur="250" fill="hold"/>
                                        <p:tgtEl>
                                          <p:spTgt spid="55"/>
                                        </p:tgtEl>
                                        <p:attrNameLst>
                                          <p:attrName>ppt_y</p:attrName>
                                        </p:attrNameLst>
                                      </p:cBhvr>
                                      <p:tavLst>
                                        <p:tav tm="0">
                                          <p:val>
                                            <p:strVal val="#ppt_y-#ppt_h/2"/>
                                          </p:val>
                                        </p:tav>
                                        <p:tav tm="100000">
                                          <p:val>
                                            <p:strVal val="#ppt_y"/>
                                          </p:val>
                                        </p:tav>
                                      </p:tavLst>
                                    </p:anim>
                                    <p:anim calcmode="lin" valueType="num">
                                      <p:cBhvr>
                                        <p:cTn id="58" dur="250" fill="hold"/>
                                        <p:tgtEl>
                                          <p:spTgt spid="55"/>
                                        </p:tgtEl>
                                        <p:attrNameLst>
                                          <p:attrName>ppt_w</p:attrName>
                                        </p:attrNameLst>
                                      </p:cBhvr>
                                      <p:tavLst>
                                        <p:tav tm="0">
                                          <p:val>
                                            <p:strVal val="#ppt_w"/>
                                          </p:val>
                                        </p:tav>
                                        <p:tav tm="100000">
                                          <p:val>
                                            <p:strVal val="#ppt_w"/>
                                          </p:val>
                                        </p:tav>
                                      </p:tavLst>
                                    </p:anim>
                                    <p:anim calcmode="lin" valueType="num">
                                      <p:cBhvr>
                                        <p:cTn id="59" dur="250" fill="hold"/>
                                        <p:tgtEl>
                                          <p:spTgt spid="55"/>
                                        </p:tgtEl>
                                        <p:attrNameLst>
                                          <p:attrName>ppt_h</p:attrName>
                                        </p:attrNameLst>
                                      </p:cBhvr>
                                      <p:tavLst>
                                        <p:tav tm="0">
                                          <p:val>
                                            <p:fltVal val="0.00000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53"/>
                                        </p:tgtEl>
                                        <p:attrNameLst>
                                          <p:attrName>style.visibility</p:attrName>
                                        </p:attrNameLst>
                                      </p:cBhvr>
                                      <p:to>
                                        <p:strVal val="visible"/>
                                      </p:to>
                                    </p:set>
                                    <p:anim calcmode="lin" valueType="num">
                                      <p:cBhvr>
                                        <p:cTn id="62" dur="250" fill="hold"/>
                                        <p:tgtEl>
                                          <p:spTgt spid="53"/>
                                        </p:tgtEl>
                                        <p:attrNameLst>
                                          <p:attrName>ppt_x</p:attrName>
                                        </p:attrNameLst>
                                      </p:cBhvr>
                                      <p:tavLst>
                                        <p:tav tm="0">
                                          <p:val>
                                            <p:strVal val="#ppt_x"/>
                                          </p:val>
                                        </p:tav>
                                        <p:tav tm="100000">
                                          <p:val>
                                            <p:strVal val="#ppt_x"/>
                                          </p:val>
                                        </p:tav>
                                      </p:tavLst>
                                    </p:anim>
                                    <p:anim calcmode="lin" valueType="num">
                                      <p:cBhvr>
                                        <p:cTn id="63" dur="250" fill="hold"/>
                                        <p:tgtEl>
                                          <p:spTgt spid="53"/>
                                        </p:tgtEl>
                                        <p:attrNameLst>
                                          <p:attrName>ppt_y</p:attrName>
                                        </p:attrNameLst>
                                      </p:cBhvr>
                                      <p:tavLst>
                                        <p:tav tm="0">
                                          <p:val>
                                            <p:strVal val="#ppt_y-#ppt_h/2"/>
                                          </p:val>
                                        </p:tav>
                                        <p:tav tm="100000">
                                          <p:val>
                                            <p:strVal val="#ppt_y"/>
                                          </p:val>
                                        </p:tav>
                                      </p:tavLst>
                                    </p:anim>
                                    <p:anim calcmode="lin" valueType="num">
                                      <p:cBhvr>
                                        <p:cTn id="64" dur="250" fill="hold"/>
                                        <p:tgtEl>
                                          <p:spTgt spid="53"/>
                                        </p:tgtEl>
                                        <p:attrNameLst>
                                          <p:attrName>ppt_w</p:attrName>
                                        </p:attrNameLst>
                                      </p:cBhvr>
                                      <p:tavLst>
                                        <p:tav tm="0">
                                          <p:val>
                                            <p:strVal val="#ppt_w"/>
                                          </p:val>
                                        </p:tav>
                                        <p:tav tm="100000">
                                          <p:val>
                                            <p:strVal val="#ppt_w"/>
                                          </p:val>
                                        </p:tav>
                                      </p:tavLst>
                                    </p:anim>
                                    <p:anim calcmode="lin" valueType="num">
                                      <p:cBhvr>
                                        <p:cTn id="65" dur="250" fill="hold"/>
                                        <p:tgtEl>
                                          <p:spTgt spid="53"/>
                                        </p:tgtEl>
                                        <p:attrNameLst>
                                          <p:attrName>ppt_h</p:attrName>
                                        </p:attrNameLst>
                                      </p:cBhvr>
                                      <p:tavLst>
                                        <p:tav tm="0">
                                          <p:val>
                                            <p:fltVal val="0.00000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51"/>
                                        </p:tgtEl>
                                        <p:attrNameLst>
                                          <p:attrName>style.visibility</p:attrName>
                                        </p:attrNameLst>
                                      </p:cBhvr>
                                      <p:to>
                                        <p:strVal val="visible"/>
                                      </p:to>
                                    </p:set>
                                    <p:anim calcmode="lin" valueType="num">
                                      <p:cBhvr>
                                        <p:cTn id="68" dur="250" fill="hold"/>
                                        <p:tgtEl>
                                          <p:spTgt spid="51"/>
                                        </p:tgtEl>
                                        <p:attrNameLst>
                                          <p:attrName>ppt_x</p:attrName>
                                        </p:attrNameLst>
                                      </p:cBhvr>
                                      <p:tavLst>
                                        <p:tav tm="0">
                                          <p:val>
                                            <p:strVal val="#ppt_x"/>
                                          </p:val>
                                        </p:tav>
                                        <p:tav tm="100000">
                                          <p:val>
                                            <p:strVal val="#ppt_x"/>
                                          </p:val>
                                        </p:tav>
                                      </p:tavLst>
                                    </p:anim>
                                    <p:anim calcmode="lin" valueType="num">
                                      <p:cBhvr>
                                        <p:cTn id="69" dur="250" fill="hold"/>
                                        <p:tgtEl>
                                          <p:spTgt spid="51"/>
                                        </p:tgtEl>
                                        <p:attrNameLst>
                                          <p:attrName>ppt_y</p:attrName>
                                        </p:attrNameLst>
                                      </p:cBhvr>
                                      <p:tavLst>
                                        <p:tav tm="0">
                                          <p:val>
                                            <p:strVal val="#ppt_y-#ppt_h/2"/>
                                          </p:val>
                                        </p:tav>
                                        <p:tav tm="100000">
                                          <p:val>
                                            <p:strVal val="#ppt_y"/>
                                          </p:val>
                                        </p:tav>
                                      </p:tavLst>
                                    </p:anim>
                                    <p:anim calcmode="lin" valueType="num">
                                      <p:cBhvr>
                                        <p:cTn id="70" dur="250" fill="hold"/>
                                        <p:tgtEl>
                                          <p:spTgt spid="51"/>
                                        </p:tgtEl>
                                        <p:attrNameLst>
                                          <p:attrName>ppt_w</p:attrName>
                                        </p:attrNameLst>
                                      </p:cBhvr>
                                      <p:tavLst>
                                        <p:tav tm="0">
                                          <p:val>
                                            <p:strVal val="#ppt_w"/>
                                          </p:val>
                                        </p:tav>
                                        <p:tav tm="100000">
                                          <p:val>
                                            <p:strVal val="#ppt_w"/>
                                          </p:val>
                                        </p:tav>
                                      </p:tavLst>
                                    </p:anim>
                                    <p:anim calcmode="lin" valueType="num">
                                      <p:cBhvr>
                                        <p:cTn id="71" dur="250" fill="hold"/>
                                        <p:tgtEl>
                                          <p:spTgt spid="51"/>
                                        </p:tgtEl>
                                        <p:attrNameLst>
                                          <p:attrName>ppt_h</p:attrName>
                                        </p:attrNameLst>
                                      </p:cBhvr>
                                      <p:tavLst>
                                        <p:tav tm="0">
                                          <p:val>
                                            <p:fltVal val="0.00000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wipe(left)">
                                      <p:cBhvr>
                                        <p:cTn id="75" dur="500"/>
                                        <p:tgtEl>
                                          <p:spTgt spid="58"/>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56"/>
                                        </p:tgtEl>
                                        <p:attrNameLst>
                                          <p:attrName>style.visibility</p:attrName>
                                        </p:attrNameLst>
                                      </p:cBhvr>
                                      <p:to>
                                        <p:strVal val="visible"/>
                                      </p:to>
                                    </p:set>
                                    <p:animEffect transition="in" filter="wipe(left)">
                                      <p:cBhvr>
                                        <p:cTn id="78" dur="500"/>
                                        <p:tgtEl>
                                          <p:spTgt spid="56"/>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54"/>
                                        </p:tgtEl>
                                        <p:attrNameLst>
                                          <p:attrName>style.visibility</p:attrName>
                                        </p:attrNameLst>
                                      </p:cBhvr>
                                      <p:to>
                                        <p:strVal val="visible"/>
                                      </p:to>
                                    </p:set>
                                    <p:animEffect transition="in" filter="wipe(left)">
                                      <p:cBhvr>
                                        <p:cTn id="81" dur="500"/>
                                        <p:tgtEl>
                                          <p:spTgt spid="54"/>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52"/>
                                        </p:tgtEl>
                                        <p:attrNameLst>
                                          <p:attrName>style.visibility</p:attrName>
                                        </p:attrNameLst>
                                      </p:cBhvr>
                                      <p:to>
                                        <p:strVal val="visible"/>
                                      </p:to>
                                    </p:set>
                                    <p:animEffect transition="in" filter="wipe(left)">
                                      <p:cBhvr>
                                        <p:cTn id="84" dur="500"/>
                                        <p:tgtEl>
                                          <p:spTgt spid="52"/>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50"/>
                                        </p:tgtEl>
                                        <p:attrNameLst>
                                          <p:attrName>style.visibility</p:attrName>
                                        </p:attrNameLst>
                                      </p:cBhvr>
                                      <p:to>
                                        <p:strVal val="visible"/>
                                      </p:to>
                                    </p:set>
                                    <p:animEffect transition="in" filter="wipe(left)">
                                      <p:cBhvr>
                                        <p:cTn id="8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0" grpId="0"/>
      <p:bldP spid="51" grpId="0"/>
      <p:bldP spid="52" grpId="0"/>
      <p:bldP spid="53" grpId="0"/>
      <p:bldP spid="54" grpId="0"/>
      <p:bldP spid="55" grpId="0"/>
      <p:bldP spid="56" grpId="0"/>
      <p:bldP spid="57" grpId="0"/>
      <p:bldP spid="58" grpId="0"/>
      <p:bldP spid="5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7345" name="图片 23"/>
          <p:cNvPicPr>
            <a:picLocks noChangeAspect="1"/>
          </p:cNvPicPr>
          <p:nvPr/>
        </p:nvPicPr>
        <p:blipFill>
          <a:blip r:embed="rId1"/>
          <a:srcRect l="44563" b="66241"/>
          <a:stretch>
            <a:fillRect/>
          </a:stretch>
        </p:blipFill>
        <p:spPr>
          <a:xfrm>
            <a:off x="0" y="2613025"/>
            <a:ext cx="4957763" cy="2530475"/>
          </a:xfrm>
          <a:prstGeom prst="rect">
            <a:avLst/>
          </a:prstGeom>
          <a:noFill/>
          <a:ln w="9525">
            <a:noFill/>
          </a:ln>
        </p:spPr>
      </p:pic>
      <p:sp>
        <p:nvSpPr>
          <p:cNvPr id="25" name="圆角矩形 24"/>
          <p:cNvSpPr/>
          <p:nvPr/>
        </p:nvSpPr>
        <p:spPr>
          <a:xfrm>
            <a:off x="4427538" y="1016000"/>
            <a:ext cx="492125" cy="503238"/>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1</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26" name="组合 25"/>
          <p:cNvGrpSpPr/>
          <p:nvPr/>
        </p:nvGrpSpPr>
        <p:grpSpPr>
          <a:xfrm>
            <a:off x="5076825" y="1016000"/>
            <a:ext cx="2971800" cy="503238"/>
            <a:chOff x="6339097" y="1573726"/>
            <a:chExt cx="3744416" cy="511504"/>
          </a:xfrm>
        </p:grpSpPr>
        <p:sp>
          <p:nvSpPr>
            <p:cNvPr id="27" name="圆角矩形 26"/>
            <p:cNvSpPr/>
            <p:nvPr/>
          </p:nvSpPr>
          <p:spPr>
            <a:xfrm>
              <a:off x="6339097" y="1573726"/>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28" name="矩形 27"/>
            <p:cNvSpPr/>
            <p:nvPr/>
          </p:nvSpPr>
          <p:spPr>
            <a:xfrm>
              <a:off x="6897160" y="1614066"/>
              <a:ext cx="2652295" cy="437279"/>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年度工作概述</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9" name="圆角矩形 28"/>
          <p:cNvSpPr/>
          <p:nvPr/>
        </p:nvSpPr>
        <p:spPr>
          <a:xfrm>
            <a:off x="4427538" y="1714500"/>
            <a:ext cx="492125" cy="504825"/>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2</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30" name="组合 29"/>
          <p:cNvGrpSpPr/>
          <p:nvPr/>
        </p:nvGrpSpPr>
        <p:grpSpPr>
          <a:xfrm>
            <a:off x="5057775" y="1714500"/>
            <a:ext cx="2971800" cy="504825"/>
            <a:chOff x="6315199" y="2410178"/>
            <a:chExt cx="3744416" cy="511504"/>
          </a:xfrm>
        </p:grpSpPr>
        <p:sp>
          <p:nvSpPr>
            <p:cNvPr id="31" name="圆角矩形 30"/>
            <p:cNvSpPr/>
            <p:nvPr/>
          </p:nvSpPr>
          <p:spPr>
            <a:xfrm>
              <a:off x="6315199" y="2410178"/>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32" name="矩形 31"/>
            <p:cNvSpPr/>
            <p:nvPr/>
          </p:nvSpPr>
          <p:spPr>
            <a:xfrm>
              <a:off x="6893264" y="2450391"/>
              <a:ext cx="2654294" cy="437513"/>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工作完成情况</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3" name="圆角矩形 32"/>
          <p:cNvSpPr/>
          <p:nvPr/>
        </p:nvSpPr>
        <p:spPr>
          <a:xfrm>
            <a:off x="4427538" y="2403475"/>
            <a:ext cx="492125" cy="504825"/>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3</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47" name="组合 46"/>
          <p:cNvGrpSpPr/>
          <p:nvPr/>
        </p:nvGrpSpPr>
        <p:grpSpPr>
          <a:xfrm>
            <a:off x="5076825" y="2403475"/>
            <a:ext cx="2971800" cy="503238"/>
            <a:chOff x="6339097" y="3296031"/>
            <a:chExt cx="3744416" cy="511504"/>
          </a:xfrm>
        </p:grpSpPr>
        <p:sp>
          <p:nvSpPr>
            <p:cNvPr id="48" name="圆角矩形 47"/>
            <p:cNvSpPr/>
            <p:nvPr/>
          </p:nvSpPr>
          <p:spPr>
            <a:xfrm>
              <a:off x="6339097" y="3296031"/>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49" name="矩形 48"/>
            <p:cNvSpPr/>
            <p:nvPr/>
          </p:nvSpPr>
          <p:spPr>
            <a:xfrm>
              <a:off x="6899159" y="3336371"/>
              <a:ext cx="2736304" cy="437279"/>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成功项目展示</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0" name="圆角矩形 49"/>
          <p:cNvSpPr/>
          <p:nvPr/>
        </p:nvSpPr>
        <p:spPr>
          <a:xfrm>
            <a:off x="4427538" y="3106738"/>
            <a:ext cx="492125" cy="503238"/>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4</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51" name="组合 50"/>
          <p:cNvGrpSpPr/>
          <p:nvPr/>
        </p:nvGrpSpPr>
        <p:grpSpPr>
          <a:xfrm>
            <a:off x="5076825" y="3106738"/>
            <a:ext cx="2971800" cy="503237"/>
            <a:chOff x="6339097" y="4180903"/>
            <a:chExt cx="3744416" cy="511504"/>
          </a:xfrm>
        </p:grpSpPr>
        <p:sp>
          <p:nvSpPr>
            <p:cNvPr id="52" name="圆角矩形 51"/>
            <p:cNvSpPr/>
            <p:nvPr/>
          </p:nvSpPr>
          <p:spPr>
            <a:xfrm>
              <a:off x="6339097" y="418090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53" name="矩形 52"/>
            <p:cNvSpPr/>
            <p:nvPr/>
          </p:nvSpPr>
          <p:spPr>
            <a:xfrm>
              <a:off x="6899159" y="4221242"/>
              <a:ext cx="2736304" cy="438893"/>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工作存在不足</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4427538" y="3803650"/>
            <a:ext cx="492125" cy="503238"/>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5</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5076825" y="3803650"/>
            <a:ext cx="2971800" cy="503238"/>
            <a:chOff x="6339097" y="5057483"/>
            <a:chExt cx="3744416" cy="511504"/>
          </a:xfrm>
        </p:grpSpPr>
        <p:sp>
          <p:nvSpPr>
            <p:cNvPr id="56" name="圆角矩形 55"/>
            <p:cNvSpPr/>
            <p:nvPr/>
          </p:nvSpPr>
          <p:spPr>
            <a:xfrm>
              <a:off x="6339097" y="505748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57" name="矩形 56"/>
            <p:cNvSpPr/>
            <p:nvPr/>
          </p:nvSpPr>
          <p:spPr>
            <a:xfrm>
              <a:off x="6899159" y="5086527"/>
              <a:ext cx="2736304" cy="437280"/>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明年工作计划</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下箭头 57"/>
          <p:cNvSpPr/>
          <p:nvPr/>
        </p:nvSpPr>
        <p:spPr>
          <a:xfrm rot="16200000">
            <a:off x="3602831" y="2404269"/>
            <a:ext cx="431800" cy="509588"/>
          </a:xfrm>
          <a:prstGeom prst="down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9" name="TextBox 58"/>
          <p:cNvSpPr txBox="1"/>
          <p:nvPr/>
        </p:nvSpPr>
        <p:spPr>
          <a:xfrm>
            <a:off x="107950" y="915988"/>
            <a:ext cx="2160588" cy="1014412"/>
          </a:xfrm>
          <a:prstGeom prst="rect">
            <a:avLst/>
          </a:prstGeom>
          <a:noFill/>
          <a:ln w="9525">
            <a:noFill/>
          </a:ln>
        </p:spPr>
        <p:txBody>
          <a:bodyPr lIns="91361" tIns="45679" rIns="91361" bIns="45679">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r" eaLnBrk="1" hangingPunct="1">
              <a:spcBef>
                <a:spcPct val="0"/>
              </a:spcBef>
              <a:buNone/>
            </a:pPr>
            <a:r>
              <a:rPr lang="zh-CN" altLang="en-US" sz="3600" b="1" dirty="0">
                <a:solidFill>
                  <a:schemeClr val="tx2"/>
                </a:solidFill>
              </a:rPr>
              <a:t>目录</a:t>
            </a:r>
            <a:endParaRPr lang="en-US" altLang="zh-CN" sz="3600" b="1" dirty="0">
              <a:solidFill>
                <a:schemeClr val="tx2"/>
              </a:solidFill>
            </a:endParaRPr>
          </a:p>
          <a:p>
            <a:pPr marL="0" lvl="0" indent="0" algn="r" eaLnBrk="1" hangingPunct="1">
              <a:spcBef>
                <a:spcPct val="0"/>
              </a:spcBef>
              <a:buNone/>
            </a:pPr>
            <a:r>
              <a:rPr lang="en-US" altLang="zh-CN" sz="2400" b="1" dirty="0">
                <a:solidFill>
                  <a:schemeClr val="tx2"/>
                </a:solidFill>
              </a:rPr>
              <a:t>CONTENTS</a:t>
            </a:r>
            <a:endParaRPr lang="zh-CN" altLang="en-US" sz="2400" b="1" dirty="0">
              <a:solidFill>
                <a:schemeClr val="tx2"/>
              </a:solidFill>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7345"/>
                                        </p:tgtEl>
                                        <p:attrNameLst>
                                          <p:attrName>style.visibility</p:attrName>
                                        </p:attrNameLst>
                                      </p:cBhvr>
                                      <p:to>
                                        <p:strVal val="visible"/>
                                      </p:to>
                                    </p:set>
                                    <p:animEffect transition="in" filter="fade">
                                      <p:cBhvr>
                                        <p:cTn id="7" dur="1000"/>
                                        <p:tgtEl>
                                          <p:spTgt spid="57345"/>
                                        </p:tgtEl>
                                      </p:cBhvr>
                                    </p:animEffect>
                                    <p:anim calcmode="lin" valueType="num">
                                      <p:cBhvr>
                                        <p:cTn id="8" dur="1000" fill="hold"/>
                                        <p:tgtEl>
                                          <p:spTgt spid="57345"/>
                                        </p:tgtEl>
                                        <p:attrNameLst>
                                          <p:attrName>ppt_x</p:attrName>
                                        </p:attrNameLst>
                                      </p:cBhvr>
                                      <p:tavLst>
                                        <p:tav tm="0">
                                          <p:val>
                                            <p:strVal val="#ppt_x"/>
                                          </p:val>
                                        </p:tav>
                                        <p:tav tm="100000">
                                          <p:val>
                                            <p:strVal val="#ppt_x"/>
                                          </p:val>
                                        </p:tav>
                                      </p:tavLst>
                                    </p:anim>
                                    <p:anim calcmode="lin" valueType="num">
                                      <p:cBhvr>
                                        <p:cTn id="9" dur="1000" fill="hold"/>
                                        <p:tgtEl>
                                          <p:spTgt spid="5734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 fill="hold" grpId="0" nodeType="afterEffect">
                                  <p:stCondLst>
                                    <p:cond delay="0"/>
                                  </p:stCondLst>
                                  <p:iterate type="lt">
                                    <p:tmPct val="40000"/>
                                  </p:iterate>
                                  <p:childTnLst>
                                    <p:set>
                                      <p:cBhvr>
                                        <p:cTn id="12" dur="1" fill="hold">
                                          <p:stCondLst>
                                            <p:cond delay="0"/>
                                          </p:stCondLst>
                                        </p:cTn>
                                        <p:tgtEl>
                                          <p:spTgt spid="59"/>
                                        </p:tgtEl>
                                        <p:attrNameLst>
                                          <p:attrName>style.visibility</p:attrName>
                                        </p:attrNameLst>
                                      </p:cBhvr>
                                      <p:to>
                                        <p:strVal val="visible"/>
                                      </p:to>
                                    </p:set>
                                    <p:anim calcmode="lin" valueType="num">
                                      <p:cBhvr>
                                        <p:cTn id="13" dur="250" fill="hold"/>
                                        <p:tgtEl>
                                          <p:spTgt spid="59"/>
                                        </p:tgtEl>
                                        <p:attrNameLst>
                                          <p:attrName>ppt_x</p:attrName>
                                        </p:attrNameLst>
                                      </p:cBhvr>
                                      <p:tavLst>
                                        <p:tav tm="0">
                                          <p:val>
                                            <p:strVal val="#ppt_x"/>
                                          </p:val>
                                        </p:tav>
                                        <p:tav tm="100000">
                                          <p:val>
                                            <p:strVal val="#ppt_x"/>
                                          </p:val>
                                        </p:tav>
                                      </p:tavLst>
                                    </p:anim>
                                    <p:anim calcmode="lin" valueType="num">
                                      <p:cBhvr>
                                        <p:cTn id="14" dur="250" fill="hold"/>
                                        <p:tgtEl>
                                          <p:spTgt spid="59"/>
                                        </p:tgtEl>
                                        <p:attrNameLst>
                                          <p:attrName>ppt_y</p:attrName>
                                        </p:attrNameLst>
                                      </p:cBhvr>
                                      <p:tavLst>
                                        <p:tav tm="0">
                                          <p:val>
                                            <p:strVal val="#ppt_y-#ppt_h/2"/>
                                          </p:val>
                                        </p:tav>
                                        <p:tav tm="100000">
                                          <p:val>
                                            <p:strVal val="#ppt_y"/>
                                          </p:val>
                                        </p:tav>
                                      </p:tavLst>
                                    </p:anim>
                                    <p:anim calcmode="lin" valueType="num">
                                      <p:cBhvr>
                                        <p:cTn id="15" dur="250" fill="hold"/>
                                        <p:tgtEl>
                                          <p:spTgt spid="59"/>
                                        </p:tgtEl>
                                        <p:attrNameLst>
                                          <p:attrName>ppt_w</p:attrName>
                                        </p:attrNameLst>
                                      </p:cBhvr>
                                      <p:tavLst>
                                        <p:tav tm="0">
                                          <p:val>
                                            <p:strVal val="#ppt_w"/>
                                          </p:val>
                                        </p:tav>
                                        <p:tav tm="100000">
                                          <p:val>
                                            <p:strVal val="#ppt_w"/>
                                          </p:val>
                                        </p:tav>
                                      </p:tavLst>
                                    </p:anim>
                                    <p:anim calcmode="lin" valueType="num">
                                      <p:cBhvr>
                                        <p:cTn id="16" dur="250" fill="hold"/>
                                        <p:tgtEl>
                                          <p:spTgt spid="59"/>
                                        </p:tgtEl>
                                        <p:attrNameLst>
                                          <p:attrName>ppt_h</p:attrName>
                                        </p:attrNameLst>
                                      </p:cBhvr>
                                      <p:tavLst>
                                        <p:tav tm="0">
                                          <p:val>
                                            <p:fltVal val="0.000000"/>
                                          </p:val>
                                        </p:tav>
                                        <p:tav tm="100000">
                                          <p:val>
                                            <p:strVal val="#ppt_h"/>
                                          </p:val>
                                        </p:tav>
                                      </p:tavLst>
                                    </p:anim>
                                  </p:childTnLst>
                                </p:cTn>
                              </p:par>
                            </p:childTnLst>
                          </p:cTn>
                        </p:par>
                        <p:par>
                          <p:cTn id="17" fill="hold">
                            <p:stCondLst>
                              <p:cond delay="2150"/>
                            </p:stCondLst>
                            <p:childTnLst>
                              <p:par>
                                <p:cTn id="18" presetID="10"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childTnLst>
                                </p:cTn>
                              </p:par>
                              <p:par>
                                <p:cTn id="21" presetID="56" presetClass="path" presetSubtype="0" accel="50000" decel="50000" fill="hold" grpId="1" nodeType="withEffect">
                                  <p:stCondLst>
                                    <p:cond delay="0"/>
                                  </p:stCondLst>
                                  <p:childTnLst>
                                    <p:animMotion origin="layout" path="M -0.03737 0.04121 L -6.25E-7 -3.33333E-6 " pathEditMode="relative" rAng="0" ptsTypes="AA">
                                      <p:cBhvr>
                                        <p:cTn id="22" dur="700" fill="hold"/>
                                        <p:tgtEl>
                                          <p:spTgt spid="25"/>
                                        </p:tgtEl>
                                        <p:attrNameLst>
                                          <p:attrName>ppt_x</p:attrName>
                                          <p:attrName>ppt_y</p:attrName>
                                        </p:attrNameLst>
                                      </p:cBhvr>
                                      <p:rCtr x="186200" y="-206000"/>
                                    </p:animMotion>
                                  </p:childTnLst>
                                </p:cTn>
                              </p:par>
                              <p:par>
                                <p:cTn id="23" presetID="22" presetClass="entr" presetSubtype="8" fill="hold" nodeType="withEffect">
                                  <p:stCondLst>
                                    <p:cond delay="25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500"/>
                                        <p:tgtEl>
                                          <p:spTgt spid="2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childTnLst>
                                </p:cTn>
                              </p:par>
                              <p:par>
                                <p:cTn id="29" presetID="56" presetClass="path" presetSubtype="0" accel="50000" decel="50000" fill="hold" grpId="1" nodeType="withEffect">
                                  <p:stCondLst>
                                    <p:cond delay="250"/>
                                  </p:stCondLst>
                                  <p:childTnLst>
                                    <p:animMotion origin="layout" path="M -0.03737 0.0412 L -6.25E-7 2.96296E-6 " pathEditMode="relative" rAng="0" ptsTypes="AA">
                                      <p:cBhvr>
                                        <p:cTn id="30" dur="700" fill="hold"/>
                                        <p:tgtEl>
                                          <p:spTgt spid="29"/>
                                        </p:tgtEl>
                                        <p:attrNameLst>
                                          <p:attrName>ppt_x</p:attrName>
                                          <p:attrName>ppt_y</p:attrName>
                                        </p:attrNameLst>
                                      </p:cBhvr>
                                      <p:rCtr x="186200" y="-206000"/>
                                    </p:animMotion>
                                  </p:childTnLst>
                                </p:cTn>
                              </p:par>
                              <p:par>
                                <p:cTn id="31" presetID="22" presetClass="entr" presetSubtype="8" fill="hold" nodeType="withEffect">
                                  <p:stCondLst>
                                    <p:cond delay="50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childTnLst>
                                </p:cTn>
                              </p:par>
                              <p:par>
                                <p:cTn id="37" presetID="56" presetClass="path" presetSubtype="0" accel="50000" decel="50000" fill="hold" grpId="1" nodeType="withEffect">
                                  <p:stCondLst>
                                    <p:cond delay="500"/>
                                  </p:stCondLst>
                                  <p:childTnLst>
                                    <p:animMotion origin="layout" path="M -0.03737 0.0412 L -6.25E-7 -7.40741E-7 " pathEditMode="relative" rAng="0" ptsTypes="AA">
                                      <p:cBhvr>
                                        <p:cTn id="38" dur="700" fill="hold"/>
                                        <p:tgtEl>
                                          <p:spTgt spid="33"/>
                                        </p:tgtEl>
                                        <p:attrNameLst>
                                          <p:attrName>ppt_x</p:attrName>
                                          <p:attrName>ppt_y</p:attrName>
                                        </p:attrNameLst>
                                      </p:cBhvr>
                                      <p:rCtr x="186200" y="-206000"/>
                                    </p:animMotion>
                                  </p:childTnLst>
                                </p:cTn>
                              </p:par>
                              <p:par>
                                <p:cTn id="39" presetID="22" presetClass="entr" presetSubtype="8" fill="hold" nodeType="withEffect">
                                  <p:stCondLst>
                                    <p:cond delay="7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10" presetClass="entr" presetSubtype="0" fill="hold" grpId="0" nodeType="withEffect">
                                  <p:stCondLst>
                                    <p:cond delay="750"/>
                                  </p:stCondLst>
                                  <p:childTnLst>
                                    <p:set>
                                      <p:cBhvr>
                                        <p:cTn id="43" dur="1" fill="hold">
                                          <p:stCondLst>
                                            <p:cond delay="0"/>
                                          </p:stCondLst>
                                        </p:cTn>
                                        <p:tgtEl>
                                          <p:spTgt spid="50"/>
                                        </p:tgtEl>
                                        <p:attrNameLst>
                                          <p:attrName>style.visibility</p:attrName>
                                        </p:attrNameLst>
                                      </p:cBhvr>
                                      <p:to>
                                        <p:strVal val="visible"/>
                                      </p:to>
                                    </p:set>
                                    <p:animEffect transition="in" filter="fade">
                                      <p:cBhvr>
                                        <p:cTn id="44" dur="1000"/>
                                        <p:tgtEl>
                                          <p:spTgt spid="50"/>
                                        </p:tgtEl>
                                      </p:cBhvr>
                                    </p:animEffect>
                                  </p:childTnLst>
                                </p:cTn>
                              </p:par>
                              <p:par>
                                <p:cTn id="45" presetID="56" presetClass="path" presetSubtype="0" accel="50000" decel="50000" fill="hold" grpId="1" nodeType="withEffect">
                                  <p:stCondLst>
                                    <p:cond delay="750"/>
                                  </p:stCondLst>
                                  <p:childTnLst>
                                    <p:animMotion origin="layout" path="M -0.03737 0.04121 L -6.25E-7 -4.44444E-6 " pathEditMode="relative" rAng="0" ptsTypes="AA">
                                      <p:cBhvr>
                                        <p:cTn id="46" dur="700" fill="hold"/>
                                        <p:tgtEl>
                                          <p:spTgt spid="50"/>
                                        </p:tgtEl>
                                        <p:attrNameLst>
                                          <p:attrName>ppt_x</p:attrName>
                                          <p:attrName>ppt_y</p:attrName>
                                        </p:attrNameLst>
                                      </p:cBhvr>
                                      <p:rCtr x="186200" y="-206000"/>
                                    </p:animMotion>
                                  </p:childTnLst>
                                </p:cTn>
                              </p:par>
                              <p:par>
                                <p:cTn id="47" presetID="22" presetClass="entr" presetSubtype="8" fill="hold" nodeType="withEffect">
                                  <p:stCondLst>
                                    <p:cond delay="1000"/>
                                  </p:stCondLst>
                                  <p:childTnLst>
                                    <p:set>
                                      <p:cBhvr>
                                        <p:cTn id="48" dur="1" fill="hold">
                                          <p:stCondLst>
                                            <p:cond delay="0"/>
                                          </p:stCondLst>
                                        </p:cTn>
                                        <p:tgtEl>
                                          <p:spTgt spid="51"/>
                                        </p:tgtEl>
                                        <p:attrNameLst>
                                          <p:attrName>style.visibility</p:attrName>
                                        </p:attrNameLst>
                                      </p:cBhvr>
                                      <p:to>
                                        <p:strVal val="visible"/>
                                      </p:to>
                                    </p:set>
                                    <p:animEffect transition="in" filter="wipe(left)">
                                      <p:cBhvr>
                                        <p:cTn id="49" dur="500"/>
                                        <p:tgtEl>
                                          <p:spTgt spid="51"/>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1000"/>
                                        <p:tgtEl>
                                          <p:spTgt spid="54"/>
                                        </p:tgtEl>
                                      </p:cBhvr>
                                    </p:animEffect>
                                  </p:childTnLst>
                                </p:cTn>
                              </p:par>
                              <p:par>
                                <p:cTn id="53" presetID="56" presetClass="path" presetSubtype="0" accel="50000" decel="50000" fill="hold" grpId="1" nodeType="withEffect">
                                  <p:stCondLst>
                                    <p:cond delay="750"/>
                                  </p:stCondLst>
                                  <p:childTnLst>
                                    <p:animMotion origin="layout" path="M -0.03737 0.04121 L -6.25E-7 -4.44444E-6 " pathEditMode="relative" rAng="0" ptsTypes="AA">
                                      <p:cBhvr>
                                        <p:cTn id="54" dur="700" fill="hold"/>
                                        <p:tgtEl>
                                          <p:spTgt spid="54"/>
                                        </p:tgtEl>
                                        <p:attrNameLst>
                                          <p:attrName>ppt_x</p:attrName>
                                          <p:attrName>ppt_y</p:attrName>
                                        </p:attrNameLst>
                                      </p:cBhvr>
                                      <p:rCtr x="186200" y="-206000"/>
                                    </p:animMotion>
                                  </p:childTnLst>
                                </p:cTn>
                              </p:par>
                              <p:par>
                                <p:cTn id="55" presetID="22" presetClass="entr" presetSubtype="8" fill="hold" nodeType="withEffect">
                                  <p:stCondLst>
                                    <p:cond delay="125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500"/>
                                        <p:tgtEl>
                                          <p:spTgt spid="55"/>
                                        </p:tgtEl>
                                      </p:cBhvr>
                                    </p:animEffect>
                                  </p:childTnLst>
                                </p:cTn>
                              </p:par>
                            </p:childTnLst>
                          </p:cTn>
                        </p:par>
                        <p:par>
                          <p:cTn id="58" fill="hold">
                            <p:stCondLst>
                              <p:cond delay="3150"/>
                            </p:stCondLst>
                            <p:childTnLst>
                              <p:par>
                                <p:cTn id="59" presetID="2" presetClass="entr" presetSubtype="8" fill="hold" grpId="0"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additive="base">
                                        <p:cTn id="61" dur="500" fill="hold"/>
                                        <p:tgtEl>
                                          <p:spTgt spid="58"/>
                                        </p:tgtEl>
                                        <p:attrNameLst>
                                          <p:attrName>ppt_x</p:attrName>
                                        </p:attrNameLst>
                                      </p:cBhvr>
                                      <p:tavLst>
                                        <p:tav tm="0">
                                          <p:val>
                                            <p:strVal val="0-#ppt_w/2"/>
                                          </p:val>
                                        </p:tav>
                                        <p:tav tm="100000">
                                          <p:val>
                                            <p:strVal val="#ppt_x"/>
                                          </p:val>
                                        </p:tav>
                                      </p:tavLst>
                                    </p:anim>
                                    <p:anim calcmode="lin" valueType="num">
                                      <p:cBhvr additive="base">
                                        <p:cTn id="62" dur="500" fill="hold"/>
                                        <p:tgtEl>
                                          <p:spTgt spid="58"/>
                                        </p:tgtEl>
                                        <p:attrNameLst>
                                          <p:attrName>ppt_y</p:attrName>
                                        </p:attrNameLst>
                                      </p:cBhvr>
                                      <p:tavLst>
                                        <p:tav tm="0">
                                          <p:val>
                                            <p:strVal val="#ppt_y"/>
                                          </p:val>
                                        </p:tav>
                                        <p:tav tm="100000">
                                          <p:val>
                                            <p:strVal val="#ppt_y"/>
                                          </p:val>
                                        </p:tav>
                                      </p:tavLst>
                                    </p:anim>
                                  </p:childTnLst>
                                </p:cTn>
                              </p:par>
                            </p:childTnLst>
                          </p:cTn>
                        </p:par>
                        <p:par>
                          <p:cTn id="63" fill="hold">
                            <p:stCondLst>
                              <p:cond delay="3650"/>
                            </p:stCondLst>
                            <p:childTnLst>
                              <p:par>
                                <p:cTn id="64" presetID="26" presetClass="emph" presetSubtype="0" fill="hold" grpId="2" nodeType="afterEffect">
                                  <p:stCondLst>
                                    <p:cond delay="0"/>
                                  </p:stCondLst>
                                  <p:childTnLst>
                                    <p:animEffect transition="out" filter="fade">
                                      <p:cBhvr>
                                        <p:cTn id="65" dur="500" tmFilter="0, 0; .2, .5; .8, .5; 1, 0"/>
                                        <p:tgtEl>
                                          <p:spTgt spid="33"/>
                                        </p:tgtEl>
                                      </p:cBhvr>
                                    </p:animEffect>
                                    <p:animScale>
                                      <p:cBhvr>
                                        <p:cTn id="66" dur="250" autoRev="1" fill="hold"/>
                                        <p:tgtEl>
                                          <p:spTgt spid="33"/>
                                        </p:tgtEl>
                                      </p:cBhvr>
                                      <p:by x="105000" y="105000"/>
                                    </p:animScale>
                                  </p:childTnLst>
                                </p:cTn>
                              </p:par>
                              <p:par>
                                <p:cTn id="67" presetID="26" presetClass="emph" presetSubtype="0" fill="hold" nodeType="withEffect">
                                  <p:stCondLst>
                                    <p:cond delay="0"/>
                                  </p:stCondLst>
                                  <p:childTnLst>
                                    <p:animEffect transition="out" filter="fade">
                                      <p:cBhvr>
                                        <p:cTn id="68" dur="500" tmFilter="0, 0; .2, .5; .8, .5; 1, 0"/>
                                        <p:tgtEl>
                                          <p:spTgt spid="47"/>
                                        </p:tgtEl>
                                      </p:cBhvr>
                                    </p:animEffect>
                                    <p:animScale>
                                      <p:cBhvr>
                                        <p:cTn id="69" dur="250" autoRev="1" fill="hold"/>
                                        <p:tgtEl>
                                          <p:spTgt spid="4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9" grpId="0" animBg="1"/>
      <p:bldP spid="29" grpId="1" animBg="1"/>
      <p:bldP spid="33" grpId="0" animBg="1"/>
      <p:bldP spid="33" grpId="1" animBg="1"/>
      <p:bldP spid="33" grpId="2" animBg="1"/>
      <p:bldP spid="50" grpId="0" animBg="1"/>
      <p:bldP spid="50" grpId="1" animBg="1"/>
      <p:bldP spid="54" grpId="0" animBg="1"/>
      <p:bldP spid="54" grpId="1" animBg="1"/>
      <p:bldP spid="58" grpId="0" animBg="1"/>
      <p:bldP spid="5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 name="TextBox 22"/>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
        <p:nvSpPr>
          <p:cNvPr id="24" name="TextBox 23"/>
          <p:cNvSpPr txBox="1"/>
          <p:nvPr/>
        </p:nvSpPr>
        <p:spPr>
          <a:xfrm>
            <a:off x="684213" y="1419225"/>
            <a:ext cx="2192338" cy="887413"/>
          </a:xfrm>
          <a:prstGeom prst="rect">
            <a:avLst/>
          </a:prstGeom>
          <a:noFill/>
        </p:spPr>
        <p:txBody>
          <a:bodyPr lIns="0" tIns="0" rIns="0" bIns="0">
            <a:spAutoFit/>
          </a:bodyPr>
          <a:lstStyle/>
          <a:p>
            <a:pPr marR="0" algn="just" defTabSz="914400" eaLnBrk="1" fontAlgn="auto" hangingPunct="1">
              <a:lnSpc>
                <a:spcPct val="12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详写内容</a:t>
            </a:r>
            <a:r>
              <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a:t>
            </a: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26" name="TextBox 25"/>
          <p:cNvSpPr txBox="1"/>
          <p:nvPr/>
        </p:nvSpPr>
        <p:spPr>
          <a:xfrm>
            <a:off x="6410325" y="1419225"/>
            <a:ext cx="2193925" cy="887413"/>
          </a:xfrm>
          <a:prstGeom prst="rect">
            <a:avLst/>
          </a:prstGeom>
          <a:noFill/>
        </p:spPr>
        <p:txBody>
          <a:bodyPr lIns="0" tIns="0" rIns="0" bIns="0">
            <a:spAutoFit/>
          </a:bodyPr>
          <a:lstStyle/>
          <a:p>
            <a:pPr marR="0" algn="just" defTabSz="914400" eaLnBrk="1" fontAlgn="auto" hangingPunct="1">
              <a:lnSpc>
                <a:spcPct val="12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详写内容</a:t>
            </a:r>
            <a:r>
              <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a:t>
            </a: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27" name="TextBox 26"/>
          <p:cNvSpPr txBox="1"/>
          <p:nvPr/>
        </p:nvSpPr>
        <p:spPr>
          <a:xfrm>
            <a:off x="6410325" y="3213100"/>
            <a:ext cx="2193925" cy="887413"/>
          </a:xfrm>
          <a:prstGeom prst="rect">
            <a:avLst/>
          </a:prstGeom>
          <a:noFill/>
        </p:spPr>
        <p:txBody>
          <a:bodyPr lIns="0" tIns="0" rIns="0" bIns="0">
            <a:spAutoFit/>
          </a:bodyPr>
          <a:lstStyle/>
          <a:p>
            <a:pPr marR="0" algn="just" defTabSz="914400" eaLnBrk="1" fontAlgn="auto" hangingPunct="1">
              <a:lnSpc>
                <a:spcPct val="12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详写内容</a:t>
            </a:r>
            <a:r>
              <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a:t>
            </a: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28" name="TextBox 27"/>
          <p:cNvSpPr txBox="1"/>
          <p:nvPr/>
        </p:nvSpPr>
        <p:spPr>
          <a:xfrm>
            <a:off x="684213" y="3213100"/>
            <a:ext cx="2192338" cy="887413"/>
          </a:xfrm>
          <a:prstGeom prst="rect">
            <a:avLst/>
          </a:prstGeom>
          <a:noFill/>
        </p:spPr>
        <p:txBody>
          <a:bodyPr lIns="0" tIns="0" rIns="0" bIns="0">
            <a:spAutoFit/>
          </a:bodyPr>
          <a:lstStyle/>
          <a:p>
            <a:pPr marR="0" algn="just" defTabSz="914400" eaLnBrk="1" fontAlgn="auto" hangingPunct="1">
              <a:lnSpc>
                <a:spcPct val="12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详写内容</a:t>
            </a:r>
            <a:r>
              <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a:t>
            </a: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grpSp>
        <p:nvGrpSpPr>
          <p:cNvPr id="29" name="组合 28"/>
          <p:cNvGrpSpPr/>
          <p:nvPr/>
        </p:nvGrpSpPr>
        <p:grpSpPr>
          <a:xfrm>
            <a:off x="3217863" y="1474788"/>
            <a:ext cx="2752725" cy="2752725"/>
            <a:chOff x="3218020" y="2137420"/>
            <a:chExt cx="2752869" cy="2753319"/>
          </a:xfrm>
        </p:grpSpPr>
        <p:sp>
          <p:nvSpPr>
            <p:cNvPr id="30" name="椭圆 6"/>
            <p:cNvSpPr/>
            <p:nvPr/>
          </p:nvSpPr>
          <p:spPr>
            <a:xfrm flipH="1" flipV="1">
              <a:off x="4618268" y="3333065"/>
              <a:ext cx="1352621" cy="1557674"/>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1" name="椭圆 61"/>
            <p:cNvSpPr/>
            <p:nvPr/>
          </p:nvSpPr>
          <p:spPr>
            <a:xfrm flipH="1" flipV="1">
              <a:off x="3218020" y="3537897"/>
              <a:ext cx="1559007" cy="1352842"/>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椭圆 6"/>
            <p:cNvSpPr/>
            <p:nvPr/>
          </p:nvSpPr>
          <p:spPr>
            <a:xfrm>
              <a:off x="3218020" y="2137420"/>
              <a:ext cx="1352621" cy="1557673"/>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3" name="椭圆 61"/>
            <p:cNvSpPr/>
            <p:nvPr/>
          </p:nvSpPr>
          <p:spPr>
            <a:xfrm>
              <a:off x="4411882" y="2137420"/>
              <a:ext cx="1559007" cy="1352842"/>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4" name="椭圆 33"/>
            <p:cNvSpPr/>
            <p:nvPr/>
          </p:nvSpPr>
          <p:spPr>
            <a:xfrm>
              <a:off x="4269000" y="3213977"/>
              <a:ext cx="650909" cy="652603"/>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7117" name="TextBox 34"/>
            <p:cNvSpPr txBox="1"/>
            <p:nvPr/>
          </p:nvSpPr>
          <p:spPr>
            <a:xfrm>
              <a:off x="4355976" y="3401664"/>
              <a:ext cx="477644" cy="246221"/>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1600" b="1" dirty="0">
                  <a:solidFill>
                    <a:schemeClr val="tx2"/>
                  </a:solidFill>
                </a:rPr>
                <a:t>标题</a:t>
              </a:r>
              <a:endParaRPr lang="zh-CN" altLang="en-US" sz="1600" b="1" dirty="0">
                <a:solidFill>
                  <a:schemeClr val="tx2"/>
                </a:solidFill>
              </a:endParaRPr>
            </a:p>
          </p:txBody>
        </p:sp>
        <p:sp>
          <p:nvSpPr>
            <p:cNvPr id="47118" name="TextBox 35"/>
            <p:cNvSpPr txBox="1"/>
            <p:nvPr/>
          </p:nvSpPr>
          <p:spPr>
            <a:xfrm>
              <a:off x="3491880" y="2569468"/>
              <a:ext cx="884467" cy="615553"/>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rPr>
                <a:t>添加</a:t>
              </a:r>
              <a:endParaRPr lang="en-US" altLang="zh-CN" sz="2000" b="1" dirty="0">
                <a:solidFill>
                  <a:schemeClr val="bg1"/>
                </a:solidFill>
              </a:endParaRPr>
            </a:p>
            <a:p>
              <a:pPr marL="0" lvl="0" indent="0" algn="ctr" eaLnBrk="1" hangingPunct="1">
                <a:spcBef>
                  <a:spcPct val="0"/>
                </a:spcBef>
                <a:buNone/>
              </a:pPr>
              <a:r>
                <a:rPr lang="zh-CN" altLang="en-US" sz="2000" b="1" dirty="0">
                  <a:solidFill>
                    <a:schemeClr val="bg1"/>
                  </a:solidFill>
                </a:rPr>
                <a:t>内容</a:t>
              </a:r>
              <a:endParaRPr lang="zh-CN" altLang="en-US" sz="2000" b="1" dirty="0">
                <a:solidFill>
                  <a:schemeClr val="bg1"/>
                </a:solidFill>
              </a:endParaRPr>
            </a:p>
          </p:txBody>
        </p:sp>
        <p:sp>
          <p:nvSpPr>
            <p:cNvPr id="47119" name="TextBox 36"/>
            <p:cNvSpPr txBox="1"/>
            <p:nvPr/>
          </p:nvSpPr>
          <p:spPr>
            <a:xfrm>
              <a:off x="4784238" y="2569468"/>
              <a:ext cx="815013" cy="615553"/>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rPr>
                <a:t>添加</a:t>
              </a:r>
              <a:endParaRPr lang="en-US" altLang="zh-CN" sz="2000" b="1" dirty="0">
                <a:solidFill>
                  <a:schemeClr val="bg1"/>
                </a:solidFill>
              </a:endParaRPr>
            </a:p>
            <a:p>
              <a:pPr marL="0" lvl="0" indent="0" algn="ctr" eaLnBrk="1" hangingPunct="1">
                <a:spcBef>
                  <a:spcPct val="0"/>
                </a:spcBef>
                <a:buNone/>
              </a:pPr>
              <a:r>
                <a:rPr lang="zh-CN" altLang="en-US" sz="2000" b="1" dirty="0">
                  <a:solidFill>
                    <a:schemeClr val="bg1"/>
                  </a:solidFill>
                </a:rPr>
                <a:t>内容</a:t>
              </a:r>
              <a:endParaRPr lang="zh-CN" altLang="en-US" sz="2000" b="1" dirty="0">
                <a:solidFill>
                  <a:schemeClr val="bg1"/>
                </a:solidFill>
              </a:endParaRPr>
            </a:p>
          </p:txBody>
        </p:sp>
        <p:sp>
          <p:nvSpPr>
            <p:cNvPr id="47120" name="TextBox 37"/>
            <p:cNvSpPr txBox="1"/>
            <p:nvPr/>
          </p:nvSpPr>
          <p:spPr>
            <a:xfrm>
              <a:off x="3590936" y="3907518"/>
              <a:ext cx="812459" cy="615553"/>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rPr>
                <a:t>添加</a:t>
              </a:r>
              <a:endParaRPr lang="en-US" altLang="zh-CN" sz="2000" b="1" dirty="0">
                <a:solidFill>
                  <a:schemeClr val="bg1"/>
                </a:solidFill>
              </a:endParaRPr>
            </a:p>
            <a:p>
              <a:pPr marL="0" lvl="0" indent="0" algn="ctr" eaLnBrk="1" hangingPunct="1">
                <a:spcBef>
                  <a:spcPct val="0"/>
                </a:spcBef>
                <a:buNone/>
              </a:pPr>
              <a:r>
                <a:rPr lang="zh-CN" altLang="en-US" sz="2000" b="1" dirty="0">
                  <a:solidFill>
                    <a:schemeClr val="bg1"/>
                  </a:solidFill>
                </a:rPr>
                <a:t>内容</a:t>
              </a:r>
              <a:endParaRPr lang="zh-CN" altLang="en-US" sz="2000" b="1" dirty="0">
                <a:solidFill>
                  <a:schemeClr val="bg1"/>
                </a:solidFill>
              </a:endParaRPr>
            </a:p>
          </p:txBody>
        </p:sp>
        <p:sp>
          <p:nvSpPr>
            <p:cNvPr id="47121" name="TextBox 38"/>
            <p:cNvSpPr txBox="1"/>
            <p:nvPr/>
          </p:nvSpPr>
          <p:spPr>
            <a:xfrm>
              <a:off x="4881641" y="3907518"/>
              <a:ext cx="770479" cy="615553"/>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rPr>
                <a:t>添加</a:t>
              </a:r>
              <a:endParaRPr lang="en-US" altLang="zh-CN" sz="2000" b="1" dirty="0">
                <a:solidFill>
                  <a:schemeClr val="bg1"/>
                </a:solidFill>
              </a:endParaRPr>
            </a:p>
            <a:p>
              <a:pPr marL="0" lvl="0" indent="0" algn="ctr" eaLnBrk="1" hangingPunct="1">
                <a:spcBef>
                  <a:spcPct val="0"/>
                </a:spcBef>
                <a:buNone/>
              </a:pPr>
              <a:r>
                <a:rPr lang="zh-CN" altLang="en-US" sz="2000" b="1" dirty="0">
                  <a:solidFill>
                    <a:schemeClr val="bg1"/>
                  </a:solidFill>
                </a:rPr>
                <a:t>内容</a:t>
              </a:r>
              <a:endParaRPr lang="zh-CN" altLang="en-US" sz="2000" b="1" dirty="0">
                <a:solidFill>
                  <a:schemeClr val="bg1"/>
                </a:solidFill>
              </a:endParaRPr>
            </a:p>
          </p:txBody>
        </p:sp>
        <p:sp>
          <p:nvSpPr>
            <p:cNvPr id="40" name="椭圆 39"/>
            <p:cNvSpPr/>
            <p:nvPr/>
          </p:nvSpPr>
          <p:spPr>
            <a:xfrm>
              <a:off x="4305514" y="3252085"/>
              <a:ext cx="577880" cy="576386"/>
            </a:xfrm>
            <a:prstGeom prst="ellipse">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ppt_w</p:attrName>
                                        </p:attrNameLst>
                                      </p:cBhvr>
                                      <p:tavLst>
                                        <p:tav tm="0">
                                          <p:val>
                                            <p:fltVal val="0.000000"/>
                                          </p:val>
                                        </p:tav>
                                        <p:tav tm="100000">
                                          <p:val>
                                            <p:strVal val="#ppt_w"/>
                                          </p:val>
                                        </p:tav>
                                      </p:tavLst>
                                    </p:anim>
                                    <p:anim calcmode="lin" valueType="num">
                                      <p:cBhvr>
                                        <p:cTn id="8" dur="1000" fill="hold"/>
                                        <p:tgtEl>
                                          <p:spTgt spid="29"/>
                                        </p:tgtEl>
                                        <p:attrNameLst>
                                          <p:attrName>ppt_h</p:attrName>
                                        </p:attrNameLst>
                                      </p:cBhvr>
                                      <p:tavLst>
                                        <p:tav tm="0">
                                          <p:val>
                                            <p:fltVal val="0.000000"/>
                                          </p:val>
                                        </p:tav>
                                        <p:tav tm="100000">
                                          <p:val>
                                            <p:strVal val="#ppt_h"/>
                                          </p:val>
                                        </p:tav>
                                      </p:tavLst>
                                    </p:anim>
                                    <p:animEffect transition="in" filter="fade">
                                      <p:cBhvr>
                                        <p:cTn id="9" dur="1000"/>
                                        <p:tgtEl>
                                          <p:spTgt spid="29"/>
                                        </p:tgtEl>
                                      </p:cBhvr>
                                    </p:animEffect>
                                  </p:childTnLst>
                                </p:cTn>
                              </p:par>
                              <p:par>
                                <p:cTn id="10" presetID="8" presetClass="emph" presetSubtype="0" fill="hold" nodeType="withEffect">
                                  <p:stCondLst>
                                    <p:cond delay="0"/>
                                  </p:stCondLst>
                                  <p:childTnLst>
                                    <p:animRot by="21600000">
                                      <p:cBhvr>
                                        <p:cTn id="11" dur="1000" fill="hold"/>
                                        <p:tgtEl>
                                          <p:spTgt spid="29"/>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1+#ppt_w/2"/>
                                          </p:val>
                                        </p:tav>
                                        <p:tav tm="100000">
                                          <p:val>
                                            <p:strVal val="#ppt_x"/>
                                          </p:val>
                                        </p:tav>
                                      </p:tavLst>
                                    </p:anim>
                                    <p:anim calcmode="lin" valueType="num">
                                      <p:cBhvr additive="base">
                                        <p:cTn id="20" dur="5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0-#ppt_w/2"/>
                                          </p:val>
                                        </p:tav>
                                        <p:tav tm="100000">
                                          <p:val>
                                            <p:strVal val="#ppt_x"/>
                                          </p:val>
                                        </p:tav>
                                      </p:tavLst>
                                    </p:anim>
                                    <p:anim calcmode="lin" valueType="num">
                                      <p:cBhvr additive="base">
                                        <p:cTn id="2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P spid="27"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Line 6"/>
          <p:cNvSpPr>
            <a:spLocks noChangeShapeType="1"/>
          </p:cNvSpPr>
          <p:nvPr/>
        </p:nvSpPr>
        <p:spPr bwMode="gray">
          <a:xfrm>
            <a:off x="3336925" y="2608263"/>
            <a:ext cx="0" cy="2125663"/>
          </a:xfrm>
          <a:prstGeom prst="line">
            <a:avLst/>
          </a:prstGeom>
          <a:noFill/>
          <a:ln w="9525">
            <a:solidFill>
              <a:srgbClr val="1C1C1C"/>
            </a:solidFill>
            <a:prstDash val="dash"/>
            <a:rou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ea"/>
              <a:ea typeface="+mn-ea"/>
              <a:cs typeface="+mn-cs"/>
            </a:endParaRPr>
          </a:p>
        </p:txBody>
      </p:sp>
      <p:sp>
        <p:nvSpPr>
          <p:cNvPr id="13" name="Line 7"/>
          <p:cNvSpPr>
            <a:spLocks noChangeShapeType="1"/>
          </p:cNvSpPr>
          <p:nvPr/>
        </p:nvSpPr>
        <p:spPr bwMode="gray">
          <a:xfrm>
            <a:off x="5403850" y="2517775"/>
            <a:ext cx="0" cy="2216150"/>
          </a:xfrm>
          <a:prstGeom prst="line">
            <a:avLst/>
          </a:prstGeom>
          <a:noFill/>
          <a:ln w="9525">
            <a:solidFill>
              <a:srgbClr val="1C1C1C"/>
            </a:solidFill>
            <a:prstDash val="dash"/>
            <a:rou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ea"/>
              <a:ea typeface="+mn-ea"/>
              <a:cs typeface="+mn-cs"/>
            </a:endParaRPr>
          </a:p>
        </p:txBody>
      </p:sp>
      <p:sp>
        <p:nvSpPr>
          <p:cNvPr id="15" name="Freeform 9"/>
          <p:cNvSpPr/>
          <p:nvPr/>
        </p:nvSpPr>
        <p:spPr bwMode="gray">
          <a:xfrm>
            <a:off x="1301750" y="987425"/>
            <a:ext cx="6767513" cy="1624013"/>
          </a:xfrm>
          <a:custGeom>
            <a:avLst/>
            <a:gdLst>
              <a:gd name="T0" fmla="*/ 0 w 4371"/>
              <a:gd name="T1" fmla="*/ 2147483647 h 1066"/>
              <a:gd name="T2" fmla="*/ 2147483647 w 4371"/>
              <a:gd name="T3" fmla="*/ 2147483647 h 1066"/>
              <a:gd name="T4" fmla="*/ 2147483647 w 4371"/>
              <a:gd name="T5" fmla="*/ 2147483647 h 1066"/>
              <a:gd name="T6" fmla="*/ 2147483647 w 4371"/>
              <a:gd name="T7" fmla="*/ 2147483647 h 1066"/>
              <a:gd name="T8" fmla="*/ 2147483647 w 4371"/>
              <a:gd name="T9" fmla="*/ 2147483647 h 1066"/>
              <a:gd name="T10" fmla="*/ 2147483647 w 4371"/>
              <a:gd name="T11" fmla="*/ 2147483647 h 1066"/>
              <a:gd name="T12" fmla="*/ 2147483647 w 4371"/>
              <a:gd name="T13" fmla="*/ 0 h 1066"/>
              <a:gd name="T14" fmla="*/ 2147483647 w 4371"/>
              <a:gd name="T15" fmla="*/ 2147483647 h 1066"/>
              <a:gd name="T16" fmla="*/ 2147483647 w 4371"/>
              <a:gd name="T17" fmla="*/ 2147483647 h 1066"/>
              <a:gd name="T18" fmla="*/ 2147483647 w 4371"/>
              <a:gd name="T19" fmla="*/ 2147483647 h 1066"/>
              <a:gd name="T20" fmla="*/ 2147483647 w 4371"/>
              <a:gd name="T21" fmla="*/ 2147483647 h 1066"/>
              <a:gd name="T22" fmla="*/ 2147483647 w 4371"/>
              <a:gd name="T23" fmla="*/ 2147483647 h 1066"/>
              <a:gd name="T24" fmla="*/ 2147483647 w 4371"/>
              <a:gd name="T25" fmla="*/ 2147483647 h 1066"/>
              <a:gd name="T26" fmla="*/ 2147483647 w 4371"/>
              <a:gd name="T27" fmla="*/ 2147483647 h 1066"/>
              <a:gd name="T28" fmla="*/ 2147483647 w 4371"/>
              <a:gd name="T29" fmla="*/ 2147483647 h 1066"/>
              <a:gd name="T30" fmla="*/ 0 w 4371"/>
              <a:gd name="T31" fmla="*/ 2147483647 h 106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371"/>
              <a:gd name="T49" fmla="*/ 0 h 1066"/>
              <a:gd name="T50" fmla="*/ 4371 w 4371"/>
              <a:gd name="T51" fmla="*/ 1066 h 106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371" h="1066">
                <a:moveTo>
                  <a:pt x="0" y="845"/>
                </a:moveTo>
                <a:lnTo>
                  <a:pt x="1523" y="313"/>
                </a:lnTo>
                <a:lnTo>
                  <a:pt x="1610" y="617"/>
                </a:lnTo>
                <a:lnTo>
                  <a:pt x="2720" y="243"/>
                </a:lnTo>
                <a:lnTo>
                  <a:pt x="2784" y="538"/>
                </a:lnTo>
                <a:lnTo>
                  <a:pt x="3882" y="266"/>
                </a:lnTo>
                <a:lnTo>
                  <a:pt x="3795" y="0"/>
                </a:lnTo>
                <a:lnTo>
                  <a:pt x="4371" y="269"/>
                </a:lnTo>
                <a:lnTo>
                  <a:pt x="3961" y="832"/>
                </a:lnTo>
                <a:lnTo>
                  <a:pt x="3912" y="542"/>
                </a:lnTo>
                <a:lnTo>
                  <a:pt x="2594" y="921"/>
                </a:lnTo>
                <a:lnTo>
                  <a:pt x="2509" y="620"/>
                </a:lnTo>
                <a:lnTo>
                  <a:pt x="1344" y="968"/>
                </a:lnTo>
                <a:lnTo>
                  <a:pt x="1280" y="666"/>
                </a:lnTo>
                <a:lnTo>
                  <a:pt x="67" y="1066"/>
                </a:lnTo>
                <a:lnTo>
                  <a:pt x="0" y="845"/>
                </a:lnTo>
                <a:close/>
              </a:path>
            </a:pathLst>
          </a:custGeom>
          <a:solidFill>
            <a:schemeClr val="tx2"/>
          </a:solidFill>
          <a:ln>
            <a:noFill/>
          </a:ln>
          <a:effectLst/>
        </p:spPr>
        <p:style>
          <a:lnRef idx="3">
            <a:schemeClr val="lt1"/>
          </a:lnRef>
          <a:fillRef idx="1">
            <a:schemeClr val="accent2"/>
          </a:fillRef>
          <a:effectRef idx="1">
            <a:schemeClr val="accent2"/>
          </a:effectRef>
          <a:fontRef idx="minor">
            <a:schemeClr val="lt1"/>
          </a:fontRef>
        </p:style>
        <p:txBody>
          <a:bodyPr wrap="none" anchor="ctr">
            <a:flatTx/>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ea"/>
              <a:ea typeface="+mn-ea"/>
              <a:cs typeface="+mn-cs"/>
            </a:endParaRPr>
          </a:p>
        </p:txBody>
      </p:sp>
      <p:grpSp>
        <p:nvGrpSpPr>
          <p:cNvPr id="16" name="组合 15"/>
          <p:cNvGrpSpPr/>
          <p:nvPr/>
        </p:nvGrpSpPr>
        <p:grpSpPr>
          <a:xfrm>
            <a:off x="1403350" y="2444750"/>
            <a:ext cx="1835150" cy="1871663"/>
            <a:chOff x="1403648" y="2139702"/>
            <a:chExt cx="1834452" cy="1872208"/>
          </a:xfrm>
        </p:grpSpPr>
        <p:sp>
          <p:nvSpPr>
            <p:cNvPr id="18" name="Text Box 16"/>
            <p:cNvSpPr txBox="1">
              <a:spLocks noChangeArrowheads="1"/>
            </p:cNvSpPr>
            <p:nvPr/>
          </p:nvSpPr>
          <p:spPr bwMode="auto">
            <a:xfrm>
              <a:off x="1403648" y="2830466"/>
              <a:ext cx="1747173" cy="1181444"/>
            </a:xfrm>
            <a:prstGeom prst="rect">
              <a:avLst/>
            </a:prstGeom>
            <a:noFill/>
            <a:ln w="9525">
              <a:noFill/>
              <a:miter lim="800000"/>
            </a:ln>
            <a:effectLst/>
          </p:spPr>
          <p:txBody>
            <a:bodyPr>
              <a:spAutoFit/>
            </a:bodyPr>
            <a:lstStyle/>
            <a:p>
              <a:pPr marR="0" algn="just" defTabSz="914400" eaLnBrk="1" fontAlgn="auto" hangingPunct="1">
                <a:lnSpc>
                  <a:spcPct val="12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详写内容</a:t>
              </a:r>
              <a:r>
                <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a:t>
              </a: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19" name="文本框 76"/>
            <p:cNvSpPr>
              <a:spLocks noChangeArrowheads="1"/>
            </p:cNvSpPr>
            <p:nvPr/>
          </p:nvSpPr>
          <p:spPr bwMode="auto">
            <a:xfrm>
              <a:off x="2336743" y="2139702"/>
              <a:ext cx="901357" cy="622481"/>
            </a:xfrm>
            <a:prstGeom prst="rect">
              <a:avLst/>
            </a:prstGeom>
            <a:noFill/>
            <a:ln>
              <a:noFill/>
            </a:ln>
          </p:spPr>
          <p:txBody>
            <a:bodyPr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600" b="1" i="0" u="none" strike="noStrike" kern="1200" cap="none" spc="0" normalizeH="0" baseline="0" noProof="0" dirty="0">
                  <a:ln>
                    <a:noFill/>
                  </a:ln>
                  <a:solidFill>
                    <a:schemeClr val="tx2"/>
                  </a:solidFill>
                  <a:effectLst/>
                  <a:uLnTx/>
                  <a:uFillTx/>
                  <a:latin typeface="+mn-ea"/>
                  <a:ea typeface="+mn-ea"/>
                  <a:cs typeface="+mn-cs"/>
                </a:rPr>
                <a:t>01</a:t>
              </a:r>
              <a:endParaRPr kumimoji="0" lang="zh-CN" altLang="en-US" sz="3600" b="1" i="0" u="none" strike="noStrike" kern="1200" cap="none" spc="0" normalizeH="0" baseline="0" noProof="0" dirty="0">
                <a:ln>
                  <a:noFill/>
                </a:ln>
                <a:solidFill>
                  <a:schemeClr val="tx2"/>
                </a:solidFill>
                <a:effectLst/>
                <a:uLnTx/>
                <a:uFillTx/>
                <a:latin typeface="+mn-ea"/>
                <a:ea typeface="+mn-ea"/>
                <a:cs typeface="+mn-cs"/>
              </a:endParaRPr>
            </a:p>
          </p:txBody>
        </p:sp>
      </p:grpSp>
      <p:grpSp>
        <p:nvGrpSpPr>
          <p:cNvPr id="20" name="组合 19"/>
          <p:cNvGrpSpPr/>
          <p:nvPr/>
        </p:nvGrpSpPr>
        <p:grpSpPr>
          <a:xfrm>
            <a:off x="3565525" y="2444750"/>
            <a:ext cx="1760538" cy="1871663"/>
            <a:chOff x="3496294" y="2139702"/>
            <a:chExt cx="1829025" cy="1872208"/>
          </a:xfrm>
        </p:grpSpPr>
        <p:sp>
          <p:nvSpPr>
            <p:cNvPr id="22" name="Text Box 16"/>
            <p:cNvSpPr txBox="1">
              <a:spLocks noChangeArrowheads="1"/>
            </p:cNvSpPr>
            <p:nvPr/>
          </p:nvSpPr>
          <p:spPr bwMode="auto">
            <a:xfrm>
              <a:off x="3496294" y="2811411"/>
              <a:ext cx="1723473" cy="1200499"/>
            </a:xfrm>
            <a:prstGeom prst="rect">
              <a:avLst/>
            </a:prstGeom>
            <a:noFill/>
            <a:ln w="9525">
              <a:noFill/>
              <a:miter lim="800000"/>
            </a:ln>
            <a:effectLst/>
          </p:spPr>
          <p:txBody>
            <a:bodyPr>
              <a:spAutoFit/>
            </a:bodyPr>
            <a:lstStyle/>
            <a:p>
              <a:pPr marR="0" algn="just" defTabSz="914400" eaLnBrk="1" fontAlgn="auto" hangingPunct="1">
                <a:lnSpc>
                  <a:spcPct val="12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详写内容</a:t>
              </a:r>
              <a:r>
                <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a:t>
              </a: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23" name="文本框 76"/>
            <p:cNvSpPr>
              <a:spLocks noChangeArrowheads="1"/>
            </p:cNvSpPr>
            <p:nvPr/>
          </p:nvSpPr>
          <p:spPr bwMode="auto">
            <a:xfrm>
              <a:off x="4381945" y="2139702"/>
              <a:ext cx="943374" cy="622481"/>
            </a:xfrm>
            <a:prstGeom prst="rect">
              <a:avLst/>
            </a:prstGeom>
            <a:noFill/>
            <a:ln>
              <a:noFill/>
            </a:ln>
          </p:spPr>
          <p:txBody>
            <a:bodyPr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600" b="1" i="0" u="none" strike="noStrike" kern="1200" cap="none" spc="0" normalizeH="0" baseline="0" noProof="0" dirty="0">
                  <a:ln>
                    <a:noFill/>
                  </a:ln>
                  <a:solidFill>
                    <a:schemeClr val="tx2"/>
                  </a:solidFill>
                  <a:effectLst/>
                  <a:uLnTx/>
                  <a:uFillTx/>
                  <a:latin typeface="+mn-ea"/>
                  <a:ea typeface="+mn-ea"/>
                  <a:cs typeface="+mn-cs"/>
                </a:rPr>
                <a:t>02</a:t>
              </a:r>
              <a:endParaRPr kumimoji="0" lang="zh-CN" altLang="en-US" sz="3600" b="1" i="0" u="none" strike="noStrike" kern="1200" cap="none" spc="0" normalizeH="0" baseline="0" noProof="0" dirty="0">
                <a:ln>
                  <a:noFill/>
                </a:ln>
                <a:solidFill>
                  <a:schemeClr val="tx2"/>
                </a:solidFill>
                <a:effectLst/>
                <a:uLnTx/>
                <a:uFillTx/>
                <a:latin typeface="+mn-ea"/>
                <a:ea typeface="+mn-ea"/>
                <a:cs typeface="+mn-cs"/>
              </a:endParaRPr>
            </a:p>
          </p:txBody>
        </p:sp>
      </p:grpSp>
      <p:grpSp>
        <p:nvGrpSpPr>
          <p:cNvPr id="24" name="组合 23"/>
          <p:cNvGrpSpPr/>
          <p:nvPr/>
        </p:nvGrpSpPr>
        <p:grpSpPr>
          <a:xfrm>
            <a:off x="5651500" y="2444750"/>
            <a:ext cx="1825625" cy="2043113"/>
            <a:chOff x="5652120" y="2139702"/>
            <a:chExt cx="1825750" cy="2042705"/>
          </a:xfrm>
        </p:grpSpPr>
        <p:sp>
          <p:nvSpPr>
            <p:cNvPr id="26" name="Text Box 16"/>
            <p:cNvSpPr txBox="1">
              <a:spLocks noChangeArrowheads="1"/>
            </p:cNvSpPr>
            <p:nvPr/>
          </p:nvSpPr>
          <p:spPr bwMode="auto">
            <a:xfrm>
              <a:off x="5652120" y="2760291"/>
              <a:ext cx="1655876" cy="1422116"/>
            </a:xfrm>
            <a:prstGeom prst="rect">
              <a:avLst/>
            </a:prstGeom>
            <a:noFill/>
            <a:ln w="9525">
              <a:noFill/>
              <a:miter lim="800000"/>
            </a:ln>
            <a:effectLst/>
          </p:spPr>
          <p:txBody>
            <a:bodyPr>
              <a:spAutoFit/>
            </a:bodyPr>
            <a:lstStyle/>
            <a:p>
              <a:pPr marR="0" algn="just" defTabSz="914400" eaLnBrk="1" fontAlgn="auto" hangingPunct="1">
                <a:lnSpc>
                  <a:spcPct val="12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详写内容</a:t>
              </a:r>
              <a:r>
                <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a:t>
              </a: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27" name="文本框 76"/>
            <p:cNvSpPr>
              <a:spLocks noChangeArrowheads="1"/>
            </p:cNvSpPr>
            <p:nvPr/>
          </p:nvSpPr>
          <p:spPr bwMode="auto">
            <a:xfrm>
              <a:off x="6588809" y="2139702"/>
              <a:ext cx="889061" cy="623763"/>
            </a:xfrm>
            <a:prstGeom prst="rect">
              <a:avLst/>
            </a:prstGeom>
            <a:noFill/>
            <a:ln>
              <a:noFill/>
            </a:ln>
          </p:spPr>
          <p:txBody>
            <a:bodyPr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600" b="1" i="0" u="none" strike="noStrike" kern="1200" cap="none" spc="0" normalizeH="0" baseline="0" noProof="0" dirty="0">
                  <a:ln>
                    <a:noFill/>
                  </a:ln>
                  <a:solidFill>
                    <a:schemeClr val="tx2"/>
                  </a:solidFill>
                  <a:effectLst/>
                  <a:uLnTx/>
                  <a:uFillTx/>
                  <a:latin typeface="+mn-ea"/>
                  <a:ea typeface="+mn-ea"/>
                  <a:cs typeface="+mn-cs"/>
                </a:rPr>
                <a:t>03</a:t>
              </a:r>
              <a:endParaRPr kumimoji="0" lang="zh-CN" altLang="en-US" sz="3600" b="1" i="0" u="none" strike="noStrike" kern="1200" cap="none" spc="0" normalizeH="0" baseline="0" noProof="0" dirty="0">
                <a:ln>
                  <a:noFill/>
                </a:ln>
                <a:solidFill>
                  <a:schemeClr val="tx2"/>
                </a:solidFill>
                <a:effectLst/>
                <a:uLnTx/>
                <a:uFillTx/>
                <a:latin typeface="+mn-ea"/>
                <a:ea typeface="+mn-ea"/>
                <a:cs typeface="+mn-cs"/>
              </a:endParaRPr>
            </a:p>
          </p:txBody>
        </p:sp>
      </p:grpSp>
      <p:sp>
        <p:nvSpPr>
          <p:cNvPr id="30" name="TextBox 29"/>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000"/>
                                        <p:tgtEl>
                                          <p:spTgt spid="15"/>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up)">
                                      <p:cBhvr>
                                        <p:cTn id="20" dur="1000"/>
                                        <p:tgtEl>
                                          <p:spTgt spid="16"/>
                                        </p:tgtEl>
                                      </p:cBhvr>
                                    </p:animEffect>
                                  </p:childTnLst>
                                </p:cTn>
                              </p:par>
                              <p:par>
                                <p:cTn id="21" presetID="22" presetClass="entr" presetSubtype="1"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up)">
                                      <p:cBhvr>
                                        <p:cTn id="23" dur="1000"/>
                                        <p:tgtEl>
                                          <p:spTgt spid="20"/>
                                        </p:tgtEl>
                                      </p:cBhvr>
                                    </p:animEffect>
                                  </p:childTnLst>
                                </p:cTn>
                              </p:par>
                              <p:par>
                                <p:cTn id="24" presetID="22" presetClass="entr" presetSubtype="1"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up)">
                                      <p:cBhvr>
                                        <p:cTn id="26"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 name="TextBox 50"/>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
        <p:nvSpPr>
          <p:cNvPr id="52" name="Rectangle 13" descr="FD1DDF730CE4456e89755B07FE1653D0# #Rectangle 13"/>
          <p:cNvSpPr>
            <a:spLocks noChangeArrowheads="1"/>
          </p:cNvSpPr>
          <p:nvPr/>
        </p:nvSpPr>
        <p:spPr bwMode="auto">
          <a:xfrm>
            <a:off x="1401763" y="1717675"/>
            <a:ext cx="2378075" cy="646113"/>
          </a:xfrm>
          <a:prstGeom prst="rect">
            <a:avLst/>
          </a:prstGeom>
          <a:noFill/>
          <a:ln>
            <a:noFill/>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单击此处添加简短说明，</a:t>
            </a:r>
            <a:endParaRPr kumimoji="0" lang="en-US" altLang="zh-CN"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添加简短说明文字，</a:t>
            </a:r>
            <a:endParaRPr kumimoji="0" lang="en-US" altLang="zh-CN"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此项的</a:t>
            </a:r>
            <a:r>
              <a:rPr kumimoji="0" lang="zh-CN" altLang="en-US"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具体说明文字添加此处。</a:t>
            </a:r>
            <a:endParaRPr kumimoji="0" lang="en-US" altLang="zh-CN" sz="1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55" name="Rectangle 13" descr="FD1DDF730CE4456e89755B07FE1653D0# #Rectangle 13"/>
          <p:cNvSpPr>
            <a:spLocks noChangeArrowheads="1"/>
          </p:cNvSpPr>
          <p:nvPr/>
        </p:nvSpPr>
        <p:spPr bwMode="auto">
          <a:xfrm>
            <a:off x="1401763" y="3340100"/>
            <a:ext cx="2378075" cy="647700"/>
          </a:xfrm>
          <a:prstGeom prst="rect">
            <a:avLst/>
          </a:prstGeom>
          <a:noFill/>
          <a:ln>
            <a:noFill/>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单击此处添加简短说明，</a:t>
            </a:r>
            <a:endParaRPr kumimoji="0" lang="en-US" altLang="zh-CN"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添加简短说明文字，</a:t>
            </a:r>
            <a:endParaRPr kumimoji="0" lang="en-US" altLang="zh-CN"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此项的</a:t>
            </a:r>
            <a:r>
              <a:rPr kumimoji="0" lang="zh-CN" altLang="en-US"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具体说明文字添加此处。</a:t>
            </a:r>
            <a:endParaRPr kumimoji="0" lang="en-US" altLang="zh-CN" sz="1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56" name="TextBox 55"/>
          <p:cNvSpPr txBox="1"/>
          <p:nvPr/>
        </p:nvSpPr>
        <p:spPr>
          <a:xfrm>
            <a:off x="1403350" y="1362075"/>
            <a:ext cx="1620838" cy="306388"/>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zh-CN" altLang="en-US" sz="14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点击输入标题文本</a:t>
            </a:r>
            <a:endParaRPr kumimoji="0" lang="zh-CN" altLang="en-US" sz="14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57" name="TextBox 56"/>
          <p:cNvSpPr txBox="1"/>
          <p:nvPr/>
        </p:nvSpPr>
        <p:spPr>
          <a:xfrm>
            <a:off x="1403350" y="2995613"/>
            <a:ext cx="1620838" cy="307975"/>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zh-CN" altLang="en-US" sz="14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点击输入标题文本</a:t>
            </a:r>
            <a:endParaRPr kumimoji="0" lang="zh-CN" altLang="en-US" sz="14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58" name="Rectangle 13" descr="FD1DDF730CE4456e89755B07FE1653D0# #Rectangle 13"/>
          <p:cNvSpPr>
            <a:spLocks noChangeArrowheads="1"/>
          </p:cNvSpPr>
          <p:nvPr/>
        </p:nvSpPr>
        <p:spPr bwMode="auto">
          <a:xfrm>
            <a:off x="5578475" y="2527300"/>
            <a:ext cx="2378075" cy="646113"/>
          </a:xfrm>
          <a:prstGeom prst="rect">
            <a:avLst/>
          </a:prstGeom>
          <a:noFill/>
          <a:ln>
            <a:noFill/>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单击此处添加简短说明，</a:t>
            </a:r>
            <a:endParaRPr kumimoji="0" lang="en-US" altLang="zh-CN"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添加简短说明文字，</a:t>
            </a:r>
            <a:endParaRPr kumimoji="0" lang="en-US" altLang="zh-CN"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此项的</a:t>
            </a:r>
            <a:r>
              <a:rPr kumimoji="0" lang="zh-CN" altLang="en-US"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具体说明文字添加此处。</a:t>
            </a:r>
            <a:endParaRPr kumimoji="0" lang="en-US" altLang="zh-CN" sz="1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59" name="TextBox 58"/>
          <p:cNvSpPr txBox="1"/>
          <p:nvPr/>
        </p:nvSpPr>
        <p:spPr>
          <a:xfrm>
            <a:off x="6156325" y="2162175"/>
            <a:ext cx="1620838" cy="307975"/>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zh-CN" altLang="en-US" sz="14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点击输入标题文本</a:t>
            </a:r>
            <a:endParaRPr kumimoji="0" lang="zh-CN" altLang="en-US" sz="14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grpSp>
        <p:nvGrpSpPr>
          <p:cNvPr id="60" name="组合 59"/>
          <p:cNvGrpSpPr/>
          <p:nvPr/>
        </p:nvGrpSpPr>
        <p:grpSpPr>
          <a:xfrm>
            <a:off x="3463925" y="984250"/>
            <a:ext cx="1355725" cy="1355725"/>
            <a:chOff x="1369994" y="2067694"/>
            <a:chExt cx="1584176" cy="1584176"/>
          </a:xfrm>
        </p:grpSpPr>
        <p:sp>
          <p:nvSpPr>
            <p:cNvPr id="61" name="菱形 60"/>
            <p:cNvSpPr/>
            <p:nvPr/>
          </p:nvSpPr>
          <p:spPr>
            <a:xfrm>
              <a:off x="1369994" y="2067694"/>
              <a:ext cx="1584176" cy="1584176"/>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schemeClr val="bg1"/>
                </a:solidFill>
                <a:effectLst/>
                <a:uLnTx/>
                <a:uFillTx/>
                <a:latin typeface="+mn-lt"/>
                <a:ea typeface="+mn-ea"/>
                <a:cs typeface="+mn-cs"/>
              </a:endParaRPr>
            </a:p>
          </p:txBody>
        </p:sp>
        <p:sp>
          <p:nvSpPr>
            <p:cNvPr id="51222" name="TextBox 61"/>
            <p:cNvSpPr txBox="1"/>
            <p:nvPr/>
          </p:nvSpPr>
          <p:spPr>
            <a:xfrm flipH="1">
              <a:off x="1634258" y="2679842"/>
              <a:ext cx="1055648" cy="359881"/>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400" b="1" dirty="0">
                  <a:solidFill>
                    <a:schemeClr val="bg1"/>
                  </a:solidFill>
                </a:rPr>
                <a:t>输入文本</a:t>
              </a:r>
              <a:endParaRPr lang="zh-CN" altLang="en-US" sz="1400" b="1" dirty="0">
                <a:solidFill>
                  <a:schemeClr val="bg1"/>
                </a:solidFill>
              </a:endParaRPr>
            </a:p>
          </p:txBody>
        </p:sp>
      </p:grpSp>
      <p:grpSp>
        <p:nvGrpSpPr>
          <p:cNvPr id="63" name="组合 62"/>
          <p:cNvGrpSpPr/>
          <p:nvPr/>
        </p:nvGrpSpPr>
        <p:grpSpPr>
          <a:xfrm>
            <a:off x="4269495" y="1801489"/>
            <a:ext cx="1354818" cy="1354818"/>
            <a:chOff x="3029144" y="1491630"/>
            <a:chExt cx="1584176" cy="1584176"/>
          </a:xfrm>
          <a:solidFill>
            <a:schemeClr val="accent1">
              <a:lumMod val="75000"/>
            </a:schemeClr>
          </a:solidFill>
        </p:grpSpPr>
        <p:sp>
          <p:nvSpPr>
            <p:cNvPr id="64" name="菱形 63"/>
            <p:cNvSpPr/>
            <p:nvPr/>
          </p:nvSpPr>
          <p:spPr>
            <a:xfrm>
              <a:off x="3029144" y="1491630"/>
              <a:ext cx="1584176" cy="1584176"/>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schemeClr val="lt1"/>
                </a:solidFill>
                <a:effectLst/>
                <a:uLnTx/>
                <a:uFillTx/>
                <a:latin typeface="+mn-lt"/>
                <a:ea typeface="+mn-ea"/>
                <a:cs typeface="+mn-cs"/>
              </a:endParaRPr>
            </a:p>
          </p:txBody>
        </p:sp>
        <p:sp>
          <p:nvSpPr>
            <p:cNvPr id="65" name="TextBox 64"/>
            <p:cNvSpPr txBox="1"/>
            <p:nvPr/>
          </p:nvSpPr>
          <p:spPr>
            <a:xfrm flipH="1">
              <a:off x="3319581" y="2103778"/>
              <a:ext cx="1055648" cy="359881"/>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输入文本</a:t>
              </a:r>
              <a:endPar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grpSp>
        <p:nvGrpSpPr>
          <p:cNvPr id="66" name="组合 65"/>
          <p:cNvGrpSpPr/>
          <p:nvPr/>
        </p:nvGrpSpPr>
        <p:grpSpPr>
          <a:xfrm>
            <a:off x="3463925" y="2617788"/>
            <a:ext cx="1355725" cy="1355725"/>
            <a:chOff x="4577170" y="2067694"/>
            <a:chExt cx="1584176" cy="1584176"/>
          </a:xfrm>
        </p:grpSpPr>
        <p:sp>
          <p:nvSpPr>
            <p:cNvPr id="67" name="菱形 66"/>
            <p:cNvSpPr/>
            <p:nvPr/>
          </p:nvSpPr>
          <p:spPr>
            <a:xfrm>
              <a:off x="4577170" y="2067694"/>
              <a:ext cx="1584176" cy="1584176"/>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schemeClr val="lt1"/>
                </a:solidFill>
                <a:effectLst/>
                <a:uLnTx/>
                <a:uFillTx/>
                <a:latin typeface="+mn-lt"/>
                <a:ea typeface="+mn-ea"/>
                <a:cs typeface="+mn-cs"/>
              </a:endParaRPr>
            </a:p>
          </p:txBody>
        </p:sp>
        <p:sp>
          <p:nvSpPr>
            <p:cNvPr id="51220" name="TextBox 67"/>
            <p:cNvSpPr txBox="1"/>
            <p:nvPr/>
          </p:nvSpPr>
          <p:spPr>
            <a:xfrm flipH="1">
              <a:off x="4841434" y="2679842"/>
              <a:ext cx="1055648" cy="359881"/>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400" b="1" dirty="0">
                  <a:solidFill>
                    <a:schemeClr val="bg1"/>
                  </a:solidFill>
                </a:rPr>
                <a:t>输入文本</a:t>
              </a:r>
              <a:endParaRPr lang="zh-CN" altLang="en-US" sz="1400" b="1" dirty="0">
                <a:solidFill>
                  <a:schemeClr val="bg1"/>
                </a:solidFill>
              </a:endParaRPr>
            </a:p>
          </p:txBody>
        </p:sp>
      </p:grpSp>
      <p:grpSp>
        <p:nvGrpSpPr>
          <p:cNvPr id="69" name="组合 68"/>
          <p:cNvGrpSpPr/>
          <p:nvPr/>
        </p:nvGrpSpPr>
        <p:grpSpPr>
          <a:xfrm>
            <a:off x="4269495" y="3434775"/>
            <a:ext cx="1354818" cy="1354818"/>
            <a:chOff x="6145277" y="1491630"/>
            <a:chExt cx="1584176" cy="1584176"/>
          </a:xfrm>
          <a:solidFill>
            <a:schemeClr val="tx1">
              <a:lumMod val="50000"/>
              <a:lumOff val="50000"/>
            </a:schemeClr>
          </a:solidFill>
        </p:grpSpPr>
        <p:sp>
          <p:nvSpPr>
            <p:cNvPr id="70" name="菱形 69"/>
            <p:cNvSpPr/>
            <p:nvPr/>
          </p:nvSpPr>
          <p:spPr>
            <a:xfrm>
              <a:off x="6145277" y="1491630"/>
              <a:ext cx="1584176" cy="1584176"/>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schemeClr val="bg1"/>
                </a:solidFill>
                <a:effectLst/>
                <a:uLnTx/>
                <a:uFillTx/>
                <a:latin typeface="+mn-lt"/>
                <a:ea typeface="+mn-ea"/>
                <a:cs typeface="+mn-cs"/>
              </a:endParaRPr>
            </a:p>
          </p:txBody>
        </p:sp>
        <p:sp>
          <p:nvSpPr>
            <p:cNvPr id="71" name="TextBox 70"/>
            <p:cNvSpPr txBox="1"/>
            <p:nvPr/>
          </p:nvSpPr>
          <p:spPr>
            <a:xfrm flipH="1">
              <a:off x="6383367" y="2103778"/>
              <a:ext cx="1107998" cy="359881"/>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输入文本</a:t>
              </a:r>
              <a:endPar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cxnSp>
        <p:nvCxnSpPr>
          <p:cNvPr id="72" name="直接连接符 71"/>
          <p:cNvCxnSpPr>
            <a:stCxn id="61" idx="1"/>
          </p:cNvCxnSpPr>
          <p:nvPr/>
        </p:nvCxnSpPr>
        <p:spPr>
          <a:xfrm flipH="1">
            <a:off x="1258888" y="1662113"/>
            <a:ext cx="2205038" cy="0"/>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1258888" y="3295650"/>
            <a:ext cx="2205038" cy="0"/>
          </a:xfrm>
          <a:prstGeom prst="line">
            <a:avLst/>
          </a:prstGeom>
          <a:ln>
            <a:solidFill>
              <a:schemeClr val="accent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624513" y="2479675"/>
            <a:ext cx="2239963" cy="0"/>
          </a:xfrm>
          <a:prstGeom prst="line">
            <a:avLst/>
          </a:prstGeom>
          <a:ln>
            <a:solidFill>
              <a:schemeClr val="accent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70" idx="3"/>
          </p:cNvCxnSpPr>
          <p:nvPr/>
        </p:nvCxnSpPr>
        <p:spPr>
          <a:xfrm>
            <a:off x="5624513" y="4111625"/>
            <a:ext cx="2260600" cy="0"/>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76" name="Rectangle 13" descr="FD1DDF730CE4456e89755B07FE1653D0# #Rectangle 13"/>
          <p:cNvSpPr>
            <a:spLocks noChangeArrowheads="1"/>
          </p:cNvSpPr>
          <p:nvPr/>
        </p:nvSpPr>
        <p:spPr bwMode="auto">
          <a:xfrm>
            <a:off x="5578475" y="4157663"/>
            <a:ext cx="2378075" cy="646113"/>
          </a:xfrm>
          <a:prstGeom prst="rect">
            <a:avLst/>
          </a:prstGeom>
          <a:noFill/>
          <a:ln>
            <a:noFill/>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单击此处添加简短说明，</a:t>
            </a:r>
            <a:endParaRPr kumimoji="0" lang="en-US" altLang="zh-CN"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添加简短说明文字，</a:t>
            </a:r>
            <a:endParaRPr kumimoji="0" lang="en-US" altLang="zh-CN"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此项的具体说明文字添加此处。</a:t>
            </a:r>
            <a:endParaRPr kumimoji="0" lang="en-US" altLang="zh-CN" sz="1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77" name="TextBox 76"/>
          <p:cNvSpPr txBox="1"/>
          <p:nvPr/>
        </p:nvSpPr>
        <p:spPr>
          <a:xfrm>
            <a:off x="6156325" y="3792538"/>
            <a:ext cx="1620838" cy="307975"/>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zh-CN" altLang="en-US" sz="14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点击输入标题文本</a:t>
            </a:r>
            <a:endParaRPr kumimoji="0" lang="zh-CN" altLang="en-US" sz="1400" b="1"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wipe(right)">
                                      <p:cBhvr>
                                        <p:cTn id="12" dur="500"/>
                                        <p:tgtEl>
                                          <p:spTgt spid="72"/>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1000"/>
                                        <p:tgtEl>
                                          <p:spTgt spid="56"/>
                                        </p:tgtEl>
                                      </p:cBhvr>
                                    </p:animEffect>
                                    <p:anim calcmode="lin" valueType="num">
                                      <p:cBhvr>
                                        <p:cTn id="17" dur="1000" fill="hold"/>
                                        <p:tgtEl>
                                          <p:spTgt spid="56"/>
                                        </p:tgtEl>
                                        <p:attrNameLst>
                                          <p:attrName>ppt_x</p:attrName>
                                        </p:attrNameLst>
                                      </p:cBhvr>
                                      <p:tavLst>
                                        <p:tav tm="0">
                                          <p:val>
                                            <p:strVal val="#ppt_x"/>
                                          </p:val>
                                        </p:tav>
                                        <p:tav tm="100000">
                                          <p:val>
                                            <p:strVal val="#ppt_x"/>
                                          </p:val>
                                        </p:tav>
                                      </p:tavLst>
                                    </p:anim>
                                    <p:anim calcmode="lin" valueType="num">
                                      <p:cBhvr>
                                        <p:cTn id="18" dur="1000" fill="hold"/>
                                        <p:tgtEl>
                                          <p:spTgt spid="5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1000"/>
                                        <p:tgtEl>
                                          <p:spTgt spid="52"/>
                                        </p:tgtEl>
                                      </p:cBhvr>
                                    </p:animEffect>
                                    <p:anim calcmode="lin" valueType="num">
                                      <p:cBhvr>
                                        <p:cTn id="22" dur="1000" fill="hold"/>
                                        <p:tgtEl>
                                          <p:spTgt spid="52"/>
                                        </p:tgtEl>
                                        <p:attrNameLst>
                                          <p:attrName>ppt_x</p:attrName>
                                        </p:attrNameLst>
                                      </p:cBhvr>
                                      <p:tavLst>
                                        <p:tav tm="0">
                                          <p:val>
                                            <p:strVal val="#ppt_x"/>
                                          </p:val>
                                        </p:tav>
                                        <p:tav tm="100000">
                                          <p:val>
                                            <p:strVal val="#ppt_x"/>
                                          </p:val>
                                        </p:tav>
                                      </p:tavLst>
                                    </p:anim>
                                    <p:anim calcmode="lin" valueType="num">
                                      <p:cBhvr>
                                        <p:cTn id="23" dur="1000" fill="hold"/>
                                        <p:tgtEl>
                                          <p:spTgt spid="52"/>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500" fill="hold"/>
                                        <p:tgtEl>
                                          <p:spTgt spid="63"/>
                                        </p:tgtEl>
                                        <p:attrNameLst>
                                          <p:attrName>ppt_x</p:attrName>
                                        </p:attrNameLst>
                                      </p:cBhvr>
                                      <p:tavLst>
                                        <p:tav tm="0">
                                          <p:val>
                                            <p:strVal val="1+#ppt_w/2"/>
                                          </p:val>
                                        </p:tav>
                                        <p:tav tm="100000">
                                          <p:val>
                                            <p:strVal val="#ppt_x"/>
                                          </p:val>
                                        </p:tav>
                                      </p:tavLst>
                                    </p:anim>
                                    <p:anim calcmode="lin" valueType="num">
                                      <p:cBhvr additive="base">
                                        <p:cTn id="28" dur="500" fill="hold"/>
                                        <p:tgtEl>
                                          <p:spTgt spid="6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wipe(left)">
                                      <p:cBhvr>
                                        <p:cTn id="32" dur="500"/>
                                        <p:tgtEl>
                                          <p:spTgt spid="74"/>
                                        </p:tgtEl>
                                      </p:cBhvr>
                                    </p:animEffect>
                                  </p:childTnLst>
                                </p:cTn>
                              </p:par>
                            </p:childTnLst>
                          </p:cTn>
                        </p:par>
                        <p:par>
                          <p:cTn id="33" fill="hold">
                            <p:stCondLst>
                              <p:cond delay="3000"/>
                            </p:stCondLst>
                            <p:childTnLst>
                              <p:par>
                                <p:cTn id="34" presetID="47" presetClass="entr" presetSubtype="0" fill="hold" grpId="0" nodeType="after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fade">
                                      <p:cBhvr>
                                        <p:cTn id="36" dur="1000"/>
                                        <p:tgtEl>
                                          <p:spTgt spid="59"/>
                                        </p:tgtEl>
                                      </p:cBhvr>
                                    </p:animEffect>
                                    <p:anim calcmode="lin" valueType="num">
                                      <p:cBhvr>
                                        <p:cTn id="37" dur="1000" fill="hold"/>
                                        <p:tgtEl>
                                          <p:spTgt spid="59"/>
                                        </p:tgtEl>
                                        <p:attrNameLst>
                                          <p:attrName>ppt_x</p:attrName>
                                        </p:attrNameLst>
                                      </p:cBhvr>
                                      <p:tavLst>
                                        <p:tav tm="0">
                                          <p:val>
                                            <p:strVal val="#ppt_x"/>
                                          </p:val>
                                        </p:tav>
                                        <p:tav tm="100000">
                                          <p:val>
                                            <p:strVal val="#ppt_x"/>
                                          </p:val>
                                        </p:tav>
                                      </p:tavLst>
                                    </p:anim>
                                    <p:anim calcmode="lin" valueType="num">
                                      <p:cBhvr>
                                        <p:cTn id="38" dur="1000" fill="hold"/>
                                        <p:tgtEl>
                                          <p:spTgt spid="5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1000"/>
                                        <p:tgtEl>
                                          <p:spTgt spid="58"/>
                                        </p:tgtEl>
                                      </p:cBhvr>
                                    </p:animEffect>
                                    <p:anim calcmode="lin" valueType="num">
                                      <p:cBhvr>
                                        <p:cTn id="42" dur="1000" fill="hold"/>
                                        <p:tgtEl>
                                          <p:spTgt spid="58"/>
                                        </p:tgtEl>
                                        <p:attrNameLst>
                                          <p:attrName>ppt_x</p:attrName>
                                        </p:attrNameLst>
                                      </p:cBhvr>
                                      <p:tavLst>
                                        <p:tav tm="0">
                                          <p:val>
                                            <p:strVal val="#ppt_x"/>
                                          </p:val>
                                        </p:tav>
                                        <p:tav tm="100000">
                                          <p:val>
                                            <p:strVal val="#ppt_x"/>
                                          </p:val>
                                        </p:tav>
                                      </p:tavLst>
                                    </p:anim>
                                    <p:anim calcmode="lin" valueType="num">
                                      <p:cBhvr>
                                        <p:cTn id="43" dur="1000" fill="hold"/>
                                        <p:tgtEl>
                                          <p:spTgt spid="58"/>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 calcmode="lin" valueType="num">
                                      <p:cBhvr additive="base">
                                        <p:cTn id="47" dur="500" fill="hold"/>
                                        <p:tgtEl>
                                          <p:spTgt spid="66"/>
                                        </p:tgtEl>
                                        <p:attrNameLst>
                                          <p:attrName>ppt_x</p:attrName>
                                        </p:attrNameLst>
                                      </p:cBhvr>
                                      <p:tavLst>
                                        <p:tav tm="0">
                                          <p:val>
                                            <p:strVal val="0-#ppt_w/2"/>
                                          </p:val>
                                        </p:tav>
                                        <p:tav tm="100000">
                                          <p:val>
                                            <p:strVal val="#ppt_x"/>
                                          </p:val>
                                        </p:tav>
                                      </p:tavLst>
                                    </p:anim>
                                    <p:anim calcmode="lin" valueType="num">
                                      <p:cBhvr additive="base">
                                        <p:cTn id="48" dur="500" fill="hold"/>
                                        <p:tgtEl>
                                          <p:spTgt spid="66"/>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2" presetClass="entr" presetSubtype="2" fill="hold" nodeType="afterEffect">
                                  <p:stCondLst>
                                    <p:cond delay="0"/>
                                  </p:stCondLst>
                                  <p:childTnLst>
                                    <p:set>
                                      <p:cBhvr>
                                        <p:cTn id="51" dur="1" fill="hold">
                                          <p:stCondLst>
                                            <p:cond delay="0"/>
                                          </p:stCondLst>
                                        </p:cTn>
                                        <p:tgtEl>
                                          <p:spTgt spid="73"/>
                                        </p:tgtEl>
                                        <p:attrNameLst>
                                          <p:attrName>style.visibility</p:attrName>
                                        </p:attrNameLst>
                                      </p:cBhvr>
                                      <p:to>
                                        <p:strVal val="visible"/>
                                      </p:to>
                                    </p:set>
                                    <p:animEffect transition="in" filter="wipe(right)">
                                      <p:cBhvr>
                                        <p:cTn id="52" dur="500"/>
                                        <p:tgtEl>
                                          <p:spTgt spid="73"/>
                                        </p:tgtEl>
                                      </p:cBhvr>
                                    </p:animEffect>
                                  </p:childTnLst>
                                </p:cTn>
                              </p:par>
                            </p:childTnLst>
                          </p:cTn>
                        </p:par>
                        <p:par>
                          <p:cTn id="53" fill="hold">
                            <p:stCondLst>
                              <p:cond delay="5000"/>
                            </p:stCondLst>
                            <p:childTnLst>
                              <p:par>
                                <p:cTn id="54" presetID="47" presetClass="entr" presetSubtype="0"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fade">
                                      <p:cBhvr>
                                        <p:cTn id="56" dur="1000"/>
                                        <p:tgtEl>
                                          <p:spTgt spid="57"/>
                                        </p:tgtEl>
                                      </p:cBhvr>
                                    </p:animEffect>
                                    <p:anim calcmode="lin" valueType="num">
                                      <p:cBhvr>
                                        <p:cTn id="57" dur="1000" fill="hold"/>
                                        <p:tgtEl>
                                          <p:spTgt spid="57"/>
                                        </p:tgtEl>
                                        <p:attrNameLst>
                                          <p:attrName>ppt_x</p:attrName>
                                        </p:attrNameLst>
                                      </p:cBhvr>
                                      <p:tavLst>
                                        <p:tav tm="0">
                                          <p:val>
                                            <p:strVal val="#ppt_x"/>
                                          </p:val>
                                        </p:tav>
                                        <p:tav tm="100000">
                                          <p:val>
                                            <p:strVal val="#ppt_x"/>
                                          </p:val>
                                        </p:tav>
                                      </p:tavLst>
                                    </p:anim>
                                    <p:anim calcmode="lin" valueType="num">
                                      <p:cBhvr>
                                        <p:cTn id="58" dur="1000" fill="hold"/>
                                        <p:tgtEl>
                                          <p:spTgt spid="5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fade">
                                      <p:cBhvr>
                                        <p:cTn id="61" dur="1000"/>
                                        <p:tgtEl>
                                          <p:spTgt spid="55"/>
                                        </p:tgtEl>
                                      </p:cBhvr>
                                    </p:animEffect>
                                    <p:anim calcmode="lin" valueType="num">
                                      <p:cBhvr>
                                        <p:cTn id="62" dur="1000" fill="hold"/>
                                        <p:tgtEl>
                                          <p:spTgt spid="55"/>
                                        </p:tgtEl>
                                        <p:attrNameLst>
                                          <p:attrName>ppt_x</p:attrName>
                                        </p:attrNameLst>
                                      </p:cBhvr>
                                      <p:tavLst>
                                        <p:tav tm="0">
                                          <p:val>
                                            <p:strVal val="#ppt_x"/>
                                          </p:val>
                                        </p:tav>
                                        <p:tav tm="100000">
                                          <p:val>
                                            <p:strVal val="#ppt_x"/>
                                          </p:val>
                                        </p:tav>
                                      </p:tavLst>
                                    </p:anim>
                                    <p:anim calcmode="lin" valueType="num">
                                      <p:cBhvr>
                                        <p:cTn id="63" dur="1000" fill="hold"/>
                                        <p:tgtEl>
                                          <p:spTgt spid="55"/>
                                        </p:tgtEl>
                                        <p:attrNameLst>
                                          <p:attrName>ppt_y</p:attrName>
                                        </p:attrNameLst>
                                      </p:cBhvr>
                                      <p:tavLst>
                                        <p:tav tm="0">
                                          <p:val>
                                            <p:strVal val="#ppt_y+.1"/>
                                          </p:val>
                                        </p:tav>
                                        <p:tav tm="100000">
                                          <p:val>
                                            <p:strVal val="#ppt_y"/>
                                          </p:val>
                                        </p:tav>
                                      </p:tavLst>
                                    </p:anim>
                                  </p:childTnLst>
                                </p:cTn>
                              </p:par>
                            </p:childTnLst>
                          </p:cTn>
                        </p:par>
                        <p:par>
                          <p:cTn id="64" fill="hold">
                            <p:stCondLst>
                              <p:cond delay="6000"/>
                            </p:stCondLst>
                            <p:childTnLst>
                              <p:par>
                                <p:cTn id="65" presetID="2" presetClass="entr" presetSubtype="2" fill="hold" nodeType="afterEffect">
                                  <p:stCondLst>
                                    <p:cond delay="0"/>
                                  </p:stCondLst>
                                  <p:childTnLst>
                                    <p:set>
                                      <p:cBhvr>
                                        <p:cTn id="66" dur="1" fill="hold">
                                          <p:stCondLst>
                                            <p:cond delay="0"/>
                                          </p:stCondLst>
                                        </p:cTn>
                                        <p:tgtEl>
                                          <p:spTgt spid="69"/>
                                        </p:tgtEl>
                                        <p:attrNameLst>
                                          <p:attrName>style.visibility</p:attrName>
                                        </p:attrNameLst>
                                      </p:cBhvr>
                                      <p:to>
                                        <p:strVal val="visible"/>
                                      </p:to>
                                    </p:set>
                                    <p:anim calcmode="lin" valueType="num">
                                      <p:cBhvr additive="base">
                                        <p:cTn id="67" dur="500" fill="hold"/>
                                        <p:tgtEl>
                                          <p:spTgt spid="69"/>
                                        </p:tgtEl>
                                        <p:attrNameLst>
                                          <p:attrName>ppt_x</p:attrName>
                                        </p:attrNameLst>
                                      </p:cBhvr>
                                      <p:tavLst>
                                        <p:tav tm="0">
                                          <p:val>
                                            <p:strVal val="1+#ppt_w/2"/>
                                          </p:val>
                                        </p:tav>
                                        <p:tav tm="100000">
                                          <p:val>
                                            <p:strVal val="#ppt_x"/>
                                          </p:val>
                                        </p:tav>
                                      </p:tavLst>
                                    </p:anim>
                                    <p:anim calcmode="lin" valueType="num">
                                      <p:cBhvr additive="base">
                                        <p:cTn id="68" dur="500" fill="hold"/>
                                        <p:tgtEl>
                                          <p:spTgt spid="69"/>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2" presetClass="entr" presetSubtype="8" fill="hold" nodeType="after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wipe(left)">
                                      <p:cBhvr>
                                        <p:cTn id="72" dur="500"/>
                                        <p:tgtEl>
                                          <p:spTgt spid="75"/>
                                        </p:tgtEl>
                                      </p:cBhvr>
                                    </p:animEffect>
                                  </p:childTnLst>
                                </p:cTn>
                              </p:par>
                            </p:childTnLst>
                          </p:cTn>
                        </p:par>
                        <p:par>
                          <p:cTn id="73" fill="hold">
                            <p:stCondLst>
                              <p:cond delay="7000"/>
                            </p:stCondLst>
                            <p:childTnLst>
                              <p:par>
                                <p:cTn id="74" presetID="47" presetClass="entr" presetSubtype="0" fill="hold" grpId="0" nodeType="afterEffect">
                                  <p:stCondLst>
                                    <p:cond delay="0"/>
                                  </p:stCondLst>
                                  <p:childTnLst>
                                    <p:set>
                                      <p:cBhvr>
                                        <p:cTn id="75" dur="1" fill="hold">
                                          <p:stCondLst>
                                            <p:cond delay="0"/>
                                          </p:stCondLst>
                                        </p:cTn>
                                        <p:tgtEl>
                                          <p:spTgt spid="77"/>
                                        </p:tgtEl>
                                        <p:attrNameLst>
                                          <p:attrName>style.visibility</p:attrName>
                                        </p:attrNameLst>
                                      </p:cBhvr>
                                      <p:to>
                                        <p:strVal val="visible"/>
                                      </p:to>
                                    </p:set>
                                    <p:animEffect transition="in" filter="fade">
                                      <p:cBhvr>
                                        <p:cTn id="76" dur="1000"/>
                                        <p:tgtEl>
                                          <p:spTgt spid="77"/>
                                        </p:tgtEl>
                                      </p:cBhvr>
                                    </p:animEffect>
                                    <p:anim calcmode="lin" valueType="num">
                                      <p:cBhvr>
                                        <p:cTn id="77" dur="1000" fill="hold"/>
                                        <p:tgtEl>
                                          <p:spTgt spid="77"/>
                                        </p:tgtEl>
                                        <p:attrNameLst>
                                          <p:attrName>ppt_x</p:attrName>
                                        </p:attrNameLst>
                                      </p:cBhvr>
                                      <p:tavLst>
                                        <p:tav tm="0">
                                          <p:val>
                                            <p:strVal val="#ppt_x"/>
                                          </p:val>
                                        </p:tav>
                                        <p:tav tm="100000">
                                          <p:val>
                                            <p:strVal val="#ppt_x"/>
                                          </p:val>
                                        </p:tav>
                                      </p:tavLst>
                                    </p:anim>
                                    <p:anim calcmode="lin" valueType="num">
                                      <p:cBhvr>
                                        <p:cTn id="78" dur="1000" fill="hold"/>
                                        <p:tgtEl>
                                          <p:spTgt spid="77"/>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6"/>
                                        </p:tgtEl>
                                        <p:attrNameLst>
                                          <p:attrName>style.visibility</p:attrName>
                                        </p:attrNameLst>
                                      </p:cBhvr>
                                      <p:to>
                                        <p:strVal val="visible"/>
                                      </p:to>
                                    </p:set>
                                    <p:animEffect transition="in" filter="fade">
                                      <p:cBhvr>
                                        <p:cTn id="81" dur="1000"/>
                                        <p:tgtEl>
                                          <p:spTgt spid="76"/>
                                        </p:tgtEl>
                                      </p:cBhvr>
                                    </p:animEffect>
                                    <p:anim calcmode="lin" valueType="num">
                                      <p:cBhvr>
                                        <p:cTn id="82" dur="1000" fill="hold"/>
                                        <p:tgtEl>
                                          <p:spTgt spid="76"/>
                                        </p:tgtEl>
                                        <p:attrNameLst>
                                          <p:attrName>ppt_x</p:attrName>
                                        </p:attrNameLst>
                                      </p:cBhvr>
                                      <p:tavLst>
                                        <p:tav tm="0">
                                          <p:val>
                                            <p:strVal val="#ppt_x"/>
                                          </p:val>
                                        </p:tav>
                                        <p:tav tm="100000">
                                          <p:val>
                                            <p:strVal val="#ppt_x"/>
                                          </p:val>
                                        </p:tav>
                                      </p:tavLst>
                                    </p:anim>
                                    <p:anim calcmode="lin" valueType="num">
                                      <p:cBhvr>
                                        <p:cTn id="83"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5" grpId="0"/>
      <p:bldP spid="56" grpId="0"/>
      <p:bldP spid="57" grpId="0"/>
      <p:bldP spid="58" grpId="0"/>
      <p:bldP spid="59" grpId="0"/>
      <p:bldP spid="76" grpId="0"/>
      <p:bldP spid="7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TextBox 11"/>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
        <p:nvSpPr>
          <p:cNvPr id="9" name="流程图: 数据 8"/>
          <p:cNvSpPr/>
          <p:nvPr/>
        </p:nvSpPr>
        <p:spPr>
          <a:xfrm rot="16200000" flipH="1">
            <a:off x="989806" y="1385094"/>
            <a:ext cx="504825" cy="198438"/>
          </a:xfrm>
          <a:prstGeom prst="flowChartInputOutpu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圆角矩形 9"/>
          <p:cNvSpPr/>
          <p:nvPr/>
        </p:nvSpPr>
        <p:spPr>
          <a:xfrm>
            <a:off x="1287463" y="1058863"/>
            <a:ext cx="3024188" cy="3600450"/>
          </a:xfrm>
          <a:prstGeom prst="roundRect">
            <a:avLst>
              <a:gd name="adj" fmla="val 6769"/>
            </a:avLst>
          </a:prstGeom>
          <a:solidFill>
            <a:schemeClr val="bg2"/>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五边形 10"/>
          <p:cNvSpPr/>
          <p:nvPr/>
        </p:nvSpPr>
        <p:spPr>
          <a:xfrm>
            <a:off x="1143000" y="1339850"/>
            <a:ext cx="2584450" cy="396875"/>
          </a:xfrm>
          <a:prstGeom prst="homePlate">
            <a:avLst>
              <a:gd name="adj" fmla="val 33465"/>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TextBox 12"/>
          <p:cNvSpPr txBox="1"/>
          <p:nvPr/>
        </p:nvSpPr>
        <p:spPr>
          <a:xfrm>
            <a:off x="1574800" y="1995488"/>
            <a:ext cx="2520950" cy="666750"/>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ts val="1300"/>
              </a:lnSpc>
              <a:spcBef>
                <a:spcPct val="0"/>
              </a:spcBef>
              <a:buNone/>
            </a:pPr>
            <a:r>
              <a:rPr lang="zh-CN" altLang="en-US" sz="1200" b="1" dirty="0">
                <a:solidFill>
                  <a:srgbClr val="FFFFFF"/>
                </a:solidFill>
              </a:rPr>
              <a:t>观点一：</a:t>
            </a:r>
            <a:r>
              <a:rPr lang="zh-CN" altLang="en-US" sz="1200" dirty="0">
                <a:solidFill>
                  <a:srgbClr val="FFFFFF"/>
                </a:solidFill>
              </a:rPr>
              <a:t>详写内容</a:t>
            </a:r>
            <a:r>
              <a:rPr lang="en-US" altLang="zh-CN" sz="1200" dirty="0">
                <a:solidFill>
                  <a:srgbClr val="FFFFFF"/>
                </a:solidFill>
              </a:rPr>
              <a:t>……</a:t>
            </a:r>
            <a:r>
              <a:rPr lang="zh-CN" altLang="en-US" sz="1200" dirty="0">
                <a:solidFill>
                  <a:srgbClr val="FFFFFF"/>
                </a:solidFill>
              </a:rPr>
              <a:t>点击输入本栏的具体文字，简明扼要的说明分项内容，此为概念图解，请根据您的具体内容酌情修改。</a:t>
            </a:r>
            <a:endParaRPr lang="en-US" altLang="zh-CN" sz="1200" dirty="0">
              <a:solidFill>
                <a:srgbClr val="FFFFFF"/>
              </a:solidFill>
            </a:endParaRPr>
          </a:p>
        </p:txBody>
      </p:sp>
      <p:sp>
        <p:nvSpPr>
          <p:cNvPr id="14" name="TextBox 13"/>
          <p:cNvSpPr txBox="1"/>
          <p:nvPr/>
        </p:nvSpPr>
        <p:spPr>
          <a:xfrm>
            <a:off x="1508125" y="1406525"/>
            <a:ext cx="1698625" cy="246063"/>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dirty="0">
                <a:solidFill>
                  <a:srgbClr val="FFFFFF"/>
                </a:solidFill>
              </a:rPr>
              <a:t>添加标题内容</a:t>
            </a:r>
            <a:endParaRPr lang="zh-CN" altLang="en-US" sz="1600" dirty="0">
              <a:solidFill>
                <a:srgbClr val="FFFFFF"/>
              </a:solidFill>
            </a:endParaRPr>
          </a:p>
        </p:txBody>
      </p:sp>
      <p:sp>
        <p:nvSpPr>
          <p:cNvPr id="15" name="TextBox 14"/>
          <p:cNvSpPr txBox="1"/>
          <p:nvPr/>
        </p:nvSpPr>
        <p:spPr>
          <a:xfrm>
            <a:off x="1574800" y="2841625"/>
            <a:ext cx="2520950" cy="666750"/>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ts val="1300"/>
              </a:lnSpc>
              <a:spcBef>
                <a:spcPct val="0"/>
              </a:spcBef>
              <a:buNone/>
            </a:pPr>
            <a:r>
              <a:rPr lang="zh-CN" altLang="en-US" sz="1200" b="1" dirty="0">
                <a:solidFill>
                  <a:srgbClr val="FFFFFF"/>
                </a:solidFill>
              </a:rPr>
              <a:t>观点二：</a:t>
            </a:r>
            <a:r>
              <a:rPr lang="zh-CN" altLang="en-US" sz="1200" dirty="0">
                <a:solidFill>
                  <a:srgbClr val="FFFFFF"/>
                </a:solidFill>
              </a:rPr>
              <a:t>详写内容</a:t>
            </a:r>
            <a:r>
              <a:rPr lang="en-US" altLang="zh-CN" sz="1200" dirty="0">
                <a:solidFill>
                  <a:srgbClr val="FFFFFF"/>
                </a:solidFill>
              </a:rPr>
              <a:t>……</a:t>
            </a:r>
            <a:r>
              <a:rPr lang="zh-CN" altLang="en-US" sz="1200" dirty="0">
                <a:solidFill>
                  <a:srgbClr val="FFFFFF"/>
                </a:solidFill>
              </a:rPr>
              <a:t>点击输入本栏的具体文字，简明扼要的说明分项内容，此为概念图解，请根据您的具体内容酌情修改。</a:t>
            </a:r>
            <a:endParaRPr lang="en-US" altLang="zh-CN" sz="1200" dirty="0">
              <a:solidFill>
                <a:srgbClr val="FFFFFF"/>
              </a:solidFill>
            </a:endParaRPr>
          </a:p>
        </p:txBody>
      </p:sp>
      <p:sp>
        <p:nvSpPr>
          <p:cNvPr id="16" name="TextBox 15"/>
          <p:cNvSpPr txBox="1"/>
          <p:nvPr/>
        </p:nvSpPr>
        <p:spPr>
          <a:xfrm>
            <a:off x="1574800" y="3705225"/>
            <a:ext cx="2520950" cy="666750"/>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ts val="1300"/>
              </a:lnSpc>
              <a:spcBef>
                <a:spcPct val="0"/>
              </a:spcBef>
              <a:buNone/>
            </a:pPr>
            <a:r>
              <a:rPr lang="zh-CN" altLang="en-US" sz="1200" b="1" dirty="0">
                <a:solidFill>
                  <a:srgbClr val="FFFFFF"/>
                </a:solidFill>
              </a:rPr>
              <a:t>观点三：</a:t>
            </a:r>
            <a:r>
              <a:rPr lang="zh-CN" altLang="en-US" sz="1200" dirty="0">
                <a:solidFill>
                  <a:srgbClr val="FFFFFF"/>
                </a:solidFill>
              </a:rPr>
              <a:t>详写内容</a:t>
            </a:r>
            <a:r>
              <a:rPr lang="en-US" altLang="zh-CN" sz="1200" dirty="0">
                <a:solidFill>
                  <a:srgbClr val="FFFFFF"/>
                </a:solidFill>
              </a:rPr>
              <a:t>……</a:t>
            </a:r>
            <a:r>
              <a:rPr lang="zh-CN" altLang="en-US" sz="1200" dirty="0">
                <a:solidFill>
                  <a:srgbClr val="FFFFFF"/>
                </a:solidFill>
              </a:rPr>
              <a:t>点击输入本栏的具体文字，简明扼要的说明分项内容，此为概念图解，请根据您的具体内容酌情修改。</a:t>
            </a:r>
            <a:endParaRPr lang="en-US" altLang="zh-CN" sz="1200" dirty="0">
              <a:solidFill>
                <a:srgbClr val="FFFFFF"/>
              </a:solidFill>
            </a:endParaRPr>
          </a:p>
        </p:txBody>
      </p:sp>
      <p:sp>
        <p:nvSpPr>
          <p:cNvPr id="24" name="流程图: 数据 23"/>
          <p:cNvSpPr/>
          <p:nvPr/>
        </p:nvSpPr>
        <p:spPr>
          <a:xfrm rot="16200000" flipH="1">
            <a:off x="4662488" y="1384300"/>
            <a:ext cx="504825" cy="200025"/>
          </a:xfrm>
          <a:prstGeom prst="flowChartInputOut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5" name="圆角矩形 24"/>
          <p:cNvSpPr/>
          <p:nvPr/>
        </p:nvSpPr>
        <p:spPr>
          <a:xfrm>
            <a:off x="4959350" y="1058863"/>
            <a:ext cx="3024188" cy="3600450"/>
          </a:xfrm>
          <a:prstGeom prst="roundRect">
            <a:avLst>
              <a:gd name="adj" fmla="val 6769"/>
            </a:avLst>
          </a:prstGeom>
          <a:solidFill>
            <a:schemeClr val="bg2"/>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6" name="五边形 25"/>
          <p:cNvSpPr/>
          <p:nvPr/>
        </p:nvSpPr>
        <p:spPr>
          <a:xfrm>
            <a:off x="4814888" y="1339850"/>
            <a:ext cx="2584450" cy="396875"/>
          </a:xfrm>
          <a:prstGeom prst="homePlate">
            <a:avLst>
              <a:gd name="adj" fmla="val 33465"/>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TextBox 26"/>
          <p:cNvSpPr txBox="1"/>
          <p:nvPr/>
        </p:nvSpPr>
        <p:spPr>
          <a:xfrm>
            <a:off x="5246688" y="1995488"/>
            <a:ext cx="2520950" cy="666750"/>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ts val="1300"/>
              </a:lnSpc>
              <a:spcBef>
                <a:spcPct val="0"/>
              </a:spcBef>
              <a:buNone/>
            </a:pPr>
            <a:r>
              <a:rPr lang="zh-CN" altLang="en-US" sz="1200" b="1" dirty="0">
                <a:solidFill>
                  <a:srgbClr val="FFFFFF"/>
                </a:solidFill>
              </a:rPr>
              <a:t>结论一：</a:t>
            </a:r>
            <a:r>
              <a:rPr lang="zh-CN" altLang="en-US" sz="1200" dirty="0">
                <a:solidFill>
                  <a:srgbClr val="FFFFFF"/>
                </a:solidFill>
              </a:rPr>
              <a:t>详写内容</a:t>
            </a:r>
            <a:r>
              <a:rPr lang="en-US" altLang="zh-CN" sz="1200" dirty="0">
                <a:solidFill>
                  <a:srgbClr val="FFFFFF"/>
                </a:solidFill>
              </a:rPr>
              <a:t>……</a:t>
            </a:r>
            <a:r>
              <a:rPr lang="zh-CN" altLang="en-US" sz="1200" dirty="0">
                <a:solidFill>
                  <a:srgbClr val="FFFFFF"/>
                </a:solidFill>
              </a:rPr>
              <a:t>点击输入本栏的具体文字，简明扼要的说明分项内容，此为概念图解，请根据您的具体内容酌情修改。</a:t>
            </a:r>
            <a:endParaRPr lang="en-US" altLang="zh-CN" sz="1200" dirty="0">
              <a:solidFill>
                <a:srgbClr val="FFFFFF"/>
              </a:solidFill>
            </a:endParaRPr>
          </a:p>
        </p:txBody>
      </p:sp>
      <p:sp>
        <p:nvSpPr>
          <p:cNvPr id="28" name="TextBox 27"/>
          <p:cNvSpPr txBox="1"/>
          <p:nvPr/>
        </p:nvSpPr>
        <p:spPr>
          <a:xfrm>
            <a:off x="5180013" y="1406525"/>
            <a:ext cx="1698625" cy="246063"/>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dirty="0">
                <a:solidFill>
                  <a:srgbClr val="FFFFFF"/>
                </a:solidFill>
              </a:rPr>
              <a:t>添加标题内容</a:t>
            </a:r>
            <a:endParaRPr lang="zh-CN" altLang="en-US" sz="1600" dirty="0">
              <a:solidFill>
                <a:srgbClr val="FFFFFF"/>
              </a:solidFill>
            </a:endParaRPr>
          </a:p>
        </p:txBody>
      </p:sp>
      <p:sp>
        <p:nvSpPr>
          <p:cNvPr id="29" name="TextBox 28"/>
          <p:cNvSpPr txBox="1"/>
          <p:nvPr/>
        </p:nvSpPr>
        <p:spPr>
          <a:xfrm>
            <a:off x="5246688" y="2841625"/>
            <a:ext cx="2520950" cy="666750"/>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ts val="1300"/>
              </a:lnSpc>
              <a:spcBef>
                <a:spcPct val="0"/>
              </a:spcBef>
              <a:buNone/>
            </a:pPr>
            <a:r>
              <a:rPr lang="zh-CN" altLang="en-US" sz="1200" b="1" dirty="0">
                <a:solidFill>
                  <a:srgbClr val="FFFFFF"/>
                </a:solidFill>
              </a:rPr>
              <a:t>结论二：</a:t>
            </a:r>
            <a:r>
              <a:rPr lang="zh-CN" altLang="en-US" sz="1200" dirty="0">
                <a:solidFill>
                  <a:srgbClr val="FFFFFF"/>
                </a:solidFill>
              </a:rPr>
              <a:t>详写内容</a:t>
            </a:r>
            <a:r>
              <a:rPr lang="en-US" altLang="zh-CN" sz="1200" dirty="0">
                <a:solidFill>
                  <a:srgbClr val="FFFFFF"/>
                </a:solidFill>
              </a:rPr>
              <a:t>……</a:t>
            </a:r>
            <a:r>
              <a:rPr lang="zh-CN" altLang="en-US" sz="1200" dirty="0">
                <a:solidFill>
                  <a:srgbClr val="FFFFFF"/>
                </a:solidFill>
              </a:rPr>
              <a:t>点击输入本栏的具体文字，简明扼要的说明分项内容，此为概念图解，请根据您的具体内容酌情修改。</a:t>
            </a:r>
            <a:endParaRPr lang="en-US" altLang="zh-CN" sz="1200" dirty="0">
              <a:solidFill>
                <a:srgbClr val="FFFFFF"/>
              </a:solidFill>
            </a:endParaRPr>
          </a:p>
        </p:txBody>
      </p:sp>
      <p:sp>
        <p:nvSpPr>
          <p:cNvPr id="30" name="TextBox 29"/>
          <p:cNvSpPr txBox="1"/>
          <p:nvPr/>
        </p:nvSpPr>
        <p:spPr>
          <a:xfrm>
            <a:off x="5246688" y="3705225"/>
            <a:ext cx="2520950" cy="666750"/>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ts val="1300"/>
              </a:lnSpc>
              <a:spcBef>
                <a:spcPct val="0"/>
              </a:spcBef>
              <a:buNone/>
            </a:pPr>
            <a:r>
              <a:rPr lang="zh-CN" altLang="en-US" sz="1200" b="1" dirty="0">
                <a:solidFill>
                  <a:srgbClr val="FFFFFF"/>
                </a:solidFill>
              </a:rPr>
              <a:t>结论三：</a:t>
            </a:r>
            <a:r>
              <a:rPr lang="zh-CN" altLang="en-US" sz="1200" dirty="0">
                <a:solidFill>
                  <a:srgbClr val="FFFFFF"/>
                </a:solidFill>
              </a:rPr>
              <a:t>详写内容</a:t>
            </a:r>
            <a:r>
              <a:rPr lang="en-US" altLang="zh-CN" sz="1200" dirty="0">
                <a:solidFill>
                  <a:srgbClr val="FFFFFF"/>
                </a:solidFill>
              </a:rPr>
              <a:t>……</a:t>
            </a:r>
            <a:r>
              <a:rPr lang="zh-CN" altLang="en-US" sz="1200" dirty="0">
                <a:solidFill>
                  <a:srgbClr val="FFFFFF"/>
                </a:solidFill>
              </a:rPr>
              <a:t>点击输入本栏的具体文字，简明扼要的说明分项内容，此为概念图解，请根据您的具体内容酌情修改。</a:t>
            </a:r>
            <a:endParaRPr lang="en-US" altLang="zh-CN" sz="1200" dirty="0">
              <a:solidFill>
                <a:srgbClr val="FFFFFF"/>
              </a:solidFill>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left)">
                                      <p:cBhvr>
                                        <p:cTn id="28" dur="500"/>
                                        <p:tgtEl>
                                          <p:spTgt spid="16"/>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up)">
                                      <p:cBhvr>
                                        <p:cTn id="32" dur="500"/>
                                        <p:tgtEl>
                                          <p:spTgt spid="25"/>
                                        </p:tgtEl>
                                      </p:cBhvr>
                                    </p:animEffect>
                                  </p:childTnLst>
                                </p:cTn>
                              </p:par>
                            </p:childTnLst>
                          </p:cTn>
                        </p:par>
                        <p:par>
                          <p:cTn id="33" fill="hold">
                            <p:stCondLst>
                              <p:cond delay="2500"/>
                            </p:stCondLst>
                            <p:childTnLst>
                              <p:par>
                                <p:cTn id="34" presetID="22" presetClass="entr" presetSubtype="2"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right)">
                                      <p:cBhvr>
                                        <p:cTn id="36" dur="500"/>
                                        <p:tgtEl>
                                          <p:spTgt spid="24"/>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left)">
                                      <p:cBhvr>
                                        <p:cTn id="47" dur="500"/>
                                        <p:tgtEl>
                                          <p:spTgt spid="27"/>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wipe(left)">
                                      <p:cBhvr>
                                        <p:cTn id="50" dur="500"/>
                                        <p:tgtEl>
                                          <p:spTgt spid="29"/>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3" grpId="0"/>
      <p:bldP spid="14" grpId="0"/>
      <p:bldP spid="15" grpId="0"/>
      <p:bldP spid="16" grpId="0"/>
      <p:bldP spid="24" grpId="0" animBg="1"/>
      <p:bldP spid="25" grpId="0" animBg="1"/>
      <p:bldP spid="26" grpId="0" animBg="1"/>
      <p:bldP spid="27" grpId="0"/>
      <p:bldP spid="28" grpId="0"/>
      <p:bldP spid="29" grpId="0"/>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TextBox 6"/>
          <p:cNvSpPr txBox="1"/>
          <p:nvPr/>
        </p:nvSpPr>
        <p:spPr>
          <a:xfrm>
            <a:off x="1331913" y="1492250"/>
            <a:ext cx="6480175" cy="2468563"/>
          </a:xfrm>
          <a:prstGeom prst="rect">
            <a:avLst/>
          </a:prstGeom>
          <a:noFill/>
        </p:spPr>
        <p:txBody>
          <a:bodyPr lIns="68584" tIns="34291" rIns="68584" bIns="34291">
            <a:spAutoFit/>
          </a:bodyPr>
          <a:lstStyle/>
          <a:p>
            <a:pPr marR="0" algn="just" defTabSz="914400" fontAlgn="auto">
              <a:lnSpc>
                <a:spcPct val="150000"/>
              </a:lnSpc>
              <a:spcBef>
                <a:spcPts val="0"/>
              </a:spcBef>
              <a:spcAft>
                <a:spcPts val="0"/>
              </a:spcAft>
              <a:buClrTx/>
              <a:buSzTx/>
              <a:buFontTx/>
              <a:buNone/>
              <a:defRPr/>
            </a:pPr>
            <a:r>
              <a:rPr kumimoji="0" lang="zh-CN" altLang="en-US" sz="1600"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岁月流转，时光飞逝，转眼间</a:t>
            </a:r>
            <a:r>
              <a:rPr kumimoji="0" lang="en-US" altLang="zh-CN" sz="2000" b="1" kern="1200" cap="none" spc="0" normalizeH="0" baseline="0" noProof="0" dirty="0">
                <a:solidFill>
                  <a:schemeClr val="tx2"/>
                </a:solidFill>
                <a:latin typeface="微软雅黑" panose="020B0503020204020204" pitchFamily="34" charset="-122"/>
                <a:ea typeface="微软雅黑" panose="020B0503020204020204" pitchFamily="34" charset="-122"/>
                <a:cs typeface="+mn-cs"/>
                <a:sym typeface="微软雅黑" panose="020B0503020204020204" pitchFamily="34" charset="-122"/>
              </a:rPr>
              <a:t>2015</a:t>
            </a:r>
            <a:r>
              <a:rPr kumimoji="0" lang="zh-CN" altLang="en-US" sz="1600"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年的工作又接近尾声。</a:t>
            </a:r>
            <a:endParaRPr kumimoji="0" lang="zh-CN" altLang="en-US" sz="1600"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marR="0" algn="just" defTabSz="914400" fontAlgn="auto">
              <a:lnSpc>
                <a:spcPct val="150000"/>
              </a:lnSpc>
              <a:spcBef>
                <a:spcPts val="0"/>
              </a:spcBef>
              <a:spcAft>
                <a:spcPts val="0"/>
              </a:spcAft>
              <a:buClrTx/>
              <a:buSzTx/>
              <a:buFontTx/>
              <a:buNone/>
              <a:defRPr/>
            </a:pPr>
            <a:r>
              <a:rPr kumimoji="0" lang="zh-CN" altLang="en-US" sz="1600"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回首过去一年的工作，经过全体领导及员工的共同努力，公司经营业绩保持良好，行业地位、社会形象日渐提升，各项工作全面发展。</a:t>
            </a:r>
            <a:endParaRPr kumimoji="0" lang="en-US" altLang="zh-CN" sz="1600"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marR="0" algn="just" defTabSz="914400" fontAlgn="auto">
              <a:lnSpc>
                <a:spcPct val="150000"/>
              </a:lnSpc>
              <a:spcBef>
                <a:spcPts val="0"/>
              </a:spcBef>
              <a:spcAft>
                <a:spcPts val="0"/>
              </a:spcAft>
              <a:buClrTx/>
              <a:buSzTx/>
              <a:buFontTx/>
              <a:buNone/>
              <a:defRPr/>
            </a:pPr>
            <a:r>
              <a:rPr kumimoji="0" lang="zh-CN" altLang="en-US" sz="1600"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新起点、新希望。站在</a:t>
            </a:r>
            <a:r>
              <a:rPr kumimoji="0" lang="en-US" altLang="zh-CN" sz="2000" b="1" kern="1200" cap="none" spc="0" normalizeH="0" baseline="0" noProof="0" dirty="0">
                <a:solidFill>
                  <a:schemeClr val="tx2"/>
                </a:solidFill>
                <a:latin typeface="微软雅黑" panose="020B0503020204020204" pitchFamily="34" charset="-122"/>
                <a:ea typeface="微软雅黑" panose="020B0503020204020204" pitchFamily="34" charset="-122"/>
                <a:cs typeface="+mn-cs"/>
                <a:sym typeface="微软雅黑" panose="020B0503020204020204" pitchFamily="34" charset="-122"/>
              </a:rPr>
              <a:t>2016</a:t>
            </a:r>
            <a:r>
              <a:rPr kumimoji="0" lang="zh-CN" altLang="en-US" sz="1600"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年的起点，我们将继承和发扬过去工作中存在的优点，汲取经验，摒弃不足，满怀信心，以更清醒的头脑、更旺盛的斗志、更奋发的姿态和更充沛的干劲，向我们的既定目标进发！</a:t>
            </a:r>
            <a:endParaRPr kumimoji="0" lang="zh-CN" altLang="en-US" sz="1600"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9" name="圆角矩形 8"/>
          <p:cNvSpPr/>
          <p:nvPr/>
        </p:nvSpPr>
        <p:spPr>
          <a:xfrm>
            <a:off x="935038" y="1001713"/>
            <a:ext cx="7273925" cy="3370263"/>
          </a:xfrm>
          <a:prstGeom prst="roundRect">
            <a:avLst>
              <a:gd name="adj" fmla="val 4384"/>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11" name="组合 10"/>
          <p:cNvGrpSpPr/>
          <p:nvPr/>
        </p:nvGrpSpPr>
        <p:grpSpPr>
          <a:xfrm>
            <a:off x="1403350" y="700088"/>
            <a:ext cx="2400300" cy="557212"/>
            <a:chOff x="947324" y="607654"/>
            <a:chExt cx="2400540" cy="557194"/>
          </a:xfrm>
        </p:grpSpPr>
        <p:sp>
          <p:nvSpPr>
            <p:cNvPr id="12" name="圆角矩形 11"/>
            <p:cNvSpPr/>
            <p:nvPr/>
          </p:nvSpPr>
          <p:spPr>
            <a:xfrm>
              <a:off x="947324" y="607654"/>
              <a:ext cx="2400540" cy="557194"/>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438" name="TextBox 12"/>
            <p:cNvSpPr txBox="1"/>
            <p:nvPr/>
          </p:nvSpPr>
          <p:spPr>
            <a:xfrm>
              <a:off x="1115616" y="625527"/>
              <a:ext cx="2088232" cy="523137"/>
            </a:xfrm>
            <a:prstGeom prst="rect">
              <a:avLst/>
            </a:prstGeom>
            <a:noFill/>
            <a:ln w="9525">
              <a:noFill/>
            </a:ln>
          </p:spPr>
          <p:txBody>
            <a:bodyPr lIns="91361" tIns="45679" rIns="91361" bIns="45679">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dirty="0">
                  <a:solidFill>
                    <a:schemeClr val="bg1"/>
                  </a:solidFill>
                </a:rPr>
                <a:t>前言</a:t>
              </a:r>
              <a:r>
                <a:rPr lang="en-US" altLang="zh-CN" sz="2800" b="1" dirty="0">
                  <a:solidFill>
                    <a:schemeClr val="bg1"/>
                  </a:solidFill>
                </a:rPr>
                <a:t>/</a:t>
              </a:r>
              <a:r>
                <a:rPr lang="en-US" altLang="zh-CN" sz="1800" b="1" dirty="0">
                  <a:solidFill>
                    <a:schemeClr val="bg1"/>
                  </a:solidFill>
                </a:rPr>
                <a:t>PREFACE</a:t>
              </a:r>
              <a:endParaRPr lang="zh-CN" altLang="en-US" sz="1800" b="1" dirty="0">
                <a:solidFill>
                  <a:schemeClr val="bg1"/>
                </a:solidFill>
              </a:endParaRPr>
            </a:p>
          </p:txBody>
        </p:sp>
      </p:gr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iterate type="lt">
                                    <p:tmPct val="30000"/>
                                  </p:iterate>
                                  <p:childTnLst>
                                    <p:set>
                                      <p:cBhvr>
                                        <p:cTn id="14" dur="1" fill="hold">
                                          <p:stCondLst>
                                            <p:cond delay="0"/>
                                          </p:stCondLst>
                                        </p:cTn>
                                        <p:tgtEl>
                                          <p:spTgt spid="7"/>
                                        </p:tgtEl>
                                        <p:attrNameLst>
                                          <p:attrName>style.visibility</p:attrName>
                                        </p:attrNameLst>
                                      </p:cBhvr>
                                      <p:to>
                                        <p:strVal val="visible"/>
                                      </p:to>
                                    </p:set>
                                    <p:animEffect transition="in" filter="wipe(left)">
                                      <p:cBhvr>
                                        <p:cTn id="15" dur="100"/>
                                        <p:tgtEl>
                                          <p:spTgt spid="7"/>
                                        </p:tgtEl>
                                      </p:cBhvr>
                                    </p:animEffect>
                                  </p:childTnLst>
                                </p:cTn>
                              </p:par>
                              <p:par>
                                <p:cTn id="16" presetID="36" presetClass="emph" presetSubtype="0" fill="hold" grpId="1" nodeType="withEffect">
                                  <p:stCondLst>
                                    <p:cond delay="0"/>
                                  </p:stCondLst>
                                  <p:iterate type="lt">
                                    <p:tmPct val="30000"/>
                                  </p:iterate>
                                  <p:childTnLst>
                                    <p:animScale>
                                      <p:cBhvr>
                                        <p:cTn id="17" dur="50" autoRev="1" fill="hold">
                                          <p:stCondLst>
                                            <p:cond delay="0"/>
                                          </p:stCondLst>
                                        </p:cTn>
                                        <p:tgtEl>
                                          <p:spTgt spid="7"/>
                                        </p:tgtEl>
                                      </p:cBhvr>
                                      <p:to x="80000" y="100000"/>
                                    </p:animScale>
                                    <p:anim by="(#ppt_w*0.10)" calcmode="lin" valueType="num">
                                      <p:cBhvr>
                                        <p:cTn id="18" dur="50" autoRev="1" fill="hold">
                                          <p:stCondLst>
                                            <p:cond delay="0"/>
                                          </p:stCondLst>
                                        </p:cTn>
                                        <p:tgtEl>
                                          <p:spTgt spid="7"/>
                                        </p:tgtEl>
                                        <p:attrNameLst>
                                          <p:attrName>ppt_x</p:attrName>
                                        </p:attrNameLst>
                                      </p:cBhvr>
                                    </p:anim>
                                    <p:anim by="(-#ppt_w*0.10)" calcmode="lin" valueType="num">
                                      <p:cBhvr>
                                        <p:cTn id="19" dur="50" autoRev="1" fill="hold">
                                          <p:stCondLst>
                                            <p:cond delay="0"/>
                                          </p:stCondLst>
                                        </p:cTn>
                                        <p:tgtEl>
                                          <p:spTgt spid="7"/>
                                        </p:tgtEl>
                                        <p:attrNameLst>
                                          <p:attrName>ppt_y</p:attrName>
                                        </p:attrNameLst>
                                      </p:cBhvr>
                                    </p:anim>
                                    <p:animRot by="-480000">
                                      <p:cBhvr>
                                        <p:cTn id="20" dur="50" autoRev="1"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 name="Oval 4"/>
          <p:cNvSpPr/>
          <p:nvPr/>
        </p:nvSpPr>
        <p:spPr>
          <a:xfrm>
            <a:off x="4243388" y="920750"/>
            <a:ext cx="957262" cy="969963"/>
          </a:xfrm>
          <a:prstGeom prst="ellipse">
            <a:avLst/>
          </a:prstGeom>
          <a:solidFill>
            <a:schemeClr val="bg2"/>
          </a:solidFill>
          <a:ln w="12700">
            <a:noFill/>
          </a:ln>
        </p:spPr>
        <p:txBody>
          <a:bodyPr wrap="none" lIns="72148" tIns="36075" rIns="72148" bIns="36075"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ko-KR" altLang="en-US" sz="1800" dirty="0">
              <a:solidFill>
                <a:srgbClr val="000000"/>
              </a:solidFill>
              <a:latin typeface="Gulim" pitchFamily="34" charset="-127"/>
              <a:ea typeface="Gulim" pitchFamily="34" charset="-127"/>
            </a:endParaRPr>
          </a:p>
        </p:txBody>
      </p:sp>
      <p:sp>
        <p:nvSpPr>
          <p:cNvPr id="45" name="Oval 4"/>
          <p:cNvSpPr/>
          <p:nvPr/>
        </p:nvSpPr>
        <p:spPr>
          <a:xfrm>
            <a:off x="4244975" y="915988"/>
            <a:ext cx="955675" cy="969962"/>
          </a:xfrm>
          <a:prstGeom prst="ellipse">
            <a:avLst/>
          </a:prstGeom>
          <a:solidFill>
            <a:schemeClr val="tx2"/>
          </a:solidFill>
          <a:ln w="12700">
            <a:noFill/>
          </a:ln>
        </p:spPr>
        <p:txBody>
          <a:bodyPr wrap="none" lIns="72148" tIns="36075" rIns="72148" bIns="36075"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ko-KR" altLang="en-US" sz="1800" dirty="0">
              <a:solidFill>
                <a:srgbClr val="000000"/>
              </a:solidFill>
              <a:latin typeface="Gulim" pitchFamily="34" charset="-127"/>
              <a:ea typeface="Gulim" pitchFamily="34" charset="-127"/>
            </a:endParaRPr>
          </a:p>
        </p:txBody>
      </p:sp>
      <p:sp>
        <p:nvSpPr>
          <p:cNvPr id="48" name="Oval 4"/>
          <p:cNvSpPr/>
          <p:nvPr/>
        </p:nvSpPr>
        <p:spPr>
          <a:xfrm>
            <a:off x="3179763" y="1358900"/>
            <a:ext cx="1308100" cy="1328738"/>
          </a:xfrm>
          <a:prstGeom prst="ellipse">
            <a:avLst/>
          </a:prstGeom>
          <a:solidFill>
            <a:schemeClr val="bg2"/>
          </a:solidFill>
          <a:ln w="12700" cap="flat" cmpd="sng">
            <a:solidFill>
              <a:srgbClr val="F5F5F5"/>
            </a:solidFill>
            <a:prstDash val="solid"/>
            <a:headEnd type="none" w="med" len="med"/>
            <a:tailEnd type="none" w="med" len="med"/>
          </a:ln>
        </p:spPr>
        <p:txBody>
          <a:bodyPr wrap="none" lIns="72148" tIns="36075" rIns="72148" bIns="36075"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ko-KR" altLang="en-US" sz="1800" dirty="0">
              <a:solidFill>
                <a:srgbClr val="000000"/>
              </a:solidFill>
              <a:latin typeface="Gulim" pitchFamily="34" charset="-127"/>
              <a:ea typeface="Gulim" pitchFamily="34" charset="-127"/>
            </a:endParaRPr>
          </a:p>
        </p:txBody>
      </p:sp>
      <p:sp>
        <p:nvSpPr>
          <p:cNvPr id="49" name="Oval 4"/>
          <p:cNvSpPr/>
          <p:nvPr/>
        </p:nvSpPr>
        <p:spPr>
          <a:xfrm>
            <a:off x="3179763" y="1755775"/>
            <a:ext cx="1308100" cy="931863"/>
          </a:xfrm>
          <a:custGeom>
            <a:avLst/>
            <a:gdLst/>
            <a:ahLst/>
            <a:cxnLst>
              <a:cxn ang="0">
                <a:pos x="44093" y="0"/>
              </a:cxn>
              <a:cxn ang="0">
                <a:pos x="982049" y="0"/>
              </a:cxn>
              <a:cxn ang="0">
                <a:pos x="1026143" y="213212"/>
              </a:cxn>
              <a:cxn ang="0">
                <a:pos x="513071" y="742544"/>
              </a:cxn>
              <a:cxn ang="0">
                <a:pos x="0" y="213212"/>
              </a:cxn>
              <a:cxn ang="0">
                <a:pos x="44093" y="0"/>
              </a:cxn>
            </a:cxnLst>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chemeClr val="tx2">
              <a:alpha val="100000"/>
            </a:schemeClr>
          </a:solidFill>
          <a:ln w="12700" cap="flat" cmpd="sng">
            <a:solidFill>
              <a:srgbClr val="F5F5F5">
                <a:alpha val="100000"/>
              </a:srgbClr>
            </a:solidFill>
            <a:prstDash val="solid"/>
            <a:round/>
            <a:headEnd type="none" w="med" len="med"/>
            <a:tailEnd type="none" w="med" len="med"/>
          </a:ln>
        </p:spPr>
        <p:txBody>
          <a:bodyPr/>
          <a:p>
            <a:endParaRPr lang="zh-CN" altLang="en-US"/>
          </a:p>
        </p:txBody>
      </p:sp>
      <p:sp>
        <p:nvSpPr>
          <p:cNvPr id="50" name="Oval 4"/>
          <p:cNvSpPr/>
          <p:nvPr/>
        </p:nvSpPr>
        <p:spPr>
          <a:xfrm>
            <a:off x="1944688" y="1968500"/>
            <a:ext cx="1612900" cy="1638300"/>
          </a:xfrm>
          <a:prstGeom prst="ellipse">
            <a:avLst/>
          </a:prstGeom>
          <a:solidFill>
            <a:schemeClr val="bg2"/>
          </a:solidFill>
          <a:ln w="12700" cap="flat" cmpd="sng">
            <a:solidFill>
              <a:srgbClr val="F5F5F5"/>
            </a:solidFill>
            <a:prstDash val="solid"/>
            <a:headEnd type="none" w="med" len="med"/>
            <a:tailEnd type="none" w="med" len="med"/>
          </a:ln>
        </p:spPr>
        <p:txBody>
          <a:bodyPr wrap="none" lIns="72148" tIns="36075" rIns="72148" bIns="36075"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ko-KR" altLang="en-US" sz="1800" dirty="0">
              <a:solidFill>
                <a:srgbClr val="000000"/>
              </a:solidFill>
              <a:latin typeface="Gulim" pitchFamily="34" charset="-127"/>
              <a:ea typeface="Gulim" pitchFamily="34" charset="-127"/>
            </a:endParaRPr>
          </a:p>
        </p:txBody>
      </p:sp>
      <p:sp>
        <p:nvSpPr>
          <p:cNvPr id="51" name="Oval 4"/>
          <p:cNvSpPr/>
          <p:nvPr/>
        </p:nvSpPr>
        <p:spPr>
          <a:xfrm>
            <a:off x="1944688" y="2773363"/>
            <a:ext cx="1612900" cy="833437"/>
          </a:xfrm>
          <a:custGeom>
            <a:avLst/>
            <a:gdLst/>
            <a:ahLst/>
            <a:cxnLst>
              <a:cxn ang="0">
                <a:pos x="537" y="0"/>
              </a:cxn>
              <a:cxn ang="0">
                <a:pos x="1265248" y="0"/>
              </a:cxn>
              <a:cxn ang="0">
                <a:pos x="1265785" y="10977"/>
              </a:cxn>
              <a:cxn ang="0">
                <a:pos x="632893" y="664798"/>
              </a:cxn>
              <a:cxn ang="0">
                <a:pos x="0" y="10977"/>
              </a:cxn>
            </a:cxnLst>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lnTo>
                  <a:pt x="871" y="0"/>
                </a:lnTo>
                <a:close/>
              </a:path>
            </a:pathLst>
          </a:custGeom>
          <a:solidFill>
            <a:schemeClr val="tx2">
              <a:alpha val="100000"/>
            </a:schemeClr>
          </a:solidFill>
          <a:ln w="12700" cap="flat" cmpd="sng">
            <a:solidFill>
              <a:srgbClr val="F5F5F5">
                <a:alpha val="100000"/>
              </a:srgbClr>
            </a:solidFill>
            <a:prstDash val="solid"/>
            <a:round/>
            <a:headEnd type="none" w="med" len="med"/>
            <a:tailEnd type="none" w="med" len="med"/>
          </a:ln>
        </p:spPr>
        <p:txBody>
          <a:bodyPr/>
          <a:p>
            <a:endParaRPr lang="zh-CN" altLang="en-US"/>
          </a:p>
        </p:txBody>
      </p:sp>
      <p:sp>
        <p:nvSpPr>
          <p:cNvPr id="52" name="Oval 4"/>
          <p:cNvSpPr/>
          <p:nvPr/>
        </p:nvSpPr>
        <p:spPr>
          <a:xfrm>
            <a:off x="485775" y="2752725"/>
            <a:ext cx="1981200" cy="2009775"/>
          </a:xfrm>
          <a:prstGeom prst="ellipse">
            <a:avLst/>
          </a:prstGeom>
          <a:solidFill>
            <a:schemeClr val="bg2"/>
          </a:solidFill>
          <a:ln w="12700" cap="flat" cmpd="sng">
            <a:solidFill>
              <a:srgbClr val="F5F5F5"/>
            </a:solidFill>
            <a:prstDash val="solid"/>
            <a:headEnd type="none" w="med" len="med"/>
            <a:tailEnd type="none" w="med" len="med"/>
          </a:ln>
        </p:spPr>
        <p:txBody>
          <a:bodyPr wrap="none" lIns="72148" tIns="36075" rIns="72148" bIns="36075"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ko-KR" altLang="en-US" sz="1800" dirty="0">
              <a:solidFill>
                <a:srgbClr val="000000"/>
              </a:solidFill>
              <a:latin typeface="Gulim" pitchFamily="34" charset="-127"/>
              <a:ea typeface="Gulim" pitchFamily="34" charset="-127"/>
            </a:endParaRPr>
          </a:p>
        </p:txBody>
      </p:sp>
      <p:sp>
        <p:nvSpPr>
          <p:cNvPr id="53" name="Oval 4"/>
          <p:cNvSpPr/>
          <p:nvPr/>
        </p:nvSpPr>
        <p:spPr>
          <a:xfrm>
            <a:off x="657225" y="4321175"/>
            <a:ext cx="1638300" cy="441325"/>
          </a:xfrm>
          <a:custGeom>
            <a:avLst/>
            <a:gdLst/>
            <a:ahLst/>
            <a:cxnLst>
              <a:cxn ang="0">
                <a:pos x="0" y="0"/>
              </a:cxn>
              <a:cxn ang="0">
                <a:pos x="1285529" y="0"/>
              </a:cxn>
              <a:cxn ang="0">
                <a:pos x="642765" y="351880"/>
              </a:cxn>
              <a:cxn ang="0">
                <a:pos x="0" y="0"/>
              </a:cxn>
            </a:cxnLst>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chemeClr val="tx2">
              <a:alpha val="100000"/>
            </a:schemeClr>
          </a:solidFill>
          <a:ln w="12700" cap="flat" cmpd="sng">
            <a:solidFill>
              <a:srgbClr val="F5F5F5">
                <a:alpha val="100000"/>
              </a:srgbClr>
            </a:solidFill>
            <a:prstDash val="solid"/>
            <a:round/>
            <a:headEnd type="none" w="med" len="med"/>
            <a:tailEnd type="none" w="med" len="med"/>
          </a:ln>
        </p:spPr>
        <p:txBody>
          <a:bodyPr/>
          <a:p>
            <a:endParaRPr lang="zh-CN" altLang="en-US"/>
          </a:p>
        </p:txBody>
      </p:sp>
      <p:sp>
        <p:nvSpPr>
          <p:cNvPr id="54" name="TextBox 53"/>
          <p:cNvSpPr txBox="1"/>
          <p:nvPr/>
        </p:nvSpPr>
        <p:spPr>
          <a:xfrm>
            <a:off x="839788" y="3551238"/>
            <a:ext cx="1274762" cy="412750"/>
          </a:xfrm>
          <a:prstGeom prst="rect">
            <a:avLst/>
          </a:prstGeom>
          <a:noFill/>
          <a:ln w="9525">
            <a:noFill/>
          </a:ln>
        </p:spPr>
        <p:txBody>
          <a:bodyPr wrap="none" lIns="72148" tIns="36075" rIns="72148" bIns="36075"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200" dirty="0">
                <a:solidFill>
                  <a:schemeClr val="bg1"/>
                </a:solidFill>
              </a:rPr>
              <a:t>添加文字</a:t>
            </a:r>
            <a:endParaRPr lang="zh-CN" altLang="en-US" sz="2200" dirty="0">
              <a:solidFill>
                <a:schemeClr val="bg1"/>
              </a:solidFill>
            </a:endParaRPr>
          </a:p>
        </p:txBody>
      </p:sp>
      <p:sp>
        <p:nvSpPr>
          <p:cNvPr id="55" name="TextBox 54"/>
          <p:cNvSpPr txBox="1"/>
          <p:nvPr/>
        </p:nvSpPr>
        <p:spPr>
          <a:xfrm>
            <a:off x="2201863" y="2297113"/>
            <a:ext cx="1120775" cy="365125"/>
          </a:xfrm>
          <a:prstGeom prst="rect">
            <a:avLst/>
          </a:prstGeom>
          <a:noFill/>
          <a:ln w="9525">
            <a:noFill/>
          </a:ln>
        </p:spPr>
        <p:txBody>
          <a:bodyPr wrap="none" lIns="72148" tIns="36075" rIns="72148" bIns="36075"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900" dirty="0">
                <a:solidFill>
                  <a:schemeClr val="bg1"/>
                </a:solidFill>
              </a:rPr>
              <a:t>添加文字</a:t>
            </a:r>
            <a:endParaRPr lang="zh-CN" altLang="en-US" sz="1900" dirty="0">
              <a:solidFill>
                <a:schemeClr val="bg1"/>
              </a:solidFill>
            </a:endParaRPr>
          </a:p>
        </p:txBody>
      </p:sp>
      <p:sp>
        <p:nvSpPr>
          <p:cNvPr id="56" name="TextBox 55"/>
          <p:cNvSpPr txBox="1"/>
          <p:nvPr/>
        </p:nvSpPr>
        <p:spPr>
          <a:xfrm>
            <a:off x="3359150" y="1862138"/>
            <a:ext cx="1068388" cy="350837"/>
          </a:xfrm>
          <a:prstGeom prst="rect">
            <a:avLst/>
          </a:prstGeom>
          <a:noFill/>
          <a:ln w="9525">
            <a:noFill/>
          </a:ln>
        </p:spPr>
        <p:txBody>
          <a:bodyPr wrap="none" lIns="72148" tIns="36075" rIns="72148" bIns="36075"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800" dirty="0">
                <a:solidFill>
                  <a:schemeClr val="bg1"/>
                </a:solidFill>
              </a:rPr>
              <a:t>添加文字</a:t>
            </a:r>
            <a:endParaRPr lang="zh-CN" altLang="en-US" sz="1800" dirty="0">
              <a:solidFill>
                <a:schemeClr val="bg1"/>
              </a:solidFill>
            </a:endParaRPr>
          </a:p>
        </p:txBody>
      </p:sp>
      <p:cxnSp>
        <p:nvCxnSpPr>
          <p:cNvPr id="57" name="直接连接符 56"/>
          <p:cNvCxnSpPr/>
          <p:nvPr/>
        </p:nvCxnSpPr>
        <p:spPr>
          <a:xfrm>
            <a:off x="4722813" y="1539875"/>
            <a:ext cx="841375"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8" name="直接连接符 57"/>
          <p:cNvCxnSpPr/>
          <p:nvPr/>
        </p:nvCxnSpPr>
        <p:spPr>
          <a:xfrm>
            <a:off x="3824288" y="2271713"/>
            <a:ext cx="1739900"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9" name="直接连接符 58"/>
          <p:cNvCxnSpPr/>
          <p:nvPr/>
        </p:nvCxnSpPr>
        <p:spPr>
          <a:xfrm>
            <a:off x="2714625" y="3106738"/>
            <a:ext cx="2849563"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0" name="直接连接符 59"/>
          <p:cNvCxnSpPr/>
          <p:nvPr/>
        </p:nvCxnSpPr>
        <p:spPr>
          <a:xfrm>
            <a:off x="1476375" y="3975100"/>
            <a:ext cx="4087813"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61" name="TextBox 60"/>
          <p:cNvSpPr txBox="1"/>
          <p:nvPr/>
        </p:nvSpPr>
        <p:spPr>
          <a:xfrm>
            <a:off x="5630863" y="3757613"/>
            <a:ext cx="3028950" cy="573088"/>
          </a:xfrm>
          <a:prstGeom prst="rect">
            <a:avLst/>
          </a:prstGeom>
          <a:noFill/>
        </p:spPr>
        <p:txBody>
          <a:bodyPr lIns="72148" tIns="36075" rIns="72148" bIns="36075">
            <a:spAutoFit/>
          </a:bodyPr>
          <a:lstStyle/>
          <a:p>
            <a:pPr marR="0" defTabSz="914400" eaLnBrk="1" fontAlgn="auto" hangingPunct="1">
              <a:lnSpc>
                <a:spcPct val="13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a:t>
            </a:r>
            <a:endPar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62" name="TextBox 61"/>
          <p:cNvSpPr txBox="1"/>
          <p:nvPr/>
        </p:nvSpPr>
        <p:spPr>
          <a:xfrm>
            <a:off x="5630863" y="2901950"/>
            <a:ext cx="3028950" cy="573088"/>
          </a:xfrm>
          <a:prstGeom prst="rect">
            <a:avLst/>
          </a:prstGeom>
          <a:noFill/>
        </p:spPr>
        <p:txBody>
          <a:bodyPr lIns="72148" tIns="36075" rIns="72148" bIns="36075">
            <a:spAutoFit/>
          </a:bodyPr>
          <a:lstStyle/>
          <a:p>
            <a:pPr marR="0" defTabSz="914400" eaLnBrk="1" fontAlgn="auto" hangingPunct="1">
              <a:lnSpc>
                <a:spcPct val="13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a:t>
            </a:r>
            <a:endPar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63" name="TextBox 62"/>
          <p:cNvSpPr txBox="1"/>
          <p:nvPr/>
        </p:nvSpPr>
        <p:spPr>
          <a:xfrm>
            <a:off x="5630863" y="2046288"/>
            <a:ext cx="3028950" cy="573088"/>
          </a:xfrm>
          <a:prstGeom prst="rect">
            <a:avLst/>
          </a:prstGeom>
          <a:noFill/>
        </p:spPr>
        <p:txBody>
          <a:bodyPr lIns="72148" tIns="36075" rIns="72148" bIns="36075">
            <a:spAutoFit/>
          </a:bodyPr>
          <a:lstStyle/>
          <a:p>
            <a:pPr marR="0" defTabSz="914400" eaLnBrk="1" fontAlgn="auto" hangingPunct="1">
              <a:lnSpc>
                <a:spcPct val="13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a:t>
            </a:r>
            <a:endPar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64" name="TextBox 63"/>
          <p:cNvSpPr txBox="1"/>
          <p:nvPr/>
        </p:nvSpPr>
        <p:spPr>
          <a:xfrm>
            <a:off x="5630863" y="1355725"/>
            <a:ext cx="3028950" cy="573088"/>
          </a:xfrm>
          <a:prstGeom prst="rect">
            <a:avLst/>
          </a:prstGeom>
          <a:noFill/>
        </p:spPr>
        <p:txBody>
          <a:bodyPr lIns="72148" tIns="36075" rIns="72148" bIns="36075">
            <a:spAutoFit/>
          </a:bodyPr>
          <a:lstStyle/>
          <a:p>
            <a:pPr marR="0" defTabSz="914400" eaLnBrk="1" fontAlgn="auto" hangingPunct="1">
              <a:lnSpc>
                <a:spcPct val="13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a:t>
            </a:r>
            <a:endPar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65" name="TextBox 64"/>
          <p:cNvSpPr txBox="1"/>
          <p:nvPr/>
        </p:nvSpPr>
        <p:spPr>
          <a:xfrm>
            <a:off x="4327525" y="1276350"/>
            <a:ext cx="762000" cy="257175"/>
          </a:xfrm>
          <a:prstGeom prst="rect">
            <a:avLst/>
          </a:prstGeom>
          <a:noFill/>
          <a:ln w="9525">
            <a:noFill/>
          </a:ln>
        </p:spPr>
        <p:txBody>
          <a:bodyPr wrap="none" lIns="72148" tIns="36075" rIns="72148" bIns="36075"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200" dirty="0">
                <a:solidFill>
                  <a:schemeClr val="bg1"/>
                </a:solidFill>
              </a:rPr>
              <a:t>添加文字</a:t>
            </a:r>
            <a:endParaRPr lang="zh-CN" altLang="en-US" sz="1200" dirty="0">
              <a:solidFill>
                <a:schemeClr val="bg1"/>
              </a:solidFill>
            </a:endParaRPr>
          </a:p>
        </p:txBody>
      </p:sp>
      <p:sp>
        <p:nvSpPr>
          <p:cNvPr id="25" name="TextBox 24"/>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ppt_x"/>
                                          </p:val>
                                        </p:tav>
                                        <p:tav tm="100000">
                                          <p:val>
                                            <p:strVal val="#ppt_x"/>
                                          </p:val>
                                        </p:tav>
                                      </p:tavLst>
                                    </p:anim>
                                    <p:anim calcmode="lin" valueType="num">
                                      <p:cBhvr additive="base">
                                        <p:cTn id="20" dur="500" fill="hold"/>
                                        <p:tgtEl>
                                          <p:spTgt spid="52"/>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22" presetClass="entr" presetSubtype="4" fill="hold" nodeType="after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wipe(down)">
                                      <p:cBhvr>
                                        <p:cTn id="24" dur="500"/>
                                        <p:tgtEl>
                                          <p:spTgt spid="53"/>
                                        </p:tgtEl>
                                      </p:cBhvr>
                                    </p:animEffect>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54"/>
                                        </p:tgtEl>
                                        <p:attrNameLst>
                                          <p:attrName>style.visibility</p:attrName>
                                        </p:attrNameLst>
                                      </p:cBhvr>
                                      <p:to>
                                        <p:strVal val="visible"/>
                                      </p:to>
                                    </p:set>
                                    <p:animEffect transition="in" filter="fade">
                                      <p:cBhvr>
                                        <p:cTn id="28" dur="1000"/>
                                        <p:tgtEl>
                                          <p:spTgt spid="54"/>
                                        </p:tgtEl>
                                      </p:cBhvr>
                                    </p:animEffect>
                                    <p:anim calcmode="lin" valueType="num">
                                      <p:cBhvr>
                                        <p:cTn id="29" dur="1000" fill="hold"/>
                                        <p:tgtEl>
                                          <p:spTgt spid="54"/>
                                        </p:tgtEl>
                                        <p:attrNameLst>
                                          <p:attrName>ppt_x</p:attrName>
                                        </p:attrNameLst>
                                      </p:cBhvr>
                                      <p:tavLst>
                                        <p:tav tm="0">
                                          <p:val>
                                            <p:strVal val="#ppt_x"/>
                                          </p:val>
                                        </p:tav>
                                        <p:tav tm="100000">
                                          <p:val>
                                            <p:strVal val="#ppt_x"/>
                                          </p:val>
                                        </p:tav>
                                      </p:tavLst>
                                    </p:anim>
                                    <p:anim calcmode="lin" valueType="num">
                                      <p:cBhvr>
                                        <p:cTn id="30" dur="1000" fill="hold"/>
                                        <p:tgtEl>
                                          <p:spTgt spid="54"/>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wipe(left)">
                                      <p:cBhvr>
                                        <p:cTn id="34" dur="500"/>
                                        <p:tgtEl>
                                          <p:spTgt spid="60"/>
                                        </p:tgtEl>
                                      </p:cBhvr>
                                    </p:animEffect>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61"/>
                                        </p:tgtEl>
                                        <p:attrNameLst>
                                          <p:attrName>style.visibility</p:attrName>
                                        </p:attrNameLst>
                                      </p:cBhvr>
                                      <p:to>
                                        <p:strVal val="visible"/>
                                      </p:to>
                                    </p:set>
                                    <p:animEffect transition="in" filter="wipe(left)">
                                      <p:cBhvr>
                                        <p:cTn id="38" dur="500"/>
                                        <p:tgtEl>
                                          <p:spTgt spid="61"/>
                                        </p:tgtEl>
                                      </p:cBhvr>
                                    </p:animEffect>
                                  </p:childTnLst>
                                </p:cTn>
                              </p:par>
                            </p:childTnLst>
                          </p:cTn>
                        </p:par>
                        <p:par>
                          <p:cTn id="39" fill="hold">
                            <p:stCondLst>
                              <p:cond delay="3000"/>
                            </p:stCondLst>
                            <p:childTnLst>
                              <p:par>
                                <p:cTn id="40" presetID="22" presetClass="entr" presetSubtype="4"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down)">
                                      <p:cBhvr>
                                        <p:cTn id="42" dur="500"/>
                                        <p:tgtEl>
                                          <p:spTgt spid="51"/>
                                        </p:tgtEl>
                                      </p:cBhvr>
                                    </p:animEffect>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fade">
                                      <p:cBhvr>
                                        <p:cTn id="46" dur="1000"/>
                                        <p:tgtEl>
                                          <p:spTgt spid="55"/>
                                        </p:tgtEl>
                                      </p:cBhvr>
                                    </p:animEffect>
                                    <p:anim calcmode="lin" valueType="num">
                                      <p:cBhvr>
                                        <p:cTn id="47" dur="1000" fill="hold"/>
                                        <p:tgtEl>
                                          <p:spTgt spid="55"/>
                                        </p:tgtEl>
                                        <p:attrNameLst>
                                          <p:attrName>ppt_x</p:attrName>
                                        </p:attrNameLst>
                                      </p:cBhvr>
                                      <p:tavLst>
                                        <p:tav tm="0">
                                          <p:val>
                                            <p:strVal val="#ppt_x"/>
                                          </p:val>
                                        </p:tav>
                                        <p:tav tm="100000">
                                          <p:val>
                                            <p:strVal val="#ppt_x"/>
                                          </p:val>
                                        </p:tav>
                                      </p:tavLst>
                                    </p:anim>
                                    <p:anim calcmode="lin" valueType="num">
                                      <p:cBhvr>
                                        <p:cTn id="48" dur="1000" fill="hold"/>
                                        <p:tgtEl>
                                          <p:spTgt spid="55"/>
                                        </p:tgtEl>
                                        <p:attrNameLst>
                                          <p:attrName>ppt_y</p:attrName>
                                        </p:attrNameLst>
                                      </p:cBhvr>
                                      <p:tavLst>
                                        <p:tav tm="0">
                                          <p:val>
                                            <p:strVal val="#ppt_y+.1"/>
                                          </p:val>
                                        </p:tav>
                                        <p:tav tm="100000">
                                          <p:val>
                                            <p:strVal val="#ppt_y"/>
                                          </p:val>
                                        </p:tav>
                                      </p:tavLst>
                                    </p:anim>
                                  </p:childTnLst>
                                </p:cTn>
                              </p:par>
                            </p:childTnLst>
                          </p:cTn>
                        </p:par>
                        <p:par>
                          <p:cTn id="49" fill="hold">
                            <p:stCondLst>
                              <p:cond delay="4500"/>
                            </p:stCondLst>
                            <p:childTnLst>
                              <p:par>
                                <p:cTn id="50" presetID="22" presetClass="entr" presetSubtype="8" fill="hold" nodeType="afterEffect">
                                  <p:stCondLst>
                                    <p:cond delay="0"/>
                                  </p:stCondLst>
                                  <p:childTnLst>
                                    <p:set>
                                      <p:cBhvr>
                                        <p:cTn id="51" dur="1" fill="hold">
                                          <p:stCondLst>
                                            <p:cond delay="0"/>
                                          </p:stCondLst>
                                        </p:cTn>
                                        <p:tgtEl>
                                          <p:spTgt spid="59"/>
                                        </p:tgtEl>
                                        <p:attrNameLst>
                                          <p:attrName>style.visibility</p:attrName>
                                        </p:attrNameLst>
                                      </p:cBhvr>
                                      <p:to>
                                        <p:strVal val="visible"/>
                                      </p:to>
                                    </p:set>
                                    <p:animEffect transition="in" filter="wipe(left)">
                                      <p:cBhvr>
                                        <p:cTn id="52" dur="500"/>
                                        <p:tgtEl>
                                          <p:spTgt spid="59"/>
                                        </p:tgtEl>
                                      </p:cBhvr>
                                    </p:animEffect>
                                  </p:childTnLst>
                                </p:cTn>
                              </p:par>
                            </p:childTnLst>
                          </p:cTn>
                        </p:par>
                        <p:par>
                          <p:cTn id="53" fill="hold">
                            <p:stCondLst>
                              <p:cond delay="5000"/>
                            </p:stCondLst>
                            <p:childTnLst>
                              <p:par>
                                <p:cTn id="54" presetID="22" presetClass="entr" presetSubtype="8"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Effect transition="in" filter="wipe(left)">
                                      <p:cBhvr>
                                        <p:cTn id="56" dur="500"/>
                                        <p:tgtEl>
                                          <p:spTgt spid="62"/>
                                        </p:tgtEl>
                                      </p:cBhvr>
                                    </p:animEffect>
                                  </p:childTnLst>
                                </p:cTn>
                              </p:par>
                            </p:childTnLst>
                          </p:cTn>
                        </p:par>
                        <p:par>
                          <p:cTn id="57" fill="hold">
                            <p:stCondLst>
                              <p:cond delay="5500"/>
                            </p:stCondLst>
                            <p:childTnLst>
                              <p:par>
                                <p:cTn id="58" presetID="22" presetClass="entr" presetSubtype="4" fill="hold" nodeType="afterEffect">
                                  <p:stCondLst>
                                    <p:cond delay="0"/>
                                  </p:stCondLst>
                                  <p:childTnLst>
                                    <p:set>
                                      <p:cBhvr>
                                        <p:cTn id="59" dur="1" fill="hold">
                                          <p:stCondLst>
                                            <p:cond delay="0"/>
                                          </p:stCondLst>
                                        </p:cTn>
                                        <p:tgtEl>
                                          <p:spTgt spid="49"/>
                                        </p:tgtEl>
                                        <p:attrNameLst>
                                          <p:attrName>style.visibility</p:attrName>
                                        </p:attrNameLst>
                                      </p:cBhvr>
                                      <p:to>
                                        <p:strVal val="visible"/>
                                      </p:to>
                                    </p:set>
                                    <p:animEffect transition="in" filter="wipe(down)">
                                      <p:cBhvr>
                                        <p:cTn id="60" dur="500"/>
                                        <p:tgtEl>
                                          <p:spTgt spid="49"/>
                                        </p:tgtEl>
                                      </p:cBhvr>
                                    </p:animEffect>
                                  </p:childTnLst>
                                </p:cTn>
                              </p:par>
                            </p:childTnLst>
                          </p:cTn>
                        </p:par>
                        <p:par>
                          <p:cTn id="61" fill="hold">
                            <p:stCondLst>
                              <p:cond delay="6000"/>
                            </p:stCondLst>
                            <p:childTnLst>
                              <p:par>
                                <p:cTn id="62" presetID="42" presetClass="entr" presetSubtype="0" fill="hold" grpId="0" nodeType="afterEffect">
                                  <p:stCondLst>
                                    <p:cond delay="0"/>
                                  </p:stCondLst>
                                  <p:childTnLst>
                                    <p:set>
                                      <p:cBhvr>
                                        <p:cTn id="63" dur="1" fill="hold">
                                          <p:stCondLst>
                                            <p:cond delay="0"/>
                                          </p:stCondLst>
                                        </p:cTn>
                                        <p:tgtEl>
                                          <p:spTgt spid="56"/>
                                        </p:tgtEl>
                                        <p:attrNameLst>
                                          <p:attrName>style.visibility</p:attrName>
                                        </p:attrNameLst>
                                      </p:cBhvr>
                                      <p:to>
                                        <p:strVal val="visible"/>
                                      </p:to>
                                    </p:set>
                                    <p:animEffect transition="in" filter="fade">
                                      <p:cBhvr>
                                        <p:cTn id="64" dur="1000"/>
                                        <p:tgtEl>
                                          <p:spTgt spid="56"/>
                                        </p:tgtEl>
                                      </p:cBhvr>
                                    </p:animEffect>
                                    <p:anim calcmode="lin" valueType="num">
                                      <p:cBhvr>
                                        <p:cTn id="65" dur="1000" fill="hold"/>
                                        <p:tgtEl>
                                          <p:spTgt spid="56"/>
                                        </p:tgtEl>
                                        <p:attrNameLst>
                                          <p:attrName>ppt_x</p:attrName>
                                        </p:attrNameLst>
                                      </p:cBhvr>
                                      <p:tavLst>
                                        <p:tav tm="0">
                                          <p:val>
                                            <p:strVal val="#ppt_x"/>
                                          </p:val>
                                        </p:tav>
                                        <p:tav tm="100000">
                                          <p:val>
                                            <p:strVal val="#ppt_x"/>
                                          </p:val>
                                        </p:tav>
                                      </p:tavLst>
                                    </p:anim>
                                    <p:anim calcmode="lin" valueType="num">
                                      <p:cBhvr>
                                        <p:cTn id="66" dur="1000" fill="hold"/>
                                        <p:tgtEl>
                                          <p:spTgt spid="56"/>
                                        </p:tgtEl>
                                        <p:attrNameLst>
                                          <p:attrName>ppt_y</p:attrName>
                                        </p:attrNameLst>
                                      </p:cBhvr>
                                      <p:tavLst>
                                        <p:tav tm="0">
                                          <p:val>
                                            <p:strVal val="#ppt_y+.1"/>
                                          </p:val>
                                        </p:tav>
                                        <p:tav tm="100000">
                                          <p:val>
                                            <p:strVal val="#ppt_y"/>
                                          </p:val>
                                        </p:tav>
                                      </p:tavLst>
                                    </p:anim>
                                  </p:childTnLst>
                                </p:cTn>
                              </p:par>
                            </p:childTnLst>
                          </p:cTn>
                        </p:par>
                        <p:par>
                          <p:cTn id="67" fill="hold">
                            <p:stCondLst>
                              <p:cond delay="7000"/>
                            </p:stCondLst>
                            <p:childTnLst>
                              <p:par>
                                <p:cTn id="68" presetID="22" presetClass="entr" presetSubtype="8" fill="hold" nodeType="afterEffect">
                                  <p:stCondLst>
                                    <p:cond delay="0"/>
                                  </p:stCondLst>
                                  <p:childTnLst>
                                    <p:set>
                                      <p:cBhvr>
                                        <p:cTn id="69" dur="1" fill="hold">
                                          <p:stCondLst>
                                            <p:cond delay="0"/>
                                          </p:stCondLst>
                                        </p:cTn>
                                        <p:tgtEl>
                                          <p:spTgt spid="58"/>
                                        </p:tgtEl>
                                        <p:attrNameLst>
                                          <p:attrName>style.visibility</p:attrName>
                                        </p:attrNameLst>
                                      </p:cBhvr>
                                      <p:to>
                                        <p:strVal val="visible"/>
                                      </p:to>
                                    </p:set>
                                    <p:animEffect transition="in" filter="wipe(left)">
                                      <p:cBhvr>
                                        <p:cTn id="70" dur="500"/>
                                        <p:tgtEl>
                                          <p:spTgt spid="58"/>
                                        </p:tgtEl>
                                      </p:cBhvr>
                                    </p:animEffect>
                                  </p:childTnLst>
                                </p:cTn>
                              </p:par>
                            </p:childTnLst>
                          </p:cTn>
                        </p:par>
                        <p:par>
                          <p:cTn id="71" fill="hold">
                            <p:stCondLst>
                              <p:cond delay="7500"/>
                            </p:stCondLst>
                            <p:childTnLst>
                              <p:par>
                                <p:cTn id="72" presetID="22" presetClass="entr" presetSubtype="8" fill="hold" grpId="0" nodeType="afterEffect">
                                  <p:stCondLst>
                                    <p:cond delay="0"/>
                                  </p:stCondLst>
                                  <p:childTnLst>
                                    <p:set>
                                      <p:cBhvr>
                                        <p:cTn id="73" dur="1" fill="hold">
                                          <p:stCondLst>
                                            <p:cond delay="0"/>
                                          </p:stCondLst>
                                        </p:cTn>
                                        <p:tgtEl>
                                          <p:spTgt spid="63"/>
                                        </p:tgtEl>
                                        <p:attrNameLst>
                                          <p:attrName>style.visibility</p:attrName>
                                        </p:attrNameLst>
                                      </p:cBhvr>
                                      <p:to>
                                        <p:strVal val="visible"/>
                                      </p:to>
                                    </p:set>
                                    <p:animEffect transition="in" filter="wipe(left)">
                                      <p:cBhvr>
                                        <p:cTn id="74" dur="500"/>
                                        <p:tgtEl>
                                          <p:spTgt spid="63"/>
                                        </p:tgtEl>
                                      </p:cBhvr>
                                    </p:animEffect>
                                  </p:childTnLst>
                                </p:cTn>
                              </p:par>
                            </p:childTnLst>
                          </p:cTn>
                        </p:par>
                        <p:par>
                          <p:cTn id="75" fill="hold">
                            <p:stCondLst>
                              <p:cond delay="8000"/>
                            </p:stCondLst>
                            <p:childTnLst>
                              <p:par>
                                <p:cTn id="76" presetID="22" presetClass="entr" presetSubtype="4"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wipe(down)">
                                      <p:cBhvr>
                                        <p:cTn id="78" dur="500"/>
                                        <p:tgtEl>
                                          <p:spTgt spid="45"/>
                                        </p:tgtEl>
                                      </p:cBhvr>
                                    </p:animEffect>
                                  </p:childTnLst>
                                </p:cTn>
                              </p:par>
                            </p:childTnLst>
                          </p:cTn>
                        </p:par>
                        <p:par>
                          <p:cTn id="79" fill="hold">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fade">
                                      <p:cBhvr>
                                        <p:cTn id="82" dur="1000"/>
                                        <p:tgtEl>
                                          <p:spTgt spid="65"/>
                                        </p:tgtEl>
                                      </p:cBhvr>
                                    </p:animEffect>
                                    <p:anim calcmode="lin" valueType="num">
                                      <p:cBhvr>
                                        <p:cTn id="83" dur="1000" fill="hold"/>
                                        <p:tgtEl>
                                          <p:spTgt spid="65"/>
                                        </p:tgtEl>
                                        <p:attrNameLst>
                                          <p:attrName>ppt_x</p:attrName>
                                        </p:attrNameLst>
                                      </p:cBhvr>
                                      <p:tavLst>
                                        <p:tav tm="0">
                                          <p:val>
                                            <p:strVal val="#ppt_x"/>
                                          </p:val>
                                        </p:tav>
                                        <p:tav tm="100000">
                                          <p:val>
                                            <p:strVal val="#ppt_x"/>
                                          </p:val>
                                        </p:tav>
                                      </p:tavLst>
                                    </p:anim>
                                    <p:anim calcmode="lin" valueType="num">
                                      <p:cBhvr>
                                        <p:cTn id="84" dur="1000" fill="hold"/>
                                        <p:tgtEl>
                                          <p:spTgt spid="65"/>
                                        </p:tgtEl>
                                        <p:attrNameLst>
                                          <p:attrName>ppt_y</p:attrName>
                                        </p:attrNameLst>
                                      </p:cBhvr>
                                      <p:tavLst>
                                        <p:tav tm="0">
                                          <p:val>
                                            <p:strVal val="#ppt_y+.1"/>
                                          </p:val>
                                        </p:tav>
                                        <p:tav tm="100000">
                                          <p:val>
                                            <p:strVal val="#ppt_y"/>
                                          </p:val>
                                        </p:tav>
                                      </p:tavLst>
                                    </p:anim>
                                  </p:childTnLst>
                                </p:cTn>
                              </p:par>
                            </p:childTnLst>
                          </p:cTn>
                        </p:par>
                        <p:par>
                          <p:cTn id="85" fill="hold">
                            <p:stCondLst>
                              <p:cond delay="9500"/>
                            </p:stCondLst>
                            <p:childTnLst>
                              <p:par>
                                <p:cTn id="86" presetID="22" presetClass="entr" presetSubtype="8" fill="hold" nodeType="afterEffect">
                                  <p:stCondLst>
                                    <p:cond delay="0"/>
                                  </p:stCondLst>
                                  <p:childTnLst>
                                    <p:set>
                                      <p:cBhvr>
                                        <p:cTn id="87" dur="1" fill="hold">
                                          <p:stCondLst>
                                            <p:cond delay="0"/>
                                          </p:stCondLst>
                                        </p:cTn>
                                        <p:tgtEl>
                                          <p:spTgt spid="57"/>
                                        </p:tgtEl>
                                        <p:attrNameLst>
                                          <p:attrName>style.visibility</p:attrName>
                                        </p:attrNameLst>
                                      </p:cBhvr>
                                      <p:to>
                                        <p:strVal val="visible"/>
                                      </p:to>
                                    </p:set>
                                    <p:animEffect transition="in" filter="wipe(left)">
                                      <p:cBhvr>
                                        <p:cTn id="88" dur="500"/>
                                        <p:tgtEl>
                                          <p:spTgt spid="57"/>
                                        </p:tgtEl>
                                      </p:cBhvr>
                                    </p:animEffect>
                                  </p:childTnLst>
                                </p:cTn>
                              </p:par>
                            </p:childTnLst>
                          </p:cTn>
                        </p:par>
                        <p:par>
                          <p:cTn id="89" fill="hold">
                            <p:stCondLst>
                              <p:cond delay="10000"/>
                            </p:stCondLst>
                            <p:childTnLst>
                              <p:par>
                                <p:cTn id="90" presetID="22" presetClass="entr" presetSubtype="8" fill="hold" grpId="0" nodeType="after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wipe(left)">
                                      <p:cBhvr>
                                        <p:cTn id="9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8" grpId="0" animBg="1"/>
      <p:bldP spid="50" grpId="0" animBg="1"/>
      <p:bldP spid="52" grpId="0" animBg="1"/>
      <p:bldP spid="54" grpId="0"/>
      <p:bldP spid="55" grpId="0"/>
      <p:bldP spid="56" grpId="0"/>
      <p:bldP spid="61" grpId="0"/>
      <p:bldP spid="62" grpId="0"/>
      <p:bldP spid="63" grpId="0"/>
      <p:bldP spid="64" grpId="0"/>
      <p:bldP spid="6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9633" name="图片 23"/>
          <p:cNvPicPr>
            <a:picLocks noChangeAspect="1"/>
          </p:cNvPicPr>
          <p:nvPr/>
        </p:nvPicPr>
        <p:blipFill>
          <a:blip r:embed="rId1"/>
          <a:srcRect l="44563" b="66241"/>
          <a:stretch>
            <a:fillRect/>
          </a:stretch>
        </p:blipFill>
        <p:spPr>
          <a:xfrm>
            <a:off x="0" y="2613025"/>
            <a:ext cx="4957763" cy="2530475"/>
          </a:xfrm>
          <a:prstGeom prst="rect">
            <a:avLst/>
          </a:prstGeom>
          <a:noFill/>
          <a:ln w="9525">
            <a:noFill/>
          </a:ln>
        </p:spPr>
      </p:pic>
      <p:sp>
        <p:nvSpPr>
          <p:cNvPr id="25" name="圆角矩形 24"/>
          <p:cNvSpPr/>
          <p:nvPr/>
        </p:nvSpPr>
        <p:spPr>
          <a:xfrm>
            <a:off x="4427538" y="1016000"/>
            <a:ext cx="492125" cy="503238"/>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1</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26" name="组合 25"/>
          <p:cNvGrpSpPr/>
          <p:nvPr/>
        </p:nvGrpSpPr>
        <p:grpSpPr>
          <a:xfrm>
            <a:off x="5076825" y="1016000"/>
            <a:ext cx="2971800" cy="503238"/>
            <a:chOff x="6339097" y="1573726"/>
            <a:chExt cx="3744416" cy="511504"/>
          </a:xfrm>
        </p:grpSpPr>
        <p:sp>
          <p:nvSpPr>
            <p:cNvPr id="27" name="圆角矩形 26"/>
            <p:cNvSpPr/>
            <p:nvPr/>
          </p:nvSpPr>
          <p:spPr>
            <a:xfrm>
              <a:off x="6339097" y="1573726"/>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28" name="矩形 27"/>
            <p:cNvSpPr/>
            <p:nvPr/>
          </p:nvSpPr>
          <p:spPr>
            <a:xfrm>
              <a:off x="6897160" y="1614066"/>
              <a:ext cx="2652295" cy="437279"/>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年度工作概述</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9" name="圆角矩形 28"/>
          <p:cNvSpPr/>
          <p:nvPr/>
        </p:nvSpPr>
        <p:spPr>
          <a:xfrm>
            <a:off x="4427538" y="1714500"/>
            <a:ext cx="492125" cy="504825"/>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2</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30" name="组合 29"/>
          <p:cNvGrpSpPr/>
          <p:nvPr/>
        </p:nvGrpSpPr>
        <p:grpSpPr>
          <a:xfrm>
            <a:off x="5057775" y="1714500"/>
            <a:ext cx="2971800" cy="504825"/>
            <a:chOff x="6315199" y="2410178"/>
            <a:chExt cx="3744416" cy="511504"/>
          </a:xfrm>
        </p:grpSpPr>
        <p:sp>
          <p:nvSpPr>
            <p:cNvPr id="31" name="圆角矩形 30"/>
            <p:cNvSpPr/>
            <p:nvPr/>
          </p:nvSpPr>
          <p:spPr>
            <a:xfrm>
              <a:off x="6315199" y="2410178"/>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32" name="矩形 31"/>
            <p:cNvSpPr/>
            <p:nvPr/>
          </p:nvSpPr>
          <p:spPr>
            <a:xfrm>
              <a:off x="6893264" y="2450391"/>
              <a:ext cx="2654294" cy="437513"/>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工作完成情况</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3" name="圆角矩形 32"/>
          <p:cNvSpPr/>
          <p:nvPr/>
        </p:nvSpPr>
        <p:spPr>
          <a:xfrm>
            <a:off x="4427538" y="2403475"/>
            <a:ext cx="492125" cy="504825"/>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3</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56" name="组合 55"/>
          <p:cNvGrpSpPr/>
          <p:nvPr/>
        </p:nvGrpSpPr>
        <p:grpSpPr>
          <a:xfrm>
            <a:off x="5076825" y="2403475"/>
            <a:ext cx="2971800" cy="503238"/>
            <a:chOff x="6339097" y="3296031"/>
            <a:chExt cx="3744416" cy="511504"/>
          </a:xfrm>
        </p:grpSpPr>
        <p:sp>
          <p:nvSpPr>
            <p:cNvPr id="57" name="圆角矩形 56"/>
            <p:cNvSpPr/>
            <p:nvPr/>
          </p:nvSpPr>
          <p:spPr>
            <a:xfrm>
              <a:off x="6339097" y="3296031"/>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58" name="矩形 57"/>
            <p:cNvSpPr/>
            <p:nvPr/>
          </p:nvSpPr>
          <p:spPr>
            <a:xfrm>
              <a:off x="6899159" y="3336371"/>
              <a:ext cx="2736304" cy="437279"/>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成功项目展示</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9" name="圆角矩形 58"/>
          <p:cNvSpPr/>
          <p:nvPr/>
        </p:nvSpPr>
        <p:spPr>
          <a:xfrm>
            <a:off x="4427538" y="3106738"/>
            <a:ext cx="492125" cy="503238"/>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4</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60" name="组合 59"/>
          <p:cNvGrpSpPr/>
          <p:nvPr/>
        </p:nvGrpSpPr>
        <p:grpSpPr>
          <a:xfrm>
            <a:off x="5076825" y="3106738"/>
            <a:ext cx="2971800" cy="503237"/>
            <a:chOff x="6339097" y="4180903"/>
            <a:chExt cx="3744416" cy="511504"/>
          </a:xfrm>
        </p:grpSpPr>
        <p:sp>
          <p:nvSpPr>
            <p:cNvPr id="61" name="圆角矩形 60"/>
            <p:cNvSpPr/>
            <p:nvPr/>
          </p:nvSpPr>
          <p:spPr>
            <a:xfrm>
              <a:off x="6339097" y="418090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62" name="矩形 61"/>
            <p:cNvSpPr/>
            <p:nvPr/>
          </p:nvSpPr>
          <p:spPr>
            <a:xfrm>
              <a:off x="6899159" y="4221242"/>
              <a:ext cx="2736304" cy="438893"/>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工作存在不足</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3" name="圆角矩形 62"/>
          <p:cNvSpPr/>
          <p:nvPr/>
        </p:nvSpPr>
        <p:spPr>
          <a:xfrm>
            <a:off x="4427538" y="3803650"/>
            <a:ext cx="492125" cy="503238"/>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5</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64" name="组合 63"/>
          <p:cNvGrpSpPr/>
          <p:nvPr/>
        </p:nvGrpSpPr>
        <p:grpSpPr>
          <a:xfrm>
            <a:off x="5076825" y="3803650"/>
            <a:ext cx="2971800" cy="503238"/>
            <a:chOff x="6339097" y="5057483"/>
            <a:chExt cx="3744416" cy="511504"/>
          </a:xfrm>
        </p:grpSpPr>
        <p:sp>
          <p:nvSpPr>
            <p:cNvPr id="65" name="圆角矩形 64"/>
            <p:cNvSpPr/>
            <p:nvPr/>
          </p:nvSpPr>
          <p:spPr>
            <a:xfrm>
              <a:off x="6339097" y="505748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66" name="矩形 65"/>
            <p:cNvSpPr/>
            <p:nvPr/>
          </p:nvSpPr>
          <p:spPr>
            <a:xfrm>
              <a:off x="6899159" y="5086527"/>
              <a:ext cx="2736304" cy="437280"/>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明年工作计划</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7" name="下箭头 66"/>
          <p:cNvSpPr/>
          <p:nvPr/>
        </p:nvSpPr>
        <p:spPr>
          <a:xfrm rot="16200000">
            <a:off x="3602831" y="3102769"/>
            <a:ext cx="431800" cy="509588"/>
          </a:xfrm>
          <a:prstGeom prst="down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8" name="TextBox 67"/>
          <p:cNvSpPr txBox="1"/>
          <p:nvPr/>
        </p:nvSpPr>
        <p:spPr>
          <a:xfrm>
            <a:off x="107950" y="915988"/>
            <a:ext cx="2160588" cy="1014412"/>
          </a:xfrm>
          <a:prstGeom prst="rect">
            <a:avLst/>
          </a:prstGeom>
          <a:noFill/>
          <a:ln w="9525">
            <a:noFill/>
          </a:ln>
        </p:spPr>
        <p:txBody>
          <a:bodyPr lIns="91361" tIns="45679" rIns="91361" bIns="45679">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r" eaLnBrk="1" hangingPunct="1">
              <a:spcBef>
                <a:spcPct val="0"/>
              </a:spcBef>
              <a:buNone/>
            </a:pPr>
            <a:r>
              <a:rPr lang="zh-CN" altLang="en-US" sz="3600" b="1" dirty="0">
                <a:solidFill>
                  <a:schemeClr val="tx2"/>
                </a:solidFill>
              </a:rPr>
              <a:t>目录</a:t>
            </a:r>
            <a:endParaRPr lang="en-US" altLang="zh-CN" sz="3600" b="1" dirty="0">
              <a:solidFill>
                <a:schemeClr val="tx2"/>
              </a:solidFill>
            </a:endParaRPr>
          </a:p>
          <a:p>
            <a:pPr marL="0" lvl="0" indent="0" algn="r" eaLnBrk="1" hangingPunct="1">
              <a:spcBef>
                <a:spcPct val="0"/>
              </a:spcBef>
              <a:buNone/>
            </a:pPr>
            <a:r>
              <a:rPr lang="en-US" altLang="zh-CN" sz="2400" b="1" dirty="0">
                <a:solidFill>
                  <a:schemeClr val="tx2"/>
                </a:solidFill>
              </a:rPr>
              <a:t>CONTENTS</a:t>
            </a:r>
            <a:endParaRPr lang="zh-CN" altLang="en-US" sz="2400" b="1" dirty="0">
              <a:solidFill>
                <a:schemeClr val="tx2"/>
              </a:solidFill>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9633"/>
                                        </p:tgtEl>
                                        <p:attrNameLst>
                                          <p:attrName>style.visibility</p:attrName>
                                        </p:attrNameLst>
                                      </p:cBhvr>
                                      <p:to>
                                        <p:strVal val="visible"/>
                                      </p:to>
                                    </p:set>
                                    <p:animEffect transition="in" filter="fade">
                                      <p:cBhvr>
                                        <p:cTn id="7" dur="1000"/>
                                        <p:tgtEl>
                                          <p:spTgt spid="69633"/>
                                        </p:tgtEl>
                                      </p:cBhvr>
                                    </p:animEffect>
                                    <p:anim calcmode="lin" valueType="num">
                                      <p:cBhvr>
                                        <p:cTn id="8" dur="1000" fill="hold"/>
                                        <p:tgtEl>
                                          <p:spTgt spid="69633"/>
                                        </p:tgtEl>
                                        <p:attrNameLst>
                                          <p:attrName>ppt_x</p:attrName>
                                        </p:attrNameLst>
                                      </p:cBhvr>
                                      <p:tavLst>
                                        <p:tav tm="0">
                                          <p:val>
                                            <p:strVal val="#ppt_x"/>
                                          </p:val>
                                        </p:tav>
                                        <p:tav tm="100000">
                                          <p:val>
                                            <p:strVal val="#ppt_x"/>
                                          </p:val>
                                        </p:tav>
                                      </p:tavLst>
                                    </p:anim>
                                    <p:anim calcmode="lin" valueType="num">
                                      <p:cBhvr>
                                        <p:cTn id="9" dur="1000" fill="hold"/>
                                        <p:tgtEl>
                                          <p:spTgt spid="6963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 fill="hold" grpId="0" nodeType="afterEffect">
                                  <p:stCondLst>
                                    <p:cond delay="0"/>
                                  </p:stCondLst>
                                  <p:iterate type="lt">
                                    <p:tmPct val="40000"/>
                                  </p:iterate>
                                  <p:childTnLst>
                                    <p:set>
                                      <p:cBhvr>
                                        <p:cTn id="12" dur="1" fill="hold">
                                          <p:stCondLst>
                                            <p:cond delay="0"/>
                                          </p:stCondLst>
                                        </p:cTn>
                                        <p:tgtEl>
                                          <p:spTgt spid="68"/>
                                        </p:tgtEl>
                                        <p:attrNameLst>
                                          <p:attrName>style.visibility</p:attrName>
                                        </p:attrNameLst>
                                      </p:cBhvr>
                                      <p:to>
                                        <p:strVal val="visible"/>
                                      </p:to>
                                    </p:set>
                                    <p:anim calcmode="lin" valueType="num">
                                      <p:cBhvr>
                                        <p:cTn id="13" dur="250" fill="hold"/>
                                        <p:tgtEl>
                                          <p:spTgt spid="68"/>
                                        </p:tgtEl>
                                        <p:attrNameLst>
                                          <p:attrName>ppt_x</p:attrName>
                                        </p:attrNameLst>
                                      </p:cBhvr>
                                      <p:tavLst>
                                        <p:tav tm="0">
                                          <p:val>
                                            <p:strVal val="#ppt_x"/>
                                          </p:val>
                                        </p:tav>
                                        <p:tav tm="100000">
                                          <p:val>
                                            <p:strVal val="#ppt_x"/>
                                          </p:val>
                                        </p:tav>
                                      </p:tavLst>
                                    </p:anim>
                                    <p:anim calcmode="lin" valueType="num">
                                      <p:cBhvr>
                                        <p:cTn id="14" dur="250" fill="hold"/>
                                        <p:tgtEl>
                                          <p:spTgt spid="68"/>
                                        </p:tgtEl>
                                        <p:attrNameLst>
                                          <p:attrName>ppt_y</p:attrName>
                                        </p:attrNameLst>
                                      </p:cBhvr>
                                      <p:tavLst>
                                        <p:tav tm="0">
                                          <p:val>
                                            <p:strVal val="#ppt_y-#ppt_h/2"/>
                                          </p:val>
                                        </p:tav>
                                        <p:tav tm="100000">
                                          <p:val>
                                            <p:strVal val="#ppt_y"/>
                                          </p:val>
                                        </p:tav>
                                      </p:tavLst>
                                    </p:anim>
                                    <p:anim calcmode="lin" valueType="num">
                                      <p:cBhvr>
                                        <p:cTn id="15" dur="250" fill="hold"/>
                                        <p:tgtEl>
                                          <p:spTgt spid="68"/>
                                        </p:tgtEl>
                                        <p:attrNameLst>
                                          <p:attrName>ppt_w</p:attrName>
                                        </p:attrNameLst>
                                      </p:cBhvr>
                                      <p:tavLst>
                                        <p:tav tm="0">
                                          <p:val>
                                            <p:strVal val="#ppt_w"/>
                                          </p:val>
                                        </p:tav>
                                        <p:tav tm="100000">
                                          <p:val>
                                            <p:strVal val="#ppt_w"/>
                                          </p:val>
                                        </p:tav>
                                      </p:tavLst>
                                    </p:anim>
                                    <p:anim calcmode="lin" valueType="num">
                                      <p:cBhvr>
                                        <p:cTn id="16" dur="250" fill="hold"/>
                                        <p:tgtEl>
                                          <p:spTgt spid="68"/>
                                        </p:tgtEl>
                                        <p:attrNameLst>
                                          <p:attrName>ppt_h</p:attrName>
                                        </p:attrNameLst>
                                      </p:cBhvr>
                                      <p:tavLst>
                                        <p:tav tm="0">
                                          <p:val>
                                            <p:fltVal val="0.000000"/>
                                          </p:val>
                                        </p:tav>
                                        <p:tav tm="100000">
                                          <p:val>
                                            <p:strVal val="#ppt_h"/>
                                          </p:val>
                                        </p:tav>
                                      </p:tavLst>
                                    </p:anim>
                                  </p:childTnLst>
                                </p:cTn>
                              </p:par>
                            </p:childTnLst>
                          </p:cTn>
                        </p:par>
                        <p:par>
                          <p:cTn id="17" fill="hold">
                            <p:stCondLst>
                              <p:cond delay="2150"/>
                            </p:stCondLst>
                            <p:childTnLst>
                              <p:par>
                                <p:cTn id="18" presetID="10"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childTnLst>
                                </p:cTn>
                              </p:par>
                              <p:par>
                                <p:cTn id="21" presetID="56" presetClass="path" presetSubtype="0" accel="50000" decel="50000" fill="hold" grpId="1" nodeType="withEffect">
                                  <p:stCondLst>
                                    <p:cond delay="0"/>
                                  </p:stCondLst>
                                  <p:childTnLst>
                                    <p:animMotion origin="layout" path="M -0.03737 0.04121 L -6.25E-7 -3.33333E-6 " pathEditMode="relative" rAng="0" ptsTypes="AA">
                                      <p:cBhvr>
                                        <p:cTn id="22" dur="700" fill="hold"/>
                                        <p:tgtEl>
                                          <p:spTgt spid="25"/>
                                        </p:tgtEl>
                                        <p:attrNameLst>
                                          <p:attrName>ppt_x</p:attrName>
                                          <p:attrName>ppt_y</p:attrName>
                                        </p:attrNameLst>
                                      </p:cBhvr>
                                      <p:rCtr x="186200" y="-206000"/>
                                    </p:animMotion>
                                  </p:childTnLst>
                                </p:cTn>
                              </p:par>
                              <p:par>
                                <p:cTn id="23" presetID="22" presetClass="entr" presetSubtype="8" fill="hold" nodeType="withEffect">
                                  <p:stCondLst>
                                    <p:cond delay="25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500"/>
                                        <p:tgtEl>
                                          <p:spTgt spid="2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childTnLst>
                                </p:cTn>
                              </p:par>
                              <p:par>
                                <p:cTn id="29" presetID="56" presetClass="path" presetSubtype="0" accel="50000" decel="50000" fill="hold" grpId="1" nodeType="withEffect">
                                  <p:stCondLst>
                                    <p:cond delay="250"/>
                                  </p:stCondLst>
                                  <p:childTnLst>
                                    <p:animMotion origin="layout" path="M -0.03737 0.0412 L -6.25E-7 2.96296E-6 " pathEditMode="relative" rAng="0" ptsTypes="AA">
                                      <p:cBhvr>
                                        <p:cTn id="30" dur="700" fill="hold"/>
                                        <p:tgtEl>
                                          <p:spTgt spid="29"/>
                                        </p:tgtEl>
                                        <p:attrNameLst>
                                          <p:attrName>ppt_x</p:attrName>
                                          <p:attrName>ppt_y</p:attrName>
                                        </p:attrNameLst>
                                      </p:cBhvr>
                                      <p:rCtr x="186200" y="-206000"/>
                                    </p:animMotion>
                                  </p:childTnLst>
                                </p:cTn>
                              </p:par>
                              <p:par>
                                <p:cTn id="31" presetID="22" presetClass="entr" presetSubtype="8" fill="hold" nodeType="withEffect">
                                  <p:stCondLst>
                                    <p:cond delay="50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childTnLst>
                                </p:cTn>
                              </p:par>
                              <p:par>
                                <p:cTn id="37" presetID="56" presetClass="path" presetSubtype="0" accel="50000" decel="50000" fill="hold" grpId="1" nodeType="withEffect">
                                  <p:stCondLst>
                                    <p:cond delay="500"/>
                                  </p:stCondLst>
                                  <p:childTnLst>
                                    <p:animMotion origin="layout" path="M -0.03737 0.0412 L -6.25E-7 -7.40741E-7 " pathEditMode="relative" rAng="0" ptsTypes="AA">
                                      <p:cBhvr>
                                        <p:cTn id="38" dur="700" fill="hold"/>
                                        <p:tgtEl>
                                          <p:spTgt spid="33"/>
                                        </p:tgtEl>
                                        <p:attrNameLst>
                                          <p:attrName>ppt_x</p:attrName>
                                          <p:attrName>ppt_y</p:attrName>
                                        </p:attrNameLst>
                                      </p:cBhvr>
                                      <p:rCtr x="186200" y="-206000"/>
                                    </p:animMotion>
                                  </p:childTnLst>
                                </p:cTn>
                              </p:par>
                              <p:par>
                                <p:cTn id="39" presetID="22" presetClass="entr" presetSubtype="8" fill="hold" nodeType="withEffect">
                                  <p:stCondLst>
                                    <p:cond delay="750"/>
                                  </p:stCondLst>
                                  <p:childTnLst>
                                    <p:set>
                                      <p:cBhvr>
                                        <p:cTn id="40" dur="1" fill="hold">
                                          <p:stCondLst>
                                            <p:cond delay="0"/>
                                          </p:stCondLst>
                                        </p:cTn>
                                        <p:tgtEl>
                                          <p:spTgt spid="56"/>
                                        </p:tgtEl>
                                        <p:attrNameLst>
                                          <p:attrName>style.visibility</p:attrName>
                                        </p:attrNameLst>
                                      </p:cBhvr>
                                      <p:to>
                                        <p:strVal val="visible"/>
                                      </p:to>
                                    </p:set>
                                    <p:animEffect transition="in" filter="wipe(left)">
                                      <p:cBhvr>
                                        <p:cTn id="41" dur="500"/>
                                        <p:tgtEl>
                                          <p:spTgt spid="56"/>
                                        </p:tgtEl>
                                      </p:cBhvr>
                                    </p:animEffect>
                                  </p:childTnLst>
                                </p:cTn>
                              </p:par>
                              <p:par>
                                <p:cTn id="42" presetID="10" presetClass="entr" presetSubtype="0" fill="hold" grpId="0" nodeType="withEffect">
                                  <p:stCondLst>
                                    <p:cond delay="75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1000"/>
                                        <p:tgtEl>
                                          <p:spTgt spid="59"/>
                                        </p:tgtEl>
                                      </p:cBhvr>
                                    </p:animEffect>
                                  </p:childTnLst>
                                </p:cTn>
                              </p:par>
                              <p:par>
                                <p:cTn id="45" presetID="56" presetClass="path" presetSubtype="0" accel="50000" decel="50000" fill="hold" grpId="1" nodeType="withEffect">
                                  <p:stCondLst>
                                    <p:cond delay="750"/>
                                  </p:stCondLst>
                                  <p:childTnLst>
                                    <p:animMotion origin="layout" path="M -0.03737 0.04121 L -6.25E-7 -4.44444E-6 " pathEditMode="relative" rAng="0" ptsTypes="AA">
                                      <p:cBhvr>
                                        <p:cTn id="46" dur="700" fill="hold"/>
                                        <p:tgtEl>
                                          <p:spTgt spid="59"/>
                                        </p:tgtEl>
                                        <p:attrNameLst>
                                          <p:attrName>ppt_x</p:attrName>
                                          <p:attrName>ppt_y</p:attrName>
                                        </p:attrNameLst>
                                      </p:cBhvr>
                                      <p:rCtr x="186200" y="-206000"/>
                                    </p:animMotion>
                                  </p:childTnLst>
                                </p:cTn>
                              </p:par>
                              <p:par>
                                <p:cTn id="47" presetID="22" presetClass="entr" presetSubtype="8" fill="hold" nodeType="withEffect">
                                  <p:stCondLst>
                                    <p:cond delay="1000"/>
                                  </p:stCondLst>
                                  <p:childTnLst>
                                    <p:set>
                                      <p:cBhvr>
                                        <p:cTn id="48" dur="1" fill="hold">
                                          <p:stCondLst>
                                            <p:cond delay="0"/>
                                          </p:stCondLst>
                                        </p:cTn>
                                        <p:tgtEl>
                                          <p:spTgt spid="60"/>
                                        </p:tgtEl>
                                        <p:attrNameLst>
                                          <p:attrName>style.visibility</p:attrName>
                                        </p:attrNameLst>
                                      </p:cBhvr>
                                      <p:to>
                                        <p:strVal val="visible"/>
                                      </p:to>
                                    </p:set>
                                    <p:animEffect transition="in" filter="wipe(left)">
                                      <p:cBhvr>
                                        <p:cTn id="49" dur="500"/>
                                        <p:tgtEl>
                                          <p:spTgt spid="60"/>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63"/>
                                        </p:tgtEl>
                                        <p:attrNameLst>
                                          <p:attrName>style.visibility</p:attrName>
                                        </p:attrNameLst>
                                      </p:cBhvr>
                                      <p:to>
                                        <p:strVal val="visible"/>
                                      </p:to>
                                    </p:set>
                                    <p:animEffect transition="in" filter="fade">
                                      <p:cBhvr>
                                        <p:cTn id="52" dur="1000"/>
                                        <p:tgtEl>
                                          <p:spTgt spid="63"/>
                                        </p:tgtEl>
                                      </p:cBhvr>
                                    </p:animEffect>
                                  </p:childTnLst>
                                </p:cTn>
                              </p:par>
                              <p:par>
                                <p:cTn id="53" presetID="56" presetClass="path" presetSubtype="0" accel="50000" decel="50000" fill="hold" grpId="1" nodeType="withEffect">
                                  <p:stCondLst>
                                    <p:cond delay="750"/>
                                  </p:stCondLst>
                                  <p:childTnLst>
                                    <p:animMotion origin="layout" path="M -0.03737 0.04121 L -6.25E-7 -4.44444E-6 " pathEditMode="relative" rAng="0" ptsTypes="AA">
                                      <p:cBhvr>
                                        <p:cTn id="54" dur="700" fill="hold"/>
                                        <p:tgtEl>
                                          <p:spTgt spid="63"/>
                                        </p:tgtEl>
                                        <p:attrNameLst>
                                          <p:attrName>ppt_x</p:attrName>
                                          <p:attrName>ppt_y</p:attrName>
                                        </p:attrNameLst>
                                      </p:cBhvr>
                                      <p:rCtr x="186200" y="-206000"/>
                                    </p:animMotion>
                                  </p:childTnLst>
                                </p:cTn>
                              </p:par>
                              <p:par>
                                <p:cTn id="55" presetID="22" presetClass="entr" presetSubtype="8" fill="hold" nodeType="withEffect">
                                  <p:stCondLst>
                                    <p:cond delay="1250"/>
                                  </p:stCondLst>
                                  <p:childTnLst>
                                    <p:set>
                                      <p:cBhvr>
                                        <p:cTn id="56" dur="1" fill="hold">
                                          <p:stCondLst>
                                            <p:cond delay="0"/>
                                          </p:stCondLst>
                                        </p:cTn>
                                        <p:tgtEl>
                                          <p:spTgt spid="64"/>
                                        </p:tgtEl>
                                        <p:attrNameLst>
                                          <p:attrName>style.visibility</p:attrName>
                                        </p:attrNameLst>
                                      </p:cBhvr>
                                      <p:to>
                                        <p:strVal val="visible"/>
                                      </p:to>
                                    </p:set>
                                    <p:animEffect transition="in" filter="wipe(left)">
                                      <p:cBhvr>
                                        <p:cTn id="57" dur="500"/>
                                        <p:tgtEl>
                                          <p:spTgt spid="64"/>
                                        </p:tgtEl>
                                      </p:cBhvr>
                                    </p:animEffect>
                                  </p:childTnLst>
                                </p:cTn>
                              </p:par>
                            </p:childTnLst>
                          </p:cTn>
                        </p:par>
                        <p:par>
                          <p:cTn id="58" fill="hold">
                            <p:stCondLst>
                              <p:cond delay="3150"/>
                            </p:stCondLst>
                            <p:childTnLst>
                              <p:par>
                                <p:cTn id="59" presetID="2" presetClass="entr" presetSubtype="8" fill="hold" grpId="0" nodeType="afterEffect">
                                  <p:stCondLst>
                                    <p:cond delay="0"/>
                                  </p:stCondLst>
                                  <p:childTnLst>
                                    <p:set>
                                      <p:cBhvr>
                                        <p:cTn id="60" dur="1" fill="hold">
                                          <p:stCondLst>
                                            <p:cond delay="0"/>
                                          </p:stCondLst>
                                        </p:cTn>
                                        <p:tgtEl>
                                          <p:spTgt spid="67"/>
                                        </p:tgtEl>
                                        <p:attrNameLst>
                                          <p:attrName>style.visibility</p:attrName>
                                        </p:attrNameLst>
                                      </p:cBhvr>
                                      <p:to>
                                        <p:strVal val="visible"/>
                                      </p:to>
                                    </p:set>
                                    <p:anim calcmode="lin" valueType="num">
                                      <p:cBhvr additive="base">
                                        <p:cTn id="61" dur="500" fill="hold"/>
                                        <p:tgtEl>
                                          <p:spTgt spid="67"/>
                                        </p:tgtEl>
                                        <p:attrNameLst>
                                          <p:attrName>ppt_x</p:attrName>
                                        </p:attrNameLst>
                                      </p:cBhvr>
                                      <p:tavLst>
                                        <p:tav tm="0">
                                          <p:val>
                                            <p:strVal val="0-#ppt_w/2"/>
                                          </p:val>
                                        </p:tav>
                                        <p:tav tm="100000">
                                          <p:val>
                                            <p:strVal val="#ppt_x"/>
                                          </p:val>
                                        </p:tav>
                                      </p:tavLst>
                                    </p:anim>
                                    <p:anim calcmode="lin" valueType="num">
                                      <p:cBhvr additive="base">
                                        <p:cTn id="62" dur="500" fill="hold"/>
                                        <p:tgtEl>
                                          <p:spTgt spid="67"/>
                                        </p:tgtEl>
                                        <p:attrNameLst>
                                          <p:attrName>ppt_y</p:attrName>
                                        </p:attrNameLst>
                                      </p:cBhvr>
                                      <p:tavLst>
                                        <p:tav tm="0">
                                          <p:val>
                                            <p:strVal val="#ppt_y"/>
                                          </p:val>
                                        </p:tav>
                                        <p:tav tm="100000">
                                          <p:val>
                                            <p:strVal val="#ppt_y"/>
                                          </p:val>
                                        </p:tav>
                                      </p:tavLst>
                                    </p:anim>
                                  </p:childTnLst>
                                </p:cTn>
                              </p:par>
                            </p:childTnLst>
                          </p:cTn>
                        </p:par>
                        <p:par>
                          <p:cTn id="63" fill="hold">
                            <p:stCondLst>
                              <p:cond delay="3650"/>
                            </p:stCondLst>
                            <p:childTnLst>
                              <p:par>
                                <p:cTn id="64" presetID="26" presetClass="emph" presetSubtype="0" fill="hold" grpId="2" nodeType="afterEffect">
                                  <p:stCondLst>
                                    <p:cond delay="0"/>
                                  </p:stCondLst>
                                  <p:childTnLst>
                                    <p:animEffect transition="out" filter="fade">
                                      <p:cBhvr>
                                        <p:cTn id="65" dur="500" tmFilter="0, 0; .2, .5; .8, .5; 1, 0"/>
                                        <p:tgtEl>
                                          <p:spTgt spid="59"/>
                                        </p:tgtEl>
                                      </p:cBhvr>
                                    </p:animEffect>
                                    <p:animScale>
                                      <p:cBhvr>
                                        <p:cTn id="66" dur="250" autoRev="1" fill="hold"/>
                                        <p:tgtEl>
                                          <p:spTgt spid="59"/>
                                        </p:tgtEl>
                                      </p:cBhvr>
                                      <p:by x="105000" y="105000"/>
                                    </p:animScale>
                                  </p:childTnLst>
                                </p:cTn>
                              </p:par>
                              <p:par>
                                <p:cTn id="67" presetID="26" presetClass="emph" presetSubtype="0" fill="hold" nodeType="withEffect">
                                  <p:stCondLst>
                                    <p:cond delay="0"/>
                                  </p:stCondLst>
                                  <p:childTnLst>
                                    <p:animEffect transition="out" filter="fade">
                                      <p:cBhvr>
                                        <p:cTn id="68" dur="500" tmFilter="0, 0; .2, .5; .8, .5; 1, 0"/>
                                        <p:tgtEl>
                                          <p:spTgt spid="60"/>
                                        </p:tgtEl>
                                      </p:cBhvr>
                                    </p:animEffect>
                                    <p:animScale>
                                      <p:cBhvr>
                                        <p:cTn id="69" dur="250" autoRev="1" fill="hold"/>
                                        <p:tgtEl>
                                          <p:spTgt spid="6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9" grpId="0" animBg="1"/>
      <p:bldP spid="29" grpId="1" animBg="1"/>
      <p:bldP spid="33" grpId="0" animBg="1"/>
      <p:bldP spid="33" grpId="1" animBg="1"/>
      <p:bldP spid="59" grpId="0" animBg="1"/>
      <p:bldP spid="59" grpId="1" animBg="1"/>
      <p:bldP spid="59" grpId="2" animBg="1"/>
      <p:bldP spid="63" grpId="0" animBg="1"/>
      <p:bldP spid="63" grpId="1" animBg="1"/>
      <p:bldP spid="67" grpId="0" animBg="1"/>
      <p:bldP spid="6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 name="等腰三角形 21"/>
          <p:cNvSpPr/>
          <p:nvPr/>
        </p:nvSpPr>
        <p:spPr bwMode="auto">
          <a:xfrm rot="16200000" flipH="1">
            <a:off x="4581525" y="1773238"/>
            <a:ext cx="2127250" cy="2168525"/>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ln>
        </p:spPr>
        <p:txBody>
          <a:bodyPr vert="eaVert" lIns="67072" tIns="33536" rIns="67072" bIns="33536"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3" name="等腰三角形 21"/>
          <p:cNvSpPr/>
          <p:nvPr/>
        </p:nvSpPr>
        <p:spPr bwMode="auto">
          <a:xfrm rot="5400000">
            <a:off x="2482850" y="1773238"/>
            <a:ext cx="2127250" cy="2168525"/>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ln>
        </p:spPr>
        <p:txBody>
          <a:bodyPr vert="eaVert" lIns="67072" tIns="33536" rIns="67072" bIns="33536"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4" name="椭圆 23"/>
          <p:cNvSpPr/>
          <p:nvPr/>
        </p:nvSpPr>
        <p:spPr bwMode="auto">
          <a:xfrm>
            <a:off x="2463800" y="1616075"/>
            <a:ext cx="2671763" cy="2684463"/>
          </a:xfrm>
          <a:prstGeom prst="ellipse">
            <a:avLst/>
          </a:prstGeom>
          <a:noFill/>
          <a:ln w="25400" cap="flat" cmpd="sng" algn="ctr">
            <a:solidFill>
              <a:schemeClr val="bg1">
                <a:lumMod val="50000"/>
              </a:schemeClr>
            </a:solidFill>
            <a:prstDash val="solid"/>
          </a:ln>
          <a:effectLst/>
        </p:spPr>
        <p:txBody>
          <a:bodyPr lIns="67072" tIns="33536" rIns="67072" bIns="33536"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Calibri" panose="020F0502020204030204"/>
              <a:ea typeface="微软雅黑" panose="020B0503020204020204" pitchFamily="34" charset="-122"/>
              <a:cs typeface="+mn-cs"/>
            </a:endParaRPr>
          </a:p>
        </p:txBody>
      </p:sp>
      <p:sp>
        <p:nvSpPr>
          <p:cNvPr id="25" name="椭圆 24"/>
          <p:cNvSpPr/>
          <p:nvPr/>
        </p:nvSpPr>
        <p:spPr bwMode="auto">
          <a:xfrm>
            <a:off x="4062413" y="1616075"/>
            <a:ext cx="2673350" cy="2684463"/>
          </a:xfrm>
          <a:prstGeom prst="ellipse">
            <a:avLst/>
          </a:prstGeom>
          <a:noFill/>
          <a:ln w="25400" cap="flat" cmpd="sng" algn="ctr">
            <a:solidFill>
              <a:schemeClr val="bg1">
                <a:lumMod val="50000"/>
              </a:schemeClr>
            </a:solidFill>
            <a:prstDash val="solid"/>
          </a:ln>
          <a:effectLst/>
        </p:spPr>
        <p:txBody>
          <a:bodyPr lIns="67072" tIns="33536" rIns="67072" bIns="33536"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Calibri" panose="020F0502020204030204"/>
              <a:ea typeface="微软雅黑" panose="020B0503020204020204" pitchFamily="34" charset="-122"/>
              <a:cs typeface="+mn-cs"/>
            </a:endParaRPr>
          </a:p>
        </p:txBody>
      </p:sp>
      <p:cxnSp>
        <p:nvCxnSpPr>
          <p:cNvPr id="26" name="直接连接符 25"/>
          <p:cNvCxnSpPr/>
          <p:nvPr/>
        </p:nvCxnSpPr>
        <p:spPr>
          <a:xfrm>
            <a:off x="3197225" y="2271713"/>
            <a:ext cx="419100" cy="196850"/>
          </a:xfrm>
          <a:prstGeom prst="line">
            <a:avLst/>
          </a:prstGeom>
          <a:ln w="28575" cap="flat" cmpd="sng">
            <a:solidFill>
              <a:srgbClr val="7F7F7F"/>
            </a:solidFill>
            <a:prstDash val="solid"/>
            <a:headEnd type="none" w="med" len="med"/>
            <a:tailEnd type="arrow" w="med" len="med"/>
          </a:ln>
        </p:spPr>
      </p:cxnSp>
      <p:cxnSp>
        <p:nvCxnSpPr>
          <p:cNvPr id="27" name="直接连接符 26"/>
          <p:cNvCxnSpPr/>
          <p:nvPr/>
        </p:nvCxnSpPr>
        <p:spPr>
          <a:xfrm>
            <a:off x="2973388" y="2876550"/>
            <a:ext cx="433387" cy="0"/>
          </a:xfrm>
          <a:prstGeom prst="line">
            <a:avLst/>
          </a:prstGeom>
          <a:ln w="28575" cap="flat" cmpd="sng">
            <a:solidFill>
              <a:srgbClr val="7F7F7F"/>
            </a:solidFill>
            <a:prstDash val="solid"/>
            <a:headEnd type="none" w="med" len="med"/>
            <a:tailEnd type="arrow" w="med" len="med"/>
          </a:ln>
        </p:spPr>
      </p:cxnSp>
      <p:cxnSp>
        <p:nvCxnSpPr>
          <p:cNvPr id="28" name="直接连接符 27"/>
          <p:cNvCxnSpPr/>
          <p:nvPr/>
        </p:nvCxnSpPr>
        <p:spPr>
          <a:xfrm flipV="1">
            <a:off x="3197225" y="3270250"/>
            <a:ext cx="433388" cy="230188"/>
          </a:xfrm>
          <a:prstGeom prst="line">
            <a:avLst/>
          </a:prstGeom>
          <a:ln w="28575" cap="flat" cmpd="sng">
            <a:solidFill>
              <a:srgbClr val="7F7F7F"/>
            </a:solidFill>
            <a:prstDash val="solid"/>
            <a:headEnd type="none" w="med" len="med"/>
            <a:tailEnd type="arrow" w="med" len="med"/>
          </a:ln>
        </p:spPr>
      </p:cxnSp>
      <p:cxnSp>
        <p:nvCxnSpPr>
          <p:cNvPr id="29" name="直接连接符 28"/>
          <p:cNvCxnSpPr/>
          <p:nvPr/>
        </p:nvCxnSpPr>
        <p:spPr>
          <a:xfrm flipH="1" flipV="1">
            <a:off x="5638800" y="3260725"/>
            <a:ext cx="431800" cy="230188"/>
          </a:xfrm>
          <a:prstGeom prst="line">
            <a:avLst/>
          </a:prstGeom>
          <a:ln w="28575" cap="flat" cmpd="sng">
            <a:solidFill>
              <a:srgbClr val="7F7F7F"/>
            </a:solidFill>
            <a:prstDash val="solid"/>
            <a:headEnd type="none" w="med" len="med"/>
            <a:tailEnd type="arrow" w="med" len="med"/>
          </a:ln>
        </p:spPr>
      </p:cxnSp>
      <p:cxnSp>
        <p:nvCxnSpPr>
          <p:cNvPr id="30" name="直接连接符 29"/>
          <p:cNvCxnSpPr/>
          <p:nvPr/>
        </p:nvCxnSpPr>
        <p:spPr>
          <a:xfrm flipH="1">
            <a:off x="5854700" y="2874963"/>
            <a:ext cx="433388" cy="0"/>
          </a:xfrm>
          <a:prstGeom prst="line">
            <a:avLst/>
          </a:prstGeom>
          <a:ln w="28575" cap="flat" cmpd="sng">
            <a:solidFill>
              <a:srgbClr val="7F7F7F"/>
            </a:solidFill>
            <a:prstDash val="solid"/>
            <a:headEnd type="none" w="med" len="med"/>
            <a:tailEnd type="arrow" w="med" len="med"/>
          </a:ln>
        </p:spPr>
      </p:cxnSp>
      <p:cxnSp>
        <p:nvCxnSpPr>
          <p:cNvPr id="31" name="直接连接符 30"/>
          <p:cNvCxnSpPr/>
          <p:nvPr/>
        </p:nvCxnSpPr>
        <p:spPr>
          <a:xfrm flipH="1">
            <a:off x="5653088" y="2271713"/>
            <a:ext cx="417512" cy="196850"/>
          </a:xfrm>
          <a:prstGeom prst="line">
            <a:avLst/>
          </a:prstGeom>
          <a:ln w="28575" cap="flat" cmpd="sng">
            <a:solidFill>
              <a:srgbClr val="7F7F7F"/>
            </a:solidFill>
            <a:prstDash val="solid"/>
            <a:headEnd type="none" w="med" len="med"/>
            <a:tailEnd type="arrow" w="med" len="med"/>
          </a:ln>
        </p:spPr>
      </p:cxnSp>
      <p:grpSp>
        <p:nvGrpSpPr>
          <p:cNvPr id="32" name="组合 31"/>
          <p:cNvGrpSpPr/>
          <p:nvPr/>
        </p:nvGrpSpPr>
        <p:grpSpPr>
          <a:xfrm>
            <a:off x="3830638" y="2108200"/>
            <a:ext cx="1541462" cy="1547813"/>
            <a:chOff x="5014912" y="2584450"/>
            <a:chExt cx="2105025" cy="2105025"/>
          </a:xfrm>
        </p:grpSpPr>
        <p:sp>
          <p:nvSpPr>
            <p:cNvPr id="33" name="Oval 19"/>
            <p:cNvSpPr>
              <a:spLocks noChangeArrowheads="1"/>
            </p:cNvSpPr>
            <p:nvPr/>
          </p:nvSpPr>
          <p:spPr bwMode="auto">
            <a:xfrm>
              <a:off x="5014912" y="2584450"/>
              <a:ext cx="2105025" cy="2105025"/>
            </a:xfrm>
            <a:prstGeom prst="ellipse">
              <a:avLst/>
            </a:prstGeom>
            <a:solidFill>
              <a:schemeClr val="tx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700" b="0"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endParaRPr>
            </a:p>
          </p:txBody>
        </p:sp>
        <p:sp>
          <p:nvSpPr>
            <p:cNvPr id="34" name="Oval 19"/>
            <p:cNvSpPr>
              <a:spLocks noChangeArrowheads="1"/>
            </p:cNvSpPr>
            <p:nvPr/>
          </p:nvSpPr>
          <p:spPr bwMode="auto">
            <a:xfrm>
              <a:off x="5498352" y="3065908"/>
              <a:ext cx="1138145" cy="1139952"/>
            </a:xfrm>
            <a:prstGeom prst="ellipse">
              <a:avLst/>
            </a:prstGeom>
            <a:solidFill>
              <a:schemeClr val="bg1">
                <a:lumMod val="95000"/>
              </a:schemeClr>
            </a:solidFill>
            <a:ln w="3175" cap="flat" cmpd="sng" algn="ctr">
              <a:solidFill>
                <a:srgbClr val="D7D7D7"/>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rgbClr val="4D4D4D"/>
                  </a:solidFill>
                  <a:effectLst/>
                  <a:uLnTx/>
                  <a:uFillTx/>
                  <a:latin typeface="Impact" panose="020B0806030902050204" pitchFamily="34" charset="0"/>
                  <a:ea typeface="微软雅黑" panose="020B0503020204020204" pitchFamily="34" charset="-122"/>
                  <a:cs typeface="+mn-cs"/>
                </a:rPr>
                <a:t>存在不足</a:t>
              </a:r>
              <a:endParaRPr kumimoji="0" lang="zh-CN" altLang="en-US" sz="1600" b="1" i="0" u="none" strike="noStrike" kern="0" cap="none" spc="0" normalizeH="0" baseline="0" noProof="0" dirty="0">
                <a:ln>
                  <a:noFill/>
                </a:ln>
                <a:solidFill>
                  <a:srgbClr val="4D4D4D"/>
                </a:solidFill>
                <a:effectLst/>
                <a:uLnTx/>
                <a:uFillTx/>
                <a:latin typeface="Impact" panose="020B0806030902050204" pitchFamily="34" charset="0"/>
                <a:ea typeface="微软雅黑" panose="020B0503020204020204" pitchFamily="34" charset="-122"/>
                <a:cs typeface="+mn-cs"/>
              </a:endParaRPr>
            </a:p>
          </p:txBody>
        </p:sp>
      </p:grpSp>
      <p:sp>
        <p:nvSpPr>
          <p:cNvPr id="35" name="Oval 19"/>
          <p:cNvSpPr>
            <a:spLocks noChangeArrowheads="1"/>
          </p:cNvSpPr>
          <p:nvPr/>
        </p:nvSpPr>
        <p:spPr bwMode="auto">
          <a:xfrm>
            <a:off x="2476500" y="1679575"/>
            <a:ext cx="727075" cy="728663"/>
          </a:xfrm>
          <a:prstGeom prst="ellipse">
            <a:avLst/>
          </a:prstGeom>
          <a:solidFill>
            <a:schemeClr val="tx2"/>
          </a:solidFill>
          <a:ln w="9525">
            <a:noFill/>
            <a:round/>
          </a:ln>
          <a:effectLst/>
        </p:spPr>
        <p:txBody>
          <a:bodyPr lIns="67072" tIns="33536" rIns="67072" bIns="33536"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cs"/>
              </a:rPr>
              <a:t>添加文本</a:t>
            </a:r>
            <a:endPar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cs"/>
            </a:endParaRPr>
          </a:p>
        </p:txBody>
      </p:sp>
      <p:sp>
        <p:nvSpPr>
          <p:cNvPr id="36" name="Oval 19"/>
          <p:cNvSpPr>
            <a:spLocks noChangeArrowheads="1"/>
          </p:cNvSpPr>
          <p:nvPr/>
        </p:nvSpPr>
        <p:spPr bwMode="auto">
          <a:xfrm>
            <a:off x="6034088" y="1690688"/>
            <a:ext cx="727075" cy="731838"/>
          </a:xfrm>
          <a:prstGeom prst="ellipse">
            <a:avLst/>
          </a:prstGeom>
          <a:solidFill>
            <a:schemeClr val="tx2"/>
          </a:solidFill>
          <a:ln w="9525">
            <a:noFill/>
            <a:round/>
          </a:ln>
          <a:effectLst/>
        </p:spPr>
        <p:txBody>
          <a:bodyPr lIns="67072" tIns="33536" rIns="67072" bIns="33536"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rPr>
              <a:t>添加文本</a:t>
            </a:r>
            <a:endParaRPr kumimoji="0" lang="zh-CN" altLang="en-US" sz="14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endParaRPr>
          </a:p>
        </p:txBody>
      </p:sp>
      <p:sp>
        <p:nvSpPr>
          <p:cNvPr id="37" name="Oval 19"/>
          <p:cNvSpPr>
            <a:spLocks noChangeArrowheads="1"/>
          </p:cNvSpPr>
          <p:nvPr/>
        </p:nvSpPr>
        <p:spPr bwMode="auto">
          <a:xfrm>
            <a:off x="6364288" y="2538413"/>
            <a:ext cx="728663" cy="731838"/>
          </a:xfrm>
          <a:prstGeom prst="ellipse">
            <a:avLst/>
          </a:prstGeom>
          <a:solidFill>
            <a:schemeClr val="tx2"/>
          </a:solidFill>
          <a:ln w="9525">
            <a:noFill/>
            <a:round/>
          </a:ln>
          <a:effectLst/>
        </p:spPr>
        <p:txBody>
          <a:bodyPr lIns="67072" tIns="33536" rIns="67072" bIns="33536"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rPr>
              <a:t>添加文本</a:t>
            </a:r>
            <a:endParaRPr kumimoji="0" lang="zh-CN" altLang="en-US" sz="14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endParaRPr>
          </a:p>
        </p:txBody>
      </p:sp>
      <p:sp>
        <p:nvSpPr>
          <p:cNvPr id="38" name="Oval 19"/>
          <p:cNvSpPr>
            <a:spLocks noChangeArrowheads="1"/>
          </p:cNvSpPr>
          <p:nvPr/>
        </p:nvSpPr>
        <p:spPr bwMode="auto">
          <a:xfrm>
            <a:off x="6070600" y="3376613"/>
            <a:ext cx="727075" cy="731838"/>
          </a:xfrm>
          <a:prstGeom prst="ellipse">
            <a:avLst/>
          </a:prstGeom>
          <a:solidFill>
            <a:schemeClr val="tx2"/>
          </a:solidFill>
          <a:ln w="9525">
            <a:noFill/>
            <a:round/>
          </a:ln>
          <a:effectLst/>
        </p:spPr>
        <p:txBody>
          <a:bodyPr lIns="67072" tIns="33536" rIns="67072" bIns="33536"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rPr>
              <a:t>添加文本</a:t>
            </a:r>
            <a:endParaRPr kumimoji="0" lang="zh-CN" altLang="en-US" sz="14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endParaRPr>
          </a:p>
        </p:txBody>
      </p:sp>
      <p:sp>
        <p:nvSpPr>
          <p:cNvPr id="39" name="Oval 19"/>
          <p:cNvSpPr>
            <a:spLocks noChangeArrowheads="1"/>
          </p:cNvSpPr>
          <p:nvPr/>
        </p:nvSpPr>
        <p:spPr bwMode="auto">
          <a:xfrm>
            <a:off x="2151063" y="2509838"/>
            <a:ext cx="727075" cy="731838"/>
          </a:xfrm>
          <a:prstGeom prst="ellipse">
            <a:avLst/>
          </a:prstGeom>
          <a:solidFill>
            <a:schemeClr val="tx2"/>
          </a:solidFill>
          <a:ln w="9525">
            <a:noFill/>
            <a:round/>
          </a:ln>
          <a:effectLst/>
        </p:spPr>
        <p:txBody>
          <a:bodyPr lIns="67072" tIns="33536" rIns="67072" bIns="33536"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cs"/>
              </a:rPr>
              <a:t>添加文本</a:t>
            </a:r>
            <a:endPar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cs"/>
            </a:endParaRPr>
          </a:p>
        </p:txBody>
      </p:sp>
      <p:sp>
        <p:nvSpPr>
          <p:cNvPr id="40" name="Oval 19"/>
          <p:cNvSpPr>
            <a:spLocks noChangeArrowheads="1"/>
          </p:cNvSpPr>
          <p:nvPr/>
        </p:nvSpPr>
        <p:spPr bwMode="auto">
          <a:xfrm>
            <a:off x="2447925" y="3371850"/>
            <a:ext cx="728663" cy="731838"/>
          </a:xfrm>
          <a:prstGeom prst="ellipse">
            <a:avLst/>
          </a:prstGeom>
          <a:solidFill>
            <a:schemeClr val="tx2"/>
          </a:solidFill>
          <a:ln w="9525">
            <a:noFill/>
            <a:round/>
          </a:ln>
          <a:effectLst/>
        </p:spPr>
        <p:txBody>
          <a:bodyPr lIns="67072" tIns="33536" rIns="67072" bIns="33536"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cs"/>
              </a:rPr>
              <a:t>添加文本</a:t>
            </a:r>
            <a:endPar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cs"/>
            </a:endParaRPr>
          </a:p>
        </p:txBody>
      </p:sp>
      <p:sp>
        <p:nvSpPr>
          <p:cNvPr id="41" name="TextBox 40"/>
          <p:cNvSpPr txBox="1"/>
          <p:nvPr/>
        </p:nvSpPr>
        <p:spPr>
          <a:xfrm>
            <a:off x="539750" y="1701800"/>
            <a:ext cx="1749425" cy="547688"/>
          </a:xfrm>
          <a:prstGeom prst="rect">
            <a:avLst/>
          </a:prstGeom>
          <a:noFill/>
          <a:ln w="9525">
            <a:noFill/>
          </a:ln>
        </p:spPr>
        <p:txBody>
          <a:bodyPr lIns="67072" tIns="33536" rIns="67072" bIns="33536">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30000"/>
              </a:lnSpc>
              <a:spcBef>
                <a:spcPct val="0"/>
              </a:spcBef>
              <a:buNone/>
            </a:pPr>
            <a:r>
              <a:rPr lang="zh-CN" altLang="en-US" sz="1200" dirty="0">
                <a:solidFill>
                  <a:srgbClr val="000000"/>
                </a:solidFill>
              </a:rPr>
              <a:t>您的内容打在这里，或者通过复制您的文本后。</a:t>
            </a:r>
            <a:endParaRPr lang="zh-CN" altLang="en-US" sz="1200" dirty="0">
              <a:solidFill>
                <a:srgbClr val="000000"/>
              </a:solidFill>
            </a:endParaRPr>
          </a:p>
        </p:txBody>
      </p:sp>
      <p:sp>
        <p:nvSpPr>
          <p:cNvPr id="42" name="TextBox 41"/>
          <p:cNvSpPr txBox="1"/>
          <p:nvPr/>
        </p:nvSpPr>
        <p:spPr>
          <a:xfrm>
            <a:off x="6824663" y="1701800"/>
            <a:ext cx="1725612" cy="547688"/>
          </a:xfrm>
          <a:prstGeom prst="rect">
            <a:avLst/>
          </a:prstGeom>
          <a:noFill/>
          <a:ln w="9525">
            <a:noFill/>
          </a:ln>
        </p:spPr>
        <p:txBody>
          <a:bodyPr lIns="67072" tIns="33536" rIns="67072" bIns="33536">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30000"/>
              </a:lnSpc>
              <a:spcBef>
                <a:spcPct val="0"/>
              </a:spcBef>
              <a:buNone/>
            </a:pPr>
            <a:r>
              <a:rPr lang="zh-CN" altLang="en-US" sz="1200" dirty="0">
                <a:solidFill>
                  <a:srgbClr val="000000"/>
                </a:solidFill>
              </a:rPr>
              <a:t>您的内容打在这里，或者通过复制您的文本后。</a:t>
            </a:r>
            <a:endParaRPr lang="zh-CN" altLang="en-US" sz="1200" dirty="0">
              <a:solidFill>
                <a:srgbClr val="000000"/>
              </a:solidFill>
            </a:endParaRPr>
          </a:p>
        </p:txBody>
      </p:sp>
      <p:sp>
        <p:nvSpPr>
          <p:cNvPr id="43" name="TextBox 42"/>
          <p:cNvSpPr txBox="1"/>
          <p:nvPr/>
        </p:nvSpPr>
        <p:spPr>
          <a:xfrm>
            <a:off x="246063" y="2663825"/>
            <a:ext cx="1727200" cy="547688"/>
          </a:xfrm>
          <a:prstGeom prst="rect">
            <a:avLst/>
          </a:prstGeom>
          <a:noFill/>
          <a:ln w="9525">
            <a:noFill/>
          </a:ln>
        </p:spPr>
        <p:txBody>
          <a:bodyPr lIns="67072" tIns="33536" rIns="67072" bIns="33536">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30000"/>
              </a:lnSpc>
              <a:spcBef>
                <a:spcPct val="0"/>
              </a:spcBef>
              <a:buNone/>
            </a:pPr>
            <a:r>
              <a:rPr lang="zh-CN" altLang="en-US" sz="1200" dirty="0">
                <a:solidFill>
                  <a:srgbClr val="000000"/>
                </a:solidFill>
              </a:rPr>
              <a:t>您的内容打在这里，或者通过复制您的文本后。</a:t>
            </a:r>
            <a:endParaRPr lang="zh-CN" altLang="en-US" sz="1200" dirty="0">
              <a:solidFill>
                <a:srgbClr val="000000"/>
              </a:solidFill>
            </a:endParaRPr>
          </a:p>
        </p:txBody>
      </p:sp>
      <p:sp>
        <p:nvSpPr>
          <p:cNvPr id="44" name="TextBox 43"/>
          <p:cNvSpPr txBox="1"/>
          <p:nvPr/>
        </p:nvSpPr>
        <p:spPr>
          <a:xfrm>
            <a:off x="7165975" y="2663825"/>
            <a:ext cx="1727200" cy="547688"/>
          </a:xfrm>
          <a:prstGeom prst="rect">
            <a:avLst/>
          </a:prstGeom>
          <a:noFill/>
          <a:ln w="9525">
            <a:noFill/>
          </a:ln>
        </p:spPr>
        <p:txBody>
          <a:bodyPr lIns="67072" tIns="33536" rIns="67072" bIns="33536">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30000"/>
              </a:lnSpc>
              <a:spcBef>
                <a:spcPct val="0"/>
              </a:spcBef>
              <a:buNone/>
            </a:pPr>
            <a:r>
              <a:rPr lang="zh-CN" altLang="en-US" sz="1200" dirty="0">
                <a:solidFill>
                  <a:srgbClr val="000000"/>
                </a:solidFill>
              </a:rPr>
              <a:t>您的内容打在这里，或者通过复制您的文本后。</a:t>
            </a:r>
            <a:endParaRPr lang="zh-CN" altLang="en-US" sz="1200" dirty="0">
              <a:solidFill>
                <a:srgbClr val="000000"/>
              </a:solidFill>
            </a:endParaRPr>
          </a:p>
        </p:txBody>
      </p:sp>
      <p:sp>
        <p:nvSpPr>
          <p:cNvPr id="45" name="TextBox 44"/>
          <p:cNvSpPr txBox="1"/>
          <p:nvPr/>
        </p:nvSpPr>
        <p:spPr>
          <a:xfrm>
            <a:off x="6842125" y="3502025"/>
            <a:ext cx="1727200" cy="549275"/>
          </a:xfrm>
          <a:prstGeom prst="rect">
            <a:avLst/>
          </a:prstGeom>
          <a:noFill/>
          <a:ln w="9525">
            <a:noFill/>
          </a:ln>
        </p:spPr>
        <p:txBody>
          <a:bodyPr lIns="67072" tIns="33536" rIns="67072" bIns="33536">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30000"/>
              </a:lnSpc>
              <a:spcBef>
                <a:spcPct val="0"/>
              </a:spcBef>
              <a:buNone/>
            </a:pPr>
            <a:r>
              <a:rPr lang="zh-CN" altLang="en-US" sz="1200" dirty="0">
                <a:solidFill>
                  <a:srgbClr val="000000"/>
                </a:solidFill>
              </a:rPr>
              <a:t>您的内容打在这里，或者通过复制您的文本后。</a:t>
            </a:r>
            <a:endParaRPr lang="zh-CN" altLang="en-US" sz="1200" dirty="0">
              <a:solidFill>
                <a:srgbClr val="000000"/>
              </a:solidFill>
            </a:endParaRPr>
          </a:p>
        </p:txBody>
      </p:sp>
      <p:sp>
        <p:nvSpPr>
          <p:cNvPr id="46" name="TextBox 45"/>
          <p:cNvSpPr txBox="1"/>
          <p:nvPr/>
        </p:nvSpPr>
        <p:spPr>
          <a:xfrm>
            <a:off x="541338" y="3502025"/>
            <a:ext cx="1727200" cy="549275"/>
          </a:xfrm>
          <a:prstGeom prst="rect">
            <a:avLst/>
          </a:prstGeom>
          <a:noFill/>
          <a:ln w="9525">
            <a:noFill/>
          </a:ln>
        </p:spPr>
        <p:txBody>
          <a:bodyPr lIns="67072" tIns="33536" rIns="67072" bIns="33536">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30000"/>
              </a:lnSpc>
              <a:spcBef>
                <a:spcPct val="0"/>
              </a:spcBef>
              <a:buNone/>
            </a:pPr>
            <a:r>
              <a:rPr lang="zh-CN" altLang="en-US" sz="1200" dirty="0">
                <a:solidFill>
                  <a:srgbClr val="000000"/>
                </a:solidFill>
              </a:rPr>
              <a:t>您的内容打在这里，或者通过复制您的文本后。</a:t>
            </a:r>
            <a:endParaRPr lang="zh-CN" altLang="en-US" sz="1200" dirty="0">
              <a:solidFill>
                <a:srgbClr val="000000"/>
              </a:solidFill>
            </a:endParaRPr>
          </a:p>
        </p:txBody>
      </p:sp>
      <p:sp>
        <p:nvSpPr>
          <p:cNvPr id="47" name="TextBox 46"/>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000000"/>
                                          </p:val>
                                        </p:tav>
                                        <p:tav tm="100000">
                                          <p:val>
                                            <p:strVal val="#ppt_w"/>
                                          </p:val>
                                        </p:tav>
                                      </p:tavLst>
                                    </p:anim>
                                    <p:anim calcmode="lin" valueType="num">
                                      <p:cBhvr>
                                        <p:cTn id="8" dur="500" fill="hold"/>
                                        <p:tgtEl>
                                          <p:spTgt spid="32"/>
                                        </p:tgtEl>
                                        <p:attrNameLst>
                                          <p:attrName>ppt_h</p:attrName>
                                        </p:attrNameLst>
                                      </p:cBhvr>
                                      <p:tavLst>
                                        <p:tav tm="0">
                                          <p:val>
                                            <p:fltVal val="0.000000"/>
                                          </p:val>
                                        </p:tav>
                                        <p:tav tm="100000">
                                          <p:val>
                                            <p:strVal val="#ppt_h"/>
                                          </p:val>
                                        </p:tav>
                                      </p:tavLst>
                                    </p:anim>
                                    <p:anim calcmode="lin" valueType="num">
                                      <p:cBhvr>
                                        <p:cTn id="9" dur="500" fill="hold"/>
                                        <p:tgtEl>
                                          <p:spTgt spid="32"/>
                                        </p:tgtEl>
                                        <p:attrNameLst>
                                          <p:attrName>style.rotation</p:attrName>
                                        </p:attrNameLst>
                                      </p:cBhvr>
                                      <p:tavLst>
                                        <p:tav tm="0">
                                          <p:val>
                                            <p:fltVal val="360.000000"/>
                                          </p:val>
                                        </p:tav>
                                        <p:tav tm="100000">
                                          <p:val>
                                            <p:fltVal val="0.000000"/>
                                          </p:val>
                                        </p:tav>
                                      </p:tavLst>
                                    </p:anim>
                                    <p:animEffect transition="in" filter="fade">
                                      <p:cBhvr>
                                        <p:cTn id="10" dur="500"/>
                                        <p:tgtEl>
                                          <p:spTgt spid="32"/>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left)">
                                      <p:cBhvr>
                                        <p:cTn id="14" dur="500"/>
                                        <p:tgtEl>
                                          <p:spTgt spid="25"/>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right)">
                                      <p:cBhvr>
                                        <p:cTn id="17" dur="500"/>
                                        <p:tgtEl>
                                          <p:spTgt spid="24"/>
                                        </p:tgtEl>
                                      </p:cBhvr>
                                    </p:animEffect>
                                  </p:childTnLst>
                                </p:cTn>
                              </p:par>
                              <p:par>
                                <p:cTn id="18" presetID="22" presetClass="entr" presetSubtype="2"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right)">
                                      <p:cBhvr>
                                        <p:cTn id="20" dur="500"/>
                                        <p:tgtEl>
                                          <p:spTgt spid="22"/>
                                        </p:tgtEl>
                                      </p:cBhvr>
                                    </p:animEffect>
                                  </p:childTnLst>
                                </p:cTn>
                              </p:par>
                              <p:par>
                                <p:cTn id="21" presetID="22" presetClass="entr" presetSubtype="2"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right)">
                                      <p:cBhvr>
                                        <p:cTn id="23" dur="500"/>
                                        <p:tgtEl>
                                          <p:spTgt spid="23"/>
                                        </p:tgtEl>
                                      </p:cBhvr>
                                    </p:animEffect>
                                  </p:childTnLst>
                                </p:cTn>
                              </p:par>
                            </p:childTnLst>
                          </p:cTn>
                        </p:par>
                        <p:par>
                          <p:cTn id="24" fill="hold">
                            <p:stCondLst>
                              <p:cond delay="1000"/>
                            </p:stCondLst>
                            <p:childTnLst>
                              <p:par>
                                <p:cTn id="25" presetID="52" presetClass="entr" presetSubtype="0"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Scale>
                                      <p:cBhvr>
                                        <p:cTn id="27"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5"/>
                                        </p:tgtEl>
                                        <p:attrNameLst>
                                          <p:attrName>ppt_x</p:attrName>
                                          <p:attrName>ppt_y</p:attrName>
                                        </p:attrNameLst>
                                      </p:cBhvr>
                                    </p:animMotion>
                                    <p:animEffect transition="in" filter="fade">
                                      <p:cBhvr>
                                        <p:cTn id="29" dur="1000"/>
                                        <p:tgtEl>
                                          <p:spTgt spid="35"/>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36"/>
                                        </p:tgtEl>
                                        <p:attrNameLst>
                                          <p:attrName>style.visibility</p:attrName>
                                        </p:attrNameLst>
                                      </p:cBhvr>
                                      <p:to>
                                        <p:strVal val="visible"/>
                                      </p:to>
                                    </p:set>
                                    <p:animScale>
                                      <p:cBhvr>
                                        <p:cTn id="32"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6"/>
                                        </p:tgtEl>
                                        <p:attrNameLst>
                                          <p:attrName>ppt_x</p:attrName>
                                          <p:attrName>ppt_y</p:attrName>
                                        </p:attrNameLst>
                                      </p:cBhvr>
                                    </p:animMotion>
                                    <p:animEffect transition="in" filter="fade">
                                      <p:cBhvr>
                                        <p:cTn id="34" dur="1000"/>
                                        <p:tgtEl>
                                          <p:spTgt spid="36"/>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39"/>
                                        </p:tgtEl>
                                        <p:attrNameLst>
                                          <p:attrName>style.visibility</p:attrName>
                                        </p:attrNameLst>
                                      </p:cBhvr>
                                      <p:to>
                                        <p:strVal val="visible"/>
                                      </p:to>
                                    </p:set>
                                    <p:animScale>
                                      <p:cBhvr>
                                        <p:cTn id="37"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39"/>
                                        </p:tgtEl>
                                        <p:attrNameLst>
                                          <p:attrName>ppt_x</p:attrName>
                                          <p:attrName>ppt_y</p:attrName>
                                        </p:attrNameLst>
                                      </p:cBhvr>
                                    </p:animMotion>
                                    <p:animEffect transition="in" filter="fade">
                                      <p:cBhvr>
                                        <p:cTn id="39" dur="1000"/>
                                        <p:tgtEl>
                                          <p:spTgt spid="39"/>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37"/>
                                        </p:tgtEl>
                                        <p:attrNameLst>
                                          <p:attrName>style.visibility</p:attrName>
                                        </p:attrNameLst>
                                      </p:cBhvr>
                                      <p:to>
                                        <p:strVal val="visible"/>
                                      </p:to>
                                    </p:set>
                                    <p:animScale>
                                      <p:cBhvr>
                                        <p:cTn id="42"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7"/>
                                        </p:tgtEl>
                                        <p:attrNameLst>
                                          <p:attrName>ppt_x</p:attrName>
                                          <p:attrName>ppt_y</p:attrName>
                                        </p:attrNameLst>
                                      </p:cBhvr>
                                    </p:animMotion>
                                    <p:animEffect transition="in" filter="fade">
                                      <p:cBhvr>
                                        <p:cTn id="44" dur="1000"/>
                                        <p:tgtEl>
                                          <p:spTgt spid="37"/>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40"/>
                                        </p:tgtEl>
                                        <p:attrNameLst>
                                          <p:attrName>style.visibility</p:attrName>
                                        </p:attrNameLst>
                                      </p:cBhvr>
                                      <p:to>
                                        <p:strVal val="visible"/>
                                      </p:to>
                                    </p:set>
                                    <p:animScale>
                                      <p:cBhvr>
                                        <p:cTn id="47"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40"/>
                                        </p:tgtEl>
                                        <p:attrNameLst>
                                          <p:attrName>ppt_x</p:attrName>
                                          <p:attrName>ppt_y</p:attrName>
                                        </p:attrNameLst>
                                      </p:cBhvr>
                                    </p:animMotion>
                                    <p:animEffect transition="in" filter="fade">
                                      <p:cBhvr>
                                        <p:cTn id="49" dur="1000"/>
                                        <p:tgtEl>
                                          <p:spTgt spid="40"/>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38"/>
                                        </p:tgtEl>
                                        <p:attrNameLst>
                                          <p:attrName>style.visibility</p:attrName>
                                        </p:attrNameLst>
                                      </p:cBhvr>
                                      <p:to>
                                        <p:strVal val="visible"/>
                                      </p:to>
                                    </p:set>
                                    <p:animScale>
                                      <p:cBhvr>
                                        <p:cTn id="52"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38"/>
                                        </p:tgtEl>
                                        <p:attrNameLst>
                                          <p:attrName>ppt_x</p:attrName>
                                          <p:attrName>ppt_y</p:attrName>
                                        </p:attrNameLst>
                                      </p:cBhvr>
                                    </p:animMotion>
                                    <p:animEffect transition="in" filter="fade">
                                      <p:cBhvr>
                                        <p:cTn id="54" dur="1000"/>
                                        <p:tgtEl>
                                          <p:spTgt spid="38"/>
                                        </p:tgtEl>
                                      </p:cBhvr>
                                    </p:animEffect>
                                  </p:childTnLst>
                                </p:cTn>
                              </p:par>
                            </p:childTnLst>
                          </p:cTn>
                        </p:par>
                        <p:par>
                          <p:cTn id="55" fill="hold">
                            <p:stCondLst>
                              <p:cond delay="2000"/>
                            </p:stCondLst>
                            <p:childTnLst>
                              <p:par>
                                <p:cTn id="56" presetID="12" presetClass="entr" presetSubtype="8" fill="hold" nodeType="after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p:tgtEl>
                                          <p:spTgt spid="26"/>
                                        </p:tgtEl>
                                        <p:attrNameLst>
                                          <p:attrName>ppt_x</p:attrName>
                                        </p:attrNameLst>
                                      </p:cBhvr>
                                      <p:tavLst>
                                        <p:tav tm="0">
                                          <p:val>
                                            <p:strVal val="#ppt_x-#ppt_w*1.125000"/>
                                          </p:val>
                                        </p:tav>
                                        <p:tav tm="100000">
                                          <p:val>
                                            <p:strVal val="#ppt_x"/>
                                          </p:val>
                                        </p:tav>
                                      </p:tavLst>
                                    </p:anim>
                                    <p:animEffect transition="in" filter="wipe(right)">
                                      <p:cBhvr>
                                        <p:cTn id="59" dur="500"/>
                                        <p:tgtEl>
                                          <p:spTgt spid="26"/>
                                        </p:tgtEl>
                                      </p:cBhvr>
                                    </p:animEffect>
                                  </p:childTnLst>
                                </p:cTn>
                              </p:par>
                              <p:par>
                                <p:cTn id="60" presetID="12" presetClass="entr" presetSubtype="8" fill="hold" nodeType="with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additive="base">
                                        <p:cTn id="62" dur="500"/>
                                        <p:tgtEl>
                                          <p:spTgt spid="27"/>
                                        </p:tgtEl>
                                        <p:attrNameLst>
                                          <p:attrName>ppt_x</p:attrName>
                                        </p:attrNameLst>
                                      </p:cBhvr>
                                      <p:tavLst>
                                        <p:tav tm="0">
                                          <p:val>
                                            <p:strVal val="#ppt_x-#ppt_w*1.125000"/>
                                          </p:val>
                                        </p:tav>
                                        <p:tav tm="100000">
                                          <p:val>
                                            <p:strVal val="#ppt_x"/>
                                          </p:val>
                                        </p:tav>
                                      </p:tavLst>
                                    </p:anim>
                                    <p:animEffect transition="in" filter="wipe(right)">
                                      <p:cBhvr>
                                        <p:cTn id="63" dur="500"/>
                                        <p:tgtEl>
                                          <p:spTgt spid="27"/>
                                        </p:tgtEl>
                                      </p:cBhvr>
                                    </p:animEffect>
                                  </p:childTnLst>
                                </p:cTn>
                              </p:par>
                              <p:par>
                                <p:cTn id="64" presetID="12" presetClass="entr" presetSubtype="8" fill="hold" nodeType="with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additive="base">
                                        <p:cTn id="66" dur="500"/>
                                        <p:tgtEl>
                                          <p:spTgt spid="28"/>
                                        </p:tgtEl>
                                        <p:attrNameLst>
                                          <p:attrName>ppt_x</p:attrName>
                                        </p:attrNameLst>
                                      </p:cBhvr>
                                      <p:tavLst>
                                        <p:tav tm="0">
                                          <p:val>
                                            <p:strVal val="#ppt_x-#ppt_w*1.125000"/>
                                          </p:val>
                                        </p:tav>
                                        <p:tav tm="100000">
                                          <p:val>
                                            <p:strVal val="#ppt_x"/>
                                          </p:val>
                                        </p:tav>
                                      </p:tavLst>
                                    </p:anim>
                                    <p:animEffect transition="in" filter="wipe(right)">
                                      <p:cBhvr>
                                        <p:cTn id="67" dur="500"/>
                                        <p:tgtEl>
                                          <p:spTgt spid="28"/>
                                        </p:tgtEl>
                                      </p:cBhvr>
                                    </p:animEffect>
                                  </p:childTnLst>
                                </p:cTn>
                              </p:par>
                              <p:par>
                                <p:cTn id="68" presetID="12" presetClass="entr" presetSubtype="2" fill="hold" nodeType="with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additive="base">
                                        <p:cTn id="70" dur="500"/>
                                        <p:tgtEl>
                                          <p:spTgt spid="31"/>
                                        </p:tgtEl>
                                        <p:attrNameLst>
                                          <p:attrName>ppt_x</p:attrName>
                                        </p:attrNameLst>
                                      </p:cBhvr>
                                      <p:tavLst>
                                        <p:tav tm="0">
                                          <p:val>
                                            <p:strVal val="#ppt_x+#ppt_w*1.125000"/>
                                          </p:val>
                                        </p:tav>
                                        <p:tav tm="100000">
                                          <p:val>
                                            <p:strVal val="#ppt_x"/>
                                          </p:val>
                                        </p:tav>
                                      </p:tavLst>
                                    </p:anim>
                                    <p:animEffect transition="in" filter="wipe(left)">
                                      <p:cBhvr>
                                        <p:cTn id="71" dur="500"/>
                                        <p:tgtEl>
                                          <p:spTgt spid="31"/>
                                        </p:tgtEl>
                                      </p:cBhvr>
                                    </p:animEffect>
                                  </p:childTnLst>
                                </p:cTn>
                              </p:par>
                              <p:par>
                                <p:cTn id="72" presetID="12" presetClass="entr" presetSubtype="2" fill="hold" nodeType="withEffect">
                                  <p:stCondLst>
                                    <p:cond delay="0"/>
                                  </p:stCondLst>
                                  <p:childTnLst>
                                    <p:set>
                                      <p:cBhvr>
                                        <p:cTn id="73" dur="1" fill="hold">
                                          <p:stCondLst>
                                            <p:cond delay="0"/>
                                          </p:stCondLst>
                                        </p:cTn>
                                        <p:tgtEl>
                                          <p:spTgt spid="30"/>
                                        </p:tgtEl>
                                        <p:attrNameLst>
                                          <p:attrName>style.visibility</p:attrName>
                                        </p:attrNameLst>
                                      </p:cBhvr>
                                      <p:to>
                                        <p:strVal val="visible"/>
                                      </p:to>
                                    </p:set>
                                    <p:anim calcmode="lin" valueType="num">
                                      <p:cBhvr additive="base">
                                        <p:cTn id="74" dur="500"/>
                                        <p:tgtEl>
                                          <p:spTgt spid="30"/>
                                        </p:tgtEl>
                                        <p:attrNameLst>
                                          <p:attrName>ppt_x</p:attrName>
                                        </p:attrNameLst>
                                      </p:cBhvr>
                                      <p:tavLst>
                                        <p:tav tm="0">
                                          <p:val>
                                            <p:strVal val="#ppt_x+#ppt_w*1.125000"/>
                                          </p:val>
                                        </p:tav>
                                        <p:tav tm="100000">
                                          <p:val>
                                            <p:strVal val="#ppt_x"/>
                                          </p:val>
                                        </p:tav>
                                      </p:tavLst>
                                    </p:anim>
                                    <p:animEffect transition="in" filter="wipe(left)">
                                      <p:cBhvr>
                                        <p:cTn id="75" dur="500"/>
                                        <p:tgtEl>
                                          <p:spTgt spid="30"/>
                                        </p:tgtEl>
                                      </p:cBhvr>
                                    </p:animEffect>
                                  </p:childTnLst>
                                </p:cTn>
                              </p:par>
                              <p:par>
                                <p:cTn id="76" presetID="12" presetClass="entr" presetSubtype="2" fill="hold" nodeType="with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additive="base">
                                        <p:cTn id="78" dur="500"/>
                                        <p:tgtEl>
                                          <p:spTgt spid="29"/>
                                        </p:tgtEl>
                                        <p:attrNameLst>
                                          <p:attrName>ppt_x</p:attrName>
                                        </p:attrNameLst>
                                      </p:cBhvr>
                                      <p:tavLst>
                                        <p:tav tm="0">
                                          <p:val>
                                            <p:strVal val="#ppt_x+#ppt_w*1.125000"/>
                                          </p:val>
                                        </p:tav>
                                        <p:tav tm="100000">
                                          <p:val>
                                            <p:strVal val="#ppt_x"/>
                                          </p:val>
                                        </p:tav>
                                      </p:tavLst>
                                    </p:anim>
                                    <p:animEffect transition="in" filter="wipe(left)">
                                      <p:cBhvr>
                                        <p:cTn id="79" dur="500"/>
                                        <p:tgtEl>
                                          <p:spTgt spid="29"/>
                                        </p:tgtEl>
                                      </p:cBhvr>
                                    </p:animEffect>
                                  </p:childTnLst>
                                </p:cTn>
                              </p:par>
                            </p:childTnLst>
                          </p:cTn>
                        </p:par>
                        <p:par>
                          <p:cTn id="80" fill="hold">
                            <p:stCondLst>
                              <p:cond delay="2500"/>
                            </p:stCondLst>
                            <p:childTnLst>
                              <p:par>
                                <p:cTn id="81" presetID="22" presetClass="entr" presetSubtype="8" fill="hold" grpId="0" nodeType="afterEffect">
                                  <p:stCondLst>
                                    <p:cond delay="0"/>
                                  </p:stCondLst>
                                  <p:childTnLst>
                                    <p:set>
                                      <p:cBhvr>
                                        <p:cTn id="82" dur="1" fill="hold">
                                          <p:stCondLst>
                                            <p:cond delay="0"/>
                                          </p:stCondLst>
                                        </p:cTn>
                                        <p:tgtEl>
                                          <p:spTgt spid="41"/>
                                        </p:tgtEl>
                                        <p:attrNameLst>
                                          <p:attrName>style.visibility</p:attrName>
                                        </p:attrNameLst>
                                      </p:cBhvr>
                                      <p:to>
                                        <p:strVal val="visible"/>
                                      </p:to>
                                    </p:set>
                                    <p:animEffect transition="in" filter="wipe(left)">
                                      <p:cBhvr>
                                        <p:cTn id="83" dur="500"/>
                                        <p:tgtEl>
                                          <p:spTgt spid="41"/>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42"/>
                                        </p:tgtEl>
                                        <p:attrNameLst>
                                          <p:attrName>style.visibility</p:attrName>
                                        </p:attrNameLst>
                                      </p:cBhvr>
                                      <p:to>
                                        <p:strVal val="visible"/>
                                      </p:to>
                                    </p:set>
                                    <p:animEffect transition="in" filter="wipe(left)">
                                      <p:cBhvr>
                                        <p:cTn id="86" dur="500"/>
                                        <p:tgtEl>
                                          <p:spTgt spid="42"/>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wipe(left)">
                                      <p:cBhvr>
                                        <p:cTn id="89" dur="500"/>
                                        <p:tgtEl>
                                          <p:spTgt spid="43"/>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44"/>
                                        </p:tgtEl>
                                        <p:attrNameLst>
                                          <p:attrName>style.visibility</p:attrName>
                                        </p:attrNameLst>
                                      </p:cBhvr>
                                      <p:to>
                                        <p:strVal val="visible"/>
                                      </p:to>
                                    </p:set>
                                    <p:animEffect transition="in" filter="wipe(left)">
                                      <p:cBhvr>
                                        <p:cTn id="92" dur="500"/>
                                        <p:tgtEl>
                                          <p:spTgt spid="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5"/>
                                        </p:tgtEl>
                                        <p:attrNameLst>
                                          <p:attrName>style.visibility</p:attrName>
                                        </p:attrNameLst>
                                      </p:cBhvr>
                                      <p:to>
                                        <p:strVal val="visible"/>
                                      </p:to>
                                    </p:set>
                                    <p:animEffect transition="in" filter="wipe(left)">
                                      <p:cBhvr>
                                        <p:cTn id="95" dur="500"/>
                                        <p:tgtEl>
                                          <p:spTgt spid="45"/>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6"/>
                                        </p:tgtEl>
                                        <p:attrNameLst>
                                          <p:attrName>style.visibility</p:attrName>
                                        </p:attrNameLst>
                                      </p:cBhvr>
                                      <p:to>
                                        <p:strVal val="visible"/>
                                      </p:to>
                                    </p:set>
                                    <p:animEffect transition="in" filter="wipe(left)">
                                      <p:cBhvr>
                                        <p:cTn id="9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35" grpId="0" animBg="1"/>
      <p:bldP spid="36" grpId="0" animBg="1"/>
      <p:bldP spid="37" grpId="0" animBg="1"/>
      <p:bldP spid="38" grpId="0" animBg="1"/>
      <p:bldP spid="39" grpId="0" animBg="1"/>
      <p:bldP spid="40" grpId="0" animBg="1"/>
      <p:bldP spid="41" grpId="0"/>
      <p:bldP spid="42" grpId="0"/>
      <p:bldP spid="43" grpId="0"/>
      <p:bldP spid="44" grpId="0"/>
      <p:bldP spid="45" grpId="0"/>
      <p:bldP spid="4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 name="右箭头 16"/>
          <p:cNvSpPr>
            <a:spLocks noChangeArrowheads="1"/>
          </p:cNvSpPr>
          <p:nvPr/>
        </p:nvSpPr>
        <p:spPr bwMode="auto">
          <a:xfrm>
            <a:off x="2787650" y="1733550"/>
            <a:ext cx="3559175" cy="393700"/>
          </a:xfrm>
          <a:prstGeom prst="rightArrow">
            <a:avLst>
              <a:gd name="adj1" fmla="val 50000"/>
              <a:gd name="adj2" fmla="val 50092"/>
            </a:avLst>
          </a:prstGeom>
          <a:solidFill>
            <a:schemeClr val="tx2"/>
          </a:solidFill>
          <a:ln>
            <a:noFill/>
          </a:ln>
          <a:effectLst/>
        </p:spPr>
        <p:txBody>
          <a:bodyPr lIns="96171" tIns="48084" rIns="96171" bIns="48084" anchor="ctr"/>
          <a:lstStyle/>
          <a:p>
            <a:pPr marL="0" marR="0" lvl="0" indent="0" algn="l" defTabSz="914400" rtl="0" eaLnBrk="1" fontAlgn="auto" latinLnBrk="0" hangingPunct="1">
              <a:lnSpc>
                <a:spcPct val="120000"/>
              </a:lnSpc>
              <a:spcBef>
                <a:spcPts val="0"/>
              </a:spcBef>
              <a:spcAft>
                <a:spcPts val="0"/>
              </a:spcAft>
              <a:buClrTx/>
              <a:buSzTx/>
              <a:buFontTx/>
              <a:buNone/>
              <a:defRPr/>
            </a:pPr>
            <a:endParaRPr kumimoji="0" lang="zh-CN" altLang="en-US" sz="19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8" name="右箭头 17"/>
          <p:cNvSpPr>
            <a:spLocks noChangeArrowheads="1"/>
          </p:cNvSpPr>
          <p:nvPr/>
        </p:nvSpPr>
        <p:spPr bwMode="auto">
          <a:xfrm flipH="1">
            <a:off x="2919413" y="2324100"/>
            <a:ext cx="3684588" cy="393700"/>
          </a:xfrm>
          <a:prstGeom prst="rightArrow">
            <a:avLst>
              <a:gd name="adj1" fmla="val 50000"/>
              <a:gd name="adj2" fmla="val 50064"/>
            </a:avLst>
          </a:prstGeom>
          <a:solidFill>
            <a:schemeClr val="tx2"/>
          </a:solidFill>
          <a:ln>
            <a:noFill/>
          </a:ln>
          <a:effectLst/>
        </p:spPr>
        <p:txBody>
          <a:bodyPr lIns="96171" tIns="48084" rIns="96171" bIns="48084" anchor="ctr"/>
          <a:lstStyle/>
          <a:p>
            <a:pPr marL="0" marR="0" lvl="0" indent="0" algn="l" defTabSz="914400" rtl="0" eaLnBrk="1" fontAlgn="auto" latinLnBrk="0" hangingPunct="1">
              <a:lnSpc>
                <a:spcPct val="120000"/>
              </a:lnSpc>
              <a:spcBef>
                <a:spcPts val="0"/>
              </a:spcBef>
              <a:spcAft>
                <a:spcPts val="0"/>
              </a:spcAft>
              <a:buClrTx/>
              <a:buSzTx/>
              <a:buFontTx/>
              <a:buNone/>
              <a:defRPr/>
            </a:pPr>
            <a:endParaRPr kumimoji="0" lang="zh-CN" altLang="en-US" sz="19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9" name="椭圆 18"/>
          <p:cNvSpPr>
            <a:spLocks noChangeArrowheads="1"/>
          </p:cNvSpPr>
          <p:nvPr/>
        </p:nvSpPr>
        <p:spPr bwMode="auto">
          <a:xfrm>
            <a:off x="1042988" y="1241425"/>
            <a:ext cx="1876425" cy="1903413"/>
          </a:xfrm>
          <a:prstGeom prst="ellipse">
            <a:avLst/>
          </a:prstGeom>
          <a:solidFill>
            <a:schemeClr val="tx2"/>
          </a:solidFill>
          <a:ln>
            <a:noFill/>
          </a:ln>
          <a:effectLst/>
        </p:spPr>
        <p:txBody>
          <a:bodyPr lIns="96171" tIns="48084" rIns="96171" bIns="48084" anchor="ct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9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  添加内容</a:t>
            </a:r>
            <a:endParaRPr kumimoji="0" lang="zh-CN" altLang="en-US" sz="19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0" name="椭圆 19"/>
          <p:cNvSpPr>
            <a:spLocks noChangeArrowheads="1"/>
          </p:cNvSpPr>
          <p:nvPr/>
        </p:nvSpPr>
        <p:spPr bwMode="auto">
          <a:xfrm>
            <a:off x="6410325" y="1241425"/>
            <a:ext cx="1876425" cy="1903413"/>
          </a:xfrm>
          <a:prstGeom prst="ellipse">
            <a:avLst/>
          </a:prstGeom>
          <a:solidFill>
            <a:schemeClr val="tx2"/>
          </a:solidFill>
          <a:ln>
            <a:noFill/>
          </a:ln>
          <a:effectLst/>
        </p:spPr>
        <p:txBody>
          <a:bodyPr lIns="96171" tIns="48084" rIns="96171" bIns="48084" anchor="ct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9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  添加内容</a:t>
            </a:r>
            <a:endParaRPr kumimoji="0" lang="zh-CN" altLang="en-US" sz="19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1" name="矩形 20"/>
          <p:cNvSpPr/>
          <p:nvPr/>
        </p:nvSpPr>
        <p:spPr>
          <a:xfrm>
            <a:off x="3790950" y="1603375"/>
            <a:ext cx="1487488" cy="1246188"/>
          </a:xfrm>
          <a:prstGeom prst="rect">
            <a:avLst/>
          </a:prstGeom>
          <a:solidFill>
            <a:schemeClr val="bg2"/>
          </a:solidFill>
          <a:ln w="3175" cap="flat" cmpd="sng" algn="ctr">
            <a:noFill/>
            <a:prstDash val="solid"/>
          </a:ln>
          <a:effectLst/>
        </p:spPr>
        <p:txBody>
          <a:bodyPr lIns="96171" tIns="48084" rIns="96171" bIns="48084" anchor="ct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414455"/>
                </a:solidFill>
                <a:effectLst/>
                <a:uLnTx/>
                <a:uFillTx/>
                <a:latin typeface="微软雅黑" panose="020B0503020204020204" pitchFamily="34" charset="-122"/>
                <a:ea typeface="微软雅黑" panose="020B0503020204020204" pitchFamily="34" charset="-122"/>
                <a:cs typeface="+mn-cs"/>
              </a:rPr>
              <a:t>   </a:t>
            </a:r>
            <a:r>
              <a:rPr kumimoji="0" lang="zh-CN" altLang="en-US"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添加内容</a:t>
            </a:r>
            <a:endParaRPr kumimoji="0" lang="zh-CN" altLang="en-US"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2" name="下箭头 21"/>
          <p:cNvSpPr>
            <a:spLocks noChangeArrowheads="1"/>
          </p:cNvSpPr>
          <p:nvPr/>
        </p:nvSpPr>
        <p:spPr bwMode="auto">
          <a:xfrm>
            <a:off x="4140200" y="3182938"/>
            <a:ext cx="842963" cy="590550"/>
          </a:xfrm>
          <a:prstGeom prst="downArrow">
            <a:avLst>
              <a:gd name="adj1" fmla="val 50000"/>
              <a:gd name="adj2" fmla="val 50000"/>
            </a:avLst>
          </a:prstGeom>
          <a:solidFill>
            <a:schemeClr val="tx2"/>
          </a:solidFill>
          <a:ln>
            <a:noFill/>
          </a:ln>
          <a:effectLst/>
        </p:spPr>
        <p:txBody>
          <a:bodyPr lIns="96171" tIns="48084" rIns="96171" bIns="48084" anchor="ctr"/>
          <a:lstStyle/>
          <a:p>
            <a:pPr marL="0" marR="0" lvl="0" indent="0" algn="l" defTabSz="914400" rtl="0" eaLnBrk="1" fontAlgn="auto" latinLnBrk="0" hangingPunct="1">
              <a:lnSpc>
                <a:spcPct val="120000"/>
              </a:lnSpc>
              <a:spcBef>
                <a:spcPts val="0"/>
              </a:spcBef>
              <a:spcAft>
                <a:spcPts val="0"/>
              </a:spcAft>
              <a:buClrTx/>
              <a:buSzTx/>
              <a:buFontTx/>
              <a:buNone/>
              <a:defRPr/>
            </a:pPr>
            <a:endParaRPr kumimoji="0" lang="zh-CN" altLang="en-US" sz="19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3" name="TextBox 22"/>
          <p:cNvSpPr txBox="1"/>
          <p:nvPr/>
        </p:nvSpPr>
        <p:spPr bwMode="auto">
          <a:xfrm>
            <a:off x="1147763" y="3344863"/>
            <a:ext cx="1552575" cy="1322388"/>
          </a:xfrm>
          <a:prstGeom prst="rect">
            <a:avLst/>
          </a:prstGeom>
          <a:noFill/>
        </p:spPr>
        <p:txBody>
          <a:bodyPr lIns="96171" tIns="48084" rIns="96171" bIns="48084">
            <a:spAutoFit/>
          </a:bodyPr>
          <a:lstStyle/>
          <a:p>
            <a:pPr marR="0" defTabSz="914400" eaLnBrk="1" fontAlgn="auto" hangingPunct="1">
              <a:lnSpc>
                <a:spcPct val="13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24" name="TextBox 23"/>
          <p:cNvSpPr txBox="1"/>
          <p:nvPr/>
        </p:nvSpPr>
        <p:spPr bwMode="auto">
          <a:xfrm>
            <a:off x="6572250" y="3408363"/>
            <a:ext cx="1554163" cy="1323975"/>
          </a:xfrm>
          <a:prstGeom prst="rect">
            <a:avLst/>
          </a:prstGeom>
          <a:noFill/>
        </p:spPr>
        <p:txBody>
          <a:bodyPr lIns="96171" tIns="48084" rIns="96171" bIns="48084">
            <a:spAutoFit/>
          </a:bodyPr>
          <a:lstStyle/>
          <a:p>
            <a:pPr marR="0" defTabSz="914400" eaLnBrk="1" fontAlgn="auto" hangingPunct="1">
              <a:lnSpc>
                <a:spcPct val="13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25" name="TextBox 19"/>
          <p:cNvSpPr txBox="1">
            <a:spLocks noChangeArrowheads="1"/>
          </p:cNvSpPr>
          <p:nvPr/>
        </p:nvSpPr>
        <p:spPr bwMode="auto">
          <a:xfrm>
            <a:off x="4084638" y="3965575"/>
            <a:ext cx="1177925" cy="687388"/>
          </a:xfrm>
          <a:prstGeom prst="rect">
            <a:avLst/>
          </a:prstGeom>
          <a:noFill/>
          <a:ln>
            <a:noFill/>
          </a:ln>
        </p:spPr>
        <p:txBody>
          <a:bodyPr lIns="96171" tIns="48084" rIns="96171" bIns="4808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rPr>
              <a:t>单击此处添加标题</a:t>
            </a:r>
            <a:endParaRPr kumimoji="0" lang="zh-CN" altLang="en-US" sz="1600" b="0"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endParaRPr>
          </a:p>
        </p:txBody>
      </p:sp>
      <p:sp>
        <p:nvSpPr>
          <p:cNvPr id="15" name="TextBox 14"/>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000000"/>
                                          </p:val>
                                        </p:tav>
                                        <p:tav tm="100000">
                                          <p:val>
                                            <p:strVal val="#ppt_w"/>
                                          </p:val>
                                        </p:tav>
                                      </p:tavLst>
                                    </p:anim>
                                    <p:anim calcmode="lin" valueType="num">
                                      <p:cBhvr>
                                        <p:cTn id="8" dur="500" fill="hold"/>
                                        <p:tgtEl>
                                          <p:spTgt spid="19"/>
                                        </p:tgtEl>
                                        <p:attrNameLst>
                                          <p:attrName>ppt_h</p:attrName>
                                        </p:attrNameLst>
                                      </p:cBhvr>
                                      <p:tavLst>
                                        <p:tav tm="0">
                                          <p:val>
                                            <p:fltVal val="0.000000"/>
                                          </p:val>
                                        </p:tav>
                                        <p:tav tm="100000">
                                          <p:val>
                                            <p:strVal val="#ppt_h"/>
                                          </p:val>
                                        </p:tav>
                                      </p:tavLst>
                                    </p:anim>
                                    <p:anim calcmode="lin" valueType="num">
                                      <p:cBhvr>
                                        <p:cTn id="9" dur="500" fill="hold"/>
                                        <p:tgtEl>
                                          <p:spTgt spid="19"/>
                                        </p:tgtEl>
                                        <p:attrNameLst>
                                          <p:attrName>style.rotation</p:attrName>
                                        </p:attrNameLst>
                                      </p:cBhvr>
                                      <p:tavLst>
                                        <p:tav tm="0">
                                          <p:val>
                                            <p:fltVal val="360.000000"/>
                                          </p:val>
                                        </p:tav>
                                        <p:tav tm="100000">
                                          <p:val>
                                            <p:fltVal val="0.000000"/>
                                          </p:val>
                                        </p:tav>
                                      </p:tavLst>
                                    </p:anim>
                                    <p:animEffect transition="in" filter="fade">
                                      <p:cBhvr>
                                        <p:cTn id="10" dur="500"/>
                                        <p:tgtEl>
                                          <p:spTgt spid="19"/>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000000"/>
                                          </p:val>
                                        </p:tav>
                                        <p:tav tm="100000">
                                          <p:val>
                                            <p:strVal val="#ppt_w"/>
                                          </p:val>
                                        </p:tav>
                                      </p:tavLst>
                                    </p:anim>
                                    <p:anim calcmode="lin" valueType="num">
                                      <p:cBhvr>
                                        <p:cTn id="14" dur="500" fill="hold"/>
                                        <p:tgtEl>
                                          <p:spTgt spid="20"/>
                                        </p:tgtEl>
                                        <p:attrNameLst>
                                          <p:attrName>ppt_h</p:attrName>
                                        </p:attrNameLst>
                                      </p:cBhvr>
                                      <p:tavLst>
                                        <p:tav tm="0">
                                          <p:val>
                                            <p:fltVal val="0.000000"/>
                                          </p:val>
                                        </p:tav>
                                        <p:tav tm="100000">
                                          <p:val>
                                            <p:strVal val="#ppt_h"/>
                                          </p:val>
                                        </p:tav>
                                      </p:tavLst>
                                    </p:anim>
                                    <p:anim calcmode="lin" valueType="num">
                                      <p:cBhvr>
                                        <p:cTn id="15" dur="500" fill="hold"/>
                                        <p:tgtEl>
                                          <p:spTgt spid="20"/>
                                        </p:tgtEl>
                                        <p:attrNameLst>
                                          <p:attrName>style.rotation</p:attrName>
                                        </p:attrNameLst>
                                      </p:cBhvr>
                                      <p:tavLst>
                                        <p:tav tm="0">
                                          <p:val>
                                            <p:fltVal val="360.000000"/>
                                          </p:val>
                                        </p:tav>
                                        <p:tav tm="100000">
                                          <p:val>
                                            <p:fltVal val="0.000000"/>
                                          </p:val>
                                        </p:tav>
                                      </p:tavLst>
                                    </p:anim>
                                    <p:animEffect transition="in" filter="fade">
                                      <p:cBhvr>
                                        <p:cTn id="16" dur="500"/>
                                        <p:tgtEl>
                                          <p:spTgt spid="20"/>
                                        </p:tgtEl>
                                      </p:cBhvr>
                                    </p:animEffect>
                                  </p:childTnLst>
                                </p:cTn>
                              </p:par>
                            </p:childTnLst>
                          </p:cTn>
                        </p:par>
                        <p:par>
                          <p:cTn id="17" fill="hold">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lide(fromLeft)">
                                      <p:cBhvr>
                                        <p:cTn id="20" dur="500"/>
                                        <p:tgtEl>
                                          <p:spTgt spid="17"/>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slide(fromRight)">
                                      <p:cBhvr>
                                        <p:cTn id="23" dur="500"/>
                                        <p:tgtEl>
                                          <p:spTgt spid="18"/>
                                        </p:tgtEl>
                                      </p:cBhvr>
                                    </p:animEffect>
                                  </p:childTnLst>
                                </p:cTn>
                              </p:par>
                            </p:childTnLst>
                          </p:cTn>
                        </p:par>
                        <p:par>
                          <p:cTn id="24" fill="hold">
                            <p:stCondLst>
                              <p:cond delay="1000"/>
                            </p:stCondLst>
                            <p:childTnLst>
                              <p:par>
                                <p:cTn id="25" presetID="17" presetClass="entr" presetSubtype="1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000000"/>
                                          </p:val>
                                        </p:tav>
                                        <p:tav tm="100000">
                                          <p:val>
                                            <p:strVal val="#ppt_w"/>
                                          </p:val>
                                        </p:tav>
                                      </p:tavLst>
                                    </p:anim>
                                    <p:anim calcmode="lin" valueType="num">
                                      <p:cBhvr>
                                        <p:cTn id="28" dur="500" fill="hold"/>
                                        <p:tgtEl>
                                          <p:spTgt spid="21"/>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8" presetClass="entr" presetSubtype="16"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diamond(in)">
                                      <p:cBhvr>
                                        <p:cTn id="38" dur="500"/>
                                        <p:tgtEl>
                                          <p:spTgt spid="25"/>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diamond(in)">
                                      <p:cBhvr>
                                        <p:cTn id="41" dur="500"/>
                                        <p:tgtEl>
                                          <p:spTgt spid="23"/>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diamond(in)">
                                      <p:cBhvr>
                                        <p:cTn id="4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 name="TextBox 28"/>
          <p:cNvSpPr txBox="1"/>
          <p:nvPr/>
        </p:nvSpPr>
        <p:spPr>
          <a:xfrm>
            <a:off x="1025525" y="3576638"/>
            <a:ext cx="842963" cy="484188"/>
          </a:xfrm>
          <a:prstGeom prst="rect">
            <a:avLst/>
          </a:prstGeom>
          <a:noFill/>
        </p:spPr>
        <p:txBody>
          <a:bodyPr lIns="68543" tIns="34272" rIns="68543" bIns="34272"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3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点击添加</a:t>
            </a:r>
            <a:endParaRPr kumimoji="0" lang="en-US" altLang="zh-CN" sz="13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3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文字</a:t>
            </a:r>
            <a:endParaRPr kumimoji="0" lang="zh-CN" altLang="en-US" sz="13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30" name="TextBox 29"/>
          <p:cNvSpPr txBox="1"/>
          <p:nvPr/>
        </p:nvSpPr>
        <p:spPr>
          <a:xfrm>
            <a:off x="2124075" y="2460625"/>
            <a:ext cx="1193800" cy="692150"/>
          </a:xfrm>
          <a:prstGeom prst="rect">
            <a:avLst/>
          </a:prstGeom>
          <a:noFill/>
        </p:spPr>
        <p:txBody>
          <a:bodyPr lIns="68543" tIns="34272" rIns="68543" bIns="34272" anchor="ctr">
            <a:spAutoFit/>
          </a:bodyPr>
          <a:lstStyle/>
          <a:p>
            <a:pPr marR="0" algn="ctr" defTabSz="914400" eaLnBrk="1" fontAlgn="auto" hangingPunct="1">
              <a:spcBef>
                <a:spcPts val="0"/>
              </a:spcBef>
              <a:spcAft>
                <a:spcPts val="0"/>
              </a:spcAft>
              <a:buClrTx/>
              <a:buSzTx/>
              <a:buFontTx/>
              <a:buNone/>
              <a:defRPr/>
            </a:pPr>
            <a:r>
              <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rPr>
              <a:t>点击添加</a:t>
            </a:r>
            <a:endParaRPr kumimoji="0" lang="en-US" altLang="zh-CN"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endParaRPr>
          </a:p>
          <a:p>
            <a:pPr marR="0" algn="ctr" defTabSz="914400" eaLnBrk="1" fontAlgn="auto" hangingPunct="1">
              <a:spcBef>
                <a:spcPts val="0"/>
              </a:spcBef>
              <a:spcAft>
                <a:spcPts val="0"/>
              </a:spcAft>
              <a:buClrTx/>
              <a:buSzTx/>
              <a:buFontTx/>
              <a:buNone/>
              <a:defRPr/>
            </a:pPr>
            <a:r>
              <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rPr>
              <a:t>文字点击添加</a:t>
            </a:r>
            <a:endParaRPr kumimoji="0" lang="en-US" altLang="zh-CN"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endParaRPr>
          </a:p>
          <a:p>
            <a:pPr marR="0" algn="ctr" defTabSz="914400" eaLnBrk="1" fontAlgn="auto" hangingPunct="1">
              <a:spcBef>
                <a:spcPts val="0"/>
              </a:spcBef>
              <a:spcAft>
                <a:spcPts val="0"/>
              </a:spcAft>
              <a:buClrTx/>
              <a:buSzTx/>
              <a:buFontTx/>
              <a:buNone/>
              <a:defRPr/>
            </a:pPr>
            <a:r>
              <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rPr>
              <a:t>文字</a:t>
            </a:r>
            <a:endPar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sp>
        <p:nvSpPr>
          <p:cNvPr id="31" name="TextBox 30"/>
          <p:cNvSpPr txBox="1"/>
          <p:nvPr/>
        </p:nvSpPr>
        <p:spPr>
          <a:xfrm>
            <a:off x="3608388" y="3400425"/>
            <a:ext cx="841375" cy="485775"/>
          </a:xfrm>
          <a:prstGeom prst="rect">
            <a:avLst/>
          </a:prstGeom>
          <a:noFill/>
        </p:spPr>
        <p:txBody>
          <a:bodyPr lIns="68543" tIns="34272" rIns="68543" bIns="34272"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3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点击添加</a:t>
            </a:r>
            <a:endParaRPr kumimoji="0" lang="en-US" altLang="zh-CN" sz="13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3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文字</a:t>
            </a:r>
            <a:endParaRPr kumimoji="0" lang="zh-CN" altLang="en-US" sz="13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32" name="TextBox 31"/>
          <p:cNvSpPr txBox="1"/>
          <p:nvPr/>
        </p:nvSpPr>
        <p:spPr>
          <a:xfrm>
            <a:off x="4689475" y="2589213"/>
            <a:ext cx="1193800" cy="485775"/>
          </a:xfrm>
          <a:prstGeom prst="rect">
            <a:avLst/>
          </a:prstGeom>
          <a:noFill/>
        </p:spPr>
        <p:txBody>
          <a:bodyPr lIns="68543" tIns="34272" rIns="68543" bIns="34272" anchor="ctr">
            <a:spAutoFit/>
          </a:bodyPr>
          <a:lstStyle/>
          <a:p>
            <a:pPr marR="0" algn="ctr" defTabSz="914400" eaLnBrk="1" fontAlgn="auto" hangingPunct="1">
              <a:spcBef>
                <a:spcPts val="0"/>
              </a:spcBef>
              <a:spcAft>
                <a:spcPts val="0"/>
              </a:spcAft>
              <a:buClrTx/>
              <a:buSzTx/>
              <a:buFontTx/>
              <a:buNone/>
              <a:defRPr/>
            </a:pPr>
            <a:r>
              <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rPr>
              <a:t>点击添加</a:t>
            </a:r>
            <a:endParaRPr kumimoji="0" lang="en-US" altLang="zh-CN"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endParaRPr>
          </a:p>
          <a:p>
            <a:pPr marR="0" algn="ctr" defTabSz="914400" eaLnBrk="1" fontAlgn="auto" hangingPunct="1">
              <a:spcBef>
                <a:spcPts val="0"/>
              </a:spcBef>
              <a:spcAft>
                <a:spcPts val="0"/>
              </a:spcAft>
              <a:buClrTx/>
              <a:buSzTx/>
              <a:buFontTx/>
              <a:buNone/>
              <a:defRPr/>
            </a:pPr>
            <a:r>
              <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rPr>
              <a:t>文字点击</a:t>
            </a:r>
            <a:endPar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6300788" y="1935163"/>
            <a:ext cx="2149475" cy="2076450"/>
          </a:xfrm>
          <a:prstGeom prst="rect">
            <a:avLst/>
          </a:prstGeom>
          <a:noFill/>
          <a:ln w="9525">
            <a:noFill/>
          </a:ln>
        </p:spPr>
        <p:txBody>
          <a:bodyPr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buNone/>
            </a:pPr>
            <a:r>
              <a:rPr lang="zh-CN" altLang="en-US" sz="1500" b="1" dirty="0">
                <a:solidFill>
                  <a:srgbClr val="404040"/>
                </a:solidFill>
              </a:rPr>
              <a:t>点击添加小标题</a:t>
            </a:r>
            <a:endParaRPr lang="en-US" altLang="zh-CN" sz="1500" b="1" dirty="0">
              <a:solidFill>
                <a:srgbClr val="404040"/>
              </a:solidFill>
            </a:endParaRPr>
          </a:p>
          <a:p>
            <a:pPr marL="0" lvl="0" indent="0" eaLnBrk="1" hangingPunct="1">
              <a:lnSpc>
                <a:spcPct val="150000"/>
              </a:lnSpc>
              <a:spcBef>
                <a:spcPct val="0"/>
              </a:spcBef>
              <a:buNone/>
            </a:pPr>
            <a:r>
              <a:rPr lang="zh-CN" altLang="en-US" sz="1200" dirty="0">
                <a:solidFill>
                  <a:srgbClr val="262626"/>
                </a:solidFill>
              </a:rPr>
              <a:t>您的内容打在这里，或者通过复制您的文本后，在此框中选择粘贴，并选择只保留文字。</a:t>
            </a:r>
            <a:endParaRPr lang="en-US" altLang="zh-CN" sz="1200" dirty="0">
              <a:solidFill>
                <a:srgbClr val="262626"/>
              </a:solidFill>
            </a:endParaRPr>
          </a:p>
          <a:p>
            <a:pPr marL="0" lvl="0" indent="0" eaLnBrk="1" hangingPunct="1">
              <a:lnSpc>
                <a:spcPct val="150000"/>
              </a:lnSpc>
              <a:spcBef>
                <a:spcPct val="0"/>
              </a:spcBef>
              <a:buNone/>
            </a:pPr>
            <a:r>
              <a:rPr lang="zh-CN" altLang="en-US" sz="1200" dirty="0">
                <a:solidFill>
                  <a:srgbClr val="262626"/>
                </a:solidFill>
              </a:rPr>
              <a:t>您的内容打在这里，或者通过复制您的文本后，在此框中选择粘贴，并选择只保留文字。</a:t>
            </a:r>
            <a:endParaRPr lang="en-US" altLang="zh-CN" sz="1200" dirty="0">
              <a:solidFill>
                <a:srgbClr val="262626"/>
              </a:solidFill>
              <a:ea typeface="华文黑体" charset="-122"/>
            </a:endParaRPr>
          </a:p>
        </p:txBody>
      </p:sp>
      <p:sp>
        <p:nvSpPr>
          <p:cNvPr id="35" name="Freeform 4"/>
          <p:cNvSpPr/>
          <p:nvPr/>
        </p:nvSpPr>
        <p:spPr bwMode="auto">
          <a:xfrm>
            <a:off x="1838325" y="1941513"/>
            <a:ext cx="1747838" cy="1747838"/>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tx2"/>
          </a:solidFill>
          <a:ln w="3175" cap="flat" cmpd="sng" algn="ctr">
            <a:noFill/>
            <a:prstDash val="solid"/>
          </a:ln>
          <a:effectLst/>
        </p:spPr>
        <p:txBody>
          <a:bodyPr lIns="0" tIns="34272" rIns="0" bIns="34272" anchor="ctr"/>
          <a:lstStyle/>
          <a:p>
            <a:pPr marL="0" marR="0" lvl="0" indent="0" algn="ctr" defTabSz="685165" rtl="0" eaLnBrk="1" fontAlgn="base" latinLnBrk="0" hangingPunct="1">
              <a:lnSpc>
                <a:spcPct val="120000"/>
              </a:lnSpc>
              <a:spcBef>
                <a:spcPts val="450"/>
              </a:spcBef>
              <a:spcAft>
                <a:spcPts val="450"/>
              </a:spcAft>
              <a:buClrTx/>
              <a:buSzTx/>
              <a:buFontTx/>
              <a:buNone/>
              <a:defRPr/>
            </a:pPr>
            <a:endParaRPr kumimoji="0" lang="en-US"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6" name="Freeform 6"/>
          <p:cNvSpPr/>
          <p:nvPr/>
        </p:nvSpPr>
        <p:spPr bwMode="auto">
          <a:xfrm>
            <a:off x="3330575" y="2894013"/>
            <a:ext cx="1381125" cy="1381125"/>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bg1">
              <a:lumMod val="50000"/>
            </a:schemeClr>
          </a:solidFill>
          <a:ln w="3175" cap="flat" cmpd="sng" algn="ctr">
            <a:noFill/>
            <a:prstDash val="solid"/>
          </a:ln>
          <a:effectLst/>
        </p:spPr>
        <p:txBody>
          <a:bodyPr lIns="0" tIns="34272" rIns="0" bIns="34272" anchor="ctr"/>
          <a:lstStyle/>
          <a:p>
            <a:pPr marL="0" marR="0" lvl="0" indent="0" algn="ctr" defTabSz="685165" rtl="0" eaLnBrk="1" fontAlgn="base" latinLnBrk="0" hangingPunct="1">
              <a:lnSpc>
                <a:spcPct val="120000"/>
              </a:lnSpc>
              <a:spcBef>
                <a:spcPts val="450"/>
              </a:spcBef>
              <a:spcAft>
                <a:spcPts val="450"/>
              </a:spcAft>
              <a:buClrTx/>
              <a:buSzTx/>
              <a:buFontTx/>
              <a:buNone/>
              <a:defRPr/>
            </a:pPr>
            <a:endParaRPr kumimoji="0" lang="en-US" sz="2100" b="0" i="0" u="none" strike="noStrike" kern="0" cap="none" spc="0" normalizeH="0" baseline="0" noProof="0" dirty="0">
              <a:ln>
                <a:noFill/>
              </a:ln>
              <a:solidFill>
                <a:srgbClr val="414455"/>
              </a:solidFill>
              <a:effectLst/>
              <a:uLnTx/>
              <a:uFillTx/>
              <a:latin typeface="微软雅黑" panose="020B0503020204020204" pitchFamily="34" charset="-122"/>
              <a:ea typeface="微软雅黑" panose="020B0503020204020204" pitchFamily="34" charset="-122"/>
              <a:cs typeface="+mn-cs"/>
            </a:endParaRPr>
          </a:p>
        </p:txBody>
      </p:sp>
      <p:sp>
        <p:nvSpPr>
          <p:cNvPr id="37" name="Freeform 8"/>
          <p:cNvSpPr/>
          <p:nvPr/>
        </p:nvSpPr>
        <p:spPr bwMode="auto">
          <a:xfrm>
            <a:off x="685800" y="3027363"/>
            <a:ext cx="1524000" cy="15240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bg1">
              <a:lumMod val="50000"/>
            </a:schemeClr>
          </a:solidFill>
          <a:ln w="3175" cap="flat" cmpd="sng" algn="ctr">
            <a:noFill/>
            <a:prstDash val="solid"/>
          </a:ln>
          <a:effectLst/>
        </p:spPr>
        <p:txBody>
          <a:bodyPr lIns="0" tIns="34272" rIns="0" bIns="34272" anchor="ctr"/>
          <a:lstStyle/>
          <a:p>
            <a:pPr marL="0" marR="0" lvl="0" indent="0" algn="ctr" defTabSz="685165" rtl="0" eaLnBrk="1" fontAlgn="base" latinLnBrk="0" hangingPunct="1">
              <a:lnSpc>
                <a:spcPct val="120000"/>
              </a:lnSpc>
              <a:spcBef>
                <a:spcPts val="450"/>
              </a:spcBef>
              <a:spcAft>
                <a:spcPts val="450"/>
              </a:spcAft>
              <a:buClrTx/>
              <a:buSzTx/>
              <a:buFontTx/>
              <a:buNone/>
              <a:defRPr/>
            </a:pPr>
            <a:endParaRPr kumimoji="0" lang="en-US"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8" name="Freeform 6"/>
          <p:cNvSpPr/>
          <p:nvPr/>
        </p:nvSpPr>
        <p:spPr bwMode="auto">
          <a:xfrm>
            <a:off x="4443413" y="1997075"/>
            <a:ext cx="1668463" cy="1668463"/>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bg2"/>
          </a:solidFill>
          <a:ln w="3175" cap="flat" cmpd="sng" algn="ctr">
            <a:noFill/>
            <a:prstDash val="solid"/>
          </a:ln>
          <a:effectLst/>
        </p:spPr>
        <p:txBody>
          <a:bodyPr lIns="0" tIns="34272" rIns="0" bIns="34272" anchor="ctr"/>
          <a:lstStyle/>
          <a:p>
            <a:pPr marL="0" marR="0" lvl="0" indent="0" algn="ctr" defTabSz="685165" rtl="0" eaLnBrk="1" fontAlgn="base" latinLnBrk="0" hangingPunct="1">
              <a:lnSpc>
                <a:spcPct val="120000"/>
              </a:lnSpc>
              <a:spcBef>
                <a:spcPts val="450"/>
              </a:spcBef>
              <a:spcAft>
                <a:spcPts val="450"/>
              </a:spcAft>
              <a:buClrTx/>
              <a:buSzTx/>
              <a:buFontTx/>
              <a:buNone/>
              <a:defRPr/>
            </a:pPr>
            <a:endParaRPr kumimoji="0" lang="en-US"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9" name="矩形 38"/>
          <p:cNvSpPr/>
          <p:nvPr/>
        </p:nvSpPr>
        <p:spPr>
          <a:xfrm>
            <a:off x="3114675" y="1203325"/>
            <a:ext cx="2879725" cy="3476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chemeClr val="lt1"/>
                </a:solidFill>
                <a:effectLst/>
                <a:uLnTx/>
                <a:uFillTx/>
                <a:latin typeface="+mn-lt"/>
                <a:ea typeface="+mn-ea"/>
                <a:cs typeface="+mn-cs"/>
              </a:rPr>
              <a:t>点击添加小标题</a:t>
            </a: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6" name="TextBox 15"/>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barn(outVertical)">
                                      <p:cBhvr>
                                        <p:cTn id="7" dur="500"/>
                                        <p:tgtEl>
                                          <p:spTgt spid="3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500"/>
                                        <p:tgtEl>
                                          <p:spTgt spid="37"/>
                                        </p:tgtEl>
                                      </p:cBhvr>
                                    </p:animEffect>
                                  </p:childTnLst>
                                </p:cTn>
                              </p:par>
                              <p:par>
                                <p:cTn id="12" presetID="8" presetClass="emph" presetSubtype="0" repeatCount="indefinite" fill="hold" nodeType="withEffect">
                                  <p:stCondLst>
                                    <p:cond delay="0"/>
                                  </p:stCondLst>
                                  <p:childTnLst>
                                    <p:animRot by="-86400000">
                                      <p:cBhvr>
                                        <p:cTn id="13" dur="8000" fill="hold"/>
                                        <p:tgtEl>
                                          <p:spTgt spid="37"/>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000000"/>
                                          </p:val>
                                        </p:tav>
                                        <p:tav tm="100000">
                                          <p:val>
                                            <p:strVal val="#ppt_w"/>
                                          </p:val>
                                        </p:tav>
                                      </p:tavLst>
                                    </p:anim>
                                    <p:anim calcmode="lin" valueType="num">
                                      <p:cBhvr>
                                        <p:cTn id="17" dur="500" fill="hold"/>
                                        <p:tgtEl>
                                          <p:spTgt spid="29"/>
                                        </p:tgtEl>
                                        <p:attrNameLst>
                                          <p:attrName>ppt_h</p:attrName>
                                        </p:attrNameLst>
                                      </p:cBhvr>
                                      <p:tavLst>
                                        <p:tav tm="0">
                                          <p:val>
                                            <p:fltVal val="0.000000"/>
                                          </p:val>
                                        </p:tav>
                                        <p:tav tm="100000">
                                          <p:val>
                                            <p:strVal val="#ppt_h"/>
                                          </p:val>
                                        </p:tav>
                                      </p:tavLst>
                                    </p:anim>
                                    <p:animEffect transition="in" filter="fade">
                                      <p:cBhvr>
                                        <p:cTn id="18" dur="500"/>
                                        <p:tgtEl>
                                          <p:spTgt spid="29"/>
                                        </p:tgtEl>
                                      </p:cBhvr>
                                    </p:animEffect>
                                  </p:childTnLst>
                                </p:cTn>
                              </p:par>
                              <p:par>
                                <p:cTn id="19" presetID="10" presetClass="entr" presetSubtype="0" fill="hold" nodeType="withEffect">
                                  <p:stCondLst>
                                    <p:cond delay="150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par>
                                <p:cTn id="22" presetID="8" presetClass="emph" presetSubtype="0" repeatCount="indefinite" fill="hold" nodeType="withEffect">
                                  <p:stCondLst>
                                    <p:cond delay="1500"/>
                                  </p:stCondLst>
                                  <p:childTnLst>
                                    <p:animRot by="64800000">
                                      <p:cBhvr>
                                        <p:cTn id="23" dur="7500" fill="hold"/>
                                        <p:tgtEl>
                                          <p:spTgt spid="35"/>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000000"/>
                                          </p:val>
                                        </p:tav>
                                        <p:tav tm="100000">
                                          <p:val>
                                            <p:strVal val="#ppt_w"/>
                                          </p:val>
                                        </p:tav>
                                      </p:tavLst>
                                    </p:anim>
                                    <p:anim calcmode="lin" valueType="num">
                                      <p:cBhvr>
                                        <p:cTn id="27" dur="500" fill="hold"/>
                                        <p:tgtEl>
                                          <p:spTgt spid="30"/>
                                        </p:tgtEl>
                                        <p:attrNameLst>
                                          <p:attrName>ppt_h</p:attrName>
                                        </p:attrNameLst>
                                      </p:cBhvr>
                                      <p:tavLst>
                                        <p:tav tm="0">
                                          <p:val>
                                            <p:fltVal val="0.000000"/>
                                          </p:val>
                                        </p:tav>
                                        <p:tav tm="100000">
                                          <p:val>
                                            <p:strVal val="#ppt_h"/>
                                          </p:val>
                                        </p:tav>
                                      </p:tavLst>
                                    </p:anim>
                                    <p:animEffect transition="in" filter="fade">
                                      <p:cBhvr>
                                        <p:cTn id="28" dur="500"/>
                                        <p:tgtEl>
                                          <p:spTgt spid="30"/>
                                        </p:tgtEl>
                                      </p:cBhvr>
                                    </p:animEffect>
                                  </p:childTnLst>
                                </p:cTn>
                              </p:par>
                              <p:par>
                                <p:cTn id="29" presetID="10" presetClass="entr" presetSubtype="0" fill="hold" nodeType="withEffect">
                                  <p:stCondLst>
                                    <p:cond delay="300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childTnLst>
                                </p:cTn>
                              </p:par>
                              <p:par>
                                <p:cTn id="32" presetID="8" presetClass="emph" presetSubtype="0" repeatCount="indefinite" fill="hold" nodeType="withEffect">
                                  <p:stCondLst>
                                    <p:cond delay="3000"/>
                                  </p:stCondLst>
                                  <p:childTnLst>
                                    <p:animRot by="-108000000">
                                      <p:cBhvr>
                                        <p:cTn id="33" dur="7500" fill="hold"/>
                                        <p:tgtEl>
                                          <p:spTgt spid="36"/>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000000"/>
                                          </p:val>
                                        </p:tav>
                                        <p:tav tm="100000">
                                          <p:val>
                                            <p:strVal val="#ppt_w"/>
                                          </p:val>
                                        </p:tav>
                                      </p:tavLst>
                                    </p:anim>
                                    <p:anim calcmode="lin" valueType="num">
                                      <p:cBhvr>
                                        <p:cTn id="37" dur="500" fill="hold"/>
                                        <p:tgtEl>
                                          <p:spTgt spid="31"/>
                                        </p:tgtEl>
                                        <p:attrNameLst>
                                          <p:attrName>ppt_h</p:attrName>
                                        </p:attrNameLst>
                                      </p:cBhvr>
                                      <p:tavLst>
                                        <p:tav tm="0">
                                          <p:val>
                                            <p:fltVal val="0.000000"/>
                                          </p:val>
                                        </p:tav>
                                        <p:tav tm="100000">
                                          <p:val>
                                            <p:strVal val="#ppt_h"/>
                                          </p:val>
                                        </p:tav>
                                      </p:tavLst>
                                    </p:anim>
                                    <p:animEffect transition="in" filter="fade">
                                      <p:cBhvr>
                                        <p:cTn id="38" dur="500"/>
                                        <p:tgtEl>
                                          <p:spTgt spid="31"/>
                                        </p:tgtEl>
                                      </p:cBhvr>
                                    </p:animEffect>
                                  </p:childTnLst>
                                </p:cTn>
                              </p:par>
                              <p:par>
                                <p:cTn id="39" presetID="10" presetClass="entr" presetSubtype="0" fill="hold" nodeType="withEffect">
                                  <p:stCondLst>
                                    <p:cond delay="450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par>
                                <p:cTn id="42" presetID="8" presetClass="emph" presetSubtype="0" repeatCount="indefinite" fill="hold" nodeType="withEffect">
                                  <p:stCondLst>
                                    <p:cond delay="4500"/>
                                  </p:stCondLst>
                                  <p:childTnLst>
                                    <p:animRot by="86400000">
                                      <p:cBhvr>
                                        <p:cTn id="43" dur="7000" fill="hold"/>
                                        <p:tgtEl>
                                          <p:spTgt spid="38"/>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2"/>
                                        </p:tgtEl>
                                        <p:attrNameLst>
                                          <p:attrName>style.visibility</p:attrName>
                                        </p:attrNameLst>
                                      </p:cBhvr>
                                      <p:to>
                                        <p:strVal val="visible"/>
                                      </p:to>
                                    </p:set>
                                    <p:anim calcmode="lin" valueType="num">
                                      <p:cBhvr>
                                        <p:cTn id="46" dur="500" fill="hold"/>
                                        <p:tgtEl>
                                          <p:spTgt spid="32"/>
                                        </p:tgtEl>
                                        <p:attrNameLst>
                                          <p:attrName>ppt_w</p:attrName>
                                        </p:attrNameLst>
                                      </p:cBhvr>
                                      <p:tavLst>
                                        <p:tav tm="0">
                                          <p:val>
                                            <p:fltVal val="0.000000"/>
                                          </p:val>
                                        </p:tav>
                                        <p:tav tm="100000">
                                          <p:val>
                                            <p:strVal val="#ppt_w"/>
                                          </p:val>
                                        </p:tav>
                                      </p:tavLst>
                                    </p:anim>
                                    <p:anim calcmode="lin" valueType="num">
                                      <p:cBhvr>
                                        <p:cTn id="47" dur="500" fill="hold"/>
                                        <p:tgtEl>
                                          <p:spTgt spid="32"/>
                                        </p:tgtEl>
                                        <p:attrNameLst>
                                          <p:attrName>ppt_h</p:attrName>
                                        </p:attrNameLst>
                                      </p:cBhvr>
                                      <p:tavLst>
                                        <p:tav tm="0">
                                          <p:val>
                                            <p:fltVal val="0.000000"/>
                                          </p:val>
                                        </p:tav>
                                        <p:tav tm="100000">
                                          <p:val>
                                            <p:strVal val="#ppt_h"/>
                                          </p:val>
                                        </p:tav>
                                      </p:tavLst>
                                    </p:anim>
                                    <p:animEffect transition="in" filter="fade">
                                      <p:cBhvr>
                                        <p:cTn id="48" dur="500"/>
                                        <p:tgtEl>
                                          <p:spTgt spid="32"/>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3"/>
                                        </p:tgtEl>
                                        <p:attrNameLst>
                                          <p:attrName>style.visibility</p:attrName>
                                        </p:attrNameLst>
                                      </p:cBhvr>
                                      <p:to>
                                        <p:strVal val="visible"/>
                                      </p:to>
                                    </p:set>
                                    <p:animEffect transition="in" filter="wipe(left)">
                                      <p:cBhvr>
                                        <p:cTn id="5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 name="TextBox 12"/>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
        <p:nvSpPr>
          <p:cNvPr id="65539" name="Freeform 105"/>
          <p:cNvSpPr/>
          <p:nvPr/>
        </p:nvSpPr>
        <p:spPr>
          <a:xfrm>
            <a:off x="4570413" y="3248025"/>
            <a:ext cx="863600" cy="938213"/>
          </a:xfrm>
          <a:custGeom>
            <a:avLst/>
            <a:gdLst/>
            <a:ahLst/>
            <a:cxnLst>
              <a:cxn ang="0">
                <a:pos x="0" y="29137821"/>
              </a:cxn>
              <a:cxn ang="0">
                <a:pos x="0" y="477852971"/>
              </a:cxn>
              <a:cxn ang="0">
                <a:pos x="851375525" y="924625665"/>
              </a:cxn>
              <a:cxn ang="0">
                <a:pos x="691985132" y="0"/>
              </a:cxn>
              <a:cxn ang="0">
                <a:pos x="367374060" y="0"/>
              </a:cxn>
              <a:cxn ang="0">
                <a:pos x="410137047" y="244754345"/>
              </a:cxn>
              <a:cxn ang="0">
                <a:pos x="0" y="29137821"/>
              </a:cxn>
            </a:cxnLst>
            <a:pathLst>
              <a:path w="876" h="952">
                <a:moveTo>
                  <a:pt x="0" y="30"/>
                </a:moveTo>
                <a:lnTo>
                  <a:pt x="0" y="492"/>
                </a:lnTo>
                <a:lnTo>
                  <a:pt x="876" y="952"/>
                </a:lnTo>
                <a:lnTo>
                  <a:pt x="712" y="0"/>
                </a:lnTo>
                <a:lnTo>
                  <a:pt x="378" y="0"/>
                </a:lnTo>
                <a:lnTo>
                  <a:pt x="422" y="252"/>
                </a:lnTo>
                <a:lnTo>
                  <a:pt x="0" y="30"/>
                </a:lnTo>
              </a:path>
            </a:pathLst>
          </a:custGeom>
          <a:noFill/>
          <a:ln w="9525">
            <a:noFill/>
          </a:ln>
        </p:spPr>
        <p:txBody>
          <a:bodyPr/>
          <a:p>
            <a:endParaRPr lang="zh-CN" altLang="en-US"/>
          </a:p>
        </p:txBody>
      </p:sp>
      <p:sp>
        <p:nvSpPr>
          <p:cNvPr id="68" name="Freeform 107"/>
          <p:cNvSpPr/>
          <p:nvPr/>
        </p:nvSpPr>
        <p:spPr bwMode="auto">
          <a:xfrm>
            <a:off x="3563938" y="3248025"/>
            <a:ext cx="866775" cy="938213"/>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outerShdw blurRad="60007" dist="310007" dir="7680000" sy="30000" kx="1300200" algn="ctr" rotWithShape="0">
                  <a:prstClr val="black">
                    <a:alpha val="32000"/>
                  </a:prstClr>
                </a:outerShdw>
              </a:effectLst>
              <a:uLnTx/>
              <a:uFillTx/>
              <a:latin typeface="微软雅黑" panose="020B0503020204020204" pitchFamily="34" charset="-122"/>
              <a:ea typeface="微软雅黑" panose="020B0503020204020204" pitchFamily="34" charset="-122"/>
              <a:cs typeface="+mn-cs"/>
            </a:endParaRPr>
          </a:p>
        </p:txBody>
      </p:sp>
      <p:grpSp>
        <p:nvGrpSpPr>
          <p:cNvPr id="69" name="组合 68"/>
          <p:cNvGrpSpPr/>
          <p:nvPr/>
        </p:nvGrpSpPr>
        <p:grpSpPr>
          <a:xfrm>
            <a:off x="2987675" y="1311275"/>
            <a:ext cx="3022600" cy="2874963"/>
            <a:chOff x="3748193" y="2000673"/>
            <a:chExt cx="4030134" cy="3833285"/>
          </a:xfrm>
        </p:grpSpPr>
        <p:sp>
          <p:nvSpPr>
            <p:cNvPr id="65562" name="Freeform 104"/>
            <p:cNvSpPr/>
            <p:nvPr/>
          </p:nvSpPr>
          <p:spPr>
            <a:xfrm>
              <a:off x="5858511" y="4583007"/>
              <a:ext cx="1151467" cy="1250951"/>
            </a:xfrm>
            <a:custGeom>
              <a:avLst/>
              <a:gdLst/>
              <a:ahLst/>
              <a:cxnLst>
                <a:cxn ang="0">
                  <a:pos x="0" y="51800146"/>
                </a:cxn>
                <a:cxn ang="0">
                  <a:pos x="0" y="849516619"/>
                </a:cxn>
                <a:cxn ang="0">
                  <a:pos x="1513557365" y="1643779837"/>
                </a:cxn>
                <a:cxn ang="0">
                  <a:pos x="1230197899" y="0"/>
                </a:cxn>
                <a:cxn ang="0">
                  <a:pos x="653110505" y="0"/>
                </a:cxn>
                <a:cxn ang="0">
                  <a:pos x="729133616" y="435118076"/>
                </a:cxn>
                <a:cxn ang="0">
                  <a:pos x="0" y="51800146"/>
                </a:cxn>
              </a:cxnLst>
              <a:pathLst>
                <a:path w="876" h="952">
                  <a:moveTo>
                    <a:pt x="0" y="30"/>
                  </a:moveTo>
                  <a:lnTo>
                    <a:pt x="0" y="492"/>
                  </a:lnTo>
                  <a:lnTo>
                    <a:pt x="876" y="952"/>
                  </a:lnTo>
                  <a:lnTo>
                    <a:pt x="712" y="0"/>
                  </a:lnTo>
                  <a:lnTo>
                    <a:pt x="378" y="0"/>
                  </a:lnTo>
                  <a:lnTo>
                    <a:pt x="422" y="252"/>
                  </a:lnTo>
                  <a:lnTo>
                    <a:pt x="0" y="30"/>
                  </a:lnTo>
                  <a:close/>
                </a:path>
              </a:pathLst>
            </a:custGeom>
            <a:solidFill>
              <a:schemeClr val="accent2">
                <a:alpha val="100000"/>
              </a:schemeClr>
            </a:solidFill>
            <a:ln w="9525">
              <a:noFill/>
            </a:ln>
          </p:spPr>
          <p:txBody>
            <a:bodyPr/>
            <a:p>
              <a:endParaRPr lang="zh-CN" altLang="en-US"/>
            </a:p>
          </p:txBody>
        </p:sp>
        <p:sp>
          <p:nvSpPr>
            <p:cNvPr id="65563" name="Freeform 106"/>
            <p:cNvSpPr/>
            <p:nvPr/>
          </p:nvSpPr>
          <p:spPr>
            <a:xfrm>
              <a:off x="4516545" y="4583007"/>
              <a:ext cx="1155700" cy="1250951"/>
            </a:xfrm>
            <a:custGeom>
              <a:avLst/>
              <a:gdLst/>
              <a:ahLst/>
              <a:cxnLst>
                <a:cxn ang="0">
                  <a:pos x="1521232904" y="51800146"/>
                </a:cxn>
                <a:cxn ang="0">
                  <a:pos x="790071007" y="435118076"/>
                </a:cxn>
                <a:cxn ang="0">
                  <a:pos x="862840618" y="0"/>
                </a:cxn>
                <a:cxn ang="0">
                  <a:pos x="284148194" y="0"/>
                </a:cxn>
                <a:cxn ang="0">
                  <a:pos x="0" y="1643779837"/>
                </a:cxn>
                <a:cxn ang="0">
                  <a:pos x="1521232904" y="849516619"/>
                </a:cxn>
                <a:cxn ang="0">
                  <a:pos x="1521232904" y="51800146"/>
                </a:cxn>
              </a:cxnLst>
              <a:pathLst>
                <a:path w="878" h="952">
                  <a:moveTo>
                    <a:pt x="878" y="30"/>
                  </a:moveTo>
                  <a:lnTo>
                    <a:pt x="456" y="252"/>
                  </a:lnTo>
                  <a:lnTo>
                    <a:pt x="498" y="0"/>
                  </a:lnTo>
                  <a:lnTo>
                    <a:pt x="164" y="0"/>
                  </a:lnTo>
                  <a:lnTo>
                    <a:pt x="0" y="952"/>
                  </a:lnTo>
                  <a:lnTo>
                    <a:pt x="878" y="492"/>
                  </a:lnTo>
                  <a:lnTo>
                    <a:pt x="878" y="30"/>
                  </a:lnTo>
                  <a:close/>
                </a:path>
              </a:pathLst>
            </a:custGeom>
            <a:solidFill>
              <a:schemeClr val="tx2">
                <a:alpha val="100000"/>
              </a:schemeClr>
            </a:solidFill>
            <a:ln w="9525">
              <a:noFill/>
            </a:ln>
          </p:spPr>
          <p:txBody>
            <a:bodyPr/>
            <a:p>
              <a:endParaRPr lang="zh-CN" altLang="en-US"/>
            </a:p>
          </p:txBody>
        </p:sp>
        <p:sp>
          <p:nvSpPr>
            <p:cNvPr id="65564" name="Freeform 108"/>
            <p:cNvSpPr/>
            <p:nvPr/>
          </p:nvSpPr>
          <p:spPr>
            <a:xfrm>
              <a:off x="5763260" y="2000673"/>
              <a:ext cx="2015067" cy="2370667"/>
            </a:xfrm>
            <a:custGeom>
              <a:avLst/>
              <a:gdLst/>
              <a:ahLst/>
              <a:cxnLst>
                <a:cxn ang="0">
                  <a:pos x="817912280" y="1661281696"/>
                </a:cxn>
                <a:cxn ang="0">
                  <a:pos x="0" y="0"/>
                </a:cxn>
                <a:cxn ang="0">
                  <a:pos x="0" y="1208832540"/>
                </a:cxn>
                <a:cxn ang="0">
                  <a:pos x="424485555" y="2072283603"/>
                </a:cxn>
                <a:cxn ang="0">
                  <a:pos x="1376990911" y="2147483646"/>
                </a:cxn>
                <a:cxn ang="0">
                  <a:pos x="690220873" y="2147483646"/>
                </a:cxn>
                <a:cxn ang="0">
                  <a:pos x="728182686" y="2147483646"/>
                </a:cxn>
                <a:cxn ang="0">
                  <a:pos x="1425306543" y="2147483646"/>
                </a:cxn>
                <a:cxn ang="0">
                  <a:pos x="2147483646" y="1927224802"/>
                </a:cxn>
                <a:cxn ang="0">
                  <a:pos x="817912280" y="1661281696"/>
                </a:cxn>
              </a:cxnLst>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tx2">
                <a:alpha val="100000"/>
              </a:schemeClr>
            </a:solidFill>
            <a:ln w="9525">
              <a:noFill/>
            </a:ln>
          </p:spPr>
          <p:txBody>
            <a:bodyPr/>
            <a:p>
              <a:endParaRPr lang="zh-CN" altLang="en-US"/>
            </a:p>
          </p:txBody>
        </p:sp>
        <p:sp>
          <p:nvSpPr>
            <p:cNvPr id="65565" name="Freeform 109"/>
            <p:cNvSpPr/>
            <p:nvPr/>
          </p:nvSpPr>
          <p:spPr>
            <a:xfrm>
              <a:off x="3748193" y="2000673"/>
              <a:ext cx="2015067" cy="2370667"/>
            </a:xfrm>
            <a:custGeom>
              <a:avLst/>
              <a:gdLst/>
              <a:ahLst/>
              <a:cxnLst>
                <a:cxn ang="0">
                  <a:pos x="1829085774" y="1661281696"/>
                </a:cxn>
                <a:cxn ang="0">
                  <a:pos x="0" y="1927224802"/>
                </a:cxn>
                <a:cxn ang="0">
                  <a:pos x="1221691510" y="2147483646"/>
                </a:cxn>
                <a:cxn ang="0">
                  <a:pos x="1918815367" y="2147483646"/>
                </a:cxn>
                <a:cxn ang="0">
                  <a:pos x="1960228016" y="2147483646"/>
                </a:cxn>
                <a:cxn ang="0">
                  <a:pos x="1270007142" y="2147483646"/>
                </a:cxn>
                <a:cxn ang="0">
                  <a:pos x="2147483646" y="2072283603"/>
                </a:cxn>
                <a:cxn ang="0">
                  <a:pos x="2147483646" y="1208832540"/>
                </a:cxn>
                <a:cxn ang="0">
                  <a:pos x="2147483646" y="0"/>
                </a:cxn>
                <a:cxn ang="0">
                  <a:pos x="1829085774" y="1661281696"/>
                </a:cxn>
              </a:cxnLst>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tx2">
                <a:alpha val="100000"/>
              </a:schemeClr>
            </a:solidFill>
            <a:ln w="9525">
              <a:noFill/>
            </a:ln>
          </p:spPr>
          <p:txBody>
            <a:bodyPr/>
            <a:p>
              <a:endParaRPr lang="zh-CN" altLang="en-US"/>
            </a:p>
          </p:txBody>
        </p:sp>
        <p:sp>
          <p:nvSpPr>
            <p:cNvPr id="65566" name="Freeform 121"/>
            <p:cNvSpPr/>
            <p:nvPr/>
          </p:nvSpPr>
          <p:spPr>
            <a:xfrm>
              <a:off x="5462693" y="3837941"/>
              <a:ext cx="254000" cy="251884"/>
            </a:xfrm>
            <a:custGeom>
              <a:avLst/>
              <a:gdLst/>
              <a:ahLst/>
              <a:cxnLst>
                <a:cxn ang="0">
                  <a:pos x="336020833" y="165222785"/>
                </a:cxn>
                <a:cxn ang="0">
                  <a:pos x="336020833" y="165222785"/>
                </a:cxn>
                <a:cxn ang="0">
                  <a:pos x="332520396" y="199644308"/>
                </a:cxn>
                <a:cxn ang="0">
                  <a:pos x="322020406" y="230623416"/>
                </a:cxn>
                <a:cxn ang="0">
                  <a:pos x="304519542" y="258160110"/>
                </a:cxn>
                <a:cxn ang="0">
                  <a:pos x="287017354" y="282255700"/>
                </a:cxn>
                <a:cxn ang="0">
                  <a:pos x="262516938" y="302908877"/>
                </a:cxn>
                <a:cxn ang="0">
                  <a:pos x="231014323" y="316677223"/>
                </a:cxn>
                <a:cxn ang="0">
                  <a:pos x="203012146" y="327003155"/>
                </a:cxn>
                <a:cxn ang="0">
                  <a:pos x="168010417" y="330445570"/>
                </a:cxn>
                <a:cxn ang="0">
                  <a:pos x="133008688" y="327003155"/>
                </a:cxn>
                <a:cxn ang="0">
                  <a:pos x="101506073" y="316677223"/>
                </a:cxn>
                <a:cxn ang="0">
                  <a:pos x="73505219" y="302908877"/>
                </a:cxn>
                <a:cxn ang="0">
                  <a:pos x="49003479" y="282255700"/>
                </a:cxn>
                <a:cxn ang="0">
                  <a:pos x="28002177" y="258160110"/>
                </a:cxn>
                <a:cxn ang="0">
                  <a:pos x="14000427" y="230623416"/>
                </a:cxn>
                <a:cxn ang="0">
                  <a:pos x="3500438" y="199644308"/>
                </a:cxn>
                <a:cxn ang="0">
                  <a:pos x="0" y="165222785"/>
                </a:cxn>
                <a:cxn ang="0">
                  <a:pos x="3500438" y="130801262"/>
                </a:cxn>
                <a:cxn ang="0">
                  <a:pos x="14000427" y="99822154"/>
                </a:cxn>
                <a:cxn ang="0">
                  <a:pos x="28002177" y="72285460"/>
                </a:cxn>
                <a:cxn ang="0">
                  <a:pos x="49003479" y="48189870"/>
                </a:cxn>
                <a:cxn ang="0">
                  <a:pos x="73505219" y="30979108"/>
                </a:cxn>
                <a:cxn ang="0">
                  <a:pos x="101506073" y="13768347"/>
                </a:cxn>
                <a:cxn ang="0">
                  <a:pos x="133008688" y="3442415"/>
                </a:cxn>
                <a:cxn ang="0">
                  <a:pos x="168010417" y="0"/>
                </a:cxn>
                <a:cxn ang="0">
                  <a:pos x="203012146" y="3442415"/>
                </a:cxn>
                <a:cxn ang="0">
                  <a:pos x="231014323" y="13768347"/>
                </a:cxn>
                <a:cxn ang="0">
                  <a:pos x="262516938" y="30979108"/>
                </a:cxn>
                <a:cxn ang="0">
                  <a:pos x="287017354" y="48189870"/>
                </a:cxn>
                <a:cxn ang="0">
                  <a:pos x="304519542" y="72285460"/>
                </a:cxn>
                <a:cxn ang="0">
                  <a:pos x="322020406" y="99822154"/>
                </a:cxn>
                <a:cxn ang="0">
                  <a:pos x="332520396" y="130801262"/>
                </a:cxn>
                <a:cxn ang="0">
                  <a:pos x="336020833" y="165222785"/>
                </a:cxn>
              </a:cxnLst>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tx2">
                <a:alpha val="100000"/>
              </a:schemeClr>
            </a:solidFill>
            <a:ln w="9525">
              <a:noFill/>
            </a:ln>
          </p:spPr>
          <p:txBody>
            <a:bodyPr/>
            <a:p>
              <a:endParaRPr lang="zh-CN" altLang="en-US"/>
            </a:p>
          </p:txBody>
        </p:sp>
        <p:sp>
          <p:nvSpPr>
            <p:cNvPr id="65567" name="Freeform 122"/>
            <p:cNvSpPr/>
            <p:nvPr/>
          </p:nvSpPr>
          <p:spPr>
            <a:xfrm>
              <a:off x="5765378" y="3774440"/>
              <a:ext cx="315383" cy="315384"/>
            </a:xfrm>
            <a:custGeom>
              <a:avLst/>
              <a:gdLst/>
              <a:ahLst/>
              <a:cxnLst>
                <a:cxn ang="0">
                  <a:pos x="414443486" y="207223057"/>
                </a:cxn>
                <a:cxn ang="0">
                  <a:pos x="414443486" y="207223057"/>
                </a:cxn>
                <a:cxn ang="0">
                  <a:pos x="410990042" y="227945100"/>
                </a:cxn>
                <a:cxn ang="0">
                  <a:pos x="410990042" y="248667143"/>
                </a:cxn>
                <a:cxn ang="0">
                  <a:pos x="397174953" y="286659088"/>
                </a:cxn>
                <a:cxn ang="0">
                  <a:pos x="376452976" y="321196264"/>
                </a:cxn>
                <a:cxn ang="0">
                  <a:pos x="352277555" y="352278672"/>
                </a:cxn>
                <a:cxn ang="0">
                  <a:pos x="321193932" y="376455483"/>
                </a:cxn>
                <a:cxn ang="0">
                  <a:pos x="286656865" y="397177526"/>
                </a:cxn>
                <a:cxn ang="0">
                  <a:pos x="248666355" y="407539205"/>
                </a:cxn>
                <a:cxn ang="0">
                  <a:pos x="227944377" y="410992660"/>
                </a:cxn>
                <a:cxn ang="0">
                  <a:pos x="207222400" y="414446114"/>
                </a:cxn>
                <a:cxn ang="0">
                  <a:pos x="186499109" y="410992660"/>
                </a:cxn>
                <a:cxn ang="0">
                  <a:pos x="165777132" y="407539205"/>
                </a:cxn>
                <a:cxn ang="0">
                  <a:pos x="124333177" y="397177526"/>
                </a:cxn>
                <a:cxn ang="0">
                  <a:pos x="89796111" y="376455483"/>
                </a:cxn>
                <a:cxn ang="0">
                  <a:pos x="58712488" y="352278672"/>
                </a:cxn>
                <a:cxn ang="0">
                  <a:pos x="34537067" y="321196264"/>
                </a:cxn>
                <a:cxn ang="0">
                  <a:pos x="13815089" y="286659088"/>
                </a:cxn>
                <a:cxn ang="0">
                  <a:pos x="3453444" y="248667143"/>
                </a:cxn>
                <a:cxn ang="0">
                  <a:pos x="0" y="227945100"/>
                </a:cxn>
                <a:cxn ang="0">
                  <a:pos x="0" y="207223057"/>
                </a:cxn>
                <a:cxn ang="0">
                  <a:pos x="0" y="186501014"/>
                </a:cxn>
                <a:cxn ang="0">
                  <a:pos x="3453444" y="165778971"/>
                </a:cxn>
                <a:cxn ang="0">
                  <a:pos x="13815089" y="124333571"/>
                </a:cxn>
                <a:cxn ang="0">
                  <a:pos x="34537067" y="89796395"/>
                </a:cxn>
                <a:cxn ang="0">
                  <a:pos x="58712488" y="58712674"/>
                </a:cxn>
                <a:cxn ang="0">
                  <a:pos x="89796111" y="34537176"/>
                </a:cxn>
                <a:cxn ang="0">
                  <a:pos x="124333177" y="13815133"/>
                </a:cxn>
                <a:cxn ang="0">
                  <a:pos x="165777132" y="3453455"/>
                </a:cxn>
                <a:cxn ang="0">
                  <a:pos x="186499109" y="0"/>
                </a:cxn>
                <a:cxn ang="0">
                  <a:pos x="207222400" y="0"/>
                </a:cxn>
                <a:cxn ang="0">
                  <a:pos x="227944377" y="0"/>
                </a:cxn>
                <a:cxn ang="0">
                  <a:pos x="248666355" y="3453455"/>
                </a:cxn>
                <a:cxn ang="0">
                  <a:pos x="286656865" y="13815133"/>
                </a:cxn>
                <a:cxn ang="0">
                  <a:pos x="321193932" y="34537176"/>
                </a:cxn>
                <a:cxn ang="0">
                  <a:pos x="352277555" y="58712674"/>
                </a:cxn>
                <a:cxn ang="0">
                  <a:pos x="376452976" y="89796395"/>
                </a:cxn>
                <a:cxn ang="0">
                  <a:pos x="397174953" y="124333571"/>
                </a:cxn>
                <a:cxn ang="0">
                  <a:pos x="410990042" y="165778971"/>
                </a:cxn>
                <a:cxn ang="0">
                  <a:pos x="410990042" y="186501014"/>
                </a:cxn>
                <a:cxn ang="0">
                  <a:pos x="414443486" y="207223057"/>
                </a:cxn>
              </a:cxnLst>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tx2">
                <a:alpha val="100000"/>
              </a:schemeClr>
            </a:solidFill>
            <a:ln w="9525">
              <a:noFill/>
            </a:ln>
          </p:spPr>
          <p:txBody>
            <a:bodyPr/>
            <a:p>
              <a:endParaRPr lang="zh-CN" altLang="en-US"/>
            </a:p>
          </p:txBody>
        </p:sp>
        <p:sp>
          <p:nvSpPr>
            <p:cNvPr id="65568" name="Freeform 123"/>
            <p:cNvSpPr/>
            <p:nvPr/>
          </p:nvSpPr>
          <p:spPr>
            <a:xfrm>
              <a:off x="5462693" y="4142740"/>
              <a:ext cx="254000" cy="247651"/>
            </a:xfrm>
            <a:custGeom>
              <a:avLst/>
              <a:gdLst/>
              <a:ahLst/>
              <a:cxnLst>
                <a:cxn ang="0">
                  <a:pos x="336020833" y="159698399"/>
                </a:cxn>
                <a:cxn ang="0">
                  <a:pos x="336020833" y="159698399"/>
                </a:cxn>
                <a:cxn ang="0">
                  <a:pos x="332520396" y="193677420"/>
                </a:cxn>
                <a:cxn ang="0">
                  <a:pos x="322020406" y="224257104"/>
                </a:cxn>
                <a:cxn ang="0">
                  <a:pos x="304519542" y="251440060"/>
                </a:cxn>
                <a:cxn ang="0">
                  <a:pos x="287017354" y="275224984"/>
                </a:cxn>
                <a:cxn ang="0">
                  <a:pos x="262516938" y="295611875"/>
                </a:cxn>
                <a:cxn ang="0">
                  <a:pos x="231014323" y="309204004"/>
                </a:cxn>
                <a:cxn ang="0">
                  <a:pos x="203012146" y="319396798"/>
                </a:cxn>
                <a:cxn ang="0">
                  <a:pos x="168010417" y="322794831"/>
                </a:cxn>
                <a:cxn ang="0">
                  <a:pos x="133008688" y="319396798"/>
                </a:cxn>
                <a:cxn ang="0">
                  <a:pos x="101506073" y="309204004"/>
                </a:cxn>
                <a:cxn ang="0">
                  <a:pos x="73505219" y="295611875"/>
                </a:cxn>
                <a:cxn ang="0">
                  <a:pos x="49003479" y="275224984"/>
                </a:cxn>
                <a:cxn ang="0">
                  <a:pos x="28002177" y="251440060"/>
                </a:cxn>
                <a:cxn ang="0">
                  <a:pos x="14000427" y="224257104"/>
                </a:cxn>
                <a:cxn ang="0">
                  <a:pos x="3500438" y="193677420"/>
                </a:cxn>
                <a:cxn ang="0">
                  <a:pos x="0" y="159698399"/>
                </a:cxn>
                <a:cxn ang="0">
                  <a:pos x="3500438" y="129117411"/>
                </a:cxn>
                <a:cxn ang="0">
                  <a:pos x="14000427" y="98537726"/>
                </a:cxn>
                <a:cxn ang="0">
                  <a:pos x="28002177" y="71354770"/>
                </a:cxn>
                <a:cxn ang="0">
                  <a:pos x="49003479" y="47569847"/>
                </a:cxn>
                <a:cxn ang="0">
                  <a:pos x="73505219" y="27182956"/>
                </a:cxn>
                <a:cxn ang="0">
                  <a:pos x="101506073" y="13590826"/>
                </a:cxn>
                <a:cxn ang="0">
                  <a:pos x="133008688" y="3398032"/>
                </a:cxn>
                <a:cxn ang="0">
                  <a:pos x="168010417" y="0"/>
                </a:cxn>
                <a:cxn ang="0">
                  <a:pos x="203012146" y="3398032"/>
                </a:cxn>
                <a:cxn ang="0">
                  <a:pos x="231014323" y="13590826"/>
                </a:cxn>
                <a:cxn ang="0">
                  <a:pos x="262516938" y="27182956"/>
                </a:cxn>
                <a:cxn ang="0">
                  <a:pos x="287017354" y="47569847"/>
                </a:cxn>
                <a:cxn ang="0">
                  <a:pos x="304519542" y="71354770"/>
                </a:cxn>
                <a:cxn ang="0">
                  <a:pos x="322020406" y="98537726"/>
                </a:cxn>
                <a:cxn ang="0">
                  <a:pos x="332520396" y="129117411"/>
                </a:cxn>
                <a:cxn ang="0">
                  <a:pos x="336020833" y="159698399"/>
                </a:cxn>
              </a:cxnLst>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tx2">
                <a:alpha val="100000"/>
              </a:schemeClr>
            </a:solidFill>
            <a:ln w="9525">
              <a:noFill/>
            </a:ln>
          </p:spPr>
          <p:txBody>
            <a:bodyPr/>
            <a:p>
              <a:endParaRPr lang="zh-CN" altLang="en-US"/>
            </a:p>
          </p:txBody>
        </p:sp>
        <p:sp>
          <p:nvSpPr>
            <p:cNvPr id="65569" name="Freeform 124"/>
            <p:cNvSpPr/>
            <p:nvPr/>
          </p:nvSpPr>
          <p:spPr>
            <a:xfrm>
              <a:off x="5765378" y="4142740"/>
              <a:ext cx="249767" cy="247651"/>
            </a:xfrm>
            <a:custGeom>
              <a:avLst/>
              <a:gdLst/>
              <a:ahLst/>
              <a:cxnLst>
                <a:cxn ang="0">
                  <a:pos x="328334496" y="159698399"/>
                </a:cxn>
                <a:cxn ang="0">
                  <a:pos x="328334496" y="159698399"/>
                </a:cxn>
                <a:cxn ang="0">
                  <a:pos x="324878510" y="193677420"/>
                </a:cxn>
                <a:cxn ang="0">
                  <a:pos x="314509236" y="224257104"/>
                </a:cxn>
                <a:cxn ang="0">
                  <a:pos x="300685289" y="251440060"/>
                </a:cxn>
                <a:cxn ang="0">
                  <a:pos x="279948056" y="275224984"/>
                </a:cxn>
                <a:cxn ang="0">
                  <a:pos x="255754835" y="295611875"/>
                </a:cxn>
                <a:cxn ang="0">
                  <a:pos x="228105628" y="309204004"/>
                </a:cxn>
                <a:cxn ang="0">
                  <a:pos x="197000435" y="319396798"/>
                </a:cxn>
                <a:cxn ang="0">
                  <a:pos x="162439255" y="322794831"/>
                </a:cxn>
                <a:cxn ang="0">
                  <a:pos x="131334061" y="319396798"/>
                </a:cxn>
                <a:cxn ang="0">
                  <a:pos x="100228868" y="309204004"/>
                </a:cxn>
                <a:cxn ang="0">
                  <a:pos x="72579661" y="295611875"/>
                </a:cxn>
                <a:cxn ang="0">
                  <a:pos x="48386441" y="275224984"/>
                </a:cxn>
                <a:cxn ang="0">
                  <a:pos x="27649207" y="251440060"/>
                </a:cxn>
                <a:cxn ang="0">
                  <a:pos x="13825261" y="224257104"/>
                </a:cxn>
                <a:cxn ang="0">
                  <a:pos x="3455987" y="193677420"/>
                </a:cxn>
                <a:cxn ang="0">
                  <a:pos x="0" y="159698399"/>
                </a:cxn>
                <a:cxn ang="0">
                  <a:pos x="3455987" y="129117411"/>
                </a:cxn>
                <a:cxn ang="0">
                  <a:pos x="13825261" y="98537726"/>
                </a:cxn>
                <a:cxn ang="0">
                  <a:pos x="27649207" y="71354770"/>
                </a:cxn>
                <a:cxn ang="0">
                  <a:pos x="48386441" y="47569847"/>
                </a:cxn>
                <a:cxn ang="0">
                  <a:pos x="72579661" y="27182956"/>
                </a:cxn>
                <a:cxn ang="0">
                  <a:pos x="100228868" y="13590826"/>
                </a:cxn>
                <a:cxn ang="0">
                  <a:pos x="131334061" y="3398032"/>
                </a:cxn>
                <a:cxn ang="0">
                  <a:pos x="162439255" y="0"/>
                </a:cxn>
                <a:cxn ang="0">
                  <a:pos x="197000435" y="3398032"/>
                </a:cxn>
                <a:cxn ang="0">
                  <a:pos x="228105628" y="13590826"/>
                </a:cxn>
                <a:cxn ang="0">
                  <a:pos x="255754835" y="27182956"/>
                </a:cxn>
                <a:cxn ang="0">
                  <a:pos x="279948056" y="47569847"/>
                </a:cxn>
                <a:cxn ang="0">
                  <a:pos x="300685289" y="71354770"/>
                </a:cxn>
                <a:cxn ang="0">
                  <a:pos x="314509236" y="98537726"/>
                </a:cxn>
                <a:cxn ang="0">
                  <a:pos x="324878510" y="129117411"/>
                </a:cxn>
                <a:cxn ang="0">
                  <a:pos x="328334496" y="159698399"/>
                </a:cxn>
              </a:cxnLst>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2">
                <a:alpha val="100000"/>
              </a:schemeClr>
            </a:solidFill>
            <a:ln w="9525">
              <a:noFill/>
            </a:ln>
          </p:spPr>
          <p:txBody>
            <a:bodyPr/>
            <a:p>
              <a:endParaRPr lang="zh-CN" altLang="en-US"/>
            </a:p>
          </p:txBody>
        </p:sp>
      </p:grpSp>
      <p:sp>
        <p:nvSpPr>
          <p:cNvPr id="81" name="矩形 1"/>
          <p:cNvSpPr>
            <a:spLocks noChangeArrowheads="1"/>
          </p:cNvSpPr>
          <p:nvPr/>
        </p:nvSpPr>
        <p:spPr bwMode="auto">
          <a:xfrm>
            <a:off x="6172200" y="1276350"/>
            <a:ext cx="1879600" cy="417513"/>
          </a:xfrm>
          <a:prstGeom prst="rect">
            <a:avLst/>
          </a:prstGeom>
          <a:noFill/>
          <a:ln>
            <a:noFill/>
          </a:ln>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sp>
        <p:nvSpPr>
          <p:cNvPr id="84" name="矩形 1"/>
          <p:cNvSpPr>
            <a:spLocks noChangeArrowheads="1"/>
          </p:cNvSpPr>
          <p:nvPr/>
        </p:nvSpPr>
        <p:spPr bwMode="auto">
          <a:xfrm>
            <a:off x="979488" y="1276350"/>
            <a:ext cx="1970088" cy="460375"/>
          </a:xfrm>
          <a:prstGeom prst="rect">
            <a:avLst/>
          </a:prstGeom>
          <a:noFill/>
          <a:ln>
            <a:noFill/>
          </a:ln>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sp>
        <p:nvSpPr>
          <p:cNvPr id="91" name="矩形 1"/>
          <p:cNvSpPr>
            <a:spLocks noChangeArrowheads="1"/>
          </p:cNvSpPr>
          <p:nvPr/>
        </p:nvSpPr>
        <p:spPr bwMode="auto">
          <a:xfrm>
            <a:off x="6172200" y="2794000"/>
            <a:ext cx="1879600" cy="419100"/>
          </a:xfrm>
          <a:prstGeom prst="rect">
            <a:avLst/>
          </a:prstGeom>
          <a:noFill/>
          <a:ln>
            <a:noFill/>
          </a:ln>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sp>
        <p:nvSpPr>
          <p:cNvPr id="96" name="矩形 1"/>
          <p:cNvSpPr>
            <a:spLocks noChangeArrowheads="1"/>
          </p:cNvSpPr>
          <p:nvPr/>
        </p:nvSpPr>
        <p:spPr bwMode="auto">
          <a:xfrm>
            <a:off x="942975" y="2795588"/>
            <a:ext cx="1970088" cy="461963"/>
          </a:xfrm>
          <a:prstGeom prst="rect">
            <a:avLst/>
          </a:prstGeom>
          <a:noFill/>
          <a:ln>
            <a:noFill/>
          </a:ln>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grpSp>
        <p:nvGrpSpPr>
          <p:cNvPr id="102" name="组合 101"/>
          <p:cNvGrpSpPr/>
          <p:nvPr/>
        </p:nvGrpSpPr>
        <p:grpSpPr>
          <a:xfrm>
            <a:off x="1058863" y="1716088"/>
            <a:ext cx="3014662" cy="661987"/>
            <a:chOff x="1177047" y="2540424"/>
            <a:chExt cx="4018947" cy="882650"/>
          </a:xfrm>
        </p:grpSpPr>
        <p:sp>
          <p:nvSpPr>
            <p:cNvPr id="103" name="任意多边形 102"/>
            <p:cNvSpPr/>
            <p:nvPr/>
          </p:nvSpPr>
          <p:spPr>
            <a:xfrm flipH="1">
              <a:off x="1177047" y="2540424"/>
              <a:ext cx="3966039"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1" y="connsiteY0-2"/>
                </a:cxn>
                <a:cxn ang="0">
                  <a:pos x="connsiteX1-3" y="connsiteY1-4"/>
                </a:cxn>
                <a:cxn ang="0">
                  <a:pos x="connsiteX2-5" y="connsiteY2-6"/>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04" name="Oval 54"/>
            <p:cNvSpPr>
              <a:spLocks noChangeArrowheads="1"/>
            </p:cNvSpPr>
            <p:nvPr/>
          </p:nvSpPr>
          <p:spPr bwMode="auto">
            <a:xfrm>
              <a:off x="5085944" y="3313007"/>
              <a:ext cx="110050"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105" name="组合 104"/>
          <p:cNvGrpSpPr/>
          <p:nvPr/>
        </p:nvGrpSpPr>
        <p:grpSpPr>
          <a:xfrm>
            <a:off x="5099050" y="1725613"/>
            <a:ext cx="2784475" cy="658812"/>
            <a:chOff x="6563360" y="2553124"/>
            <a:chExt cx="3712633" cy="878416"/>
          </a:xfrm>
        </p:grpSpPr>
        <p:sp>
          <p:nvSpPr>
            <p:cNvPr id="106" name="任意多边形 105"/>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1" y="connsiteY0-2"/>
                </a:cxn>
                <a:cxn ang="0">
                  <a:pos x="connsiteX1-3" y="connsiteY1-4"/>
                </a:cxn>
                <a:cxn ang="0">
                  <a:pos x="connsiteX2-5" y="connsiteY2-6"/>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07" name="Oval 54"/>
            <p:cNvSpPr>
              <a:spLocks noChangeArrowheads="1"/>
            </p:cNvSpPr>
            <p:nvPr/>
          </p:nvSpPr>
          <p:spPr bwMode="auto">
            <a:xfrm>
              <a:off x="6563360" y="3321473"/>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108" name="组合 107"/>
          <p:cNvGrpSpPr/>
          <p:nvPr/>
        </p:nvGrpSpPr>
        <p:grpSpPr>
          <a:xfrm>
            <a:off x="5146675" y="3241675"/>
            <a:ext cx="2757488" cy="661988"/>
            <a:chOff x="6626860" y="4574541"/>
            <a:chExt cx="3676651" cy="882650"/>
          </a:xfrm>
        </p:grpSpPr>
        <p:sp>
          <p:nvSpPr>
            <p:cNvPr id="109" name="任意多边形 108"/>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1" y="connsiteY0-2"/>
                </a:cxn>
                <a:cxn ang="0">
                  <a:pos x="connsiteX1-3" y="connsiteY1-4"/>
                </a:cxn>
                <a:cxn ang="0">
                  <a:pos x="connsiteX2-5" y="connsiteY2-6"/>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10" name="Oval 54"/>
            <p:cNvSpPr>
              <a:spLocks noChangeArrowheads="1"/>
            </p:cNvSpPr>
            <p:nvPr/>
          </p:nvSpPr>
          <p:spPr bwMode="auto">
            <a:xfrm>
              <a:off x="6626860" y="5347124"/>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111" name="组合 110"/>
          <p:cNvGrpSpPr/>
          <p:nvPr/>
        </p:nvGrpSpPr>
        <p:grpSpPr>
          <a:xfrm>
            <a:off x="1058863" y="3241675"/>
            <a:ext cx="2730500" cy="661988"/>
            <a:chOff x="1177046" y="4574541"/>
            <a:chExt cx="3640065" cy="882650"/>
          </a:xfrm>
        </p:grpSpPr>
        <p:sp>
          <p:nvSpPr>
            <p:cNvPr id="112" name="任意多边形 111"/>
            <p:cNvSpPr/>
            <p:nvPr/>
          </p:nvSpPr>
          <p:spPr>
            <a:xfrm flipH="1">
              <a:off x="1177046" y="4574541"/>
              <a:ext cx="3574459"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1" y="connsiteY0-2"/>
                </a:cxn>
                <a:cxn ang="0">
                  <a:pos x="connsiteX1-3" y="connsiteY1-4"/>
                </a:cxn>
                <a:cxn ang="0">
                  <a:pos x="connsiteX2-5" y="connsiteY2-6"/>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13" name="Oval 54"/>
            <p:cNvSpPr>
              <a:spLocks noChangeArrowheads="1"/>
            </p:cNvSpPr>
            <p:nvPr/>
          </p:nvSpPr>
          <p:spPr bwMode="auto">
            <a:xfrm>
              <a:off x="4707063" y="5347124"/>
              <a:ext cx="110048"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grpSp>
      <p:sp>
        <p:nvSpPr>
          <p:cNvPr id="114" name="矩形 1"/>
          <p:cNvSpPr>
            <a:spLocks noChangeArrowheads="1"/>
          </p:cNvSpPr>
          <p:nvPr/>
        </p:nvSpPr>
        <p:spPr bwMode="auto">
          <a:xfrm>
            <a:off x="914400" y="1784350"/>
            <a:ext cx="2035175" cy="806450"/>
          </a:xfrm>
          <a:prstGeom prst="rect">
            <a:avLst/>
          </a:prstGeom>
          <a:noFill/>
          <a:ln>
            <a:noFill/>
          </a:ln>
        </p:spPr>
        <p:txBody>
          <a:bodyPr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sp>
        <p:nvSpPr>
          <p:cNvPr id="115" name="矩形 1"/>
          <p:cNvSpPr>
            <a:spLocks noChangeArrowheads="1"/>
          </p:cNvSpPr>
          <p:nvPr/>
        </p:nvSpPr>
        <p:spPr bwMode="auto">
          <a:xfrm>
            <a:off x="939800" y="3303588"/>
            <a:ext cx="2035175" cy="808038"/>
          </a:xfrm>
          <a:prstGeom prst="rect">
            <a:avLst/>
          </a:prstGeom>
          <a:noFill/>
          <a:ln>
            <a:noFill/>
          </a:ln>
        </p:spPr>
        <p:txBody>
          <a:bodyPr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sp>
        <p:nvSpPr>
          <p:cNvPr id="116" name="矩形 1"/>
          <p:cNvSpPr>
            <a:spLocks noChangeArrowheads="1"/>
          </p:cNvSpPr>
          <p:nvPr/>
        </p:nvSpPr>
        <p:spPr bwMode="auto">
          <a:xfrm>
            <a:off x="6153150" y="1793875"/>
            <a:ext cx="2035175" cy="808038"/>
          </a:xfrm>
          <a:prstGeom prst="rect">
            <a:avLst/>
          </a:prstGeom>
          <a:noFill/>
          <a:ln>
            <a:noFill/>
          </a:ln>
        </p:spPr>
        <p:txBody>
          <a:bodyPr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sp>
        <p:nvSpPr>
          <p:cNvPr id="117" name="矩形 1"/>
          <p:cNvSpPr>
            <a:spLocks noChangeArrowheads="1"/>
          </p:cNvSpPr>
          <p:nvPr/>
        </p:nvSpPr>
        <p:spPr bwMode="auto">
          <a:xfrm>
            <a:off x="6208713" y="3316288"/>
            <a:ext cx="2035175" cy="808038"/>
          </a:xfrm>
          <a:prstGeom prst="rect">
            <a:avLst/>
          </a:prstGeom>
          <a:noFill/>
          <a:ln>
            <a:noFill/>
          </a:ln>
        </p:spPr>
        <p:txBody>
          <a:bodyPr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500" fill="hold"/>
                                        <p:tgtEl>
                                          <p:spTgt spid="69"/>
                                        </p:tgtEl>
                                        <p:attrNameLst>
                                          <p:attrName>ppt_w</p:attrName>
                                        </p:attrNameLst>
                                      </p:cBhvr>
                                      <p:tavLst>
                                        <p:tav tm="0">
                                          <p:val>
                                            <p:fltVal val="0.000000"/>
                                          </p:val>
                                        </p:tav>
                                        <p:tav tm="100000">
                                          <p:val>
                                            <p:strVal val="#ppt_w"/>
                                          </p:val>
                                        </p:tav>
                                      </p:tavLst>
                                    </p:anim>
                                    <p:anim calcmode="lin" valueType="num">
                                      <p:cBhvr>
                                        <p:cTn id="8" dur="500" fill="hold"/>
                                        <p:tgtEl>
                                          <p:spTgt spid="69"/>
                                        </p:tgtEl>
                                        <p:attrNameLst>
                                          <p:attrName>ppt_h</p:attrName>
                                        </p:attrNameLst>
                                      </p:cBhvr>
                                      <p:tavLst>
                                        <p:tav tm="0">
                                          <p:val>
                                            <p:fltVal val="0.000000"/>
                                          </p:val>
                                        </p:tav>
                                        <p:tav tm="100000">
                                          <p:val>
                                            <p:strVal val="#ppt_h"/>
                                          </p:val>
                                        </p:tav>
                                      </p:tavLst>
                                    </p:anim>
                                    <p:animEffect transition="in" filter="fade">
                                      <p:cBhvr>
                                        <p:cTn id="9" dur="500"/>
                                        <p:tgtEl>
                                          <p:spTgt spid="69"/>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102"/>
                                        </p:tgtEl>
                                        <p:attrNameLst>
                                          <p:attrName>style.visibility</p:attrName>
                                        </p:attrNameLst>
                                      </p:cBhvr>
                                      <p:to>
                                        <p:strVal val="visible"/>
                                      </p:to>
                                    </p:set>
                                    <p:animEffect transition="in" filter="wipe(right)">
                                      <p:cBhvr>
                                        <p:cTn id="13" dur="500"/>
                                        <p:tgtEl>
                                          <p:spTgt spid="10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wipe(left)">
                                      <p:cBhvr>
                                        <p:cTn id="17" dur="500"/>
                                        <p:tgtEl>
                                          <p:spTgt spid="84"/>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14"/>
                                        </p:tgtEl>
                                        <p:attrNameLst>
                                          <p:attrName>style.visibility</p:attrName>
                                        </p:attrNameLst>
                                      </p:cBhvr>
                                      <p:to>
                                        <p:strVal val="visible"/>
                                      </p:to>
                                    </p:set>
                                    <p:animEffect transition="in" filter="wipe(up)">
                                      <p:cBhvr>
                                        <p:cTn id="21" dur="500"/>
                                        <p:tgtEl>
                                          <p:spTgt spid="11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05"/>
                                        </p:tgtEl>
                                        <p:attrNameLst>
                                          <p:attrName>style.visibility</p:attrName>
                                        </p:attrNameLst>
                                      </p:cBhvr>
                                      <p:to>
                                        <p:strVal val="visible"/>
                                      </p:to>
                                    </p:set>
                                    <p:animEffect transition="in" filter="wipe(left)">
                                      <p:cBhvr>
                                        <p:cTn id="25" dur="500"/>
                                        <p:tgtEl>
                                          <p:spTgt spid="10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left)">
                                      <p:cBhvr>
                                        <p:cTn id="29" dur="500"/>
                                        <p:tgtEl>
                                          <p:spTgt spid="8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wipe(up)">
                                      <p:cBhvr>
                                        <p:cTn id="33" dur="500"/>
                                        <p:tgtEl>
                                          <p:spTgt spid="116"/>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111"/>
                                        </p:tgtEl>
                                        <p:attrNameLst>
                                          <p:attrName>style.visibility</p:attrName>
                                        </p:attrNameLst>
                                      </p:cBhvr>
                                      <p:to>
                                        <p:strVal val="visible"/>
                                      </p:to>
                                    </p:set>
                                    <p:animEffect transition="in" filter="wipe(right)">
                                      <p:cBhvr>
                                        <p:cTn id="37" dur="500"/>
                                        <p:tgtEl>
                                          <p:spTgt spid="111"/>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96"/>
                                        </p:tgtEl>
                                        <p:attrNameLst>
                                          <p:attrName>style.visibility</p:attrName>
                                        </p:attrNameLst>
                                      </p:cBhvr>
                                      <p:to>
                                        <p:strVal val="visible"/>
                                      </p:to>
                                    </p:set>
                                    <p:animEffect transition="in" filter="wipe(left)">
                                      <p:cBhvr>
                                        <p:cTn id="41" dur="500"/>
                                        <p:tgtEl>
                                          <p:spTgt spid="96"/>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wipe(up)">
                                      <p:cBhvr>
                                        <p:cTn id="45" dur="500"/>
                                        <p:tgtEl>
                                          <p:spTgt spid="115"/>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108"/>
                                        </p:tgtEl>
                                        <p:attrNameLst>
                                          <p:attrName>style.visibility</p:attrName>
                                        </p:attrNameLst>
                                      </p:cBhvr>
                                      <p:to>
                                        <p:strVal val="visible"/>
                                      </p:to>
                                    </p:set>
                                    <p:animEffect transition="in" filter="wipe(left)">
                                      <p:cBhvr>
                                        <p:cTn id="49" dur="500"/>
                                        <p:tgtEl>
                                          <p:spTgt spid="108"/>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91"/>
                                        </p:tgtEl>
                                        <p:attrNameLst>
                                          <p:attrName>style.visibility</p:attrName>
                                        </p:attrNameLst>
                                      </p:cBhvr>
                                      <p:to>
                                        <p:strVal val="visible"/>
                                      </p:to>
                                    </p:set>
                                    <p:animEffect transition="in" filter="wipe(left)">
                                      <p:cBhvr>
                                        <p:cTn id="53" dur="500"/>
                                        <p:tgtEl>
                                          <p:spTgt spid="91"/>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117"/>
                                        </p:tgtEl>
                                        <p:attrNameLst>
                                          <p:attrName>style.visibility</p:attrName>
                                        </p:attrNameLst>
                                      </p:cBhvr>
                                      <p:to>
                                        <p:strVal val="visible"/>
                                      </p:to>
                                    </p:set>
                                    <p:animEffect transition="in" filter="wipe(up)">
                                      <p:cBhvr>
                                        <p:cTn id="5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4" grpId="0"/>
      <p:bldP spid="91" grpId="0"/>
      <p:bldP spid="96" grpId="0"/>
      <p:bldP spid="114" grpId="0"/>
      <p:bldP spid="115" grpId="0"/>
      <p:bldP spid="116" grpId="0"/>
      <p:bldP spid="1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 name="AutoShape 4"/>
          <p:cNvSpPr/>
          <p:nvPr/>
        </p:nvSpPr>
        <p:spPr>
          <a:xfrm>
            <a:off x="971550" y="1285875"/>
            <a:ext cx="1506538" cy="1008063"/>
          </a:xfrm>
          <a:prstGeom prst="roundRect">
            <a:avLst>
              <a:gd name="adj" fmla="val 13125"/>
            </a:avLst>
          </a:prstGeom>
          <a:solidFill>
            <a:schemeClr val="tx2"/>
          </a:solidFill>
          <a:ln w="317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1800" b="1" dirty="0">
                <a:solidFill>
                  <a:schemeClr val="bg1"/>
                </a:solidFill>
              </a:rPr>
              <a:t>添加</a:t>
            </a:r>
            <a:endParaRPr lang="en-US" altLang="zh-CN" sz="1800" b="1" dirty="0">
              <a:solidFill>
                <a:schemeClr val="bg1"/>
              </a:solidFill>
            </a:endParaRPr>
          </a:p>
          <a:p>
            <a:pPr marL="0" lvl="0" indent="0" algn="ctr" eaLnBrk="1" hangingPunct="1">
              <a:spcBef>
                <a:spcPct val="0"/>
              </a:spcBef>
              <a:buNone/>
            </a:pPr>
            <a:r>
              <a:rPr lang="zh-CN" altLang="en-US" sz="1800" b="1" dirty="0">
                <a:solidFill>
                  <a:schemeClr val="bg1"/>
                </a:solidFill>
              </a:rPr>
              <a:t>文本</a:t>
            </a:r>
            <a:endParaRPr lang="zh-CN" altLang="en-US" sz="1800" b="1" dirty="0">
              <a:solidFill>
                <a:schemeClr val="bg1"/>
              </a:solidFill>
            </a:endParaRPr>
          </a:p>
        </p:txBody>
      </p:sp>
      <p:sp>
        <p:nvSpPr>
          <p:cNvPr id="31" name="AutoShape 6"/>
          <p:cNvSpPr/>
          <p:nvPr/>
        </p:nvSpPr>
        <p:spPr>
          <a:xfrm>
            <a:off x="2559050" y="1285875"/>
            <a:ext cx="5829300" cy="1008063"/>
          </a:xfrm>
          <a:prstGeom prst="roundRect">
            <a:avLst>
              <a:gd name="adj" fmla="val 13125"/>
            </a:avLst>
          </a:prstGeom>
          <a:solidFill>
            <a:schemeClr val="bg2"/>
          </a:solidFill>
          <a:ln w="3175" cap="flat" cmpd="sng">
            <a:solidFill>
              <a:srgbClr val="969696">
                <a:alpha val="67842"/>
              </a:srgbClr>
            </a:solidFill>
            <a:prstDash val="solid"/>
            <a:headEnd type="none" w="med" len="med"/>
            <a:tailEnd type="none" w="med" len="med"/>
          </a:ln>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ct val="120000"/>
              </a:lnSpc>
              <a:spcBef>
                <a:spcPct val="0"/>
              </a:spcBef>
              <a:buNone/>
            </a:pPr>
            <a:endParaRPr lang="en-US" altLang="zh-CN" sz="1200" dirty="0">
              <a:solidFill>
                <a:srgbClr val="FFFFFF"/>
              </a:solidFill>
            </a:endParaRPr>
          </a:p>
          <a:p>
            <a:pPr marL="0" lvl="0" indent="0" algn="just" eaLnBrk="1" hangingPunct="1">
              <a:lnSpc>
                <a:spcPct val="120000"/>
              </a:lnSpc>
              <a:spcBef>
                <a:spcPct val="0"/>
              </a:spcBef>
              <a:buNone/>
            </a:pPr>
            <a:r>
              <a:rPr lang="zh-CN" altLang="en-US" sz="1200" dirty="0">
                <a:solidFill>
                  <a:srgbClr val="FFFFFF"/>
                </a:solidFill>
              </a:rPr>
              <a:t>详写内容</a:t>
            </a:r>
            <a:r>
              <a:rPr lang="en-US" altLang="zh-CN" sz="1200" dirty="0">
                <a:solidFill>
                  <a:srgbClr val="FFFFFF"/>
                </a:solidFill>
              </a:rPr>
              <a:t>……</a:t>
            </a:r>
            <a:r>
              <a:rPr lang="zh-CN" altLang="en-US" sz="1200" dirty="0">
                <a:solidFill>
                  <a:srgbClr val="FFFFFF"/>
                </a:solidFill>
              </a:rPr>
              <a:t>点击输入本栏的具体文字，简明扼要的说明分项内容，此为概念图解，请根据您的具体内容酌情修改。</a:t>
            </a:r>
            <a:endParaRPr lang="en-US" altLang="zh-CN" sz="1200" dirty="0">
              <a:solidFill>
                <a:srgbClr val="FFFFFF"/>
              </a:solidFill>
            </a:endParaRPr>
          </a:p>
        </p:txBody>
      </p:sp>
      <p:sp>
        <p:nvSpPr>
          <p:cNvPr id="32" name="AutoShape 8"/>
          <p:cNvSpPr/>
          <p:nvPr/>
        </p:nvSpPr>
        <p:spPr>
          <a:xfrm>
            <a:off x="971550" y="2427288"/>
            <a:ext cx="1506538" cy="1008062"/>
          </a:xfrm>
          <a:prstGeom prst="roundRect">
            <a:avLst>
              <a:gd name="adj" fmla="val 13125"/>
            </a:avLst>
          </a:prstGeom>
          <a:solidFill>
            <a:schemeClr val="tx2"/>
          </a:solidFill>
          <a:ln w="317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1800" b="1" dirty="0">
                <a:solidFill>
                  <a:schemeClr val="bg1"/>
                </a:solidFill>
              </a:rPr>
              <a:t>添加</a:t>
            </a:r>
            <a:endParaRPr lang="en-US" altLang="zh-CN" sz="1800" b="1" dirty="0">
              <a:solidFill>
                <a:schemeClr val="bg1"/>
              </a:solidFill>
            </a:endParaRPr>
          </a:p>
          <a:p>
            <a:pPr marL="0" lvl="0" indent="0" algn="ctr" eaLnBrk="1" hangingPunct="1">
              <a:spcBef>
                <a:spcPct val="0"/>
              </a:spcBef>
              <a:buNone/>
            </a:pPr>
            <a:r>
              <a:rPr lang="zh-CN" altLang="en-US" sz="1800" b="1" dirty="0">
                <a:solidFill>
                  <a:schemeClr val="bg1"/>
                </a:solidFill>
              </a:rPr>
              <a:t>文本</a:t>
            </a:r>
            <a:endParaRPr lang="zh-CN" altLang="en-US" sz="1800" b="1" dirty="0">
              <a:solidFill>
                <a:schemeClr val="bg1"/>
              </a:solidFill>
            </a:endParaRPr>
          </a:p>
        </p:txBody>
      </p:sp>
      <p:sp>
        <p:nvSpPr>
          <p:cNvPr id="33" name="AutoShape 10"/>
          <p:cNvSpPr/>
          <p:nvPr/>
        </p:nvSpPr>
        <p:spPr>
          <a:xfrm>
            <a:off x="2559050" y="2427288"/>
            <a:ext cx="5829300" cy="1008062"/>
          </a:xfrm>
          <a:prstGeom prst="roundRect">
            <a:avLst>
              <a:gd name="adj" fmla="val 13125"/>
            </a:avLst>
          </a:prstGeom>
          <a:solidFill>
            <a:schemeClr val="bg2"/>
          </a:solidFill>
          <a:ln w="3175" cap="flat" cmpd="sng">
            <a:solidFill>
              <a:srgbClr val="969696">
                <a:alpha val="67842"/>
              </a:srgbClr>
            </a:solidFill>
            <a:prstDash val="solid"/>
            <a:headEnd type="none" w="med" len="med"/>
            <a:tailEnd type="none" w="med" len="med"/>
          </a:ln>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ct val="120000"/>
              </a:lnSpc>
              <a:spcBef>
                <a:spcPct val="0"/>
              </a:spcBef>
              <a:buNone/>
            </a:pPr>
            <a:endParaRPr lang="en-US" altLang="zh-CN" sz="1200" dirty="0">
              <a:solidFill>
                <a:srgbClr val="FFFFFF"/>
              </a:solidFill>
            </a:endParaRPr>
          </a:p>
          <a:p>
            <a:pPr marL="0" lvl="0" indent="0" algn="just" eaLnBrk="1" hangingPunct="1">
              <a:lnSpc>
                <a:spcPct val="120000"/>
              </a:lnSpc>
              <a:spcBef>
                <a:spcPct val="0"/>
              </a:spcBef>
              <a:buNone/>
            </a:pPr>
            <a:r>
              <a:rPr lang="zh-CN" altLang="en-US" sz="1200" dirty="0">
                <a:solidFill>
                  <a:srgbClr val="FFFFFF"/>
                </a:solidFill>
              </a:rPr>
              <a:t>详写内容</a:t>
            </a:r>
            <a:r>
              <a:rPr lang="en-US" altLang="zh-CN" sz="1200" dirty="0">
                <a:solidFill>
                  <a:srgbClr val="FFFFFF"/>
                </a:solidFill>
              </a:rPr>
              <a:t>……</a:t>
            </a:r>
            <a:r>
              <a:rPr lang="zh-CN" altLang="en-US" sz="1200" dirty="0">
                <a:solidFill>
                  <a:srgbClr val="FFFFFF"/>
                </a:solidFill>
              </a:rPr>
              <a:t>点击输入本栏的具体文字，简明扼要的说明分项内容，此为概念图解，请根据您的具体内容酌情修改。</a:t>
            </a:r>
            <a:endParaRPr lang="en-US" altLang="zh-CN" sz="1200" dirty="0">
              <a:solidFill>
                <a:srgbClr val="FFFFFF"/>
              </a:solidFill>
            </a:endParaRPr>
          </a:p>
        </p:txBody>
      </p:sp>
      <p:sp>
        <p:nvSpPr>
          <p:cNvPr id="34" name="AutoShape 12"/>
          <p:cNvSpPr/>
          <p:nvPr/>
        </p:nvSpPr>
        <p:spPr>
          <a:xfrm>
            <a:off x="971550" y="3579813"/>
            <a:ext cx="1506538" cy="1008062"/>
          </a:xfrm>
          <a:prstGeom prst="roundRect">
            <a:avLst>
              <a:gd name="adj" fmla="val 13125"/>
            </a:avLst>
          </a:prstGeom>
          <a:solidFill>
            <a:schemeClr val="tx2"/>
          </a:solidFill>
          <a:ln w="317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1800" b="1" dirty="0">
                <a:solidFill>
                  <a:schemeClr val="bg1"/>
                </a:solidFill>
              </a:rPr>
              <a:t>添加</a:t>
            </a:r>
            <a:endParaRPr lang="en-US" altLang="zh-CN" sz="1800" b="1" dirty="0">
              <a:solidFill>
                <a:schemeClr val="bg1"/>
              </a:solidFill>
            </a:endParaRPr>
          </a:p>
          <a:p>
            <a:pPr marL="0" lvl="0" indent="0" algn="ctr" eaLnBrk="1" hangingPunct="1">
              <a:spcBef>
                <a:spcPct val="0"/>
              </a:spcBef>
              <a:buNone/>
            </a:pPr>
            <a:r>
              <a:rPr lang="zh-CN" altLang="en-US" sz="1800" b="1" dirty="0">
                <a:solidFill>
                  <a:schemeClr val="bg1"/>
                </a:solidFill>
              </a:rPr>
              <a:t>文本</a:t>
            </a:r>
            <a:endParaRPr lang="zh-CN" altLang="en-US" sz="1800" b="1" dirty="0">
              <a:solidFill>
                <a:schemeClr val="bg1"/>
              </a:solidFill>
            </a:endParaRPr>
          </a:p>
        </p:txBody>
      </p:sp>
      <p:sp>
        <p:nvSpPr>
          <p:cNvPr id="35" name="AutoShape 14"/>
          <p:cNvSpPr/>
          <p:nvPr/>
        </p:nvSpPr>
        <p:spPr>
          <a:xfrm>
            <a:off x="2559050" y="3579813"/>
            <a:ext cx="5829300" cy="1008062"/>
          </a:xfrm>
          <a:prstGeom prst="roundRect">
            <a:avLst>
              <a:gd name="adj" fmla="val 13125"/>
            </a:avLst>
          </a:prstGeom>
          <a:solidFill>
            <a:schemeClr val="bg2"/>
          </a:solidFill>
          <a:ln w="3175" cap="flat" cmpd="sng">
            <a:solidFill>
              <a:srgbClr val="969696">
                <a:alpha val="67842"/>
              </a:srgbClr>
            </a:solidFill>
            <a:prstDash val="solid"/>
            <a:headEnd type="none" w="med" len="med"/>
            <a:tailEnd type="none" w="med" len="med"/>
          </a:ln>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ct val="120000"/>
              </a:lnSpc>
              <a:spcBef>
                <a:spcPct val="0"/>
              </a:spcBef>
              <a:buNone/>
            </a:pPr>
            <a:endParaRPr lang="en-US" altLang="zh-CN" sz="1200" dirty="0">
              <a:solidFill>
                <a:srgbClr val="FFFFFF"/>
              </a:solidFill>
            </a:endParaRPr>
          </a:p>
          <a:p>
            <a:pPr marL="0" lvl="0" indent="0" algn="just" eaLnBrk="1" hangingPunct="1">
              <a:lnSpc>
                <a:spcPct val="120000"/>
              </a:lnSpc>
              <a:spcBef>
                <a:spcPct val="0"/>
              </a:spcBef>
              <a:buNone/>
            </a:pPr>
            <a:r>
              <a:rPr lang="zh-CN" altLang="en-US" sz="1200" dirty="0">
                <a:solidFill>
                  <a:srgbClr val="FFFFFF"/>
                </a:solidFill>
              </a:rPr>
              <a:t>详写内容</a:t>
            </a:r>
            <a:r>
              <a:rPr lang="en-US" altLang="zh-CN" sz="1200" dirty="0">
                <a:solidFill>
                  <a:srgbClr val="FFFFFF"/>
                </a:solidFill>
              </a:rPr>
              <a:t>……</a:t>
            </a:r>
            <a:r>
              <a:rPr lang="zh-CN" altLang="en-US" sz="1200" dirty="0">
                <a:solidFill>
                  <a:srgbClr val="FFFFFF"/>
                </a:solidFill>
              </a:rPr>
              <a:t>点击输入本栏的具体文字，简明扼要的说明分项内容，此为概念图解，请根据您的具体内容酌情修改。</a:t>
            </a:r>
            <a:endParaRPr lang="en-US" altLang="zh-CN" sz="1200" dirty="0">
              <a:solidFill>
                <a:srgbClr val="FFFFFF"/>
              </a:solidFill>
            </a:endParaRPr>
          </a:p>
        </p:txBody>
      </p:sp>
      <p:sp>
        <p:nvSpPr>
          <p:cNvPr id="13" name="TextBox 12"/>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strVal val="4*#ppt_w"/>
                                          </p:val>
                                        </p:tav>
                                        <p:tav tm="100000">
                                          <p:val>
                                            <p:strVal val="#ppt_w"/>
                                          </p:val>
                                        </p:tav>
                                      </p:tavLst>
                                    </p:anim>
                                    <p:anim calcmode="lin" valueType="num">
                                      <p:cBhvr>
                                        <p:cTn id="8" dur="500" fill="hold"/>
                                        <p:tgtEl>
                                          <p:spTgt spid="30"/>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strVal val="4*#ppt_w"/>
                                          </p:val>
                                        </p:tav>
                                        <p:tav tm="100000">
                                          <p:val>
                                            <p:strVal val="#ppt_w"/>
                                          </p:val>
                                        </p:tav>
                                      </p:tavLst>
                                    </p:anim>
                                    <p:anim calcmode="lin" valueType="num">
                                      <p:cBhvr>
                                        <p:cTn id="12" dur="500" fill="hold"/>
                                        <p:tgtEl>
                                          <p:spTgt spid="32"/>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34"/>
                                        </p:tgtEl>
                                        <p:attrNameLst>
                                          <p:attrName>style.visibility</p:attrName>
                                        </p:attrNameLst>
                                      </p:cBhvr>
                                      <p:to>
                                        <p:strVal val="visible"/>
                                      </p:to>
                                    </p:set>
                                    <p:anim calcmode="lin" valueType="num">
                                      <p:cBhvr>
                                        <p:cTn id="15" dur="500" fill="hold"/>
                                        <p:tgtEl>
                                          <p:spTgt spid="34"/>
                                        </p:tgtEl>
                                        <p:attrNameLst>
                                          <p:attrName>ppt_w</p:attrName>
                                        </p:attrNameLst>
                                      </p:cBhvr>
                                      <p:tavLst>
                                        <p:tav tm="0">
                                          <p:val>
                                            <p:strVal val="4*#ppt_w"/>
                                          </p:val>
                                        </p:tav>
                                        <p:tav tm="100000">
                                          <p:val>
                                            <p:strVal val="#ppt_w"/>
                                          </p:val>
                                        </p:tav>
                                      </p:tavLst>
                                    </p:anim>
                                    <p:anim calcmode="lin" valueType="num">
                                      <p:cBhvr>
                                        <p:cTn id="16" dur="500" fill="hold"/>
                                        <p:tgtEl>
                                          <p:spTgt spid="34"/>
                                        </p:tgtEl>
                                        <p:attrNameLst>
                                          <p:attrName>ppt_h</p:attrName>
                                        </p:attrNameLst>
                                      </p:cBhvr>
                                      <p:tavLst>
                                        <p:tav tm="0">
                                          <p:val>
                                            <p:strVal val="4*#ppt_h"/>
                                          </p:val>
                                        </p:tav>
                                        <p:tav tm="100000">
                                          <p:val>
                                            <p:strVal val="#ppt_h"/>
                                          </p:val>
                                        </p:tav>
                                      </p:tavLst>
                                    </p:anim>
                                  </p:childTnLst>
                                </p:cTn>
                              </p:par>
                            </p:childTnLst>
                          </p:cTn>
                        </p:par>
                        <p:par>
                          <p:cTn id="17" fill="hold">
                            <p:stCondLst>
                              <p:cond delay="500"/>
                            </p:stCondLst>
                            <p:childTnLst>
                              <p:par>
                                <p:cTn id="18" presetID="12" presetClass="entr" presetSubtype="2"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slide(fromRight)">
                                      <p:cBhvr>
                                        <p:cTn id="20" dur="500"/>
                                        <p:tgtEl>
                                          <p:spTgt spid="31"/>
                                        </p:tgtEl>
                                      </p:cBhvr>
                                    </p:animEffect>
                                  </p:childTnLst>
                                </p:cTn>
                              </p:par>
                              <p:par>
                                <p:cTn id="21" presetID="12" presetClass="entr" presetSubtype="2" fill="hold" grpId="0" nodeType="withEffect">
                                  <p:stCondLst>
                                    <p:cond delay="300"/>
                                  </p:stCondLst>
                                  <p:childTnLst>
                                    <p:set>
                                      <p:cBhvr>
                                        <p:cTn id="22" dur="1" fill="hold">
                                          <p:stCondLst>
                                            <p:cond delay="0"/>
                                          </p:stCondLst>
                                        </p:cTn>
                                        <p:tgtEl>
                                          <p:spTgt spid="33"/>
                                        </p:tgtEl>
                                        <p:attrNameLst>
                                          <p:attrName>style.visibility</p:attrName>
                                        </p:attrNameLst>
                                      </p:cBhvr>
                                      <p:to>
                                        <p:strVal val="visible"/>
                                      </p:to>
                                    </p:set>
                                    <p:animEffect transition="in" filter="slide(fromRight)">
                                      <p:cBhvr>
                                        <p:cTn id="23" dur="500"/>
                                        <p:tgtEl>
                                          <p:spTgt spid="33"/>
                                        </p:tgtEl>
                                      </p:cBhvr>
                                    </p:animEffect>
                                  </p:childTnLst>
                                </p:cTn>
                              </p:par>
                              <p:par>
                                <p:cTn id="24" presetID="12" presetClass="entr" presetSubtype="2" fill="hold" grpId="0" nodeType="withEffect">
                                  <p:stCondLst>
                                    <p:cond delay="600"/>
                                  </p:stCondLst>
                                  <p:childTnLst>
                                    <p:set>
                                      <p:cBhvr>
                                        <p:cTn id="25" dur="1" fill="hold">
                                          <p:stCondLst>
                                            <p:cond delay="0"/>
                                          </p:stCondLst>
                                        </p:cTn>
                                        <p:tgtEl>
                                          <p:spTgt spid="35"/>
                                        </p:tgtEl>
                                        <p:attrNameLst>
                                          <p:attrName>style.visibility</p:attrName>
                                        </p:attrNameLst>
                                      </p:cBhvr>
                                      <p:to>
                                        <p:strVal val="visible"/>
                                      </p:to>
                                    </p:set>
                                    <p:animEffect transition="in" filter="slide(fromRight)">
                                      <p:cBhvr>
                                        <p:cTn id="2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21" name="图片 23"/>
          <p:cNvPicPr>
            <a:picLocks noChangeAspect="1"/>
          </p:cNvPicPr>
          <p:nvPr/>
        </p:nvPicPr>
        <p:blipFill>
          <a:blip r:embed="rId1"/>
          <a:srcRect l="44563" b="66241"/>
          <a:stretch>
            <a:fillRect/>
          </a:stretch>
        </p:blipFill>
        <p:spPr>
          <a:xfrm>
            <a:off x="0" y="2613025"/>
            <a:ext cx="4957763" cy="2530475"/>
          </a:xfrm>
          <a:prstGeom prst="rect">
            <a:avLst/>
          </a:prstGeom>
          <a:noFill/>
          <a:ln w="9525">
            <a:noFill/>
          </a:ln>
        </p:spPr>
      </p:pic>
      <p:sp>
        <p:nvSpPr>
          <p:cNvPr id="25" name="圆角矩形 24"/>
          <p:cNvSpPr/>
          <p:nvPr/>
        </p:nvSpPr>
        <p:spPr>
          <a:xfrm>
            <a:off x="4427538" y="1016000"/>
            <a:ext cx="492125" cy="503238"/>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1</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26" name="组合 25"/>
          <p:cNvGrpSpPr/>
          <p:nvPr/>
        </p:nvGrpSpPr>
        <p:grpSpPr>
          <a:xfrm>
            <a:off x="5076825" y="1016000"/>
            <a:ext cx="2971800" cy="503238"/>
            <a:chOff x="6339097" y="1573726"/>
            <a:chExt cx="3744416" cy="511504"/>
          </a:xfrm>
        </p:grpSpPr>
        <p:sp>
          <p:nvSpPr>
            <p:cNvPr id="27" name="圆角矩形 26"/>
            <p:cNvSpPr/>
            <p:nvPr/>
          </p:nvSpPr>
          <p:spPr>
            <a:xfrm>
              <a:off x="6339097" y="1573726"/>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28" name="矩形 27"/>
            <p:cNvSpPr/>
            <p:nvPr/>
          </p:nvSpPr>
          <p:spPr>
            <a:xfrm>
              <a:off x="6897160" y="1614066"/>
              <a:ext cx="2652295" cy="437279"/>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年度工作概述</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9" name="圆角矩形 28"/>
          <p:cNvSpPr/>
          <p:nvPr/>
        </p:nvSpPr>
        <p:spPr>
          <a:xfrm>
            <a:off x="4427538" y="1714500"/>
            <a:ext cx="492125" cy="504825"/>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2</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30" name="组合 29"/>
          <p:cNvGrpSpPr/>
          <p:nvPr/>
        </p:nvGrpSpPr>
        <p:grpSpPr>
          <a:xfrm>
            <a:off x="5057775" y="1714500"/>
            <a:ext cx="2971800" cy="504825"/>
            <a:chOff x="6315199" y="2410178"/>
            <a:chExt cx="3744416" cy="511504"/>
          </a:xfrm>
        </p:grpSpPr>
        <p:sp>
          <p:nvSpPr>
            <p:cNvPr id="31" name="圆角矩形 30"/>
            <p:cNvSpPr/>
            <p:nvPr/>
          </p:nvSpPr>
          <p:spPr>
            <a:xfrm>
              <a:off x="6315199" y="2410178"/>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32" name="矩形 31"/>
            <p:cNvSpPr/>
            <p:nvPr/>
          </p:nvSpPr>
          <p:spPr>
            <a:xfrm>
              <a:off x="6893264" y="2450391"/>
              <a:ext cx="2654294" cy="437513"/>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工作完成情况</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3" name="圆角矩形 32"/>
          <p:cNvSpPr/>
          <p:nvPr/>
        </p:nvSpPr>
        <p:spPr>
          <a:xfrm>
            <a:off x="4427538" y="2403475"/>
            <a:ext cx="492125" cy="504825"/>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3</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47" name="组合 46"/>
          <p:cNvGrpSpPr/>
          <p:nvPr/>
        </p:nvGrpSpPr>
        <p:grpSpPr>
          <a:xfrm>
            <a:off x="5076825" y="2403475"/>
            <a:ext cx="2971800" cy="503238"/>
            <a:chOff x="6339097" y="3296031"/>
            <a:chExt cx="3744416" cy="511504"/>
          </a:xfrm>
        </p:grpSpPr>
        <p:sp>
          <p:nvSpPr>
            <p:cNvPr id="48" name="圆角矩形 47"/>
            <p:cNvSpPr/>
            <p:nvPr/>
          </p:nvSpPr>
          <p:spPr>
            <a:xfrm>
              <a:off x="6339097" y="3296031"/>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49" name="矩形 48"/>
            <p:cNvSpPr/>
            <p:nvPr/>
          </p:nvSpPr>
          <p:spPr>
            <a:xfrm>
              <a:off x="6899159" y="3336371"/>
              <a:ext cx="2736304" cy="437279"/>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成功项目展示</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0" name="圆角矩形 49"/>
          <p:cNvSpPr/>
          <p:nvPr/>
        </p:nvSpPr>
        <p:spPr>
          <a:xfrm>
            <a:off x="4427538" y="3106738"/>
            <a:ext cx="492125" cy="503238"/>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4</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51" name="组合 50"/>
          <p:cNvGrpSpPr/>
          <p:nvPr/>
        </p:nvGrpSpPr>
        <p:grpSpPr>
          <a:xfrm>
            <a:off x="5076825" y="3106738"/>
            <a:ext cx="2971800" cy="503237"/>
            <a:chOff x="6339097" y="4180903"/>
            <a:chExt cx="3744416" cy="511504"/>
          </a:xfrm>
        </p:grpSpPr>
        <p:sp>
          <p:nvSpPr>
            <p:cNvPr id="52" name="圆角矩形 51"/>
            <p:cNvSpPr/>
            <p:nvPr/>
          </p:nvSpPr>
          <p:spPr>
            <a:xfrm>
              <a:off x="6339097" y="418090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53" name="矩形 52"/>
            <p:cNvSpPr/>
            <p:nvPr/>
          </p:nvSpPr>
          <p:spPr>
            <a:xfrm>
              <a:off x="6899159" y="4221242"/>
              <a:ext cx="2736304" cy="438893"/>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工作存在不足</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4427538" y="3803650"/>
            <a:ext cx="492125" cy="503238"/>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5</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5076825" y="3803650"/>
            <a:ext cx="2971800" cy="503238"/>
            <a:chOff x="6339097" y="5057483"/>
            <a:chExt cx="3744416" cy="511504"/>
          </a:xfrm>
        </p:grpSpPr>
        <p:sp>
          <p:nvSpPr>
            <p:cNvPr id="56" name="圆角矩形 55"/>
            <p:cNvSpPr/>
            <p:nvPr/>
          </p:nvSpPr>
          <p:spPr>
            <a:xfrm>
              <a:off x="6339097" y="505748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57" name="矩形 56"/>
            <p:cNvSpPr/>
            <p:nvPr/>
          </p:nvSpPr>
          <p:spPr>
            <a:xfrm>
              <a:off x="6899159" y="5086527"/>
              <a:ext cx="2736304" cy="437280"/>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明年工作计划</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下箭头 57"/>
          <p:cNvSpPr/>
          <p:nvPr/>
        </p:nvSpPr>
        <p:spPr>
          <a:xfrm rot="16200000">
            <a:off x="3602831" y="3775869"/>
            <a:ext cx="431800" cy="509588"/>
          </a:xfrm>
          <a:prstGeom prst="down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9" name="TextBox 58"/>
          <p:cNvSpPr txBox="1"/>
          <p:nvPr/>
        </p:nvSpPr>
        <p:spPr>
          <a:xfrm>
            <a:off x="107950" y="915988"/>
            <a:ext cx="2160588" cy="1014412"/>
          </a:xfrm>
          <a:prstGeom prst="rect">
            <a:avLst/>
          </a:prstGeom>
          <a:noFill/>
          <a:ln w="9525">
            <a:noFill/>
          </a:ln>
        </p:spPr>
        <p:txBody>
          <a:bodyPr lIns="91361" tIns="45679" rIns="91361" bIns="45679">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r" eaLnBrk="1" hangingPunct="1">
              <a:spcBef>
                <a:spcPct val="0"/>
              </a:spcBef>
              <a:buNone/>
            </a:pPr>
            <a:r>
              <a:rPr lang="zh-CN" altLang="en-US" sz="3600" b="1" dirty="0">
                <a:solidFill>
                  <a:schemeClr val="tx2"/>
                </a:solidFill>
              </a:rPr>
              <a:t>目录</a:t>
            </a:r>
            <a:endParaRPr lang="en-US" altLang="zh-CN" sz="3600" b="1" dirty="0">
              <a:solidFill>
                <a:schemeClr val="tx2"/>
              </a:solidFill>
            </a:endParaRPr>
          </a:p>
          <a:p>
            <a:pPr marL="0" lvl="0" indent="0" algn="r" eaLnBrk="1" hangingPunct="1">
              <a:spcBef>
                <a:spcPct val="0"/>
              </a:spcBef>
              <a:buNone/>
            </a:pPr>
            <a:r>
              <a:rPr lang="en-US" altLang="zh-CN" sz="2400" b="1" dirty="0">
                <a:solidFill>
                  <a:schemeClr val="tx2"/>
                </a:solidFill>
              </a:rPr>
              <a:t>CONTENTS</a:t>
            </a:r>
            <a:endParaRPr lang="zh-CN" altLang="en-US" sz="2400" b="1" dirty="0">
              <a:solidFill>
                <a:schemeClr val="tx2"/>
              </a:solidFill>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1921"/>
                                        </p:tgtEl>
                                        <p:attrNameLst>
                                          <p:attrName>style.visibility</p:attrName>
                                        </p:attrNameLst>
                                      </p:cBhvr>
                                      <p:to>
                                        <p:strVal val="visible"/>
                                      </p:to>
                                    </p:set>
                                    <p:animEffect transition="in" filter="fade">
                                      <p:cBhvr>
                                        <p:cTn id="7" dur="1000"/>
                                        <p:tgtEl>
                                          <p:spTgt spid="81921"/>
                                        </p:tgtEl>
                                      </p:cBhvr>
                                    </p:animEffect>
                                    <p:anim calcmode="lin" valueType="num">
                                      <p:cBhvr>
                                        <p:cTn id="8" dur="1000" fill="hold"/>
                                        <p:tgtEl>
                                          <p:spTgt spid="81921"/>
                                        </p:tgtEl>
                                        <p:attrNameLst>
                                          <p:attrName>ppt_x</p:attrName>
                                        </p:attrNameLst>
                                      </p:cBhvr>
                                      <p:tavLst>
                                        <p:tav tm="0">
                                          <p:val>
                                            <p:strVal val="#ppt_x"/>
                                          </p:val>
                                        </p:tav>
                                        <p:tav tm="100000">
                                          <p:val>
                                            <p:strVal val="#ppt_x"/>
                                          </p:val>
                                        </p:tav>
                                      </p:tavLst>
                                    </p:anim>
                                    <p:anim calcmode="lin" valueType="num">
                                      <p:cBhvr>
                                        <p:cTn id="9" dur="1000" fill="hold"/>
                                        <p:tgtEl>
                                          <p:spTgt spid="819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 fill="hold" grpId="0" nodeType="afterEffect">
                                  <p:stCondLst>
                                    <p:cond delay="0"/>
                                  </p:stCondLst>
                                  <p:iterate type="lt">
                                    <p:tmPct val="40000"/>
                                  </p:iterate>
                                  <p:childTnLst>
                                    <p:set>
                                      <p:cBhvr>
                                        <p:cTn id="12" dur="1" fill="hold">
                                          <p:stCondLst>
                                            <p:cond delay="0"/>
                                          </p:stCondLst>
                                        </p:cTn>
                                        <p:tgtEl>
                                          <p:spTgt spid="59"/>
                                        </p:tgtEl>
                                        <p:attrNameLst>
                                          <p:attrName>style.visibility</p:attrName>
                                        </p:attrNameLst>
                                      </p:cBhvr>
                                      <p:to>
                                        <p:strVal val="visible"/>
                                      </p:to>
                                    </p:set>
                                    <p:anim calcmode="lin" valueType="num">
                                      <p:cBhvr>
                                        <p:cTn id="13" dur="250" fill="hold"/>
                                        <p:tgtEl>
                                          <p:spTgt spid="59"/>
                                        </p:tgtEl>
                                        <p:attrNameLst>
                                          <p:attrName>ppt_x</p:attrName>
                                        </p:attrNameLst>
                                      </p:cBhvr>
                                      <p:tavLst>
                                        <p:tav tm="0">
                                          <p:val>
                                            <p:strVal val="#ppt_x"/>
                                          </p:val>
                                        </p:tav>
                                        <p:tav tm="100000">
                                          <p:val>
                                            <p:strVal val="#ppt_x"/>
                                          </p:val>
                                        </p:tav>
                                      </p:tavLst>
                                    </p:anim>
                                    <p:anim calcmode="lin" valueType="num">
                                      <p:cBhvr>
                                        <p:cTn id="14" dur="250" fill="hold"/>
                                        <p:tgtEl>
                                          <p:spTgt spid="59"/>
                                        </p:tgtEl>
                                        <p:attrNameLst>
                                          <p:attrName>ppt_y</p:attrName>
                                        </p:attrNameLst>
                                      </p:cBhvr>
                                      <p:tavLst>
                                        <p:tav tm="0">
                                          <p:val>
                                            <p:strVal val="#ppt_y-#ppt_h/2"/>
                                          </p:val>
                                        </p:tav>
                                        <p:tav tm="100000">
                                          <p:val>
                                            <p:strVal val="#ppt_y"/>
                                          </p:val>
                                        </p:tav>
                                      </p:tavLst>
                                    </p:anim>
                                    <p:anim calcmode="lin" valueType="num">
                                      <p:cBhvr>
                                        <p:cTn id="15" dur="250" fill="hold"/>
                                        <p:tgtEl>
                                          <p:spTgt spid="59"/>
                                        </p:tgtEl>
                                        <p:attrNameLst>
                                          <p:attrName>ppt_w</p:attrName>
                                        </p:attrNameLst>
                                      </p:cBhvr>
                                      <p:tavLst>
                                        <p:tav tm="0">
                                          <p:val>
                                            <p:strVal val="#ppt_w"/>
                                          </p:val>
                                        </p:tav>
                                        <p:tav tm="100000">
                                          <p:val>
                                            <p:strVal val="#ppt_w"/>
                                          </p:val>
                                        </p:tav>
                                      </p:tavLst>
                                    </p:anim>
                                    <p:anim calcmode="lin" valueType="num">
                                      <p:cBhvr>
                                        <p:cTn id="16" dur="250" fill="hold"/>
                                        <p:tgtEl>
                                          <p:spTgt spid="59"/>
                                        </p:tgtEl>
                                        <p:attrNameLst>
                                          <p:attrName>ppt_h</p:attrName>
                                        </p:attrNameLst>
                                      </p:cBhvr>
                                      <p:tavLst>
                                        <p:tav tm="0">
                                          <p:val>
                                            <p:fltVal val="0.000000"/>
                                          </p:val>
                                        </p:tav>
                                        <p:tav tm="100000">
                                          <p:val>
                                            <p:strVal val="#ppt_h"/>
                                          </p:val>
                                        </p:tav>
                                      </p:tavLst>
                                    </p:anim>
                                  </p:childTnLst>
                                </p:cTn>
                              </p:par>
                            </p:childTnLst>
                          </p:cTn>
                        </p:par>
                        <p:par>
                          <p:cTn id="17" fill="hold">
                            <p:stCondLst>
                              <p:cond delay="2150"/>
                            </p:stCondLst>
                            <p:childTnLst>
                              <p:par>
                                <p:cTn id="18" presetID="10"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childTnLst>
                                </p:cTn>
                              </p:par>
                              <p:par>
                                <p:cTn id="21" presetID="56" presetClass="path" presetSubtype="0" accel="50000" decel="50000" fill="hold" grpId="1" nodeType="withEffect">
                                  <p:stCondLst>
                                    <p:cond delay="0"/>
                                  </p:stCondLst>
                                  <p:childTnLst>
                                    <p:animMotion origin="layout" path="M -0.03737 0.04121 L -6.25E-7 -3.33333E-6 " pathEditMode="relative" rAng="0" ptsTypes="AA">
                                      <p:cBhvr>
                                        <p:cTn id="22" dur="700" fill="hold"/>
                                        <p:tgtEl>
                                          <p:spTgt spid="25"/>
                                        </p:tgtEl>
                                        <p:attrNameLst>
                                          <p:attrName>ppt_x</p:attrName>
                                          <p:attrName>ppt_y</p:attrName>
                                        </p:attrNameLst>
                                      </p:cBhvr>
                                      <p:rCtr x="186200" y="-206000"/>
                                    </p:animMotion>
                                  </p:childTnLst>
                                </p:cTn>
                              </p:par>
                              <p:par>
                                <p:cTn id="23" presetID="22" presetClass="entr" presetSubtype="8" fill="hold" nodeType="withEffect">
                                  <p:stCondLst>
                                    <p:cond delay="25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500"/>
                                        <p:tgtEl>
                                          <p:spTgt spid="2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childTnLst>
                                </p:cTn>
                              </p:par>
                              <p:par>
                                <p:cTn id="29" presetID="56" presetClass="path" presetSubtype="0" accel="50000" decel="50000" fill="hold" grpId="1" nodeType="withEffect">
                                  <p:stCondLst>
                                    <p:cond delay="250"/>
                                  </p:stCondLst>
                                  <p:childTnLst>
                                    <p:animMotion origin="layout" path="M -0.03737 0.0412 L -6.25E-7 2.96296E-6 " pathEditMode="relative" rAng="0" ptsTypes="AA">
                                      <p:cBhvr>
                                        <p:cTn id="30" dur="700" fill="hold"/>
                                        <p:tgtEl>
                                          <p:spTgt spid="29"/>
                                        </p:tgtEl>
                                        <p:attrNameLst>
                                          <p:attrName>ppt_x</p:attrName>
                                          <p:attrName>ppt_y</p:attrName>
                                        </p:attrNameLst>
                                      </p:cBhvr>
                                      <p:rCtr x="186200" y="-206000"/>
                                    </p:animMotion>
                                  </p:childTnLst>
                                </p:cTn>
                              </p:par>
                              <p:par>
                                <p:cTn id="31" presetID="22" presetClass="entr" presetSubtype="8" fill="hold" nodeType="withEffect">
                                  <p:stCondLst>
                                    <p:cond delay="50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childTnLst>
                                </p:cTn>
                              </p:par>
                              <p:par>
                                <p:cTn id="37" presetID="56" presetClass="path" presetSubtype="0" accel="50000" decel="50000" fill="hold" grpId="1" nodeType="withEffect">
                                  <p:stCondLst>
                                    <p:cond delay="500"/>
                                  </p:stCondLst>
                                  <p:childTnLst>
                                    <p:animMotion origin="layout" path="M -0.03737 0.0412 L -6.25E-7 -7.40741E-7 " pathEditMode="relative" rAng="0" ptsTypes="AA">
                                      <p:cBhvr>
                                        <p:cTn id="38" dur="700" fill="hold"/>
                                        <p:tgtEl>
                                          <p:spTgt spid="33"/>
                                        </p:tgtEl>
                                        <p:attrNameLst>
                                          <p:attrName>ppt_x</p:attrName>
                                          <p:attrName>ppt_y</p:attrName>
                                        </p:attrNameLst>
                                      </p:cBhvr>
                                      <p:rCtr x="186200" y="-206000"/>
                                    </p:animMotion>
                                  </p:childTnLst>
                                </p:cTn>
                              </p:par>
                              <p:par>
                                <p:cTn id="39" presetID="22" presetClass="entr" presetSubtype="8" fill="hold" nodeType="withEffect">
                                  <p:stCondLst>
                                    <p:cond delay="7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10" presetClass="entr" presetSubtype="0" fill="hold" grpId="0" nodeType="withEffect">
                                  <p:stCondLst>
                                    <p:cond delay="750"/>
                                  </p:stCondLst>
                                  <p:childTnLst>
                                    <p:set>
                                      <p:cBhvr>
                                        <p:cTn id="43" dur="1" fill="hold">
                                          <p:stCondLst>
                                            <p:cond delay="0"/>
                                          </p:stCondLst>
                                        </p:cTn>
                                        <p:tgtEl>
                                          <p:spTgt spid="50"/>
                                        </p:tgtEl>
                                        <p:attrNameLst>
                                          <p:attrName>style.visibility</p:attrName>
                                        </p:attrNameLst>
                                      </p:cBhvr>
                                      <p:to>
                                        <p:strVal val="visible"/>
                                      </p:to>
                                    </p:set>
                                    <p:animEffect transition="in" filter="fade">
                                      <p:cBhvr>
                                        <p:cTn id="44" dur="1000"/>
                                        <p:tgtEl>
                                          <p:spTgt spid="50"/>
                                        </p:tgtEl>
                                      </p:cBhvr>
                                    </p:animEffect>
                                  </p:childTnLst>
                                </p:cTn>
                              </p:par>
                              <p:par>
                                <p:cTn id="45" presetID="56" presetClass="path" presetSubtype="0" accel="50000" decel="50000" fill="hold" grpId="1" nodeType="withEffect">
                                  <p:stCondLst>
                                    <p:cond delay="750"/>
                                  </p:stCondLst>
                                  <p:childTnLst>
                                    <p:animMotion origin="layout" path="M -0.03737 0.04121 L -6.25E-7 -4.44444E-6 " pathEditMode="relative" rAng="0" ptsTypes="AA">
                                      <p:cBhvr>
                                        <p:cTn id="46" dur="700" fill="hold"/>
                                        <p:tgtEl>
                                          <p:spTgt spid="50"/>
                                        </p:tgtEl>
                                        <p:attrNameLst>
                                          <p:attrName>ppt_x</p:attrName>
                                          <p:attrName>ppt_y</p:attrName>
                                        </p:attrNameLst>
                                      </p:cBhvr>
                                      <p:rCtr x="186200" y="-206000"/>
                                    </p:animMotion>
                                  </p:childTnLst>
                                </p:cTn>
                              </p:par>
                              <p:par>
                                <p:cTn id="47" presetID="22" presetClass="entr" presetSubtype="8" fill="hold" nodeType="withEffect">
                                  <p:stCondLst>
                                    <p:cond delay="1000"/>
                                  </p:stCondLst>
                                  <p:childTnLst>
                                    <p:set>
                                      <p:cBhvr>
                                        <p:cTn id="48" dur="1" fill="hold">
                                          <p:stCondLst>
                                            <p:cond delay="0"/>
                                          </p:stCondLst>
                                        </p:cTn>
                                        <p:tgtEl>
                                          <p:spTgt spid="51"/>
                                        </p:tgtEl>
                                        <p:attrNameLst>
                                          <p:attrName>style.visibility</p:attrName>
                                        </p:attrNameLst>
                                      </p:cBhvr>
                                      <p:to>
                                        <p:strVal val="visible"/>
                                      </p:to>
                                    </p:set>
                                    <p:animEffect transition="in" filter="wipe(left)">
                                      <p:cBhvr>
                                        <p:cTn id="49" dur="500"/>
                                        <p:tgtEl>
                                          <p:spTgt spid="51"/>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1000"/>
                                        <p:tgtEl>
                                          <p:spTgt spid="54"/>
                                        </p:tgtEl>
                                      </p:cBhvr>
                                    </p:animEffect>
                                  </p:childTnLst>
                                </p:cTn>
                              </p:par>
                              <p:par>
                                <p:cTn id="53" presetID="56" presetClass="path" presetSubtype="0" accel="50000" decel="50000" fill="hold" grpId="1" nodeType="withEffect">
                                  <p:stCondLst>
                                    <p:cond delay="750"/>
                                  </p:stCondLst>
                                  <p:childTnLst>
                                    <p:animMotion origin="layout" path="M -0.03737 0.04121 L -6.25E-7 -4.44444E-6 " pathEditMode="relative" rAng="0" ptsTypes="AA">
                                      <p:cBhvr>
                                        <p:cTn id="54" dur="700" fill="hold"/>
                                        <p:tgtEl>
                                          <p:spTgt spid="54"/>
                                        </p:tgtEl>
                                        <p:attrNameLst>
                                          <p:attrName>ppt_x</p:attrName>
                                          <p:attrName>ppt_y</p:attrName>
                                        </p:attrNameLst>
                                      </p:cBhvr>
                                      <p:rCtr x="186200" y="-206000"/>
                                    </p:animMotion>
                                  </p:childTnLst>
                                </p:cTn>
                              </p:par>
                              <p:par>
                                <p:cTn id="55" presetID="22" presetClass="entr" presetSubtype="8" fill="hold" nodeType="withEffect">
                                  <p:stCondLst>
                                    <p:cond delay="125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500"/>
                                        <p:tgtEl>
                                          <p:spTgt spid="55"/>
                                        </p:tgtEl>
                                      </p:cBhvr>
                                    </p:animEffect>
                                  </p:childTnLst>
                                </p:cTn>
                              </p:par>
                            </p:childTnLst>
                          </p:cTn>
                        </p:par>
                        <p:par>
                          <p:cTn id="58" fill="hold">
                            <p:stCondLst>
                              <p:cond delay="3150"/>
                            </p:stCondLst>
                            <p:childTnLst>
                              <p:par>
                                <p:cTn id="59" presetID="2" presetClass="entr" presetSubtype="8" fill="hold" grpId="0"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additive="base">
                                        <p:cTn id="61" dur="500" fill="hold"/>
                                        <p:tgtEl>
                                          <p:spTgt spid="58"/>
                                        </p:tgtEl>
                                        <p:attrNameLst>
                                          <p:attrName>ppt_x</p:attrName>
                                        </p:attrNameLst>
                                      </p:cBhvr>
                                      <p:tavLst>
                                        <p:tav tm="0">
                                          <p:val>
                                            <p:strVal val="0-#ppt_w/2"/>
                                          </p:val>
                                        </p:tav>
                                        <p:tav tm="100000">
                                          <p:val>
                                            <p:strVal val="#ppt_x"/>
                                          </p:val>
                                        </p:tav>
                                      </p:tavLst>
                                    </p:anim>
                                    <p:anim calcmode="lin" valueType="num">
                                      <p:cBhvr additive="base">
                                        <p:cTn id="62" dur="500" fill="hold"/>
                                        <p:tgtEl>
                                          <p:spTgt spid="58"/>
                                        </p:tgtEl>
                                        <p:attrNameLst>
                                          <p:attrName>ppt_y</p:attrName>
                                        </p:attrNameLst>
                                      </p:cBhvr>
                                      <p:tavLst>
                                        <p:tav tm="0">
                                          <p:val>
                                            <p:strVal val="#ppt_y"/>
                                          </p:val>
                                        </p:tav>
                                        <p:tav tm="100000">
                                          <p:val>
                                            <p:strVal val="#ppt_y"/>
                                          </p:val>
                                        </p:tav>
                                      </p:tavLst>
                                    </p:anim>
                                  </p:childTnLst>
                                </p:cTn>
                              </p:par>
                            </p:childTnLst>
                          </p:cTn>
                        </p:par>
                        <p:par>
                          <p:cTn id="63" fill="hold">
                            <p:stCondLst>
                              <p:cond delay="3650"/>
                            </p:stCondLst>
                            <p:childTnLst>
                              <p:par>
                                <p:cTn id="64" presetID="26" presetClass="emph" presetSubtype="0" fill="hold" grpId="2" nodeType="afterEffect">
                                  <p:stCondLst>
                                    <p:cond delay="0"/>
                                  </p:stCondLst>
                                  <p:childTnLst>
                                    <p:animEffect transition="out" filter="fade">
                                      <p:cBhvr>
                                        <p:cTn id="65" dur="500" tmFilter="0, 0; .2, .5; .8, .5; 1, 0"/>
                                        <p:tgtEl>
                                          <p:spTgt spid="54"/>
                                        </p:tgtEl>
                                      </p:cBhvr>
                                    </p:animEffect>
                                    <p:animScale>
                                      <p:cBhvr>
                                        <p:cTn id="66" dur="250" autoRev="1" fill="hold"/>
                                        <p:tgtEl>
                                          <p:spTgt spid="54"/>
                                        </p:tgtEl>
                                      </p:cBhvr>
                                      <p:by x="105000" y="105000"/>
                                    </p:animScale>
                                  </p:childTnLst>
                                </p:cTn>
                              </p:par>
                              <p:par>
                                <p:cTn id="67" presetID="26" presetClass="emph" presetSubtype="0" fill="hold" nodeType="withEffect">
                                  <p:stCondLst>
                                    <p:cond delay="0"/>
                                  </p:stCondLst>
                                  <p:childTnLst>
                                    <p:animEffect transition="out" filter="fade">
                                      <p:cBhvr>
                                        <p:cTn id="68" dur="500" tmFilter="0, 0; .2, .5; .8, .5; 1, 0"/>
                                        <p:tgtEl>
                                          <p:spTgt spid="55"/>
                                        </p:tgtEl>
                                      </p:cBhvr>
                                    </p:animEffect>
                                    <p:animScale>
                                      <p:cBhvr>
                                        <p:cTn id="69" dur="250" autoRev="1" fill="hold"/>
                                        <p:tgtEl>
                                          <p:spTgt spid="5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9" grpId="0" animBg="1"/>
      <p:bldP spid="29" grpId="1" animBg="1"/>
      <p:bldP spid="33" grpId="0" animBg="1"/>
      <p:bldP spid="33" grpId="1" animBg="1"/>
      <p:bldP spid="50" grpId="0" animBg="1"/>
      <p:bldP spid="50" grpId="1" animBg="1"/>
      <p:bldP spid="54" grpId="0" animBg="1"/>
      <p:bldP spid="54" grpId="1" animBg="1"/>
      <p:bldP spid="54" grpId="2" animBg="1"/>
      <p:bldP spid="58" grpId="0" animBg="1"/>
      <p:bldP spid="5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箭头3"/>
          <p:cNvSpPr/>
          <p:nvPr/>
        </p:nvSpPr>
        <p:spPr>
          <a:xfrm flipV="1">
            <a:off x="1455738" y="2697163"/>
            <a:ext cx="1206500" cy="1406525"/>
          </a:xfrm>
          <a:custGeom>
            <a:avLst/>
            <a:gdLst/>
            <a:ahLst/>
            <a:cxnLst>
              <a:cxn ang="0">
                <a:pos x="197321588" y="1478292284"/>
              </a:cxn>
              <a:cxn ang="0">
                <a:pos x="214043186" y="481436134"/>
              </a:cxn>
              <a:cxn ang="0">
                <a:pos x="441463911" y="297357472"/>
              </a:cxn>
              <a:cxn ang="0">
                <a:pos x="1203992601" y="286030305"/>
              </a:cxn>
              <a:cxn ang="0">
                <a:pos x="1203992601" y="453116432"/>
              </a:cxn>
              <a:cxn ang="0">
                <a:pos x="1560173901" y="216646498"/>
              </a:cxn>
              <a:cxn ang="0">
                <a:pos x="1190615063" y="0"/>
              </a:cxn>
              <a:cxn ang="0">
                <a:pos x="1193959124" y="130271346"/>
              </a:cxn>
              <a:cxn ang="0">
                <a:pos x="391297822" y="133103435"/>
              </a:cxn>
              <a:cxn ang="0">
                <a:pos x="0" y="421964640"/>
              </a:cxn>
              <a:cxn ang="0">
                <a:pos x="0" y="1498116908"/>
              </a:cxn>
              <a:cxn ang="0">
                <a:pos x="197321588" y="1478292284"/>
              </a:cxn>
            </a:cxnLst>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2">
              <a:alpha val="100000"/>
            </a:schemeClr>
          </a:solidFill>
          <a:ln w="9525">
            <a:noFill/>
          </a:ln>
        </p:spPr>
        <p:txBody>
          <a:bodyPr/>
          <a:p>
            <a:endParaRPr lang="zh-CN" altLang="en-US"/>
          </a:p>
        </p:txBody>
      </p:sp>
      <p:sp>
        <p:nvSpPr>
          <p:cNvPr id="19" name="箭头2"/>
          <p:cNvSpPr/>
          <p:nvPr/>
        </p:nvSpPr>
        <p:spPr>
          <a:xfrm rot="-5400000">
            <a:off x="1771650" y="2176463"/>
            <a:ext cx="357188" cy="1435100"/>
          </a:xfrm>
          <a:custGeom>
            <a:avLst/>
            <a:gdLst/>
            <a:ahLst/>
            <a:cxnLst>
              <a:cxn ang="0">
                <a:pos x="234108409" y="5645360"/>
              </a:cxn>
              <a:cxn ang="0">
                <a:pos x="284725832" y="2147483646"/>
              </a:cxn>
              <a:cxn ang="0">
                <a:pos x="0" y="2147483646"/>
              </a:cxn>
              <a:cxn ang="0">
                <a:pos x="455561834" y="2147483646"/>
              </a:cxn>
              <a:cxn ang="0">
                <a:pos x="898468683" y="2147483646"/>
              </a:cxn>
              <a:cxn ang="0">
                <a:pos x="632724070" y="2147483646"/>
              </a:cxn>
              <a:cxn ang="0">
                <a:pos x="626397836" y="0"/>
              </a:cxn>
              <a:cxn ang="0">
                <a:pos x="234108409" y="5645360"/>
              </a:cxn>
            </a:cxnLst>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2">
              <a:alpha val="100000"/>
            </a:schemeClr>
          </a:solidFill>
          <a:ln w="9525">
            <a:noFill/>
          </a:ln>
        </p:spPr>
        <p:txBody>
          <a:bodyPr/>
          <a:p>
            <a:endParaRPr lang="zh-CN" altLang="en-US"/>
          </a:p>
        </p:txBody>
      </p:sp>
      <p:sp>
        <p:nvSpPr>
          <p:cNvPr id="20" name="箭头1"/>
          <p:cNvSpPr/>
          <p:nvPr/>
        </p:nvSpPr>
        <p:spPr>
          <a:xfrm>
            <a:off x="1447800" y="1614488"/>
            <a:ext cx="1206500" cy="1406525"/>
          </a:xfrm>
          <a:custGeom>
            <a:avLst/>
            <a:gdLst/>
            <a:ahLst/>
            <a:cxnLst>
              <a:cxn ang="0">
                <a:pos x="197321588" y="1478292284"/>
              </a:cxn>
              <a:cxn ang="0">
                <a:pos x="214043186" y="481436134"/>
              </a:cxn>
              <a:cxn ang="0">
                <a:pos x="441463911" y="297357472"/>
              </a:cxn>
              <a:cxn ang="0">
                <a:pos x="1203992601" y="286030305"/>
              </a:cxn>
              <a:cxn ang="0">
                <a:pos x="1203992601" y="453116432"/>
              </a:cxn>
              <a:cxn ang="0">
                <a:pos x="1560173901" y="216646498"/>
              </a:cxn>
              <a:cxn ang="0">
                <a:pos x="1190615063" y="0"/>
              </a:cxn>
              <a:cxn ang="0">
                <a:pos x="1193959124" y="130271346"/>
              </a:cxn>
              <a:cxn ang="0">
                <a:pos x="391297822" y="133103435"/>
              </a:cxn>
              <a:cxn ang="0">
                <a:pos x="0" y="421964640"/>
              </a:cxn>
              <a:cxn ang="0">
                <a:pos x="0" y="1498116908"/>
              </a:cxn>
              <a:cxn ang="0">
                <a:pos x="197321588" y="1478292284"/>
              </a:cxn>
            </a:cxnLst>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2">
              <a:alpha val="100000"/>
            </a:schemeClr>
          </a:solidFill>
          <a:ln w="9525">
            <a:noFill/>
          </a:ln>
        </p:spPr>
        <p:txBody>
          <a:bodyPr/>
          <a:p>
            <a:endParaRPr lang="zh-CN" altLang="en-US"/>
          </a:p>
        </p:txBody>
      </p:sp>
      <p:sp>
        <p:nvSpPr>
          <p:cNvPr id="21" name="文本1"/>
          <p:cNvSpPr/>
          <p:nvPr/>
        </p:nvSpPr>
        <p:spPr>
          <a:xfrm>
            <a:off x="4756150" y="1276350"/>
            <a:ext cx="3370263" cy="938213"/>
          </a:xfrm>
          <a:prstGeom prst="roundRect">
            <a:avLst>
              <a:gd name="adj" fmla="val 11505"/>
            </a:avLst>
          </a:prstGeom>
          <a:solidFill>
            <a:schemeClr val="bg2"/>
          </a:solidFill>
          <a:ln w="25400">
            <a:noFill/>
          </a:ln>
        </p:spPr>
        <p:txBody>
          <a:bodyPr lIns="68543" tIns="34272" rIns="68543" bIns="34272"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ct val="120000"/>
              </a:lnSpc>
              <a:spcBef>
                <a:spcPct val="0"/>
              </a:spcBef>
              <a:buNone/>
            </a:pPr>
            <a:r>
              <a:rPr lang="zh-CN" altLang="en-US" sz="1200" dirty="0">
                <a:solidFill>
                  <a:schemeClr val="bg1"/>
                </a:solidFill>
              </a:rPr>
              <a:t>详写内容</a:t>
            </a:r>
            <a:r>
              <a:rPr lang="en-US" altLang="zh-CN" sz="1200" dirty="0">
                <a:solidFill>
                  <a:schemeClr val="bg1"/>
                </a:solidFill>
              </a:rPr>
              <a:t>……</a:t>
            </a:r>
            <a:r>
              <a:rPr lang="zh-CN" altLang="en-US" sz="1200" dirty="0">
                <a:solidFill>
                  <a:schemeClr val="bg1"/>
                </a:solidFill>
              </a:rPr>
              <a:t>点击输入本栏的具体文字，简明扼要的说明分项内容，此为概念图解，请根据您的具体内容酌情修改。</a:t>
            </a:r>
            <a:endParaRPr lang="en-US" altLang="zh-CN" sz="1200" dirty="0">
              <a:solidFill>
                <a:schemeClr val="bg1"/>
              </a:solidFill>
            </a:endParaRPr>
          </a:p>
        </p:txBody>
      </p:sp>
      <p:sp>
        <p:nvSpPr>
          <p:cNvPr id="22" name="标题1"/>
          <p:cNvSpPr>
            <a:spLocks noChangeArrowheads="1"/>
          </p:cNvSpPr>
          <p:nvPr/>
        </p:nvSpPr>
        <p:spPr bwMode="gray">
          <a:xfrm>
            <a:off x="2737240" y="1275606"/>
            <a:ext cx="1993390" cy="938507"/>
          </a:xfrm>
          <a:prstGeom prst="roundRect">
            <a:avLst>
              <a:gd name="adj" fmla="val 11921"/>
            </a:avLst>
          </a:prstGeom>
          <a:solidFill>
            <a:schemeClr val="tx2"/>
          </a:solidFill>
          <a:ln w="25400" cap="flat" cmpd="sng" algn="ctr">
            <a:noFill/>
            <a:prstDash val="solid"/>
          </a:ln>
          <a:effectLst/>
          <a:scene3d>
            <a:camera prst="orthographicFront">
              <a:rot lat="0" lon="0" rev="0"/>
            </a:camera>
            <a:lightRig rig="contrasting" dir="t">
              <a:rot lat="0" lon="0" rev="7800000"/>
            </a:lightRig>
          </a:scene3d>
          <a:sp3d/>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ysClr val="window" lastClr="FFFFFF">
                    <a:lumMod val="95000"/>
                  </a:sysClr>
                </a:solidFill>
                <a:effectLst/>
                <a:uLnTx/>
                <a:uFillTx/>
                <a:latin typeface="+mn-lt"/>
                <a:ea typeface="+mn-ea"/>
                <a:cs typeface="+mn-cs"/>
              </a:rPr>
              <a:t>   </a:t>
            </a:r>
            <a:r>
              <a:rPr kumimoji="0" lang="zh-CN" altLang="en-US" sz="1800" b="1" i="0" u="none" strike="noStrike" kern="1200" cap="none" spc="0" normalizeH="0" baseline="0" noProof="0" dirty="0" smtClean="0">
                <a:ln>
                  <a:noFill/>
                </a:ln>
                <a:solidFill>
                  <a:sysClr val="window" lastClr="FFFFFF">
                    <a:lumMod val="95000"/>
                  </a:sysClr>
                </a:solidFill>
                <a:effectLst/>
                <a:uLnTx/>
                <a:uFillTx/>
                <a:latin typeface="+mn-lt"/>
                <a:ea typeface="+mn-ea"/>
                <a:cs typeface="+mn-cs"/>
              </a:rPr>
              <a:t>点击</a:t>
            </a:r>
            <a:r>
              <a:rPr kumimoji="0" lang="zh-CN" altLang="en-US" sz="1800" b="1" i="0" u="none" strike="noStrike" kern="1200" cap="none" spc="0" normalizeH="0" baseline="0" noProof="0" dirty="0">
                <a:ln>
                  <a:noFill/>
                </a:ln>
                <a:solidFill>
                  <a:sysClr val="window" lastClr="FFFFFF">
                    <a:lumMod val="95000"/>
                  </a:sysClr>
                </a:solidFill>
                <a:effectLst/>
                <a:uLnTx/>
                <a:uFillTx/>
                <a:latin typeface="+mn-lt"/>
                <a:ea typeface="+mn-ea"/>
                <a:cs typeface="+mn-cs"/>
              </a:rPr>
              <a:t>添加文本</a:t>
            </a:r>
            <a:endParaRPr kumimoji="0" lang="zh-CN" altLang="zh-CN" sz="1800" b="1" i="0" u="none" strike="noStrike" kern="1200" cap="none" spc="0" normalizeH="0" baseline="0" noProof="0" dirty="0">
              <a:ln>
                <a:noFill/>
              </a:ln>
              <a:solidFill>
                <a:sysClr val="window" lastClr="FFFFFF">
                  <a:lumMod val="95000"/>
                </a:sysClr>
              </a:solidFill>
              <a:effectLst/>
              <a:uLnTx/>
              <a:uFillTx/>
              <a:latin typeface="+mn-lt"/>
              <a:ea typeface="+mn-ea"/>
              <a:cs typeface="+mn-cs"/>
            </a:endParaRPr>
          </a:p>
        </p:txBody>
      </p:sp>
      <p:sp>
        <p:nvSpPr>
          <p:cNvPr id="23" name="文本2"/>
          <p:cNvSpPr/>
          <p:nvPr/>
        </p:nvSpPr>
        <p:spPr>
          <a:xfrm>
            <a:off x="4756150" y="2424113"/>
            <a:ext cx="3370263" cy="866775"/>
          </a:xfrm>
          <a:prstGeom prst="roundRect">
            <a:avLst>
              <a:gd name="adj" fmla="val 11505"/>
            </a:avLst>
          </a:prstGeom>
          <a:solidFill>
            <a:schemeClr val="bg2"/>
          </a:solidFill>
          <a:ln w="25400">
            <a:noFill/>
          </a:ln>
        </p:spPr>
        <p:txBody>
          <a:bodyPr lIns="68543" tIns="34272" rIns="68543" bIns="34272"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20000"/>
              </a:lnSpc>
              <a:spcBef>
                <a:spcPct val="0"/>
              </a:spcBef>
              <a:buNone/>
            </a:pPr>
            <a:endParaRPr lang="en-US" altLang="zh-CN" sz="1200" dirty="0">
              <a:solidFill>
                <a:schemeClr val="bg1"/>
              </a:solidFill>
            </a:endParaRPr>
          </a:p>
          <a:p>
            <a:pPr marL="0" lvl="0" indent="0" algn="just" eaLnBrk="1" hangingPunct="1">
              <a:lnSpc>
                <a:spcPct val="120000"/>
              </a:lnSpc>
              <a:spcBef>
                <a:spcPct val="0"/>
              </a:spcBef>
              <a:buNone/>
            </a:pPr>
            <a:r>
              <a:rPr lang="zh-CN" altLang="en-US" sz="1200" dirty="0">
                <a:solidFill>
                  <a:schemeClr val="bg1"/>
                </a:solidFill>
              </a:rPr>
              <a:t>详写内容</a:t>
            </a:r>
            <a:r>
              <a:rPr lang="en-US" altLang="zh-CN" sz="1200" dirty="0">
                <a:solidFill>
                  <a:schemeClr val="bg1"/>
                </a:solidFill>
              </a:rPr>
              <a:t>……</a:t>
            </a:r>
            <a:r>
              <a:rPr lang="zh-CN" altLang="en-US" sz="1200" dirty="0">
                <a:solidFill>
                  <a:schemeClr val="bg1"/>
                </a:solidFill>
              </a:rPr>
              <a:t>点击输入本栏的具体文字，简明扼要的说明分项内容，此为概念图解，请根据您的具体内容酌情修改。</a:t>
            </a:r>
            <a:endParaRPr lang="en-US" altLang="zh-CN" sz="1200" dirty="0">
              <a:solidFill>
                <a:schemeClr val="bg1"/>
              </a:solidFill>
            </a:endParaRPr>
          </a:p>
        </p:txBody>
      </p:sp>
      <p:sp>
        <p:nvSpPr>
          <p:cNvPr id="24" name="标题2"/>
          <p:cNvSpPr>
            <a:spLocks noChangeArrowheads="1"/>
          </p:cNvSpPr>
          <p:nvPr/>
        </p:nvSpPr>
        <p:spPr bwMode="gray">
          <a:xfrm>
            <a:off x="2746761" y="2424880"/>
            <a:ext cx="1983869" cy="866499"/>
          </a:xfrm>
          <a:prstGeom prst="roundRect">
            <a:avLst>
              <a:gd name="adj" fmla="val 11921"/>
            </a:avLst>
          </a:prstGeom>
          <a:solidFill>
            <a:schemeClr val="tx2"/>
          </a:solidFill>
          <a:ln w="25400" cap="flat" cmpd="sng" algn="ctr">
            <a:noFill/>
            <a:prstDash val="solid"/>
          </a:ln>
          <a:effectLst/>
          <a:scene3d>
            <a:camera prst="orthographicFront">
              <a:rot lat="0" lon="0" rev="0"/>
            </a:camera>
            <a:lightRig rig="contrasting" dir="t">
              <a:rot lat="0" lon="0" rev="7800000"/>
            </a:lightRig>
          </a:scene3d>
          <a:sp3d/>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ysClr val="window" lastClr="FFFFFF">
                    <a:lumMod val="95000"/>
                  </a:sysClr>
                </a:solidFill>
                <a:effectLst/>
                <a:uLnTx/>
                <a:uFillTx/>
                <a:latin typeface="+mn-lt"/>
                <a:ea typeface="+mn-ea"/>
                <a:cs typeface="+mn-cs"/>
              </a:rPr>
              <a:t>点击添加文本</a:t>
            </a:r>
            <a:endParaRPr kumimoji="0" lang="zh-CN" altLang="zh-CN" sz="1800" b="1" i="0" u="none" strike="noStrike" kern="1200" cap="none" spc="0" normalizeH="0" baseline="0" noProof="0" dirty="0">
              <a:ln>
                <a:noFill/>
              </a:ln>
              <a:solidFill>
                <a:sysClr val="window" lastClr="FFFFFF">
                  <a:lumMod val="95000"/>
                </a:sysClr>
              </a:solidFill>
              <a:effectLst/>
              <a:uLnTx/>
              <a:uFillTx/>
              <a:latin typeface="+mn-lt"/>
              <a:ea typeface="+mn-ea"/>
              <a:cs typeface="+mn-cs"/>
            </a:endParaRPr>
          </a:p>
        </p:txBody>
      </p:sp>
      <p:sp>
        <p:nvSpPr>
          <p:cNvPr id="25" name="文本3"/>
          <p:cNvSpPr/>
          <p:nvPr/>
        </p:nvSpPr>
        <p:spPr>
          <a:xfrm>
            <a:off x="4756150" y="3513138"/>
            <a:ext cx="3373438" cy="930275"/>
          </a:xfrm>
          <a:prstGeom prst="roundRect">
            <a:avLst>
              <a:gd name="adj" fmla="val 11505"/>
            </a:avLst>
          </a:prstGeom>
          <a:solidFill>
            <a:schemeClr val="bg2"/>
          </a:solidFill>
          <a:ln w="25400">
            <a:noFill/>
          </a:ln>
        </p:spPr>
        <p:txBody>
          <a:bodyPr lIns="68543" tIns="34272" rIns="68543" bIns="34272"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ct val="120000"/>
              </a:lnSpc>
              <a:spcBef>
                <a:spcPct val="0"/>
              </a:spcBef>
              <a:buNone/>
            </a:pPr>
            <a:r>
              <a:rPr lang="zh-CN" altLang="en-US" sz="1200" dirty="0">
                <a:solidFill>
                  <a:schemeClr val="bg1"/>
                </a:solidFill>
              </a:rPr>
              <a:t>详写内容</a:t>
            </a:r>
            <a:r>
              <a:rPr lang="en-US" altLang="zh-CN" sz="1200" dirty="0">
                <a:solidFill>
                  <a:schemeClr val="bg1"/>
                </a:solidFill>
              </a:rPr>
              <a:t>……</a:t>
            </a:r>
            <a:r>
              <a:rPr lang="zh-CN" altLang="en-US" sz="1200" dirty="0">
                <a:solidFill>
                  <a:schemeClr val="bg1"/>
                </a:solidFill>
              </a:rPr>
              <a:t>点击输入本栏的具体文字，简明扼要的说明分项内容，此为概念图解，请根据您的具体内容酌情修改。</a:t>
            </a:r>
            <a:endParaRPr lang="en-US" altLang="zh-CN" sz="1200" dirty="0">
              <a:solidFill>
                <a:schemeClr val="bg1"/>
              </a:solidFill>
            </a:endParaRPr>
          </a:p>
        </p:txBody>
      </p:sp>
      <p:sp>
        <p:nvSpPr>
          <p:cNvPr id="26" name="标题3"/>
          <p:cNvSpPr>
            <a:spLocks noChangeArrowheads="1"/>
          </p:cNvSpPr>
          <p:nvPr/>
        </p:nvSpPr>
        <p:spPr bwMode="gray">
          <a:xfrm>
            <a:off x="2732480" y="3505532"/>
            <a:ext cx="1998150" cy="939031"/>
          </a:xfrm>
          <a:prstGeom prst="roundRect">
            <a:avLst>
              <a:gd name="adj" fmla="val 11921"/>
            </a:avLst>
          </a:prstGeom>
          <a:solidFill>
            <a:schemeClr val="tx2"/>
          </a:solidFill>
          <a:ln w="25400" cap="flat" cmpd="sng" algn="ctr">
            <a:noFill/>
            <a:prstDash val="solid"/>
          </a:ln>
          <a:effectLst/>
          <a:scene3d>
            <a:camera prst="orthographicFront">
              <a:rot lat="0" lon="0" rev="0"/>
            </a:camera>
            <a:lightRig rig="contrasting" dir="t">
              <a:rot lat="0" lon="0" rev="7800000"/>
            </a:lightRig>
          </a:scene3d>
          <a:sp3d/>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ysClr val="window" lastClr="FFFFFF">
                    <a:lumMod val="95000"/>
                  </a:sysClr>
                </a:solidFill>
                <a:effectLst/>
                <a:uLnTx/>
                <a:uFillTx/>
                <a:latin typeface="+mn-lt"/>
                <a:ea typeface="+mn-ea"/>
                <a:cs typeface="+mn-cs"/>
              </a:rPr>
              <a:t>点击添加文本</a:t>
            </a:r>
            <a:endParaRPr kumimoji="0" lang="zh-CN" altLang="zh-CN" sz="1800" b="1" i="0" u="none" strike="noStrike" kern="1200" cap="none" spc="0" normalizeH="0" baseline="0" noProof="0" dirty="0">
              <a:ln>
                <a:noFill/>
              </a:ln>
              <a:solidFill>
                <a:sysClr val="window" lastClr="FFFFFF">
                  <a:lumMod val="95000"/>
                </a:sysClr>
              </a:solidFill>
              <a:effectLst/>
              <a:uLnTx/>
              <a:uFillTx/>
              <a:latin typeface="+mn-lt"/>
              <a:ea typeface="+mn-ea"/>
              <a:cs typeface="+mn-cs"/>
            </a:endParaRPr>
          </a:p>
        </p:txBody>
      </p:sp>
      <p:sp>
        <p:nvSpPr>
          <p:cNvPr id="27" name="Oval 19"/>
          <p:cNvSpPr>
            <a:spLocks noChangeArrowheads="1"/>
          </p:cNvSpPr>
          <p:nvPr/>
        </p:nvSpPr>
        <p:spPr bwMode="auto">
          <a:xfrm>
            <a:off x="1060450" y="2319338"/>
            <a:ext cx="1079500" cy="1079500"/>
          </a:xfrm>
          <a:prstGeom prst="roundRect">
            <a:avLst/>
          </a:prstGeom>
          <a:solidFill>
            <a:schemeClr val="tx2"/>
          </a:solidFill>
          <a:ln w="3175" cap="flat" cmpd="sng" algn="ctr">
            <a:noFill/>
            <a:prstDash val="solid"/>
          </a:ln>
          <a:effectLst/>
        </p:spPr>
        <p:txBody>
          <a:bodyPr lIns="94450" tIns="34272" rIns="94450" bIns="134928"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cs typeface="+mn-cs"/>
              </a:rPr>
              <a:t>添加</a:t>
            </a:r>
            <a:endParaRPr kumimoji="0" lang="en-US" altLang="zh-CN" sz="2000" b="1"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cs typeface="+mn-cs"/>
              </a:rPr>
              <a:t>内容</a:t>
            </a:r>
            <a:endParaRPr kumimoji="0" lang="zh-CN" altLang="en-US" sz="2000" b="1"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cs typeface="+mn-cs"/>
            </a:endParaRPr>
          </a:p>
        </p:txBody>
      </p:sp>
      <p:sp>
        <p:nvSpPr>
          <p:cNvPr id="16" name="TextBox 15"/>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heel(1)">
                                      <p:cBhvr>
                                        <p:cTn id="7" dur="500"/>
                                        <p:tgtEl>
                                          <p:spTgt spid="2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500"/>
                                        <p:tgtEl>
                                          <p:spTgt spid="2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par>
                                <p:cTn id="31" presetID="22" presetClass="entr" presetSubtype="8"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500"/>
                                        <p:tgtEl>
                                          <p:spTgt spid="1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left)">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5" grpId="0" animBg="1"/>
      <p:bldP spid="2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 name="椭圆 23"/>
          <p:cNvSpPr/>
          <p:nvPr/>
        </p:nvSpPr>
        <p:spPr>
          <a:xfrm>
            <a:off x="825500" y="1349375"/>
            <a:ext cx="1041400" cy="10255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1pPr>
            <a:lvl2pPr marL="742950" indent="-28575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2pPr>
            <a:lvl3pPr marL="1143000" indent="-22860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3pPr>
            <a:lvl4pPr marL="1600200" indent="-22860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4pPr>
            <a:lvl5pPr marL="2057400" indent="-22860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smtClean="0">
                <a:ln>
                  <a:noFill/>
                </a:ln>
                <a:solidFill>
                  <a:schemeClr val="tx2"/>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01</a:t>
            </a:r>
            <a:endParaRPr kumimoji="0" lang="zh-CN" altLang="en-US" sz="3200" b="1" i="0" u="none" strike="noStrike" kern="1200" cap="none" spc="0" normalizeH="0" baseline="0" noProof="0" smtClean="0">
              <a:ln>
                <a:noFill/>
              </a:ln>
              <a:solidFill>
                <a:schemeClr val="tx2"/>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25" name="矩形 24"/>
          <p:cNvSpPr/>
          <p:nvPr/>
        </p:nvSpPr>
        <p:spPr>
          <a:xfrm>
            <a:off x="1588" y="2374900"/>
            <a:ext cx="1403350" cy="1968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ea"/>
              <a:ea typeface="+mn-ea"/>
              <a:cs typeface="+mn-cs"/>
            </a:endParaRPr>
          </a:p>
        </p:txBody>
      </p:sp>
      <p:sp>
        <p:nvSpPr>
          <p:cNvPr id="26" name="同心圆 25"/>
          <p:cNvSpPr/>
          <p:nvPr/>
        </p:nvSpPr>
        <p:spPr>
          <a:xfrm>
            <a:off x="628650" y="1166813"/>
            <a:ext cx="1423988" cy="1404938"/>
          </a:xfrm>
          <a:prstGeom prst="donut">
            <a:avLst>
              <a:gd name="adj" fmla="val 1384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ea"/>
              <a:ea typeface="+mn-ea"/>
              <a:cs typeface="+mn-cs"/>
            </a:endParaRPr>
          </a:p>
        </p:txBody>
      </p:sp>
      <p:sp>
        <p:nvSpPr>
          <p:cNvPr id="27" name="TextBox 26"/>
          <p:cNvSpPr txBox="1"/>
          <p:nvPr/>
        </p:nvSpPr>
        <p:spPr>
          <a:xfrm>
            <a:off x="2133600" y="1346200"/>
            <a:ext cx="2509838" cy="960438"/>
          </a:xfrm>
          <a:prstGeom prst="rect">
            <a:avLst/>
          </a:prstGeom>
          <a:noFill/>
        </p:spPr>
        <p:txBody>
          <a:bodyPr>
            <a:spAutoFit/>
          </a:bodyPr>
          <a:lstStyle/>
          <a:p>
            <a:pPr marR="0" algn="just" defTabSz="914400" eaLnBrk="1" fontAlgn="auto" hangingPunct="1">
              <a:lnSpc>
                <a:spcPct val="12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详写内容</a:t>
            </a:r>
            <a:r>
              <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a:t>
            </a: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28" name="椭圆 27"/>
          <p:cNvSpPr/>
          <p:nvPr/>
        </p:nvSpPr>
        <p:spPr>
          <a:xfrm>
            <a:off x="4908550" y="1858963"/>
            <a:ext cx="1041400" cy="10255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1pPr>
            <a:lvl2pPr marL="742950" indent="-28575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2pPr>
            <a:lvl3pPr marL="1143000" indent="-22860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3pPr>
            <a:lvl4pPr marL="1600200" indent="-22860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4pPr>
            <a:lvl5pPr marL="2057400" indent="-22860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smtClean="0">
                <a:ln>
                  <a:noFill/>
                </a:ln>
                <a:solidFill>
                  <a:schemeClr val="bg2"/>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02</a:t>
            </a:r>
            <a:endParaRPr kumimoji="0" lang="zh-CN" altLang="en-US" sz="3200" b="1" i="0" u="none" strike="noStrike" kern="1200" cap="none" spc="0" normalizeH="0" baseline="0" noProof="0" smtClean="0">
              <a:ln>
                <a:noFill/>
              </a:ln>
              <a:solidFill>
                <a:schemeClr val="bg2"/>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29" name="矩形 28"/>
          <p:cNvSpPr/>
          <p:nvPr/>
        </p:nvSpPr>
        <p:spPr>
          <a:xfrm>
            <a:off x="1588" y="2884488"/>
            <a:ext cx="5427663" cy="1952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ea"/>
              <a:ea typeface="+mn-ea"/>
              <a:cs typeface="+mn-cs"/>
            </a:endParaRPr>
          </a:p>
        </p:txBody>
      </p:sp>
      <p:sp>
        <p:nvSpPr>
          <p:cNvPr id="30" name="同心圆 29"/>
          <p:cNvSpPr/>
          <p:nvPr/>
        </p:nvSpPr>
        <p:spPr>
          <a:xfrm>
            <a:off x="4718050" y="1676400"/>
            <a:ext cx="1423988" cy="1403350"/>
          </a:xfrm>
          <a:prstGeom prst="donut">
            <a:avLst>
              <a:gd name="adj" fmla="val 1384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ea"/>
              <a:ea typeface="+mn-ea"/>
              <a:cs typeface="+mn-cs"/>
            </a:endParaRPr>
          </a:p>
        </p:txBody>
      </p:sp>
      <p:sp>
        <p:nvSpPr>
          <p:cNvPr id="31" name="椭圆 30"/>
          <p:cNvSpPr/>
          <p:nvPr/>
        </p:nvSpPr>
        <p:spPr>
          <a:xfrm>
            <a:off x="3835400" y="3581400"/>
            <a:ext cx="1039813" cy="10271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1pPr>
            <a:lvl2pPr marL="742950" indent="-28575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2pPr>
            <a:lvl3pPr marL="1143000" indent="-22860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3pPr>
            <a:lvl4pPr marL="1600200" indent="-22860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4pPr>
            <a:lvl5pPr marL="2057400" indent="-228600">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smtClean="0">
                <a:ln>
                  <a:noFill/>
                </a:ln>
                <a:solidFill>
                  <a:schemeClr val="tx2"/>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03</a:t>
            </a:r>
            <a:endParaRPr kumimoji="0" lang="zh-CN" altLang="en-US" sz="3200" b="1" i="0" u="none" strike="noStrike" kern="1200" cap="none" spc="0" normalizeH="0" baseline="0" noProof="0" smtClean="0">
              <a:ln>
                <a:noFill/>
              </a:ln>
              <a:solidFill>
                <a:schemeClr val="tx2"/>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32" name="矩形 31"/>
          <p:cNvSpPr/>
          <p:nvPr/>
        </p:nvSpPr>
        <p:spPr>
          <a:xfrm>
            <a:off x="1588" y="3400425"/>
            <a:ext cx="4356100" cy="195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ea"/>
              <a:ea typeface="+mn-ea"/>
              <a:cs typeface="+mn-cs"/>
            </a:endParaRPr>
          </a:p>
        </p:txBody>
      </p:sp>
      <p:sp>
        <p:nvSpPr>
          <p:cNvPr id="33" name="同心圆 32"/>
          <p:cNvSpPr/>
          <p:nvPr/>
        </p:nvSpPr>
        <p:spPr>
          <a:xfrm flipV="1">
            <a:off x="3636963" y="3400425"/>
            <a:ext cx="1423988" cy="1403350"/>
          </a:xfrm>
          <a:prstGeom prst="donut">
            <a:avLst>
              <a:gd name="adj" fmla="val 1384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ea"/>
              <a:ea typeface="+mn-ea"/>
              <a:cs typeface="+mn-cs"/>
            </a:endParaRPr>
          </a:p>
        </p:txBody>
      </p:sp>
      <p:sp>
        <p:nvSpPr>
          <p:cNvPr id="34" name="TextBox 33"/>
          <p:cNvSpPr txBox="1"/>
          <p:nvPr/>
        </p:nvSpPr>
        <p:spPr>
          <a:xfrm>
            <a:off x="6227763" y="1900238"/>
            <a:ext cx="2590800" cy="960438"/>
          </a:xfrm>
          <a:prstGeom prst="rect">
            <a:avLst/>
          </a:prstGeom>
          <a:noFill/>
        </p:spPr>
        <p:txBody>
          <a:bodyPr>
            <a:spAutoFit/>
          </a:bodyPr>
          <a:lstStyle/>
          <a:p>
            <a:pPr marR="0" algn="just" defTabSz="914400" eaLnBrk="1" fontAlgn="auto" hangingPunct="1">
              <a:lnSpc>
                <a:spcPct val="12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详写内容</a:t>
            </a:r>
            <a:r>
              <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a:t>
            </a: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35" name="TextBox 34"/>
          <p:cNvSpPr txBox="1"/>
          <p:nvPr/>
        </p:nvSpPr>
        <p:spPr>
          <a:xfrm>
            <a:off x="5221288" y="3705225"/>
            <a:ext cx="3022600" cy="738188"/>
          </a:xfrm>
          <a:prstGeom prst="rect">
            <a:avLst/>
          </a:prstGeom>
          <a:noFill/>
        </p:spPr>
        <p:txBody>
          <a:bodyPr>
            <a:spAutoFit/>
          </a:bodyPr>
          <a:lstStyle/>
          <a:p>
            <a:pPr marR="0" algn="just" defTabSz="914400" eaLnBrk="1" fontAlgn="auto" hangingPunct="1">
              <a:lnSpc>
                <a:spcPct val="120000"/>
              </a:lnSpc>
              <a:spcBef>
                <a:spcPts val="0"/>
              </a:spcBef>
              <a:spcAft>
                <a:spcPts val="0"/>
              </a:spcAft>
              <a:buClrTx/>
              <a:buSzTx/>
              <a:buFontTx/>
              <a:buNone/>
              <a:defRPr/>
            </a:pP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详写内容</a:t>
            </a:r>
            <a:r>
              <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a:t>
            </a:r>
            <a:r>
              <a:rPr kumimoji="0" lang="zh-CN" altLang="en-US"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200" kern="1200" cap="none" spc="0" normalizeH="0" baseline="0" noProof="0"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18" name="TextBox 17"/>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down)">
                                      <p:cBhvr>
                                        <p:cTn id="11" dur="500"/>
                                        <p:tgtEl>
                                          <p:spTgt spid="26"/>
                                        </p:tgtEl>
                                      </p:cBhvr>
                                    </p:animEffect>
                                  </p:childTnLst>
                                </p:cTn>
                              </p:par>
                              <p:par>
                                <p:cTn id="12" presetID="10" presetClass="entr" presetSubtype="0" fill="hold" grpId="0" nodeType="withEffect">
                                  <p:stCondLst>
                                    <p:cond delay="30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500"/>
                                        <p:tgtEl>
                                          <p:spTgt spid="2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up)">
                                      <p:cBhvr>
                                        <p:cTn id="18" dur="500"/>
                                        <p:tgtEl>
                                          <p:spTgt spid="2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500"/>
                                        <p:tgtEl>
                                          <p:spTgt spid="29"/>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par>
                                <p:cTn id="26" presetID="10" presetClass="entr" presetSubtype="0" fill="hold" grpId="0" nodeType="withEffect">
                                  <p:stCondLst>
                                    <p:cond delay="3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up)">
                                      <p:cBhvr>
                                        <p:cTn id="32" dur="500"/>
                                        <p:tgtEl>
                                          <p:spTgt spid="34"/>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2500"/>
                            </p:stCondLst>
                            <p:childTnLst>
                              <p:par>
                                <p:cTn id="37" presetID="22" presetClass="entr" presetSubtype="1"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up)">
                                      <p:cBhvr>
                                        <p:cTn id="39" dur="500"/>
                                        <p:tgtEl>
                                          <p:spTgt spid="33"/>
                                        </p:tgtEl>
                                      </p:cBhvr>
                                    </p:animEffect>
                                  </p:childTnLst>
                                </p:cTn>
                              </p:par>
                              <p:par>
                                <p:cTn id="40" presetID="10" presetClass="entr" presetSubtype="0" fill="hold" grpId="0" nodeType="withEffect">
                                  <p:stCondLst>
                                    <p:cond delay="3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childTnLst>
                          </p:cTn>
                        </p:par>
                        <p:par>
                          <p:cTn id="43" fill="hold">
                            <p:stCondLst>
                              <p:cond delay="3000"/>
                            </p:stCondLst>
                            <p:childTnLst>
                              <p:par>
                                <p:cTn id="44" presetID="22" presetClass="entr" presetSubtype="1"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wipe(up)">
                                      <p:cBhvr>
                                        <p:cTn id="4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27" grpId="0"/>
      <p:bldP spid="28" grpId="0"/>
      <p:bldP spid="29" grpId="0" animBg="1"/>
      <p:bldP spid="31" grpId="0"/>
      <p:bldP spid="32" grpId="0" animBg="1"/>
      <p:bldP spid="34" grpId="0"/>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2769" name="图片 23"/>
          <p:cNvPicPr>
            <a:picLocks noChangeAspect="1"/>
          </p:cNvPicPr>
          <p:nvPr/>
        </p:nvPicPr>
        <p:blipFill>
          <a:blip r:embed="rId1"/>
          <a:srcRect l="44563" b="66241"/>
          <a:stretch>
            <a:fillRect/>
          </a:stretch>
        </p:blipFill>
        <p:spPr>
          <a:xfrm>
            <a:off x="0" y="2613025"/>
            <a:ext cx="4957763" cy="2530475"/>
          </a:xfrm>
          <a:prstGeom prst="rect">
            <a:avLst/>
          </a:prstGeom>
          <a:noFill/>
          <a:ln w="9525">
            <a:noFill/>
          </a:ln>
        </p:spPr>
      </p:pic>
      <p:sp>
        <p:nvSpPr>
          <p:cNvPr id="25" name="圆角矩形 24"/>
          <p:cNvSpPr/>
          <p:nvPr/>
        </p:nvSpPr>
        <p:spPr>
          <a:xfrm>
            <a:off x="4427538" y="1016000"/>
            <a:ext cx="492125" cy="503238"/>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1</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26" name="组合 25"/>
          <p:cNvGrpSpPr/>
          <p:nvPr/>
        </p:nvGrpSpPr>
        <p:grpSpPr>
          <a:xfrm>
            <a:off x="5076825" y="1016000"/>
            <a:ext cx="2971800" cy="503238"/>
            <a:chOff x="6339097" y="1573726"/>
            <a:chExt cx="3744416" cy="511504"/>
          </a:xfrm>
        </p:grpSpPr>
        <p:sp>
          <p:nvSpPr>
            <p:cNvPr id="27" name="圆角矩形 26"/>
            <p:cNvSpPr/>
            <p:nvPr/>
          </p:nvSpPr>
          <p:spPr>
            <a:xfrm>
              <a:off x="6339097" y="1573726"/>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28" name="矩形 27"/>
            <p:cNvSpPr/>
            <p:nvPr/>
          </p:nvSpPr>
          <p:spPr>
            <a:xfrm>
              <a:off x="6897160" y="1614066"/>
              <a:ext cx="2652295" cy="437279"/>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年度工作概述</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9" name="圆角矩形 28"/>
          <p:cNvSpPr/>
          <p:nvPr/>
        </p:nvSpPr>
        <p:spPr>
          <a:xfrm>
            <a:off x="4427538" y="1714500"/>
            <a:ext cx="492125" cy="504825"/>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2</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30" name="组合 29"/>
          <p:cNvGrpSpPr/>
          <p:nvPr/>
        </p:nvGrpSpPr>
        <p:grpSpPr>
          <a:xfrm>
            <a:off x="5057775" y="1714500"/>
            <a:ext cx="2971800" cy="504825"/>
            <a:chOff x="6315199" y="2410178"/>
            <a:chExt cx="3744416" cy="511504"/>
          </a:xfrm>
        </p:grpSpPr>
        <p:sp>
          <p:nvSpPr>
            <p:cNvPr id="31" name="圆角矩形 30"/>
            <p:cNvSpPr/>
            <p:nvPr/>
          </p:nvSpPr>
          <p:spPr>
            <a:xfrm>
              <a:off x="6315199" y="2410178"/>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32" name="矩形 31"/>
            <p:cNvSpPr/>
            <p:nvPr/>
          </p:nvSpPr>
          <p:spPr>
            <a:xfrm>
              <a:off x="6893264" y="2450391"/>
              <a:ext cx="2654294" cy="437513"/>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工作完成情况</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6" name="圆角矩形 35"/>
          <p:cNvSpPr/>
          <p:nvPr/>
        </p:nvSpPr>
        <p:spPr>
          <a:xfrm>
            <a:off x="4427538" y="2403475"/>
            <a:ext cx="492125" cy="504825"/>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3</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37" name="组合 36"/>
          <p:cNvGrpSpPr/>
          <p:nvPr/>
        </p:nvGrpSpPr>
        <p:grpSpPr>
          <a:xfrm>
            <a:off x="5076825" y="2403475"/>
            <a:ext cx="2971800" cy="503238"/>
            <a:chOff x="6339097" y="3296031"/>
            <a:chExt cx="3744416" cy="511504"/>
          </a:xfrm>
        </p:grpSpPr>
        <p:sp>
          <p:nvSpPr>
            <p:cNvPr id="38" name="圆角矩形 37"/>
            <p:cNvSpPr/>
            <p:nvPr/>
          </p:nvSpPr>
          <p:spPr>
            <a:xfrm>
              <a:off x="6339097" y="3296031"/>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39" name="矩形 38"/>
            <p:cNvSpPr/>
            <p:nvPr/>
          </p:nvSpPr>
          <p:spPr>
            <a:xfrm>
              <a:off x="6899159" y="3336371"/>
              <a:ext cx="2736304" cy="437279"/>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成功项目展示</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0" name="圆角矩形 39"/>
          <p:cNvSpPr/>
          <p:nvPr/>
        </p:nvSpPr>
        <p:spPr>
          <a:xfrm>
            <a:off x="4427538" y="3106738"/>
            <a:ext cx="492125" cy="503238"/>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4</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41" name="组合 40"/>
          <p:cNvGrpSpPr/>
          <p:nvPr/>
        </p:nvGrpSpPr>
        <p:grpSpPr>
          <a:xfrm>
            <a:off x="5076825" y="3106738"/>
            <a:ext cx="2971800" cy="503237"/>
            <a:chOff x="6339097" y="4180903"/>
            <a:chExt cx="3744416" cy="511504"/>
          </a:xfrm>
        </p:grpSpPr>
        <p:sp>
          <p:nvSpPr>
            <p:cNvPr id="46" name="圆角矩形 45"/>
            <p:cNvSpPr/>
            <p:nvPr/>
          </p:nvSpPr>
          <p:spPr>
            <a:xfrm>
              <a:off x="6339097" y="418090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47" name="矩形 46"/>
            <p:cNvSpPr/>
            <p:nvPr/>
          </p:nvSpPr>
          <p:spPr>
            <a:xfrm>
              <a:off x="6899159" y="4221242"/>
              <a:ext cx="2736304" cy="438893"/>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工作存在不足</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8" name="圆角矩形 47"/>
          <p:cNvSpPr/>
          <p:nvPr/>
        </p:nvSpPr>
        <p:spPr>
          <a:xfrm>
            <a:off x="4427538" y="3803650"/>
            <a:ext cx="492125" cy="503238"/>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5</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49" name="组合 48"/>
          <p:cNvGrpSpPr/>
          <p:nvPr/>
        </p:nvGrpSpPr>
        <p:grpSpPr>
          <a:xfrm>
            <a:off x="5076825" y="3803650"/>
            <a:ext cx="2971800" cy="503238"/>
            <a:chOff x="6339097" y="5057483"/>
            <a:chExt cx="3744416" cy="511504"/>
          </a:xfrm>
        </p:grpSpPr>
        <p:sp>
          <p:nvSpPr>
            <p:cNvPr id="65" name="圆角矩形 64"/>
            <p:cNvSpPr/>
            <p:nvPr/>
          </p:nvSpPr>
          <p:spPr>
            <a:xfrm>
              <a:off x="6339097" y="505748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66" name="矩形 65"/>
            <p:cNvSpPr/>
            <p:nvPr/>
          </p:nvSpPr>
          <p:spPr>
            <a:xfrm>
              <a:off x="6899159" y="5086527"/>
              <a:ext cx="2736304" cy="437280"/>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明年工作计划</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7" name="下箭头 66"/>
          <p:cNvSpPr/>
          <p:nvPr/>
        </p:nvSpPr>
        <p:spPr>
          <a:xfrm rot="16200000">
            <a:off x="3602831" y="1085056"/>
            <a:ext cx="431800" cy="509588"/>
          </a:xfrm>
          <a:prstGeom prst="down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8" name="TextBox 67"/>
          <p:cNvSpPr txBox="1"/>
          <p:nvPr/>
        </p:nvSpPr>
        <p:spPr>
          <a:xfrm>
            <a:off x="107950" y="915988"/>
            <a:ext cx="2160588" cy="1014412"/>
          </a:xfrm>
          <a:prstGeom prst="rect">
            <a:avLst/>
          </a:prstGeom>
          <a:noFill/>
          <a:ln w="9525">
            <a:noFill/>
          </a:ln>
        </p:spPr>
        <p:txBody>
          <a:bodyPr lIns="91361" tIns="45679" rIns="91361" bIns="45679">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r" eaLnBrk="1" hangingPunct="1">
              <a:spcBef>
                <a:spcPct val="0"/>
              </a:spcBef>
              <a:buNone/>
            </a:pPr>
            <a:r>
              <a:rPr lang="zh-CN" altLang="en-US" sz="3600" b="1" dirty="0">
                <a:solidFill>
                  <a:schemeClr val="tx2"/>
                </a:solidFill>
              </a:rPr>
              <a:t>目录</a:t>
            </a:r>
            <a:endParaRPr lang="en-US" altLang="zh-CN" sz="3600" b="1" dirty="0">
              <a:solidFill>
                <a:schemeClr val="tx2"/>
              </a:solidFill>
            </a:endParaRPr>
          </a:p>
          <a:p>
            <a:pPr marL="0" lvl="0" indent="0" algn="r" eaLnBrk="1" hangingPunct="1">
              <a:spcBef>
                <a:spcPct val="0"/>
              </a:spcBef>
              <a:buNone/>
            </a:pPr>
            <a:r>
              <a:rPr lang="en-US" altLang="zh-CN" sz="2400" b="1" dirty="0">
                <a:solidFill>
                  <a:schemeClr val="tx2"/>
                </a:solidFill>
              </a:rPr>
              <a:t>CONTENTS</a:t>
            </a:r>
            <a:endParaRPr lang="zh-CN" altLang="en-US" sz="2400" b="1" dirty="0">
              <a:solidFill>
                <a:schemeClr val="tx2"/>
              </a:solidFill>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2769"/>
                                        </p:tgtEl>
                                        <p:attrNameLst>
                                          <p:attrName>style.visibility</p:attrName>
                                        </p:attrNameLst>
                                      </p:cBhvr>
                                      <p:to>
                                        <p:strVal val="visible"/>
                                      </p:to>
                                    </p:set>
                                    <p:animEffect transition="in" filter="fade">
                                      <p:cBhvr>
                                        <p:cTn id="7" dur="1000"/>
                                        <p:tgtEl>
                                          <p:spTgt spid="32769"/>
                                        </p:tgtEl>
                                      </p:cBhvr>
                                    </p:animEffect>
                                    <p:anim calcmode="lin" valueType="num">
                                      <p:cBhvr>
                                        <p:cTn id="8" dur="1000" fill="hold"/>
                                        <p:tgtEl>
                                          <p:spTgt spid="32769"/>
                                        </p:tgtEl>
                                        <p:attrNameLst>
                                          <p:attrName>ppt_x</p:attrName>
                                        </p:attrNameLst>
                                      </p:cBhvr>
                                      <p:tavLst>
                                        <p:tav tm="0">
                                          <p:val>
                                            <p:strVal val="#ppt_x"/>
                                          </p:val>
                                        </p:tav>
                                        <p:tav tm="100000">
                                          <p:val>
                                            <p:strVal val="#ppt_x"/>
                                          </p:val>
                                        </p:tav>
                                      </p:tavLst>
                                    </p:anim>
                                    <p:anim calcmode="lin" valueType="num">
                                      <p:cBhvr>
                                        <p:cTn id="9" dur="1000" fill="hold"/>
                                        <p:tgtEl>
                                          <p:spTgt spid="3276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 fill="hold" grpId="0" nodeType="afterEffect">
                                  <p:stCondLst>
                                    <p:cond delay="0"/>
                                  </p:stCondLst>
                                  <p:iterate type="lt">
                                    <p:tmPct val="40000"/>
                                  </p:iterate>
                                  <p:childTnLst>
                                    <p:set>
                                      <p:cBhvr>
                                        <p:cTn id="12" dur="1" fill="hold">
                                          <p:stCondLst>
                                            <p:cond delay="0"/>
                                          </p:stCondLst>
                                        </p:cTn>
                                        <p:tgtEl>
                                          <p:spTgt spid="68"/>
                                        </p:tgtEl>
                                        <p:attrNameLst>
                                          <p:attrName>style.visibility</p:attrName>
                                        </p:attrNameLst>
                                      </p:cBhvr>
                                      <p:to>
                                        <p:strVal val="visible"/>
                                      </p:to>
                                    </p:set>
                                    <p:anim calcmode="lin" valueType="num">
                                      <p:cBhvr>
                                        <p:cTn id="13" dur="250" fill="hold"/>
                                        <p:tgtEl>
                                          <p:spTgt spid="68"/>
                                        </p:tgtEl>
                                        <p:attrNameLst>
                                          <p:attrName>ppt_x</p:attrName>
                                        </p:attrNameLst>
                                      </p:cBhvr>
                                      <p:tavLst>
                                        <p:tav tm="0">
                                          <p:val>
                                            <p:strVal val="#ppt_x"/>
                                          </p:val>
                                        </p:tav>
                                        <p:tav tm="100000">
                                          <p:val>
                                            <p:strVal val="#ppt_x"/>
                                          </p:val>
                                        </p:tav>
                                      </p:tavLst>
                                    </p:anim>
                                    <p:anim calcmode="lin" valueType="num">
                                      <p:cBhvr>
                                        <p:cTn id="14" dur="250" fill="hold"/>
                                        <p:tgtEl>
                                          <p:spTgt spid="68"/>
                                        </p:tgtEl>
                                        <p:attrNameLst>
                                          <p:attrName>ppt_y</p:attrName>
                                        </p:attrNameLst>
                                      </p:cBhvr>
                                      <p:tavLst>
                                        <p:tav tm="0">
                                          <p:val>
                                            <p:strVal val="#ppt_y-#ppt_h/2"/>
                                          </p:val>
                                        </p:tav>
                                        <p:tav tm="100000">
                                          <p:val>
                                            <p:strVal val="#ppt_y"/>
                                          </p:val>
                                        </p:tav>
                                      </p:tavLst>
                                    </p:anim>
                                    <p:anim calcmode="lin" valueType="num">
                                      <p:cBhvr>
                                        <p:cTn id="15" dur="250" fill="hold"/>
                                        <p:tgtEl>
                                          <p:spTgt spid="68"/>
                                        </p:tgtEl>
                                        <p:attrNameLst>
                                          <p:attrName>ppt_w</p:attrName>
                                        </p:attrNameLst>
                                      </p:cBhvr>
                                      <p:tavLst>
                                        <p:tav tm="0">
                                          <p:val>
                                            <p:strVal val="#ppt_w"/>
                                          </p:val>
                                        </p:tav>
                                        <p:tav tm="100000">
                                          <p:val>
                                            <p:strVal val="#ppt_w"/>
                                          </p:val>
                                        </p:tav>
                                      </p:tavLst>
                                    </p:anim>
                                    <p:anim calcmode="lin" valueType="num">
                                      <p:cBhvr>
                                        <p:cTn id="16" dur="250" fill="hold"/>
                                        <p:tgtEl>
                                          <p:spTgt spid="68"/>
                                        </p:tgtEl>
                                        <p:attrNameLst>
                                          <p:attrName>ppt_h</p:attrName>
                                        </p:attrNameLst>
                                      </p:cBhvr>
                                      <p:tavLst>
                                        <p:tav tm="0">
                                          <p:val>
                                            <p:fltVal val="0.000000"/>
                                          </p:val>
                                        </p:tav>
                                        <p:tav tm="100000">
                                          <p:val>
                                            <p:strVal val="#ppt_h"/>
                                          </p:val>
                                        </p:tav>
                                      </p:tavLst>
                                    </p:anim>
                                  </p:childTnLst>
                                </p:cTn>
                              </p:par>
                            </p:childTnLst>
                          </p:cTn>
                        </p:par>
                        <p:par>
                          <p:cTn id="17" fill="hold">
                            <p:stCondLst>
                              <p:cond delay="2150"/>
                            </p:stCondLst>
                            <p:childTnLst>
                              <p:par>
                                <p:cTn id="18" presetID="10"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childTnLst>
                                </p:cTn>
                              </p:par>
                              <p:par>
                                <p:cTn id="21" presetID="56" presetClass="path" presetSubtype="0" accel="50000" decel="50000" fill="hold" grpId="1" nodeType="withEffect">
                                  <p:stCondLst>
                                    <p:cond delay="0"/>
                                  </p:stCondLst>
                                  <p:childTnLst>
                                    <p:animMotion origin="layout" path="M -0.03737 0.04121 L -6.25E-7 -3.33333E-6 " pathEditMode="relative" rAng="0" ptsTypes="AA">
                                      <p:cBhvr>
                                        <p:cTn id="22" dur="700" fill="hold"/>
                                        <p:tgtEl>
                                          <p:spTgt spid="25"/>
                                        </p:tgtEl>
                                        <p:attrNameLst>
                                          <p:attrName>ppt_x</p:attrName>
                                          <p:attrName>ppt_y</p:attrName>
                                        </p:attrNameLst>
                                      </p:cBhvr>
                                      <p:rCtr x="186200" y="-206000"/>
                                    </p:animMotion>
                                  </p:childTnLst>
                                </p:cTn>
                              </p:par>
                              <p:par>
                                <p:cTn id="23" presetID="22" presetClass="entr" presetSubtype="8" fill="hold" nodeType="withEffect">
                                  <p:stCondLst>
                                    <p:cond delay="25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500"/>
                                        <p:tgtEl>
                                          <p:spTgt spid="2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childTnLst>
                                </p:cTn>
                              </p:par>
                              <p:par>
                                <p:cTn id="29" presetID="56" presetClass="path" presetSubtype="0" accel="50000" decel="50000" fill="hold" grpId="1" nodeType="withEffect">
                                  <p:stCondLst>
                                    <p:cond delay="250"/>
                                  </p:stCondLst>
                                  <p:childTnLst>
                                    <p:animMotion origin="layout" path="M -0.03737 0.0412 L -6.25E-7 2.96296E-6 " pathEditMode="relative" rAng="0" ptsTypes="AA">
                                      <p:cBhvr>
                                        <p:cTn id="30" dur="700" fill="hold"/>
                                        <p:tgtEl>
                                          <p:spTgt spid="29"/>
                                        </p:tgtEl>
                                        <p:attrNameLst>
                                          <p:attrName>ppt_x</p:attrName>
                                          <p:attrName>ppt_y</p:attrName>
                                        </p:attrNameLst>
                                      </p:cBhvr>
                                      <p:rCtr x="186200" y="-206000"/>
                                    </p:animMotion>
                                  </p:childTnLst>
                                </p:cTn>
                              </p:par>
                              <p:par>
                                <p:cTn id="31" presetID="22" presetClass="entr" presetSubtype="8" fill="hold" nodeType="withEffect">
                                  <p:stCondLst>
                                    <p:cond delay="50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1000"/>
                                        <p:tgtEl>
                                          <p:spTgt spid="36"/>
                                        </p:tgtEl>
                                      </p:cBhvr>
                                    </p:animEffect>
                                  </p:childTnLst>
                                </p:cTn>
                              </p:par>
                              <p:par>
                                <p:cTn id="37" presetID="56" presetClass="path" presetSubtype="0" accel="50000" decel="50000" fill="hold" grpId="1" nodeType="withEffect">
                                  <p:stCondLst>
                                    <p:cond delay="500"/>
                                  </p:stCondLst>
                                  <p:childTnLst>
                                    <p:animMotion origin="layout" path="M -0.03737 0.0412 L -6.25E-7 -7.40741E-7 " pathEditMode="relative" rAng="0" ptsTypes="AA">
                                      <p:cBhvr>
                                        <p:cTn id="38" dur="700" fill="hold"/>
                                        <p:tgtEl>
                                          <p:spTgt spid="36"/>
                                        </p:tgtEl>
                                        <p:attrNameLst>
                                          <p:attrName>ppt_x</p:attrName>
                                          <p:attrName>ppt_y</p:attrName>
                                        </p:attrNameLst>
                                      </p:cBhvr>
                                      <p:rCtr x="186200" y="-206000"/>
                                    </p:animMotion>
                                  </p:childTnLst>
                                </p:cTn>
                              </p:par>
                              <p:par>
                                <p:cTn id="39" presetID="22" presetClass="entr" presetSubtype="8" fill="hold" nodeType="withEffect">
                                  <p:stCondLst>
                                    <p:cond delay="750"/>
                                  </p:stCondLst>
                                  <p:childTnLst>
                                    <p:set>
                                      <p:cBhvr>
                                        <p:cTn id="40" dur="1" fill="hold">
                                          <p:stCondLst>
                                            <p:cond delay="0"/>
                                          </p:stCondLst>
                                        </p:cTn>
                                        <p:tgtEl>
                                          <p:spTgt spid="37"/>
                                        </p:tgtEl>
                                        <p:attrNameLst>
                                          <p:attrName>style.visibility</p:attrName>
                                        </p:attrNameLst>
                                      </p:cBhvr>
                                      <p:to>
                                        <p:strVal val="visible"/>
                                      </p:to>
                                    </p:set>
                                    <p:animEffect transition="in" filter="wipe(left)">
                                      <p:cBhvr>
                                        <p:cTn id="41" dur="500"/>
                                        <p:tgtEl>
                                          <p:spTgt spid="37"/>
                                        </p:tgtEl>
                                      </p:cBhvr>
                                    </p:animEffect>
                                  </p:childTnLst>
                                </p:cTn>
                              </p:par>
                              <p:par>
                                <p:cTn id="42" presetID="10" presetClass="entr" presetSubtype="0" fill="hold" grpId="0" nodeType="withEffect">
                                  <p:stCondLst>
                                    <p:cond delay="75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1000"/>
                                        <p:tgtEl>
                                          <p:spTgt spid="40"/>
                                        </p:tgtEl>
                                      </p:cBhvr>
                                    </p:animEffect>
                                  </p:childTnLst>
                                </p:cTn>
                              </p:par>
                              <p:par>
                                <p:cTn id="45" presetID="56" presetClass="path" presetSubtype="0" accel="50000" decel="50000" fill="hold" grpId="1" nodeType="withEffect">
                                  <p:stCondLst>
                                    <p:cond delay="750"/>
                                  </p:stCondLst>
                                  <p:childTnLst>
                                    <p:animMotion origin="layout" path="M -0.03737 0.04121 L -6.25E-7 -4.44444E-6 " pathEditMode="relative" rAng="0" ptsTypes="AA">
                                      <p:cBhvr>
                                        <p:cTn id="46" dur="700" fill="hold"/>
                                        <p:tgtEl>
                                          <p:spTgt spid="40"/>
                                        </p:tgtEl>
                                        <p:attrNameLst>
                                          <p:attrName>ppt_x</p:attrName>
                                          <p:attrName>ppt_y</p:attrName>
                                        </p:attrNameLst>
                                      </p:cBhvr>
                                      <p:rCtr x="186200" y="-206000"/>
                                    </p:animMotion>
                                  </p:childTnLst>
                                </p:cTn>
                              </p:par>
                              <p:par>
                                <p:cTn id="47" presetID="22" presetClass="entr" presetSubtype="8" fill="hold" nodeType="withEffect">
                                  <p:stCondLst>
                                    <p:cond delay="10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1000"/>
                                        <p:tgtEl>
                                          <p:spTgt spid="48"/>
                                        </p:tgtEl>
                                      </p:cBhvr>
                                    </p:animEffect>
                                  </p:childTnLst>
                                </p:cTn>
                              </p:par>
                              <p:par>
                                <p:cTn id="53" presetID="56" presetClass="path" presetSubtype="0" accel="50000" decel="50000" fill="hold" grpId="1" nodeType="withEffect">
                                  <p:stCondLst>
                                    <p:cond delay="750"/>
                                  </p:stCondLst>
                                  <p:childTnLst>
                                    <p:animMotion origin="layout" path="M -0.03737 0.04121 L -6.25E-7 -4.44444E-6 " pathEditMode="relative" rAng="0" ptsTypes="AA">
                                      <p:cBhvr>
                                        <p:cTn id="54" dur="700" fill="hold"/>
                                        <p:tgtEl>
                                          <p:spTgt spid="48"/>
                                        </p:tgtEl>
                                        <p:attrNameLst>
                                          <p:attrName>ppt_x</p:attrName>
                                          <p:attrName>ppt_y</p:attrName>
                                        </p:attrNameLst>
                                      </p:cBhvr>
                                      <p:rCtr x="186200" y="-206000"/>
                                    </p:animMotion>
                                  </p:childTnLst>
                                </p:cTn>
                              </p:par>
                              <p:par>
                                <p:cTn id="55" presetID="22" presetClass="entr" presetSubtype="8" fill="hold" nodeType="withEffect">
                                  <p:stCondLst>
                                    <p:cond delay="1250"/>
                                  </p:stCondLst>
                                  <p:childTnLst>
                                    <p:set>
                                      <p:cBhvr>
                                        <p:cTn id="56" dur="1" fill="hold">
                                          <p:stCondLst>
                                            <p:cond delay="0"/>
                                          </p:stCondLst>
                                        </p:cTn>
                                        <p:tgtEl>
                                          <p:spTgt spid="49"/>
                                        </p:tgtEl>
                                        <p:attrNameLst>
                                          <p:attrName>style.visibility</p:attrName>
                                        </p:attrNameLst>
                                      </p:cBhvr>
                                      <p:to>
                                        <p:strVal val="visible"/>
                                      </p:to>
                                    </p:set>
                                    <p:animEffect transition="in" filter="wipe(left)">
                                      <p:cBhvr>
                                        <p:cTn id="57" dur="500"/>
                                        <p:tgtEl>
                                          <p:spTgt spid="49"/>
                                        </p:tgtEl>
                                      </p:cBhvr>
                                    </p:animEffect>
                                  </p:childTnLst>
                                </p:cTn>
                              </p:par>
                            </p:childTnLst>
                          </p:cTn>
                        </p:par>
                        <p:par>
                          <p:cTn id="58" fill="hold">
                            <p:stCondLst>
                              <p:cond delay="3150"/>
                            </p:stCondLst>
                            <p:childTnLst>
                              <p:par>
                                <p:cTn id="59" presetID="2" presetClass="entr" presetSubtype="8" fill="hold" grpId="0" nodeType="afterEffect">
                                  <p:stCondLst>
                                    <p:cond delay="0"/>
                                  </p:stCondLst>
                                  <p:childTnLst>
                                    <p:set>
                                      <p:cBhvr>
                                        <p:cTn id="60" dur="1" fill="hold">
                                          <p:stCondLst>
                                            <p:cond delay="0"/>
                                          </p:stCondLst>
                                        </p:cTn>
                                        <p:tgtEl>
                                          <p:spTgt spid="67"/>
                                        </p:tgtEl>
                                        <p:attrNameLst>
                                          <p:attrName>style.visibility</p:attrName>
                                        </p:attrNameLst>
                                      </p:cBhvr>
                                      <p:to>
                                        <p:strVal val="visible"/>
                                      </p:to>
                                    </p:set>
                                    <p:anim calcmode="lin" valueType="num">
                                      <p:cBhvr additive="base">
                                        <p:cTn id="61" dur="500" fill="hold"/>
                                        <p:tgtEl>
                                          <p:spTgt spid="67"/>
                                        </p:tgtEl>
                                        <p:attrNameLst>
                                          <p:attrName>ppt_x</p:attrName>
                                        </p:attrNameLst>
                                      </p:cBhvr>
                                      <p:tavLst>
                                        <p:tav tm="0">
                                          <p:val>
                                            <p:strVal val="0-#ppt_w/2"/>
                                          </p:val>
                                        </p:tav>
                                        <p:tav tm="100000">
                                          <p:val>
                                            <p:strVal val="#ppt_x"/>
                                          </p:val>
                                        </p:tav>
                                      </p:tavLst>
                                    </p:anim>
                                    <p:anim calcmode="lin" valueType="num">
                                      <p:cBhvr additive="base">
                                        <p:cTn id="62" dur="500" fill="hold"/>
                                        <p:tgtEl>
                                          <p:spTgt spid="67"/>
                                        </p:tgtEl>
                                        <p:attrNameLst>
                                          <p:attrName>ppt_y</p:attrName>
                                        </p:attrNameLst>
                                      </p:cBhvr>
                                      <p:tavLst>
                                        <p:tav tm="0">
                                          <p:val>
                                            <p:strVal val="#ppt_y"/>
                                          </p:val>
                                        </p:tav>
                                        <p:tav tm="100000">
                                          <p:val>
                                            <p:strVal val="#ppt_y"/>
                                          </p:val>
                                        </p:tav>
                                      </p:tavLst>
                                    </p:anim>
                                  </p:childTnLst>
                                </p:cTn>
                              </p:par>
                            </p:childTnLst>
                          </p:cTn>
                        </p:par>
                        <p:par>
                          <p:cTn id="63" fill="hold">
                            <p:stCondLst>
                              <p:cond delay="3650"/>
                            </p:stCondLst>
                            <p:childTnLst>
                              <p:par>
                                <p:cTn id="64" presetID="26" presetClass="emph" presetSubtype="0" fill="hold" grpId="2" nodeType="afterEffect">
                                  <p:stCondLst>
                                    <p:cond delay="0"/>
                                  </p:stCondLst>
                                  <p:childTnLst>
                                    <p:animEffect transition="out" filter="fade">
                                      <p:cBhvr>
                                        <p:cTn id="65" dur="500" tmFilter="0, 0; .2, .5; .8, .5; 1, 0"/>
                                        <p:tgtEl>
                                          <p:spTgt spid="25"/>
                                        </p:tgtEl>
                                      </p:cBhvr>
                                    </p:animEffect>
                                    <p:animScale>
                                      <p:cBhvr>
                                        <p:cTn id="66" dur="250" autoRev="1" fill="hold"/>
                                        <p:tgtEl>
                                          <p:spTgt spid="25"/>
                                        </p:tgtEl>
                                      </p:cBhvr>
                                      <p:by x="105000" y="105000"/>
                                    </p:animScale>
                                  </p:childTnLst>
                                </p:cTn>
                              </p:par>
                              <p:par>
                                <p:cTn id="67" presetID="26" presetClass="emph" presetSubtype="0" fill="hold" nodeType="withEffect">
                                  <p:stCondLst>
                                    <p:cond delay="0"/>
                                  </p:stCondLst>
                                  <p:childTnLst>
                                    <p:animEffect transition="out" filter="fade">
                                      <p:cBhvr>
                                        <p:cTn id="68" dur="500" tmFilter="0, 0; .2, .5; .8, .5; 1, 0"/>
                                        <p:tgtEl>
                                          <p:spTgt spid="26"/>
                                        </p:tgtEl>
                                      </p:cBhvr>
                                    </p:animEffect>
                                    <p:animScale>
                                      <p:cBhvr>
                                        <p:cTn id="69" dur="250" autoRev="1" fill="hold"/>
                                        <p:tgtEl>
                                          <p:spTgt spid="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5" grpId="2" animBg="1"/>
      <p:bldP spid="29" grpId="0" animBg="1"/>
      <p:bldP spid="29" grpId="1" animBg="1"/>
      <p:bldP spid="36" grpId="0" animBg="1"/>
      <p:bldP spid="36" grpId="1" animBg="1"/>
      <p:bldP spid="40" grpId="0" animBg="1"/>
      <p:bldP spid="40" grpId="1" animBg="1"/>
      <p:bldP spid="48" grpId="0" animBg="1"/>
      <p:bldP spid="48" grpId="1" animBg="1"/>
      <p:bldP spid="67" grpId="0" animBg="1"/>
      <p:bldP spid="6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矩形 10"/>
          <p:cNvSpPr/>
          <p:nvPr/>
        </p:nvSpPr>
        <p:spPr>
          <a:xfrm>
            <a:off x="2519363" y="3294063"/>
            <a:ext cx="4699000" cy="101600"/>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矩形 11"/>
          <p:cNvSpPr/>
          <p:nvPr/>
        </p:nvSpPr>
        <p:spPr>
          <a:xfrm>
            <a:off x="2087563" y="1589088"/>
            <a:ext cx="4699000" cy="101600"/>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椭圆 64"/>
          <p:cNvSpPr>
            <a:spLocks noChangeArrowheads="1"/>
          </p:cNvSpPr>
          <p:nvPr/>
        </p:nvSpPr>
        <p:spPr bwMode="auto">
          <a:xfrm>
            <a:off x="952500" y="1341438"/>
            <a:ext cx="1244600" cy="1244600"/>
          </a:xfrm>
          <a:prstGeom prst="ellipse">
            <a:avLst/>
          </a:prstGeom>
          <a:solidFill>
            <a:schemeClr val="tx2"/>
          </a:solidFill>
          <a:ln w="190500" cap="sq" cmpd="sng">
            <a:solidFill>
              <a:schemeClr val="bg1">
                <a:lumMod val="75000"/>
              </a:schemeClr>
            </a:solidFill>
            <a:round/>
          </a:ln>
        </p:spPr>
        <p:txBody>
          <a:bodyPr lIns="68567" tIns="34284" rIns="68567" bIns="34284"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1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rPr>
              <a:t>添加文字</a:t>
            </a:r>
            <a:endParaRPr kumimoji="0" lang="zh-CN" altLang="zh-CN" sz="21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4" name="TextBox 13"/>
          <p:cNvSpPr txBox="1"/>
          <p:nvPr/>
        </p:nvSpPr>
        <p:spPr>
          <a:xfrm>
            <a:off x="2436813" y="1714500"/>
            <a:ext cx="4427537" cy="1270000"/>
          </a:xfrm>
          <a:prstGeom prst="rect">
            <a:avLst/>
          </a:prstGeom>
          <a:noFill/>
          <a:ln w="9525">
            <a:noFill/>
          </a:ln>
        </p:spPr>
        <p:txBody>
          <a:bodyPr lIns="68567" tIns="34284" rIns="68567" bIns="34284">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30000"/>
              </a:lnSpc>
              <a:spcBef>
                <a:spcPct val="0"/>
              </a:spcBef>
              <a:buNone/>
            </a:pPr>
            <a:r>
              <a:rPr lang="zh-CN" altLang="en-US" sz="1200" dirty="0">
                <a:solidFill>
                  <a:srgbClr val="000000"/>
                </a:solidFill>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rgbClr val="000000"/>
              </a:solidFill>
            </a:endParaRPr>
          </a:p>
          <a:p>
            <a:pPr marL="0" lvl="0" indent="0" eaLnBrk="1" hangingPunct="1">
              <a:lnSpc>
                <a:spcPct val="130000"/>
              </a:lnSpc>
              <a:spcBef>
                <a:spcPct val="0"/>
              </a:spcBef>
              <a:buNone/>
            </a:pPr>
            <a:r>
              <a:rPr lang="zh-CN" altLang="en-US" sz="1200" dirty="0">
                <a:solidFill>
                  <a:srgbClr val="000000"/>
                </a:solidFill>
              </a:rPr>
              <a:t>您的内容打在这里，或者通过复制您的文本后，在此框中选择粘贴，并选择只保留文字。或者通过复制您的文本后。</a:t>
            </a:r>
            <a:endParaRPr lang="zh-CN" altLang="en-US" sz="1200" dirty="0">
              <a:solidFill>
                <a:srgbClr val="000000"/>
              </a:solidFill>
            </a:endParaRPr>
          </a:p>
        </p:txBody>
      </p:sp>
      <p:sp>
        <p:nvSpPr>
          <p:cNvPr id="15" name="椭圆 64"/>
          <p:cNvSpPr>
            <a:spLocks noChangeArrowheads="1"/>
          </p:cNvSpPr>
          <p:nvPr/>
        </p:nvSpPr>
        <p:spPr bwMode="auto">
          <a:xfrm>
            <a:off x="7056438" y="2835275"/>
            <a:ext cx="1244600" cy="1243013"/>
          </a:xfrm>
          <a:prstGeom prst="ellipse">
            <a:avLst/>
          </a:prstGeom>
          <a:solidFill>
            <a:schemeClr val="tx2"/>
          </a:solidFill>
          <a:ln w="190500" cap="sq" cmpd="sng">
            <a:solidFill>
              <a:schemeClr val="bg1">
                <a:lumMod val="75000"/>
              </a:schemeClr>
            </a:solidFill>
            <a:round/>
          </a:ln>
        </p:spPr>
        <p:txBody>
          <a:bodyPr lIns="68567" tIns="34284" rIns="68567" bIns="34284"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1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rPr>
              <a:t>添加文字</a:t>
            </a:r>
            <a:endParaRPr kumimoji="0" lang="zh-CN" altLang="zh-CN" sz="21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6" name="TextBox 15"/>
          <p:cNvSpPr txBox="1"/>
          <p:nvPr/>
        </p:nvSpPr>
        <p:spPr>
          <a:xfrm>
            <a:off x="2436813" y="3455988"/>
            <a:ext cx="4427537" cy="1270000"/>
          </a:xfrm>
          <a:prstGeom prst="rect">
            <a:avLst/>
          </a:prstGeom>
          <a:noFill/>
          <a:ln w="9525">
            <a:noFill/>
          </a:ln>
        </p:spPr>
        <p:txBody>
          <a:bodyPr lIns="68567" tIns="34284" rIns="68567" bIns="34284">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30000"/>
              </a:lnSpc>
              <a:spcBef>
                <a:spcPct val="0"/>
              </a:spcBef>
              <a:buNone/>
            </a:pPr>
            <a:r>
              <a:rPr lang="zh-CN" altLang="en-US" sz="1200" dirty="0">
                <a:solidFill>
                  <a:srgbClr val="000000"/>
                </a:solidFill>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rgbClr val="000000"/>
              </a:solidFill>
            </a:endParaRPr>
          </a:p>
          <a:p>
            <a:pPr marL="0" lvl="0" indent="0" eaLnBrk="1" hangingPunct="1">
              <a:lnSpc>
                <a:spcPct val="130000"/>
              </a:lnSpc>
              <a:spcBef>
                <a:spcPct val="0"/>
              </a:spcBef>
              <a:buNone/>
            </a:pPr>
            <a:r>
              <a:rPr lang="zh-CN" altLang="en-US" sz="1200" dirty="0">
                <a:solidFill>
                  <a:srgbClr val="000000"/>
                </a:solidFill>
              </a:rPr>
              <a:t>您的内容打在这里，或者通过复制您的文本后，在此框中选择粘贴，并选择只保留文字。或者通过复制您的文本后。</a:t>
            </a:r>
            <a:endParaRPr lang="zh-CN" altLang="en-US" sz="1200" dirty="0">
              <a:solidFill>
                <a:srgbClr val="000000"/>
              </a:solidFill>
            </a:endParaRPr>
          </a:p>
        </p:txBody>
      </p:sp>
      <p:sp>
        <p:nvSpPr>
          <p:cNvPr id="17" name="TextBox 16"/>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13"/>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500"/>
                                        <p:tgtEl>
                                          <p:spTgt spid="12"/>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14"/>
                                        </p:tgtEl>
                                        <p:attrNameLst>
                                          <p:attrName>style.visibility</p:attrName>
                                        </p:attrNameLst>
                                      </p:cBhvr>
                                      <p:to>
                                        <p:strVal val="visible"/>
                                      </p:to>
                                    </p:set>
                                    <p:animEffect transition="in" filter="wipe(left)">
                                      <p:cBhvr>
                                        <p:cTn id="18" dur="100"/>
                                        <p:tgtEl>
                                          <p:spTgt spid="14"/>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14"/>
                                        </p:tgtEl>
                                      </p:cBhvr>
                                      <p:to x="80000" y="100000"/>
                                    </p:animScale>
                                    <p:anim by="(#ppt_w*0.10)" calcmode="lin" valueType="num">
                                      <p:cBhvr>
                                        <p:cTn id="21" dur="50" autoRev="1" fill="hold">
                                          <p:stCondLst>
                                            <p:cond delay="0"/>
                                          </p:stCondLst>
                                        </p:cTn>
                                        <p:tgtEl>
                                          <p:spTgt spid="14"/>
                                        </p:tgtEl>
                                        <p:attrNameLst>
                                          <p:attrName>ppt_x</p:attrName>
                                        </p:attrNameLst>
                                      </p:cBhvr>
                                    </p:anim>
                                    <p:anim by="(-#ppt_w*0.10)" calcmode="lin" valueType="num">
                                      <p:cBhvr>
                                        <p:cTn id="22" dur="50" autoRev="1" fill="hold">
                                          <p:stCondLst>
                                            <p:cond delay="0"/>
                                          </p:stCondLst>
                                        </p:cTn>
                                        <p:tgtEl>
                                          <p:spTgt spid="14"/>
                                        </p:tgtEl>
                                        <p:attrNameLst>
                                          <p:attrName>ppt_y</p:attrName>
                                        </p:attrNameLst>
                                      </p:cBhvr>
                                    </p:anim>
                                    <p:animRot by="-480000">
                                      <p:cBhvr>
                                        <p:cTn id="23" dur="50" autoRev="1" fill="hold">
                                          <p:stCondLst>
                                            <p:cond delay="0"/>
                                          </p:stCondLst>
                                        </p:cTn>
                                        <p:tgtEl>
                                          <p:spTgt spid="14"/>
                                        </p:tgtEl>
                                        <p:attrNameLst>
                                          <p:attrName>r</p:attrName>
                                        </p:attrNameLst>
                                      </p:cBhvr>
                                    </p:animRot>
                                  </p:childTnLst>
                                </p:cTn>
                              </p:par>
                            </p:childTnLst>
                          </p:cTn>
                        </p:par>
                        <p:par>
                          <p:cTn id="24" fill="hold">
                            <p:stCondLst>
                              <p:cond delay="4940"/>
                            </p:stCondLst>
                            <p:childTnLst>
                              <p:par>
                                <p:cTn id="25" presetID="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8" presetClass="emph" presetSubtype="0" fill="hold" grpId="1" nodeType="withEffect">
                                  <p:stCondLst>
                                    <p:cond delay="0"/>
                                  </p:stCondLst>
                                  <p:childTnLst>
                                    <p:animRot by="-21600000">
                                      <p:cBhvr>
                                        <p:cTn id="30" dur="500" fill="hold"/>
                                        <p:tgtEl>
                                          <p:spTgt spid="15"/>
                                        </p:tgtEl>
                                        <p:attrNameLst>
                                          <p:attrName>r</p:attrName>
                                        </p:attrNameLst>
                                      </p:cBhvr>
                                    </p:animRot>
                                  </p:childTnLst>
                                </p:cTn>
                              </p:par>
                            </p:childTnLst>
                          </p:cTn>
                        </p:par>
                        <p:par>
                          <p:cTn id="31" fill="hold">
                            <p:stCondLst>
                              <p:cond delay="5440"/>
                            </p:stCondLst>
                            <p:childTnLst>
                              <p:par>
                                <p:cTn id="32" presetID="22" presetClass="entr" presetSubtype="2"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childTnLst>
                          </p:cTn>
                        </p:par>
                        <p:par>
                          <p:cTn id="35" fill="hold">
                            <p:stCondLst>
                              <p:cond delay="594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6"/>
                                        </p:tgtEl>
                                        <p:attrNameLst>
                                          <p:attrName>style.visibility</p:attrName>
                                        </p:attrNameLst>
                                      </p:cBhvr>
                                      <p:to>
                                        <p:strVal val="visible"/>
                                      </p:to>
                                    </p:set>
                                    <p:animEffect transition="in" filter="wipe(left)">
                                      <p:cBhvr>
                                        <p:cTn id="38" dur="100"/>
                                        <p:tgtEl>
                                          <p:spTgt spid="16"/>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6"/>
                                        </p:tgtEl>
                                      </p:cBhvr>
                                      <p:to x="80000" y="100000"/>
                                    </p:animScale>
                                    <p:anim by="(#ppt_w*0.10)" calcmode="lin" valueType="num">
                                      <p:cBhvr>
                                        <p:cTn id="41" dur="50" autoRev="1" fill="hold">
                                          <p:stCondLst>
                                            <p:cond delay="0"/>
                                          </p:stCondLst>
                                        </p:cTn>
                                        <p:tgtEl>
                                          <p:spTgt spid="16"/>
                                        </p:tgtEl>
                                        <p:attrNameLst>
                                          <p:attrName>ppt_x</p:attrName>
                                        </p:attrNameLst>
                                      </p:cBhvr>
                                    </p:anim>
                                    <p:anim by="(-#ppt_w*0.10)" calcmode="lin" valueType="num">
                                      <p:cBhvr>
                                        <p:cTn id="42" dur="50" autoRev="1" fill="hold">
                                          <p:stCondLst>
                                            <p:cond delay="0"/>
                                          </p:stCondLst>
                                        </p:cTn>
                                        <p:tgtEl>
                                          <p:spTgt spid="16"/>
                                        </p:tgtEl>
                                        <p:attrNameLst>
                                          <p:attrName>ppt_y</p:attrName>
                                        </p:attrNameLst>
                                      </p:cBhvr>
                                    </p:anim>
                                    <p:animRot by="-480000">
                                      <p:cBhvr>
                                        <p:cTn id="43"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3" grpId="1" animBg="1"/>
      <p:bldP spid="14" grpId="0"/>
      <p:bldP spid="14" grpId="1"/>
      <p:bldP spid="15" grpId="0" animBg="1"/>
      <p:bldP spid="15" grpId="1" animBg="1"/>
      <p:bldP spid="16" grpId="0"/>
      <p:bldP spid="16"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 name="Text Box 30"/>
          <p:cNvSpPr/>
          <p:nvPr/>
        </p:nvSpPr>
        <p:spPr>
          <a:xfrm>
            <a:off x="2919413" y="2892425"/>
            <a:ext cx="2514600" cy="346075"/>
          </a:xfrm>
          <a:prstGeom prst="rect">
            <a:avLst/>
          </a:prstGeom>
          <a:noFill/>
          <a:ln w="9525">
            <a:noFill/>
          </a:ln>
        </p:spPr>
        <p:txBody>
          <a:bodyPr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latinLnBrk="1" hangingPunct="1">
              <a:spcBef>
                <a:spcPct val="0"/>
              </a:spcBef>
              <a:buClr>
                <a:srgbClr val="FF0000"/>
              </a:buClr>
              <a:buSzPct val="70000"/>
              <a:buNone/>
            </a:pPr>
            <a:r>
              <a:rPr lang="en-US" altLang="zh-CN" sz="1800" b="1" dirty="0">
                <a:solidFill>
                  <a:srgbClr val="000000"/>
                </a:solidFill>
                <a:sym typeface="微软雅黑" panose="020B0503020204020204" pitchFamily="34" charset="-122"/>
              </a:rPr>
              <a:t>10 </a:t>
            </a:r>
            <a:r>
              <a:rPr lang="zh-CN" altLang="en-US" sz="1200" dirty="0">
                <a:solidFill>
                  <a:srgbClr val="000000"/>
                </a:solidFill>
                <a:sym typeface="微软雅黑" panose="020B0503020204020204" pitchFamily="34" charset="-122"/>
              </a:rPr>
              <a:t>条成绩，点击添加文本</a:t>
            </a:r>
            <a:endParaRPr lang="zh-CN" altLang="en-US" sz="1800" dirty="0"/>
          </a:p>
        </p:txBody>
      </p:sp>
      <p:sp>
        <p:nvSpPr>
          <p:cNvPr id="33" name="Freeform 7"/>
          <p:cNvSpPr/>
          <p:nvPr/>
        </p:nvSpPr>
        <p:spPr>
          <a:xfrm>
            <a:off x="703263" y="1016000"/>
            <a:ext cx="4862512" cy="3389313"/>
          </a:xfrm>
          <a:custGeom>
            <a:avLst/>
            <a:gdLst/>
            <a:ahLst/>
            <a:cxnLst>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1359600657"/>
              </a:cxn>
              <a:cxn ang="0">
                <a:pos x="2147483646" y="984537226"/>
              </a:cxn>
              <a:cxn ang="0">
                <a:pos x="2147483646" y="468827577"/>
              </a:cxn>
              <a:cxn ang="0">
                <a:pos x="2147483646" y="0"/>
              </a:cxn>
              <a:cxn ang="0">
                <a:pos x="2147483646" y="150024687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0" y="2147483646"/>
              </a:cxn>
            </a:cxnLst>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chemeClr val="tx2">
              <a:alpha val="100000"/>
            </a:schemeClr>
          </a:solidFill>
          <a:ln w="9525">
            <a:noFill/>
          </a:ln>
        </p:spPr>
        <p:txBody>
          <a:bodyPr/>
          <a:p>
            <a:endParaRPr lang="zh-CN" altLang="en-US"/>
          </a:p>
        </p:txBody>
      </p:sp>
      <p:sp>
        <p:nvSpPr>
          <p:cNvPr id="35" name="矩形 8"/>
          <p:cNvSpPr>
            <a:spLocks noChangeArrowheads="1"/>
          </p:cNvSpPr>
          <p:nvPr/>
        </p:nvSpPr>
        <p:spPr bwMode="auto">
          <a:xfrm>
            <a:off x="666750" y="3748088"/>
            <a:ext cx="939800" cy="346075"/>
          </a:xfrm>
          <a:prstGeom prst="rect">
            <a:avLst/>
          </a:prstGeom>
          <a:noFill/>
          <a:ln>
            <a:noFill/>
          </a:ln>
        </p:spPr>
        <p:txBody>
          <a:bodyPr wrap="none" lIns="68543" tIns="34272" rIns="68543" bIns="34272">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2013</a:t>
            </a:r>
            <a:r>
              <a:rPr kumimoji="0" lang="zh-CN" altLang="en-US" sz="1800" b="1"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年</a:t>
            </a:r>
            <a:endParaRPr kumimoji="0" lang="zh-CN" altLang="en-US" sz="1800" b="1" i="0" u="none" strike="noStrike" kern="1200" cap="none" spc="0" normalizeH="0" baseline="0" noProof="0" dirty="0">
              <a:ln>
                <a:noFill/>
              </a:ln>
              <a:solidFill>
                <a:schemeClr val="tx1">
                  <a:lumMod val="85000"/>
                  <a:lumOff val="15000"/>
                </a:schemeClr>
              </a:solidFill>
              <a:effectLst/>
              <a:uLnTx/>
              <a:uFillTx/>
              <a:latin typeface="+mn-lt"/>
              <a:ea typeface="微软雅黑" panose="020B0503020204020204" pitchFamily="34" charset="-122"/>
              <a:cs typeface="+mn-cs"/>
            </a:endParaRPr>
          </a:p>
        </p:txBody>
      </p:sp>
      <p:sp>
        <p:nvSpPr>
          <p:cNvPr id="55" name="矩形 9"/>
          <p:cNvSpPr>
            <a:spLocks noChangeArrowheads="1"/>
          </p:cNvSpPr>
          <p:nvPr/>
        </p:nvSpPr>
        <p:spPr bwMode="auto">
          <a:xfrm>
            <a:off x="1514475" y="2960688"/>
            <a:ext cx="939800" cy="346075"/>
          </a:xfrm>
          <a:prstGeom prst="rect">
            <a:avLst/>
          </a:prstGeom>
          <a:noFill/>
          <a:ln>
            <a:noFill/>
          </a:ln>
        </p:spPr>
        <p:txBody>
          <a:bodyPr wrap="none" lIns="68543" tIns="34272" rIns="68543" bIns="34272">
            <a:spAutoFit/>
          </a:bodyPr>
          <a:lstStyle/>
          <a:p>
            <a:pPr marL="0" marR="0" lvl="0" indent="0" algn="ctr" defTabSz="914400" rtl="0" eaLnBrk="1" fontAlgn="auto" latinLnBrk="1" hangingPunct="1">
              <a:lnSpc>
                <a:spcPct val="100000"/>
              </a:lnSpc>
              <a:spcBef>
                <a:spcPts val="0"/>
              </a:spcBef>
              <a:spcAft>
                <a:spcPts val="0"/>
              </a:spcAft>
              <a:buClr>
                <a:srgbClr val="FF0000"/>
              </a:buClr>
              <a:buSzPct val="70000"/>
              <a:buFontTx/>
              <a:buNone/>
              <a:defRPr/>
            </a:pPr>
            <a:r>
              <a:rPr kumimoji="0" lang="en-US" altLang="zh-CN" sz="1800" b="1"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2014</a:t>
            </a:r>
            <a:r>
              <a:rPr kumimoji="0" lang="zh-CN" altLang="en-US" sz="1800" b="1"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年</a:t>
            </a:r>
            <a:endParaRPr kumimoji="0" lang="zh-CN" altLang="en-US" sz="1800" b="1"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56" name="矩形 10"/>
          <p:cNvSpPr>
            <a:spLocks noChangeArrowheads="1"/>
          </p:cNvSpPr>
          <p:nvPr/>
        </p:nvSpPr>
        <p:spPr bwMode="auto">
          <a:xfrm>
            <a:off x="2468563" y="2151063"/>
            <a:ext cx="939800" cy="346075"/>
          </a:xfrm>
          <a:prstGeom prst="rect">
            <a:avLst/>
          </a:prstGeom>
          <a:noFill/>
          <a:ln>
            <a:noFill/>
          </a:ln>
        </p:spPr>
        <p:txBody>
          <a:bodyPr wrap="none" lIns="68543" tIns="34272" rIns="68543" bIns="34272">
            <a:spAutoFit/>
          </a:bodyPr>
          <a:lstStyle/>
          <a:p>
            <a:pPr marL="0" marR="0" lvl="0" indent="0" algn="ctr" defTabSz="914400" rtl="0" eaLnBrk="1" fontAlgn="auto" latinLnBrk="1" hangingPunct="1">
              <a:lnSpc>
                <a:spcPct val="100000"/>
              </a:lnSpc>
              <a:spcBef>
                <a:spcPts val="0"/>
              </a:spcBef>
              <a:spcAft>
                <a:spcPts val="0"/>
              </a:spcAft>
              <a:buClr>
                <a:srgbClr val="FF0000"/>
              </a:buClr>
              <a:buSzPct val="70000"/>
              <a:buFontTx/>
              <a:buNone/>
              <a:defRPr/>
            </a:pPr>
            <a:r>
              <a:rPr kumimoji="0" lang="en-US" altLang="zh-CN" sz="1800" b="1"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2015</a:t>
            </a:r>
            <a:r>
              <a:rPr kumimoji="0" lang="zh-CN" altLang="en-US" sz="1800" b="1"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年</a:t>
            </a:r>
            <a:endParaRPr kumimoji="0" lang="zh-CN" altLang="en-US" sz="1800" b="1" i="0" u="none" strike="noStrike" kern="1200" cap="none" spc="0" normalizeH="0" baseline="0" noProof="0" dirty="0">
              <a:ln>
                <a:noFill/>
              </a:ln>
              <a:solidFill>
                <a:schemeClr val="tx1">
                  <a:lumMod val="85000"/>
                  <a:lumOff val="15000"/>
                </a:schemeClr>
              </a:solidFill>
              <a:effectLst/>
              <a:uLnTx/>
              <a:uFillTx/>
              <a:latin typeface="+mn-lt"/>
              <a:ea typeface="+mn-ea"/>
              <a:cs typeface="+mn-cs"/>
            </a:endParaRPr>
          </a:p>
        </p:txBody>
      </p:sp>
      <p:sp>
        <p:nvSpPr>
          <p:cNvPr id="57" name="矩形 11"/>
          <p:cNvSpPr>
            <a:spLocks noChangeArrowheads="1"/>
          </p:cNvSpPr>
          <p:nvPr/>
        </p:nvSpPr>
        <p:spPr bwMode="auto">
          <a:xfrm>
            <a:off x="3440113" y="1319213"/>
            <a:ext cx="939800" cy="346075"/>
          </a:xfrm>
          <a:prstGeom prst="rect">
            <a:avLst/>
          </a:prstGeom>
          <a:noFill/>
          <a:ln>
            <a:noFill/>
          </a:ln>
        </p:spPr>
        <p:txBody>
          <a:bodyPr wrap="none" lIns="68543" tIns="34272" rIns="68543" bIns="34272">
            <a:spAutoFit/>
          </a:bodyPr>
          <a:lstStyle/>
          <a:p>
            <a:pPr marL="0" marR="0" lvl="0" indent="0" algn="ctr" defTabSz="914400" rtl="0" eaLnBrk="1" fontAlgn="auto" latinLnBrk="1" hangingPunct="1">
              <a:lnSpc>
                <a:spcPct val="100000"/>
              </a:lnSpc>
              <a:spcBef>
                <a:spcPts val="0"/>
              </a:spcBef>
              <a:spcAft>
                <a:spcPts val="0"/>
              </a:spcAft>
              <a:buClr>
                <a:srgbClr val="FF0000"/>
              </a:buClr>
              <a:buSzPct val="70000"/>
              <a:buFont typeface="Wingdings" panose="05000000000000000000" pitchFamily="2" charset="2"/>
              <a:buNone/>
              <a:defRPr/>
            </a:pPr>
            <a:r>
              <a:rPr kumimoji="0" lang="en-US" altLang="zh-CN" sz="1800" b="1"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2016</a:t>
            </a:r>
            <a:r>
              <a:rPr kumimoji="0" lang="zh-CN" altLang="en-US" sz="1800" b="1"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年</a:t>
            </a:r>
            <a:endParaRPr kumimoji="0" lang="zh-CN" altLang="en-US" sz="1800" b="1"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58" name="Text Box 30"/>
          <p:cNvSpPr/>
          <p:nvPr/>
        </p:nvSpPr>
        <p:spPr>
          <a:xfrm>
            <a:off x="3836988" y="2082800"/>
            <a:ext cx="2084387" cy="346075"/>
          </a:xfrm>
          <a:prstGeom prst="rect">
            <a:avLst/>
          </a:prstGeom>
          <a:noFill/>
          <a:ln w="9525">
            <a:noFill/>
          </a:ln>
        </p:spPr>
        <p:txBody>
          <a:bodyPr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latinLnBrk="1" hangingPunct="1">
              <a:spcBef>
                <a:spcPct val="0"/>
              </a:spcBef>
              <a:buClr>
                <a:srgbClr val="FF0000"/>
              </a:buClr>
              <a:buSzPct val="70000"/>
              <a:buNone/>
            </a:pPr>
            <a:r>
              <a:rPr lang="en-US" altLang="zh-CN" sz="1800" b="1" dirty="0">
                <a:solidFill>
                  <a:srgbClr val="000000"/>
                </a:solidFill>
                <a:sym typeface="微软雅黑" panose="020B0503020204020204" pitchFamily="34" charset="-122"/>
              </a:rPr>
              <a:t>10 </a:t>
            </a:r>
            <a:r>
              <a:rPr lang="zh-CN" altLang="en-US" sz="1200" dirty="0">
                <a:solidFill>
                  <a:srgbClr val="000000"/>
                </a:solidFill>
                <a:sym typeface="微软雅黑" panose="020B0503020204020204" pitchFamily="34" charset="-122"/>
              </a:rPr>
              <a:t>条成绩，点击添加文本</a:t>
            </a:r>
            <a:endParaRPr lang="zh-CN" altLang="en-US" sz="1800" dirty="0"/>
          </a:p>
        </p:txBody>
      </p:sp>
      <p:sp>
        <p:nvSpPr>
          <p:cNvPr id="59" name="Text Box 30"/>
          <p:cNvSpPr/>
          <p:nvPr/>
        </p:nvSpPr>
        <p:spPr>
          <a:xfrm>
            <a:off x="2001838" y="3697288"/>
            <a:ext cx="2514600" cy="346075"/>
          </a:xfrm>
          <a:prstGeom prst="rect">
            <a:avLst/>
          </a:prstGeom>
          <a:noFill/>
          <a:ln w="9525">
            <a:noFill/>
          </a:ln>
        </p:spPr>
        <p:txBody>
          <a:bodyPr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latinLnBrk="1" hangingPunct="1">
              <a:spcBef>
                <a:spcPct val="0"/>
              </a:spcBef>
              <a:buClr>
                <a:srgbClr val="FF0000"/>
              </a:buClr>
              <a:buSzPct val="70000"/>
              <a:buNone/>
            </a:pPr>
            <a:r>
              <a:rPr lang="en-US" altLang="zh-CN" sz="1800" b="1" dirty="0">
                <a:solidFill>
                  <a:srgbClr val="000000"/>
                </a:solidFill>
                <a:sym typeface="微软雅黑" panose="020B0503020204020204" pitchFamily="34" charset="-122"/>
              </a:rPr>
              <a:t>10 </a:t>
            </a:r>
            <a:r>
              <a:rPr lang="zh-CN" altLang="en-US" sz="1200" dirty="0">
                <a:solidFill>
                  <a:srgbClr val="000000"/>
                </a:solidFill>
                <a:sym typeface="微软雅黑" panose="020B0503020204020204" pitchFamily="34" charset="-122"/>
              </a:rPr>
              <a:t>条成绩，点击添加文本</a:t>
            </a:r>
            <a:endParaRPr lang="zh-CN" altLang="en-US" sz="1800" dirty="0"/>
          </a:p>
        </p:txBody>
      </p:sp>
      <p:sp>
        <p:nvSpPr>
          <p:cNvPr id="60" name="Text Box 30"/>
          <p:cNvSpPr/>
          <p:nvPr/>
        </p:nvSpPr>
        <p:spPr>
          <a:xfrm>
            <a:off x="652463" y="4457700"/>
            <a:ext cx="2514600" cy="346075"/>
          </a:xfrm>
          <a:prstGeom prst="rect">
            <a:avLst/>
          </a:prstGeom>
          <a:noFill/>
          <a:ln w="9525">
            <a:noFill/>
          </a:ln>
        </p:spPr>
        <p:txBody>
          <a:bodyPr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latinLnBrk="1" hangingPunct="1">
              <a:spcBef>
                <a:spcPct val="0"/>
              </a:spcBef>
              <a:buClr>
                <a:srgbClr val="FF0000"/>
              </a:buClr>
              <a:buSzPct val="70000"/>
              <a:buNone/>
            </a:pPr>
            <a:r>
              <a:rPr lang="en-US" altLang="zh-CN" sz="1800" b="1" dirty="0">
                <a:solidFill>
                  <a:srgbClr val="000000"/>
                </a:solidFill>
                <a:sym typeface="微软雅黑" panose="020B0503020204020204" pitchFamily="34" charset="-122"/>
              </a:rPr>
              <a:t>10 </a:t>
            </a:r>
            <a:r>
              <a:rPr lang="zh-CN" altLang="en-US" sz="1200" dirty="0">
                <a:solidFill>
                  <a:srgbClr val="000000"/>
                </a:solidFill>
                <a:sym typeface="微软雅黑" panose="020B0503020204020204" pitchFamily="34" charset="-122"/>
              </a:rPr>
              <a:t>条成绩，点击添加文本</a:t>
            </a:r>
            <a:endParaRPr lang="zh-CN" altLang="en-US" sz="1800" dirty="0"/>
          </a:p>
        </p:txBody>
      </p:sp>
      <p:sp>
        <p:nvSpPr>
          <p:cNvPr id="61" name="矩形 60"/>
          <p:cNvSpPr/>
          <p:nvPr/>
        </p:nvSpPr>
        <p:spPr>
          <a:xfrm>
            <a:off x="6084888" y="1820863"/>
            <a:ext cx="2359025" cy="2562225"/>
          </a:xfrm>
          <a:prstGeom prst="rect">
            <a:avLst/>
          </a:prstGeom>
          <a:noFill/>
          <a:ln w="9525">
            <a:noFill/>
          </a:ln>
        </p:spPr>
        <p:txBody>
          <a:bodyPr lIns="68543" tIns="34272" rIns="68543" bIns="34272">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ct val="150000"/>
              </a:lnSpc>
              <a:spcBef>
                <a:spcPct val="0"/>
              </a:spcBef>
              <a:buNone/>
            </a:pPr>
            <a:r>
              <a:rPr lang="zh-CN" altLang="en-US" sz="1200" dirty="0">
                <a:solidFill>
                  <a:srgbClr val="262626"/>
                </a:solidFill>
              </a:rPr>
              <a:t>您的内容打在这里，或者通过复制您的文本后，在此框中选择粘贴，并选择只保留文字。</a:t>
            </a:r>
            <a:endParaRPr lang="en-US" altLang="zh-CN" sz="1200" dirty="0">
              <a:solidFill>
                <a:srgbClr val="262626"/>
              </a:solidFill>
            </a:endParaRPr>
          </a:p>
          <a:p>
            <a:pPr marL="0" lvl="0" indent="0" algn="just" eaLnBrk="1" hangingPunct="1">
              <a:lnSpc>
                <a:spcPct val="150000"/>
              </a:lnSpc>
              <a:spcBef>
                <a:spcPct val="0"/>
              </a:spcBef>
              <a:buNone/>
            </a:pPr>
            <a:r>
              <a:rPr lang="zh-CN" altLang="en-US" sz="1200" dirty="0">
                <a:solidFill>
                  <a:srgbClr val="262626"/>
                </a:solidFill>
              </a:rPr>
              <a:t>您的内容打在这里，或者通过复制您的文本后，在此框中选择粘贴，并选择只保留文字。</a:t>
            </a:r>
            <a:endParaRPr lang="en-US" altLang="zh-CN" sz="1200" dirty="0">
              <a:solidFill>
                <a:srgbClr val="262626"/>
              </a:solidFill>
            </a:endParaRPr>
          </a:p>
          <a:p>
            <a:pPr marL="0" lvl="0" indent="0" algn="just" eaLnBrk="1" hangingPunct="1">
              <a:lnSpc>
                <a:spcPct val="150000"/>
              </a:lnSpc>
              <a:spcBef>
                <a:spcPct val="0"/>
              </a:spcBef>
              <a:buNone/>
            </a:pPr>
            <a:r>
              <a:rPr lang="zh-CN" altLang="en-US" sz="1200" dirty="0">
                <a:solidFill>
                  <a:srgbClr val="262626"/>
                </a:solidFill>
              </a:rPr>
              <a:t>您的内容打在这里，或者通过复制您的文本后，在此框中选择粘贴，并选择只保留文字。</a:t>
            </a:r>
            <a:endParaRPr lang="en-US" altLang="zh-CN" sz="1200" dirty="0">
              <a:solidFill>
                <a:srgbClr val="262626"/>
              </a:solidFill>
              <a:ea typeface="华文黑体" charset="-122"/>
            </a:endParaRPr>
          </a:p>
        </p:txBody>
      </p:sp>
      <p:sp>
        <p:nvSpPr>
          <p:cNvPr id="15" name="TextBox 14"/>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p:cBhvr>
                                        <p:cTn id="7" dur="750"/>
                                        <p:tgtEl>
                                          <p:spTgt spid="33"/>
                                        </p:tgtEl>
                                      </p:cBhvr>
                                    </p:animEffect>
                                  </p:childTnLst>
                                </p:cTn>
                              </p:par>
                            </p:childTnLst>
                          </p:cTn>
                        </p:par>
                        <p:par>
                          <p:cTn id="8" fill="hold">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p:cTn id="11" dur="500" fill="hold"/>
                                        <p:tgtEl>
                                          <p:spTgt spid="58"/>
                                        </p:tgtEl>
                                        <p:attrNameLst>
                                          <p:attrName>ppt_x</p:attrName>
                                        </p:attrNameLst>
                                      </p:cBhvr>
                                      <p:tavLst>
                                        <p:tav tm="0">
                                          <p:val>
                                            <p:strVal val="1+#ppt_w/2"/>
                                          </p:val>
                                        </p:tav>
                                        <p:tav tm="100000">
                                          <p:val>
                                            <p:strVal val="#ppt_x"/>
                                          </p:val>
                                        </p:tav>
                                      </p:tavLst>
                                    </p:anim>
                                    <p:anim calcmode="lin" valueType="num">
                                      <p:cBhvr>
                                        <p:cTn id="12" dur="500" fill="hold"/>
                                        <p:tgtEl>
                                          <p:spTgt spid="5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ppt_x</p:attrName>
                                        </p:attrNameLst>
                                      </p:cBhvr>
                                      <p:tavLst>
                                        <p:tav tm="0">
                                          <p:val>
                                            <p:strVal val="1+#ppt_w/2"/>
                                          </p:val>
                                        </p:tav>
                                        <p:tav tm="100000">
                                          <p:val>
                                            <p:strVal val="#ppt_x"/>
                                          </p:val>
                                        </p:tav>
                                      </p:tavLst>
                                    </p:anim>
                                    <p:anim calcmode="lin" valueType="num">
                                      <p:cBhvr>
                                        <p:cTn id="16" dur="5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59"/>
                                        </p:tgtEl>
                                        <p:attrNameLst>
                                          <p:attrName>style.visibility</p:attrName>
                                        </p:attrNameLst>
                                      </p:cBhvr>
                                      <p:to>
                                        <p:strVal val="visible"/>
                                      </p:to>
                                    </p:set>
                                    <p:anim calcmode="lin" valueType="num">
                                      <p:cBhvr>
                                        <p:cTn id="19" dur="500" fill="hold"/>
                                        <p:tgtEl>
                                          <p:spTgt spid="59"/>
                                        </p:tgtEl>
                                        <p:attrNameLst>
                                          <p:attrName>ppt_x</p:attrName>
                                        </p:attrNameLst>
                                      </p:cBhvr>
                                      <p:tavLst>
                                        <p:tav tm="0">
                                          <p:val>
                                            <p:strVal val="1+#ppt_w/2"/>
                                          </p:val>
                                        </p:tav>
                                        <p:tav tm="100000">
                                          <p:val>
                                            <p:strVal val="#ppt_x"/>
                                          </p:val>
                                        </p:tav>
                                      </p:tavLst>
                                    </p:anim>
                                    <p:anim calcmode="lin" valueType="num">
                                      <p:cBhvr>
                                        <p:cTn id="20" dur="500" fill="hold"/>
                                        <p:tgtEl>
                                          <p:spTgt spid="5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750"/>
                                  </p:stCondLst>
                                  <p:childTnLst>
                                    <p:set>
                                      <p:cBhvr>
                                        <p:cTn id="22" dur="1" fill="hold">
                                          <p:stCondLst>
                                            <p:cond delay="0"/>
                                          </p:stCondLst>
                                        </p:cTn>
                                        <p:tgtEl>
                                          <p:spTgt spid="60"/>
                                        </p:tgtEl>
                                        <p:attrNameLst>
                                          <p:attrName>style.visibility</p:attrName>
                                        </p:attrNameLst>
                                      </p:cBhvr>
                                      <p:to>
                                        <p:strVal val="visible"/>
                                      </p:to>
                                    </p:set>
                                    <p:anim calcmode="lin" valueType="num">
                                      <p:cBhvr>
                                        <p:cTn id="23" dur="500" fill="hold"/>
                                        <p:tgtEl>
                                          <p:spTgt spid="60"/>
                                        </p:tgtEl>
                                        <p:attrNameLst>
                                          <p:attrName>ppt_x</p:attrName>
                                        </p:attrNameLst>
                                      </p:cBhvr>
                                      <p:tavLst>
                                        <p:tav tm="0">
                                          <p:val>
                                            <p:strVal val="1+#ppt_w/2"/>
                                          </p:val>
                                        </p:tav>
                                        <p:tav tm="100000">
                                          <p:val>
                                            <p:strVal val="#ppt_x"/>
                                          </p:val>
                                        </p:tav>
                                      </p:tavLst>
                                    </p:anim>
                                    <p:anim calcmode="lin" valueType="num">
                                      <p:cBhvr>
                                        <p:cTn id="24" dur="500" fill="hold"/>
                                        <p:tgtEl>
                                          <p:spTgt spid="60"/>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wipe(left)">
                                      <p:cBhvr>
                                        <p:cTn id="2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p:bldP spid="58" grpId="0" bldLvl="0"/>
      <p:bldP spid="59" grpId="0" bldLvl="0"/>
      <p:bldP spid="60" grpId="0" bldLvl="0"/>
      <p:bldP spid="6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 name="组合 11"/>
          <p:cNvGrpSpPr/>
          <p:nvPr/>
        </p:nvGrpSpPr>
        <p:grpSpPr>
          <a:xfrm>
            <a:off x="1429252" y="1542229"/>
            <a:ext cx="2027143" cy="2020491"/>
            <a:chOff x="1440917" y="1548121"/>
            <a:chExt cx="2027143" cy="2020491"/>
          </a:xfrm>
          <a:solidFill>
            <a:schemeClr val="tx2"/>
          </a:solidFill>
        </p:grpSpPr>
        <p:sp>
          <p:nvSpPr>
            <p:cNvPr id="13" name="Freeform 6"/>
            <p:cNvSpPr/>
            <p:nvPr/>
          </p:nvSpPr>
          <p:spPr bwMode="auto">
            <a:xfrm rot="2700000">
              <a:off x="1444243" y="1544795"/>
              <a:ext cx="2020491" cy="2027143"/>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4" name="TextBox 13"/>
            <p:cNvSpPr txBox="1"/>
            <p:nvPr/>
          </p:nvSpPr>
          <p:spPr>
            <a:xfrm>
              <a:off x="1889683" y="2173729"/>
              <a:ext cx="1304283" cy="311551"/>
            </a:xfrm>
            <a:prstGeom prst="rect">
              <a:avLst/>
            </a:prstGeom>
            <a:grpFill/>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添加文本</a:t>
              </a:r>
              <a:endParaRPr kumimoji="0" lang="zh-CN" altLang="en-US"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5" name="TextBox 9"/>
            <p:cNvSpPr txBox="1">
              <a:spLocks noChangeArrowheads="1"/>
            </p:cNvSpPr>
            <p:nvPr/>
          </p:nvSpPr>
          <p:spPr bwMode="auto">
            <a:xfrm>
              <a:off x="1970406" y="2491031"/>
              <a:ext cx="930063" cy="584775"/>
            </a:xfrm>
            <a:prstGeom prst="rect">
              <a:avLst/>
            </a:prstGeom>
            <a:noFill/>
            <a:ln>
              <a:noFill/>
            </a:ln>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40</a:t>
              </a:r>
              <a:r>
                <a:rPr kumimoji="0" lang="en-US" altLang="zh-CN"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a:t>
              </a:r>
              <a:endParaRPr kumimoji="0" lang="zh-CN" altLang="en-US"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grpSp>
        <p:nvGrpSpPr>
          <p:cNvPr id="16" name="组合 15"/>
          <p:cNvGrpSpPr/>
          <p:nvPr/>
        </p:nvGrpSpPr>
        <p:grpSpPr>
          <a:xfrm>
            <a:off x="3100004" y="2938934"/>
            <a:ext cx="1640480" cy="1635098"/>
            <a:chOff x="3111668" y="2944827"/>
            <a:chExt cx="1640481" cy="1635098"/>
          </a:xfrm>
          <a:solidFill>
            <a:schemeClr val="tx2"/>
          </a:solidFill>
        </p:grpSpPr>
        <p:sp>
          <p:nvSpPr>
            <p:cNvPr id="17" name="Freeform 7"/>
            <p:cNvSpPr/>
            <p:nvPr/>
          </p:nvSpPr>
          <p:spPr bwMode="auto">
            <a:xfrm rot="2700000">
              <a:off x="3114360" y="2942135"/>
              <a:ext cx="1635098" cy="1640481"/>
            </a:xfrm>
            <a:custGeom>
              <a:avLst/>
              <a:gdLst>
                <a:gd name="T0" fmla="*/ 4570 w 5609"/>
                <a:gd name="T1" fmla="*/ 4570 h 5609"/>
                <a:gd name="T2" fmla="*/ 807 w 5609"/>
                <a:gd name="T3" fmla="*/ 4570 h 5609"/>
                <a:gd name="T4" fmla="*/ 30 w 5609"/>
                <a:gd name="T5" fmla="*/ 2575 h 5609"/>
                <a:gd name="T6" fmla="*/ 30 w 5609"/>
                <a:gd name="T7" fmla="*/ 30 h 5609"/>
                <a:gd name="T8" fmla="*/ 2574 w 5609"/>
                <a:gd name="T9" fmla="*/ 30 h 5609"/>
                <a:gd name="T10" fmla="*/ 4570 w 5609"/>
                <a:gd name="T11" fmla="*/ 807 h 5609"/>
                <a:gd name="T12" fmla="*/ 4570 w 5609"/>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09" h="5609">
                  <a:moveTo>
                    <a:pt x="4570" y="4570"/>
                  </a:moveTo>
                  <a:cubicBezTo>
                    <a:pt x="3531" y="5609"/>
                    <a:pt x="1846" y="5609"/>
                    <a:pt x="807" y="4570"/>
                  </a:cubicBezTo>
                  <a:cubicBezTo>
                    <a:pt x="258" y="4022"/>
                    <a:pt x="0" y="3293"/>
                    <a:pt x="30" y="2575"/>
                  </a:cubicBezTo>
                  <a:lnTo>
                    <a:pt x="30" y="30"/>
                  </a:lnTo>
                  <a:lnTo>
                    <a:pt x="2574" y="30"/>
                  </a:lnTo>
                  <a:cubicBezTo>
                    <a:pt x="3293" y="0"/>
                    <a:pt x="4022" y="258"/>
                    <a:pt x="4570" y="807"/>
                  </a:cubicBezTo>
                  <a:cubicBezTo>
                    <a:pt x="5609" y="1846"/>
                    <a:pt x="5609" y="3531"/>
                    <a:pt x="4570" y="4570"/>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8" name="TextBox 17"/>
            <p:cNvSpPr txBox="1"/>
            <p:nvPr/>
          </p:nvSpPr>
          <p:spPr>
            <a:xfrm>
              <a:off x="3421327" y="3347926"/>
              <a:ext cx="1078663" cy="276999"/>
            </a:xfrm>
            <a:prstGeom prst="rect">
              <a:avLst/>
            </a:prstGeom>
            <a:grpFill/>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添加文本</a:t>
              </a:r>
              <a:endParaRPr kumimoji="0" lang="zh-CN" altLang="en-US" sz="18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9" name="TextBox 9"/>
            <p:cNvSpPr txBox="1">
              <a:spLocks noChangeArrowheads="1"/>
            </p:cNvSpPr>
            <p:nvPr/>
          </p:nvSpPr>
          <p:spPr bwMode="auto">
            <a:xfrm>
              <a:off x="3466877" y="3620484"/>
              <a:ext cx="930063" cy="584775"/>
            </a:xfrm>
            <a:prstGeom prst="rect">
              <a:avLst/>
            </a:prstGeom>
            <a:noFill/>
            <a:ln>
              <a:noFill/>
            </a:ln>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30</a:t>
              </a:r>
              <a:r>
                <a:rPr kumimoji="0" lang="en-US" altLang="zh-CN"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a:t>
              </a:r>
              <a:endParaRPr kumimoji="0" lang="zh-CN" altLang="en-US"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19"/>
          <p:cNvGrpSpPr/>
          <p:nvPr/>
        </p:nvGrpSpPr>
        <p:grpSpPr>
          <a:xfrm>
            <a:off x="4242700" y="1904483"/>
            <a:ext cx="1300156" cy="1295979"/>
            <a:chOff x="4254365" y="1910376"/>
            <a:chExt cx="1300156" cy="1295980"/>
          </a:xfrm>
          <a:solidFill>
            <a:schemeClr val="bg2"/>
          </a:solidFill>
        </p:grpSpPr>
        <p:sp>
          <p:nvSpPr>
            <p:cNvPr id="21" name="Freeform 5"/>
            <p:cNvSpPr/>
            <p:nvPr/>
          </p:nvSpPr>
          <p:spPr bwMode="auto">
            <a:xfrm rot="2700000" flipH="1">
              <a:off x="4256453" y="1908288"/>
              <a:ext cx="1295980" cy="1300156"/>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22" name="TextBox 21"/>
            <p:cNvSpPr txBox="1"/>
            <p:nvPr/>
          </p:nvSpPr>
          <p:spPr>
            <a:xfrm>
              <a:off x="4434737" y="2241239"/>
              <a:ext cx="901312" cy="219240"/>
            </a:xfrm>
            <a:prstGeom prst="rect">
              <a:avLst/>
            </a:prstGeom>
            <a:grpFill/>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添加文本</a:t>
              </a:r>
              <a:endPar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23" name="TextBox 9"/>
            <p:cNvSpPr txBox="1">
              <a:spLocks noChangeArrowheads="1"/>
            </p:cNvSpPr>
            <p:nvPr/>
          </p:nvSpPr>
          <p:spPr bwMode="auto">
            <a:xfrm>
              <a:off x="4478200" y="2460479"/>
              <a:ext cx="930063" cy="584775"/>
            </a:xfrm>
            <a:prstGeom prst="rect">
              <a:avLst/>
            </a:prstGeom>
            <a:noFill/>
            <a:ln>
              <a:noFill/>
            </a:ln>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20</a:t>
              </a:r>
              <a:r>
                <a:rPr kumimoji="0" lang="en-US" altLang="zh-CN"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a:t>
              </a:r>
              <a:endParaRPr kumimoji="0" lang="zh-CN" altLang="en-US" sz="2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grpSp>
        <p:nvGrpSpPr>
          <p:cNvPr id="24" name="组合 23"/>
          <p:cNvGrpSpPr/>
          <p:nvPr/>
        </p:nvGrpSpPr>
        <p:grpSpPr>
          <a:xfrm>
            <a:off x="3383594" y="1203598"/>
            <a:ext cx="1073300" cy="1069851"/>
            <a:chOff x="3395261" y="1209491"/>
            <a:chExt cx="1073298" cy="1069851"/>
          </a:xfrm>
          <a:solidFill>
            <a:schemeClr val="tx2"/>
          </a:solidFill>
        </p:grpSpPr>
        <p:sp>
          <p:nvSpPr>
            <p:cNvPr id="25" name="Freeform 5"/>
            <p:cNvSpPr/>
            <p:nvPr/>
          </p:nvSpPr>
          <p:spPr bwMode="auto">
            <a:xfrm rot="2700000">
              <a:off x="3396984" y="1207768"/>
              <a:ext cx="1069851" cy="1073298"/>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TextBox 25"/>
            <p:cNvSpPr txBox="1"/>
            <p:nvPr/>
          </p:nvSpPr>
          <p:spPr>
            <a:xfrm>
              <a:off x="3582648" y="1516900"/>
              <a:ext cx="698523" cy="184623"/>
            </a:xfrm>
            <a:prstGeom prst="rect">
              <a:avLst/>
            </a:prstGeom>
            <a:grpFill/>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添加文本</a:t>
              </a:r>
              <a:endParaRPr kumimoji="0" lang="zh-CN" altLang="en-US" sz="12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27" name="TextBox 9"/>
            <p:cNvSpPr txBox="1">
              <a:spLocks noChangeArrowheads="1"/>
            </p:cNvSpPr>
            <p:nvPr/>
          </p:nvSpPr>
          <p:spPr bwMode="auto">
            <a:xfrm>
              <a:off x="3555043" y="1654258"/>
              <a:ext cx="753732" cy="461665"/>
            </a:xfrm>
            <a:prstGeom prst="rect">
              <a:avLst/>
            </a:prstGeom>
            <a:noFill/>
            <a:ln>
              <a:noFill/>
            </a:ln>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10</a:t>
              </a:r>
              <a:r>
                <a:rPr kumimoji="0" lang="en-US" altLang="zh-CN" sz="1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a:t>
              </a:r>
              <a:endParaRPr kumimoji="0" lang="zh-CN" altLang="en-US" sz="1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sp>
        <p:nvSpPr>
          <p:cNvPr id="28" name="TextBox 27"/>
          <p:cNvSpPr txBox="1"/>
          <p:nvPr/>
        </p:nvSpPr>
        <p:spPr>
          <a:xfrm>
            <a:off x="4678363" y="1355725"/>
            <a:ext cx="3482975" cy="384175"/>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ts val="1500"/>
              </a:lnSpc>
              <a:spcBef>
                <a:spcPct val="0"/>
              </a:spcBef>
              <a:buNone/>
            </a:pPr>
            <a:r>
              <a:rPr lang="zh-CN" altLang="en-US" sz="1200" dirty="0">
                <a:solidFill>
                  <a:srgbClr val="595959"/>
                </a:solidFill>
              </a:rPr>
              <a:t>点击输入本栏的具体文字，简明扼要的说明分项内容，此为概念图解，请根据您的具体内容酌情修改</a:t>
            </a:r>
            <a:endParaRPr lang="en-US" altLang="zh-CN" sz="1200" dirty="0">
              <a:solidFill>
                <a:srgbClr val="595959"/>
              </a:solidFill>
            </a:endParaRPr>
          </a:p>
        </p:txBody>
      </p:sp>
      <p:sp>
        <p:nvSpPr>
          <p:cNvPr id="29" name="TextBox 28"/>
          <p:cNvSpPr txBox="1"/>
          <p:nvPr/>
        </p:nvSpPr>
        <p:spPr>
          <a:xfrm>
            <a:off x="5711825" y="2300288"/>
            <a:ext cx="2449513" cy="576262"/>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ts val="1500"/>
              </a:lnSpc>
              <a:spcBef>
                <a:spcPct val="0"/>
              </a:spcBef>
              <a:buNone/>
            </a:pPr>
            <a:r>
              <a:rPr lang="zh-CN" altLang="en-US" sz="1200" dirty="0">
                <a:solidFill>
                  <a:srgbClr val="595959"/>
                </a:solidFill>
              </a:rPr>
              <a:t>点击输入本栏的具体文字，简明扼要的说明分项内容，此为概念图解，请根据您的具体内容酌情修改</a:t>
            </a:r>
            <a:endParaRPr lang="en-US" altLang="zh-CN" sz="1200" dirty="0">
              <a:solidFill>
                <a:srgbClr val="595959"/>
              </a:solidFill>
            </a:endParaRPr>
          </a:p>
        </p:txBody>
      </p:sp>
      <p:sp>
        <p:nvSpPr>
          <p:cNvPr id="30" name="TextBox 29"/>
          <p:cNvSpPr txBox="1"/>
          <p:nvPr/>
        </p:nvSpPr>
        <p:spPr>
          <a:xfrm>
            <a:off x="4892675" y="3598863"/>
            <a:ext cx="2692400" cy="576262"/>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ts val="1500"/>
              </a:lnSpc>
              <a:spcBef>
                <a:spcPct val="0"/>
              </a:spcBef>
              <a:buNone/>
            </a:pPr>
            <a:r>
              <a:rPr lang="zh-CN" altLang="en-US" sz="1200" dirty="0">
                <a:solidFill>
                  <a:srgbClr val="595959"/>
                </a:solidFill>
              </a:rPr>
              <a:t>点击输入本栏的具体文字，简明扼要的说明分项内容，此为概念图解，请根据您的具体内容酌情修改</a:t>
            </a:r>
            <a:endParaRPr lang="en-US" altLang="zh-CN" sz="1200" dirty="0">
              <a:solidFill>
                <a:srgbClr val="595959"/>
              </a:solidFill>
            </a:endParaRPr>
          </a:p>
        </p:txBody>
      </p:sp>
      <p:sp>
        <p:nvSpPr>
          <p:cNvPr id="31" name="TextBox 30"/>
          <p:cNvSpPr txBox="1"/>
          <p:nvPr/>
        </p:nvSpPr>
        <p:spPr>
          <a:xfrm>
            <a:off x="684213" y="3598863"/>
            <a:ext cx="1758950" cy="769937"/>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ts val="1500"/>
              </a:lnSpc>
              <a:spcBef>
                <a:spcPct val="0"/>
              </a:spcBef>
              <a:buNone/>
            </a:pPr>
            <a:r>
              <a:rPr lang="zh-CN" altLang="en-US" sz="1200" dirty="0">
                <a:solidFill>
                  <a:srgbClr val="595959"/>
                </a:solidFill>
              </a:rPr>
              <a:t>点击输入本栏的具体文字，简明扼要的说明分项内容，此为概念图解，请根据您的具体内容酌情修改</a:t>
            </a:r>
            <a:endParaRPr lang="en-US" altLang="zh-CN" sz="1200" dirty="0">
              <a:solidFill>
                <a:srgbClr val="595959"/>
              </a:solidFill>
            </a:endParaRPr>
          </a:p>
        </p:txBody>
      </p:sp>
      <p:sp>
        <p:nvSpPr>
          <p:cNvPr id="32" name="TextBox 31"/>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20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1+#ppt_w/2"/>
                                          </p:val>
                                        </p:tav>
                                        <p:tav tm="100000">
                                          <p:val>
                                            <p:strVal val="#ppt_x"/>
                                          </p:val>
                                        </p:tav>
                                      </p:tavLst>
                                    </p:anim>
                                    <p:anim calcmode="lin" valueType="num">
                                      <p:cBhvr additive="base">
                                        <p:cTn id="12" dur="5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4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stCondLst>
                                    <p:cond delay="6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2"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500" fill="hold"/>
                                        <p:tgtEl>
                                          <p:spTgt spid="28"/>
                                        </p:tgtEl>
                                        <p:attrNameLst>
                                          <p:attrName>ppt_x</p:attrName>
                                        </p:attrNameLst>
                                      </p:cBhvr>
                                      <p:tavLst>
                                        <p:tav tm="0">
                                          <p:val>
                                            <p:strVal val="1+#ppt_w/2"/>
                                          </p:val>
                                        </p:tav>
                                        <p:tav tm="100000">
                                          <p:val>
                                            <p:strVal val="#ppt_x"/>
                                          </p:val>
                                        </p:tav>
                                      </p:tavLst>
                                    </p:anim>
                                    <p:anim calcmode="lin" valueType="num">
                                      <p:cBhvr additive="base">
                                        <p:cTn id="25" dur="500" fill="hold"/>
                                        <p:tgtEl>
                                          <p:spTgt spid="28"/>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20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1+#ppt_w/2"/>
                                          </p:val>
                                        </p:tav>
                                        <p:tav tm="100000">
                                          <p:val>
                                            <p:strVal val="#ppt_x"/>
                                          </p:val>
                                        </p:tav>
                                      </p:tavLst>
                                    </p:anim>
                                    <p:anim calcmode="lin" valueType="num">
                                      <p:cBhvr additive="base">
                                        <p:cTn id="29" dur="500" fill="hold"/>
                                        <p:tgtEl>
                                          <p:spTgt spid="29"/>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40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1+#ppt_w/2"/>
                                          </p:val>
                                        </p:tav>
                                        <p:tav tm="100000">
                                          <p:val>
                                            <p:strVal val="#ppt_x"/>
                                          </p:val>
                                        </p:tav>
                                      </p:tavLst>
                                    </p:anim>
                                    <p:anim calcmode="lin" valueType="num">
                                      <p:cBhvr additive="base">
                                        <p:cTn id="33" dur="500" fill="hold"/>
                                        <p:tgtEl>
                                          <p:spTgt spid="30"/>
                                        </p:tgtEl>
                                        <p:attrNameLst>
                                          <p:attrName>ppt_y</p:attrName>
                                        </p:attrNameLst>
                                      </p:cBhvr>
                                      <p:tavLst>
                                        <p:tav tm="0">
                                          <p:val>
                                            <p:strVal val="#ppt_y"/>
                                          </p:val>
                                        </p:tav>
                                        <p:tav tm="100000">
                                          <p:val>
                                            <p:strVal val="#ppt_y"/>
                                          </p:val>
                                        </p:tav>
                                      </p:tavLst>
                                    </p:anim>
                                  </p:childTnLst>
                                </p:cTn>
                              </p:par>
                              <p:par>
                                <p:cTn id="34" presetID="2" presetClass="entr" presetSubtype="4" fill="hold" grpId="0" nodeType="withEffect">
                                  <p:stCondLst>
                                    <p:cond delay="60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ppt_x"/>
                                          </p:val>
                                        </p:tav>
                                        <p:tav tm="100000">
                                          <p:val>
                                            <p:strVal val="#ppt_x"/>
                                          </p:val>
                                        </p:tav>
                                      </p:tavLst>
                                    </p:anim>
                                    <p:anim calcmode="lin" valueType="num">
                                      <p:cBhvr additive="base">
                                        <p:cTn id="37"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 name="图片 20"/>
          <p:cNvPicPr>
            <a:picLocks noChangeAspect="1"/>
          </p:cNvPicPr>
          <p:nvPr/>
        </p:nvPicPr>
        <p:blipFill>
          <a:blip r:embed="rId1"/>
          <a:stretch>
            <a:fillRect/>
          </a:stretch>
        </p:blipFill>
        <p:spPr>
          <a:xfrm>
            <a:off x="2268538" y="2932113"/>
            <a:ext cx="8942387" cy="7497762"/>
          </a:xfrm>
          <a:prstGeom prst="rect">
            <a:avLst/>
          </a:prstGeom>
          <a:noFill/>
          <a:ln w="9525">
            <a:noFill/>
          </a:ln>
        </p:spPr>
      </p:pic>
      <p:sp>
        <p:nvSpPr>
          <p:cNvPr id="22" name="TextBox 21"/>
          <p:cNvSpPr txBox="1"/>
          <p:nvPr/>
        </p:nvSpPr>
        <p:spPr>
          <a:xfrm>
            <a:off x="755650" y="987425"/>
            <a:ext cx="4087813" cy="746125"/>
          </a:xfrm>
          <a:prstGeom prst="rect">
            <a:avLst/>
          </a:prstGeom>
          <a:noFill/>
          <a:ln w="9525">
            <a:noFill/>
          </a:ln>
        </p:spPr>
        <p:txBody>
          <a:bodyPr wrap="none" lIns="68571" tIns="34285" rIns="68571" bIns="34285">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4400" b="1" dirty="0">
                <a:solidFill>
                  <a:schemeClr val="tx2"/>
                </a:solidFill>
              </a:rPr>
              <a:t>感谢您的观看！</a:t>
            </a:r>
            <a:endParaRPr lang="zh-CN" altLang="en-US" sz="4400" b="1" dirty="0">
              <a:solidFill>
                <a:schemeClr val="tx2"/>
              </a:solidFill>
            </a:endParaRPr>
          </a:p>
        </p:txBody>
      </p:sp>
      <p:sp>
        <p:nvSpPr>
          <p:cNvPr id="23" name="TextBox 22"/>
          <p:cNvSpPr txBox="1"/>
          <p:nvPr/>
        </p:nvSpPr>
        <p:spPr>
          <a:xfrm>
            <a:off x="717550" y="1784350"/>
            <a:ext cx="4346575" cy="338138"/>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zh-CN" altLang="en-US" sz="1600" kern="1200" cap="none" spc="0" normalizeH="0" baseline="0" noProof="0" dirty="0">
                <a:solidFill>
                  <a:schemeClr val="tx1">
                    <a:lumMod val="65000"/>
                    <a:lumOff val="35000"/>
                  </a:schemeClr>
                </a:solidFill>
                <a:latin typeface="+mn-lt"/>
                <a:ea typeface="+mn-ea"/>
                <a:cs typeface="+mn-cs"/>
              </a:rPr>
              <a:t>适合各行业工作汇报</a:t>
            </a:r>
            <a:r>
              <a:rPr kumimoji="0" lang="en-US" altLang="zh-CN" sz="1600" kern="1200" cap="none" spc="0" normalizeH="0" baseline="0" noProof="0" dirty="0">
                <a:solidFill>
                  <a:schemeClr val="tx1">
                    <a:lumMod val="65000"/>
                    <a:lumOff val="35000"/>
                  </a:schemeClr>
                </a:solidFill>
                <a:latin typeface="+mn-lt"/>
                <a:ea typeface="+mn-ea"/>
                <a:cs typeface="+mn-cs"/>
              </a:rPr>
              <a:t>/</a:t>
            </a:r>
            <a:r>
              <a:rPr kumimoji="0" lang="zh-CN" altLang="en-US" sz="1600" kern="1200" cap="none" spc="0" normalizeH="0" baseline="0" noProof="0" dirty="0">
                <a:solidFill>
                  <a:schemeClr val="tx1">
                    <a:lumMod val="65000"/>
                    <a:lumOff val="35000"/>
                  </a:schemeClr>
                </a:solidFill>
                <a:latin typeface="+mn-lt"/>
                <a:ea typeface="+mn-ea"/>
                <a:cs typeface="+mn-cs"/>
              </a:rPr>
              <a:t>项目报告</a:t>
            </a:r>
            <a:r>
              <a:rPr kumimoji="0" lang="en-US" altLang="zh-CN" sz="1600" kern="1200" cap="none" spc="0" normalizeH="0" baseline="0" noProof="0" dirty="0">
                <a:solidFill>
                  <a:schemeClr val="tx1">
                    <a:lumMod val="65000"/>
                    <a:lumOff val="35000"/>
                  </a:schemeClr>
                </a:solidFill>
                <a:latin typeface="+mn-lt"/>
                <a:ea typeface="+mn-ea"/>
                <a:cs typeface="+mn-cs"/>
              </a:rPr>
              <a:t>/</a:t>
            </a:r>
            <a:r>
              <a:rPr kumimoji="0" lang="zh-CN" altLang="en-US" sz="1600" kern="1200" cap="none" spc="0" normalizeH="0" baseline="0" noProof="0" dirty="0">
                <a:solidFill>
                  <a:schemeClr val="tx1">
                    <a:lumMod val="65000"/>
                    <a:lumOff val="35000"/>
                  </a:schemeClr>
                </a:solidFill>
                <a:latin typeface="+mn-lt"/>
                <a:ea typeface="+mn-ea"/>
                <a:cs typeface="+mn-cs"/>
              </a:rPr>
              <a:t>年终总结</a:t>
            </a:r>
            <a:r>
              <a:rPr kumimoji="0" lang="en-US" altLang="zh-CN" sz="1600" kern="1200" cap="none" spc="0" normalizeH="0" baseline="0" noProof="0" dirty="0">
                <a:solidFill>
                  <a:schemeClr val="tx1">
                    <a:lumMod val="65000"/>
                    <a:lumOff val="35000"/>
                  </a:schemeClr>
                </a:solidFill>
                <a:latin typeface="+mn-lt"/>
                <a:ea typeface="+mn-ea"/>
                <a:cs typeface="+mn-cs"/>
              </a:rPr>
              <a:t>/</a:t>
            </a:r>
            <a:r>
              <a:rPr kumimoji="0" lang="zh-CN" altLang="en-US" sz="1600" kern="1200" cap="none" spc="0" normalizeH="0" baseline="0" noProof="0" dirty="0">
                <a:solidFill>
                  <a:schemeClr val="tx1">
                    <a:lumMod val="65000"/>
                    <a:lumOff val="35000"/>
                  </a:schemeClr>
                </a:solidFill>
                <a:latin typeface="+mn-lt"/>
                <a:ea typeface="+mn-ea"/>
                <a:cs typeface="+mn-cs"/>
              </a:rPr>
              <a:t>计划</a:t>
            </a:r>
            <a:endParaRPr kumimoji="0" lang="zh-CN" altLang="en-US" sz="1600" kern="1200" cap="none" spc="0" normalizeH="0" baseline="0" noProof="0" dirty="0">
              <a:solidFill>
                <a:schemeClr val="tx1">
                  <a:lumMod val="65000"/>
                  <a:lumOff val="35000"/>
                </a:schemeClr>
              </a:solidFill>
              <a:latin typeface="+mn-lt"/>
              <a:ea typeface="+mn-ea"/>
              <a:cs typeface="+mn-cs"/>
            </a:endParaRPr>
          </a:p>
        </p:txBody>
      </p:sp>
      <p:sp>
        <p:nvSpPr>
          <p:cNvPr id="43" name="TextBox 42"/>
          <p:cNvSpPr txBox="1"/>
          <p:nvPr/>
        </p:nvSpPr>
        <p:spPr>
          <a:xfrm>
            <a:off x="7235825" y="403225"/>
            <a:ext cx="1385888" cy="584200"/>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en-US" altLang="zh-CN" sz="3200" b="1" kern="1200" cap="none" spc="0" normalizeH="0" baseline="0" noProof="0" dirty="0">
                <a:solidFill>
                  <a:schemeClr val="tx1">
                    <a:lumMod val="65000"/>
                    <a:lumOff val="35000"/>
                  </a:schemeClr>
                </a:solidFill>
                <a:latin typeface="+mn-lt"/>
                <a:ea typeface="+mn-ea"/>
                <a:cs typeface="+mn-cs"/>
              </a:rPr>
              <a:t>LOGO</a:t>
            </a:r>
            <a:endParaRPr kumimoji="0" lang="zh-CN" altLang="en-US" sz="3200" b="1" kern="1200" cap="none" spc="0" normalizeH="0" baseline="0" noProof="0" dirty="0">
              <a:solidFill>
                <a:schemeClr val="tx1">
                  <a:lumMod val="65000"/>
                  <a:lumOff val="35000"/>
                </a:schemeClr>
              </a:solidFill>
              <a:latin typeface="+mn-lt"/>
              <a:ea typeface="+mn-ea"/>
              <a:cs typeface="+mn-cs"/>
            </a:endParaRPr>
          </a:p>
        </p:txBody>
      </p:sp>
      <p:sp>
        <p:nvSpPr>
          <p:cNvPr id="44" name="TextBox 43"/>
          <p:cNvSpPr txBox="1"/>
          <p:nvPr/>
        </p:nvSpPr>
        <p:spPr>
          <a:xfrm>
            <a:off x="735013" y="2787650"/>
            <a:ext cx="1404938" cy="338138"/>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zh-CN" altLang="en-US" sz="1600" kern="1200" cap="none" spc="0" normalizeH="0" baseline="0" noProof="0" dirty="0">
                <a:solidFill>
                  <a:schemeClr val="tx1">
                    <a:lumMod val="75000"/>
                    <a:lumOff val="25000"/>
                  </a:schemeClr>
                </a:solidFill>
                <a:latin typeface="+mn-lt"/>
                <a:ea typeface="+mn-ea"/>
                <a:cs typeface="+mn-cs"/>
              </a:rPr>
              <a:t>汇报人：</a:t>
            </a:r>
            <a:r>
              <a:rPr kumimoji="0" lang="en-US" altLang="zh-CN" sz="1600" kern="1200" cap="none" spc="0" normalizeH="0" baseline="0" noProof="0" dirty="0">
                <a:solidFill>
                  <a:schemeClr val="tx1">
                    <a:lumMod val="75000"/>
                    <a:lumOff val="25000"/>
                  </a:schemeClr>
                </a:solidFill>
                <a:latin typeface="+mn-lt"/>
                <a:ea typeface="+mn-ea"/>
                <a:cs typeface="+mn-cs"/>
              </a:rPr>
              <a:t>XXX</a:t>
            </a:r>
            <a:endParaRPr kumimoji="0" lang="zh-CN" altLang="en-US" sz="1600" kern="1200" cap="none" spc="0" normalizeH="0" baseline="0" noProof="0" dirty="0">
              <a:solidFill>
                <a:schemeClr val="tx1">
                  <a:lumMod val="75000"/>
                  <a:lumOff val="25000"/>
                </a:schemeClr>
              </a:solidFill>
              <a:latin typeface="+mn-lt"/>
              <a:ea typeface="+mn-ea"/>
              <a:cs typeface="+mn-cs"/>
            </a:endParaRPr>
          </a:p>
        </p:txBody>
      </p:sp>
      <p:sp>
        <p:nvSpPr>
          <p:cNvPr id="45" name="TextBox 44"/>
          <p:cNvSpPr txBox="1"/>
          <p:nvPr/>
        </p:nvSpPr>
        <p:spPr>
          <a:xfrm>
            <a:off x="735013" y="3148013"/>
            <a:ext cx="1825625" cy="338138"/>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zh-CN" altLang="en-US" sz="1600" kern="1200" cap="none" spc="0" normalizeH="0" baseline="0" noProof="0" dirty="0">
                <a:solidFill>
                  <a:schemeClr val="tx1">
                    <a:lumMod val="75000"/>
                    <a:lumOff val="25000"/>
                  </a:schemeClr>
                </a:solidFill>
                <a:latin typeface="+mn-lt"/>
                <a:ea typeface="+mn-ea"/>
                <a:cs typeface="+mn-cs"/>
              </a:rPr>
              <a:t>部门：市场营销部</a:t>
            </a:r>
            <a:endParaRPr kumimoji="0" lang="zh-CN" altLang="en-US" sz="1600"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ppt_w</p:attrName>
                                        </p:attrNameLst>
                                      </p:cBhvr>
                                      <p:tavLst>
                                        <p:tav tm="0">
                                          <p:val>
                                            <p:fltVal val="0.000000"/>
                                          </p:val>
                                        </p:tav>
                                        <p:tav tm="100000">
                                          <p:val>
                                            <p:strVal val="#ppt_w"/>
                                          </p:val>
                                        </p:tav>
                                      </p:tavLst>
                                    </p:anim>
                                    <p:anim calcmode="lin" valueType="num">
                                      <p:cBhvr>
                                        <p:cTn id="14" dur="500" fill="hold"/>
                                        <p:tgtEl>
                                          <p:spTgt spid="43"/>
                                        </p:tgtEl>
                                        <p:attrNameLst>
                                          <p:attrName>ppt_h</p:attrName>
                                        </p:attrNameLst>
                                      </p:cBhvr>
                                      <p:tavLst>
                                        <p:tav tm="0">
                                          <p:val>
                                            <p:fltVal val="0.000000"/>
                                          </p:val>
                                        </p:tav>
                                        <p:tav tm="100000">
                                          <p:val>
                                            <p:strVal val="#ppt_h"/>
                                          </p:val>
                                        </p:tav>
                                      </p:tavLst>
                                    </p:anim>
                                    <p:animEffect transition="in" filter="fade">
                                      <p:cBhvr>
                                        <p:cTn id="15" dur="500"/>
                                        <p:tgtEl>
                                          <p:spTgt spid="43"/>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2"/>
                                        </p:tgtEl>
                                        <p:attrNameLst>
                                          <p:attrName>ppt_y</p:attrName>
                                        </p:attrNameLst>
                                      </p:cBhvr>
                                      <p:tavLst>
                                        <p:tav tm="0">
                                          <p:val>
                                            <p:strVal val="#ppt_y"/>
                                          </p:val>
                                        </p:tav>
                                        <p:tav tm="100000">
                                          <p:val>
                                            <p:strVal val="#ppt_y"/>
                                          </p:val>
                                        </p:tav>
                                      </p:tavLst>
                                    </p:anim>
                                    <p:anim calcmode="lin" valueType="num">
                                      <p:cBhvr>
                                        <p:cTn id="21"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2"/>
                                        </p:tgtEl>
                                      </p:cBhvr>
                                    </p:animEffect>
                                  </p:childTnLst>
                                </p:cTn>
                              </p:par>
                            </p:childTnLst>
                          </p:cTn>
                        </p:par>
                        <p:par>
                          <p:cTn id="24" fill="hold">
                            <p:stCondLst>
                              <p:cond delay="2299"/>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p:stCondLst>
                              <p:cond delay="2799"/>
                            </p:stCondLst>
                            <p:childTnLst>
                              <p:par>
                                <p:cTn id="29" presetID="37" presetClass="entr" presetSubtype="0"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900" decel="100000" fill="hold"/>
                                        <p:tgtEl>
                                          <p:spTgt spid="4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1000"/>
                                        <p:tgtEl>
                                          <p:spTgt spid="45"/>
                                        </p:tgtEl>
                                      </p:cBhvr>
                                    </p:animEffect>
                                    <p:anim calcmode="lin" valueType="num">
                                      <p:cBhvr>
                                        <p:cTn id="38" dur="1000" fill="hold"/>
                                        <p:tgtEl>
                                          <p:spTgt spid="45"/>
                                        </p:tgtEl>
                                        <p:attrNameLst>
                                          <p:attrName>ppt_x</p:attrName>
                                        </p:attrNameLst>
                                      </p:cBhvr>
                                      <p:tavLst>
                                        <p:tav tm="0">
                                          <p:val>
                                            <p:strVal val="#ppt_x"/>
                                          </p:val>
                                        </p:tav>
                                        <p:tav tm="100000">
                                          <p:val>
                                            <p:strVal val="#ppt_x"/>
                                          </p:val>
                                        </p:tav>
                                      </p:tavLst>
                                    </p:anim>
                                    <p:anim calcmode="lin" valueType="num">
                                      <p:cBhvr>
                                        <p:cTn id="39" dur="900" decel="100000" fill="hold"/>
                                        <p:tgtEl>
                                          <p:spTgt spid="45"/>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43" grpId="0"/>
      <p:bldP spid="44" grpId="0"/>
      <p:bldP spid="4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 name="矩形 34"/>
          <p:cNvSpPr/>
          <p:nvPr/>
        </p:nvSpPr>
        <p:spPr>
          <a:xfrm>
            <a:off x="2846388" y="1343025"/>
            <a:ext cx="5103813" cy="839788"/>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6" name="矩形 35"/>
          <p:cNvSpPr/>
          <p:nvPr/>
        </p:nvSpPr>
        <p:spPr>
          <a:xfrm>
            <a:off x="3652838" y="1182688"/>
            <a:ext cx="3516313" cy="3476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a:ln>
                  <a:noFill/>
                </a:ln>
                <a:solidFill>
                  <a:schemeClr val="lt1"/>
                </a:solidFill>
                <a:effectLst/>
                <a:uLnTx/>
                <a:uFillTx/>
                <a:latin typeface="+mn-lt"/>
                <a:ea typeface="+mn-ea"/>
                <a:cs typeface="+mn-cs"/>
              </a:rPr>
              <a:t>点击添加标题</a:t>
            </a: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7" name="六边形 36"/>
          <p:cNvSpPr/>
          <p:nvPr/>
        </p:nvSpPr>
        <p:spPr>
          <a:xfrm>
            <a:off x="903288" y="2425700"/>
            <a:ext cx="1190625" cy="1025525"/>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lt1"/>
                </a:solidFill>
                <a:effectLst/>
                <a:uLnTx/>
                <a:uFillTx/>
                <a:latin typeface="+mn-lt"/>
                <a:ea typeface="+mn-ea"/>
                <a:cs typeface="+mn-cs"/>
              </a:rPr>
              <a:t>工作概述</a:t>
            </a:r>
            <a:endParaRPr kumimoji="0" lang="zh-CN" altLang="en-US" sz="2400" b="0" i="0" u="none" strike="noStrike" kern="1200" cap="none" spc="0" normalizeH="0" baseline="0" noProof="0" dirty="0">
              <a:ln>
                <a:noFill/>
              </a:ln>
              <a:solidFill>
                <a:schemeClr val="lt1"/>
              </a:solidFill>
              <a:effectLst/>
              <a:uLnTx/>
              <a:uFillTx/>
              <a:latin typeface="+mn-lt"/>
              <a:ea typeface="+mn-ea"/>
              <a:cs typeface="+mn-cs"/>
            </a:endParaRPr>
          </a:p>
        </p:txBody>
      </p:sp>
      <p:cxnSp>
        <p:nvCxnSpPr>
          <p:cNvPr id="38" name="直接箭头连接符 37"/>
          <p:cNvCxnSpPr>
            <a:stCxn id="37" idx="1"/>
            <a:endCxn id="35" idx="1"/>
          </p:cNvCxnSpPr>
          <p:nvPr/>
        </p:nvCxnSpPr>
        <p:spPr>
          <a:xfrm flipV="1">
            <a:off x="1838325" y="1763713"/>
            <a:ext cx="1008063" cy="661988"/>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a:stCxn id="37" idx="2"/>
            <a:endCxn id="42" idx="1"/>
          </p:cNvCxnSpPr>
          <p:nvPr/>
        </p:nvCxnSpPr>
        <p:spPr>
          <a:xfrm flipV="1">
            <a:off x="2093913" y="2936875"/>
            <a:ext cx="752475" cy="1588"/>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a:stCxn id="37" idx="2"/>
            <a:endCxn id="45" idx="1"/>
          </p:cNvCxnSpPr>
          <p:nvPr/>
        </p:nvCxnSpPr>
        <p:spPr>
          <a:xfrm>
            <a:off x="1838325" y="3451225"/>
            <a:ext cx="1008063" cy="67945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3141663" y="1616075"/>
            <a:ext cx="4537075" cy="549275"/>
          </a:xfrm>
          <a:prstGeom prst="rect">
            <a:avLst/>
          </a:prstGeom>
          <a:noFill/>
        </p:spPr>
        <p:txBody>
          <a:bodyPr lIns="68584" tIns="34291" rIns="68584" bIns="34291">
            <a:spAutoFit/>
          </a:bodyPr>
          <a:lstStyle/>
          <a:p>
            <a:pPr marR="0" defTabSz="914400" eaLnBrk="1" fontAlgn="auto" hangingPunct="1">
              <a:lnSpc>
                <a:spcPct val="130000"/>
              </a:lnSpc>
              <a:spcBef>
                <a:spcPts val="0"/>
              </a:spcBef>
              <a:spcAft>
                <a:spcPts val="0"/>
              </a:spcAft>
              <a:buClrTx/>
              <a:buSzTx/>
              <a:buFontTx/>
              <a:buNone/>
              <a:defRPr/>
            </a:pPr>
            <a:r>
              <a:rPr kumimoji="0" lang="zh-CN" altLang="en-US" sz="1200"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rPr>
              <a:t>单击此处添加文本单击此处添加文本单击此处添加文本单击此处添加文本单击此处添加文本单击此处添加文本单击此处添加文本</a:t>
            </a:r>
            <a:endParaRPr kumimoji="0" lang="en-US" altLang="zh-CN" sz="1200"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sp>
        <p:nvSpPr>
          <p:cNvPr id="42" name="矩形 41"/>
          <p:cNvSpPr/>
          <p:nvPr/>
        </p:nvSpPr>
        <p:spPr>
          <a:xfrm>
            <a:off x="2846388" y="2517775"/>
            <a:ext cx="5103813" cy="838200"/>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3" name="矩形 42"/>
          <p:cNvSpPr/>
          <p:nvPr/>
        </p:nvSpPr>
        <p:spPr>
          <a:xfrm>
            <a:off x="3652838" y="2357438"/>
            <a:ext cx="3516313" cy="3476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a:ln>
                  <a:noFill/>
                </a:ln>
                <a:solidFill>
                  <a:schemeClr val="lt1"/>
                </a:solidFill>
                <a:effectLst/>
                <a:uLnTx/>
                <a:uFillTx/>
                <a:latin typeface="+mn-lt"/>
                <a:ea typeface="+mn-ea"/>
                <a:cs typeface="+mn-cs"/>
              </a:rPr>
              <a:t>点击添加标题</a:t>
            </a: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4" name="TextBox 43"/>
          <p:cNvSpPr txBox="1"/>
          <p:nvPr/>
        </p:nvSpPr>
        <p:spPr>
          <a:xfrm>
            <a:off x="3141663" y="2806700"/>
            <a:ext cx="4537075" cy="549275"/>
          </a:xfrm>
          <a:prstGeom prst="rect">
            <a:avLst/>
          </a:prstGeom>
          <a:noFill/>
        </p:spPr>
        <p:txBody>
          <a:bodyPr lIns="68584" tIns="34291" rIns="68584" bIns="34291">
            <a:spAutoFit/>
          </a:bodyPr>
          <a:lstStyle/>
          <a:p>
            <a:pPr marR="0" defTabSz="914400" eaLnBrk="1" fontAlgn="auto" hangingPunct="1">
              <a:lnSpc>
                <a:spcPct val="130000"/>
              </a:lnSpc>
              <a:spcBef>
                <a:spcPts val="0"/>
              </a:spcBef>
              <a:spcAft>
                <a:spcPts val="0"/>
              </a:spcAft>
              <a:buClrTx/>
              <a:buSzTx/>
              <a:buFontTx/>
              <a:buNone/>
              <a:defRPr/>
            </a:pPr>
            <a:r>
              <a:rPr kumimoji="0" lang="zh-CN" altLang="en-US" sz="1200"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rPr>
              <a:t>单击此处添加文本单击此处添加文本单击此处添加文本单击此处添加文本单击此处添加文本单击此处添加文本单击此处添加文本</a:t>
            </a:r>
            <a:endParaRPr kumimoji="0" lang="en-US" altLang="zh-CN" sz="1200"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sp>
        <p:nvSpPr>
          <p:cNvPr id="45" name="矩形 44"/>
          <p:cNvSpPr/>
          <p:nvPr/>
        </p:nvSpPr>
        <p:spPr>
          <a:xfrm>
            <a:off x="2846388" y="3711575"/>
            <a:ext cx="5103813" cy="838200"/>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6" name="矩形 45"/>
          <p:cNvSpPr/>
          <p:nvPr/>
        </p:nvSpPr>
        <p:spPr>
          <a:xfrm>
            <a:off x="3652838" y="3551238"/>
            <a:ext cx="3516313" cy="3476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a:ln>
                  <a:noFill/>
                </a:ln>
                <a:solidFill>
                  <a:schemeClr val="lt1"/>
                </a:solidFill>
                <a:effectLst/>
                <a:uLnTx/>
                <a:uFillTx/>
                <a:latin typeface="+mn-lt"/>
                <a:ea typeface="+mn-ea"/>
                <a:cs typeface="+mn-cs"/>
              </a:rPr>
              <a:t>点击添加标题</a:t>
            </a: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7" name="TextBox 46"/>
          <p:cNvSpPr txBox="1"/>
          <p:nvPr/>
        </p:nvSpPr>
        <p:spPr>
          <a:xfrm>
            <a:off x="3141663" y="4000500"/>
            <a:ext cx="4537075" cy="549275"/>
          </a:xfrm>
          <a:prstGeom prst="rect">
            <a:avLst/>
          </a:prstGeom>
          <a:noFill/>
        </p:spPr>
        <p:txBody>
          <a:bodyPr lIns="68584" tIns="34291" rIns="68584" bIns="34291">
            <a:spAutoFit/>
          </a:bodyPr>
          <a:lstStyle/>
          <a:p>
            <a:pPr marR="0" defTabSz="914400" eaLnBrk="1" fontAlgn="auto" hangingPunct="1">
              <a:lnSpc>
                <a:spcPct val="130000"/>
              </a:lnSpc>
              <a:spcBef>
                <a:spcPts val="0"/>
              </a:spcBef>
              <a:spcAft>
                <a:spcPts val="0"/>
              </a:spcAft>
              <a:buClrTx/>
              <a:buSzTx/>
              <a:buFontTx/>
              <a:buNone/>
              <a:defRPr/>
            </a:pPr>
            <a:r>
              <a:rPr kumimoji="0" lang="zh-CN" altLang="en-US" sz="1200"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rPr>
              <a:t>单击此处添加文本单击此处添加文本单击此处添加文本单击此处添加文本单击此处添加文本单击此处添加文本单击此处添加文本</a:t>
            </a:r>
            <a:endParaRPr kumimoji="0" lang="en-US" altLang="zh-CN" sz="1200"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sp>
        <p:nvSpPr>
          <p:cNvPr id="19" name="TextBox 18"/>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randombar(horizontal)">
                                      <p:cBhvr>
                                        <p:cTn id="7" dur="500"/>
                                        <p:tgtEl>
                                          <p:spTgt spid="3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par>
                                <p:cTn id="12" presetID="22" presetClass="entr" presetSubtype="8" fill="hold"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left)">
                                      <p:cBhvr>
                                        <p:cTn id="14" dur="500"/>
                                        <p:tgtEl>
                                          <p:spTgt spid="39"/>
                                        </p:tgtEl>
                                      </p:cBhvr>
                                    </p:animEffect>
                                  </p:childTnLst>
                                </p:cTn>
                              </p:par>
                              <p:par>
                                <p:cTn id="15" presetID="22" presetClass="entr" presetSubtype="8"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barn(outVertical)">
                                      <p:cBhvr>
                                        <p:cTn id="21" dur="500"/>
                                        <p:tgtEl>
                                          <p:spTgt spid="36"/>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41"/>
                                        </p:tgtEl>
                                        <p:attrNameLst>
                                          <p:attrName>style.visibility</p:attrName>
                                        </p:attrNameLst>
                                      </p:cBhvr>
                                      <p:to>
                                        <p:strVal val="visible"/>
                                      </p:to>
                                    </p:set>
                                    <p:animEffect transition="in" filter="wipe(left)">
                                      <p:cBhvr>
                                        <p:cTn id="30" dur="100"/>
                                        <p:tgtEl>
                                          <p:spTgt spid="41"/>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41"/>
                                        </p:tgtEl>
                                      </p:cBhvr>
                                      <p:to x="80000" y="100000"/>
                                    </p:animScale>
                                    <p:anim by="(#ppt_w*0.10)" calcmode="lin" valueType="num">
                                      <p:cBhvr>
                                        <p:cTn id="33" dur="50" autoRev="1" fill="hold">
                                          <p:stCondLst>
                                            <p:cond delay="0"/>
                                          </p:stCondLst>
                                        </p:cTn>
                                        <p:tgtEl>
                                          <p:spTgt spid="41"/>
                                        </p:tgtEl>
                                        <p:attrNameLst>
                                          <p:attrName>ppt_x</p:attrName>
                                        </p:attrNameLst>
                                      </p:cBhvr>
                                    </p:anim>
                                    <p:anim by="(-#ppt_w*0.10)" calcmode="lin" valueType="num">
                                      <p:cBhvr>
                                        <p:cTn id="34" dur="50" autoRev="1" fill="hold">
                                          <p:stCondLst>
                                            <p:cond delay="0"/>
                                          </p:stCondLst>
                                        </p:cTn>
                                        <p:tgtEl>
                                          <p:spTgt spid="41"/>
                                        </p:tgtEl>
                                        <p:attrNameLst>
                                          <p:attrName>ppt_y</p:attrName>
                                        </p:attrNameLst>
                                      </p:cBhvr>
                                    </p:anim>
                                    <p:animRot by="-480000">
                                      <p:cBhvr>
                                        <p:cTn id="35" dur="50" autoRev="1" fill="hold">
                                          <p:stCondLst>
                                            <p:cond delay="0"/>
                                          </p:stCondLst>
                                        </p:cTn>
                                        <p:tgtEl>
                                          <p:spTgt spid="41"/>
                                        </p:tgtEl>
                                        <p:attrNameLst>
                                          <p:attrName>r</p:attrName>
                                        </p:attrNameLst>
                                      </p:cBhvr>
                                    </p:animRot>
                                  </p:childTnLst>
                                </p:cTn>
                              </p:par>
                            </p:childTnLst>
                          </p:cTn>
                        </p:par>
                        <p:par>
                          <p:cTn id="36" fill="hold">
                            <p:stCondLst>
                              <p:cond delay="3750"/>
                            </p:stCondLst>
                            <p:childTnLst>
                              <p:par>
                                <p:cTn id="37" presetID="16" presetClass="entr" presetSubtype="37"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childTnLst>
                          </p:cTn>
                        </p:par>
                        <p:par>
                          <p:cTn id="40" fill="hold">
                            <p:stCondLst>
                              <p:cond delay="4250"/>
                            </p:stCondLst>
                            <p:childTnLst>
                              <p:par>
                                <p:cTn id="41" presetID="2" presetClass="entr" presetSubtype="1"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500" fill="hold"/>
                                        <p:tgtEl>
                                          <p:spTgt spid="42"/>
                                        </p:tgtEl>
                                        <p:attrNameLst>
                                          <p:attrName>ppt_x</p:attrName>
                                        </p:attrNameLst>
                                      </p:cBhvr>
                                      <p:tavLst>
                                        <p:tav tm="0">
                                          <p:val>
                                            <p:strVal val="#ppt_x"/>
                                          </p:val>
                                        </p:tav>
                                        <p:tav tm="100000">
                                          <p:val>
                                            <p:strVal val="#ppt_x"/>
                                          </p:val>
                                        </p:tav>
                                      </p:tavLst>
                                    </p:anim>
                                    <p:anim calcmode="lin" valueType="num">
                                      <p:cBhvr additive="base">
                                        <p:cTn id="44" dur="500" fill="hold"/>
                                        <p:tgtEl>
                                          <p:spTgt spid="42"/>
                                        </p:tgtEl>
                                        <p:attrNameLst>
                                          <p:attrName>ppt_y</p:attrName>
                                        </p:attrNameLst>
                                      </p:cBhvr>
                                      <p:tavLst>
                                        <p:tav tm="0">
                                          <p:val>
                                            <p:strVal val="0-#ppt_h/2"/>
                                          </p:val>
                                        </p:tav>
                                        <p:tav tm="100000">
                                          <p:val>
                                            <p:strVal val="#ppt_y"/>
                                          </p:val>
                                        </p:tav>
                                      </p:tavLst>
                                    </p:anim>
                                  </p:childTnLst>
                                </p:cTn>
                              </p:par>
                            </p:childTnLst>
                          </p:cTn>
                        </p:par>
                        <p:par>
                          <p:cTn id="45" fill="hold">
                            <p:stCondLst>
                              <p:cond delay="475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44"/>
                                        </p:tgtEl>
                                        <p:attrNameLst>
                                          <p:attrName>style.visibility</p:attrName>
                                        </p:attrNameLst>
                                      </p:cBhvr>
                                      <p:to>
                                        <p:strVal val="visible"/>
                                      </p:to>
                                    </p:set>
                                    <p:animEffect transition="in" filter="wipe(left)">
                                      <p:cBhvr>
                                        <p:cTn id="48" dur="100"/>
                                        <p:tgtEl>
                                          <p:spTgt spid="44"/>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44"/>
                                        </p:tgtEl>
                                      </p:cBhvr>
                                      <p:to x="80000" y="100000"/>
                                    </p:animScale>
                                    <p:anim by="(#ppt_w*0.10)" calcmode="lin" valueType="num">
                                      <p:cBhvr>
                                        <p:cTn id="51" dur="50" autoRev="1" fill="hold">
                                          <p:stCondLst>
                                            <p:cond delay="0"/>
                                          </p:stCondLst>
                                        </p:cTn>
                                        <p:tgtEl>
                                          <p:spTgt spid="44"/>
                                        </p:tgtEl>
                                        <p:attrNameLst>
                                          <p:attrName>ppt_x</p:attrName>
                                        </p:attrNameLst>
                                      </p:cBhvr>
                                    </p:anim>
                                    <p:anim by="(-#ppt_w*0.10)" calcmode="lin" valueType="num">
                                      <p:cBhvr>
                                        <p:cTn id="52" dur="50" autoRev="1" fill="hold">
                                          <p:stCondLst>
                                            <p:cond delay="0"/>
                                          </p:stCondLst>
                                        </p:cTn>
                                        <p:tgtEl>
                                          <p:spTgt spid="44"/>
                                        </p:tgtEl>
                                        <p:attrNameLst>
                                          <p:attrName>ppt_y</p:attrName>
                                        </p:attrNameLst>
                                      </p:cBhvr>
                                    </p:anim>
                                    <p:animRot by="-480000">
                                      <p:cBhvr>
                                        <p:cTn id="53" dur="50" autoRev="1" fill="hold">
                                          <p:stCondLst>
                                            <p:cond delay="0"/>
                                          </p:stCondLst>
                                        </p:cTn>
                                        <p:tgtEl>
                                          <p:spTgt spid="44"/>
                                        </p:tgtEl>
                                        <p:attrNameLst>
                                          <p:attrName>r</p:attrName>
                                        </p:attrNameLst>
                                      </p:cBhvr>
                                    </p:animRot>
                                  </p:childTnLst>
                                </p:cTn>
                              </p:par>
                            </p:childTnLst>
                          </p:cTn>
                        </p:par>
                        <p:par>
                          <p:cTn id="54" fill="hold">
                            <p:stCondLst>
                              <p:cond delay="6500"/>
                            </p:stCondLst>
                            <p:childTnLst>
                              <p:par>
                                <p:cTn id="55" presetID="16" presetClass="entr" presetSubtype="37"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barn(outVertical)">
                                      <p:cBhvr>
                                        <p:cTn id="57" dur="500"/>
                                        <p:tgtEl>
                                          <p:spTgt spid="46"/>
                                        </p:tgtEl>
                                      </p:cBhvr>
                                    </p:animEffect>
                                  </p:childTnLst>
                                </p:cTn>
                              </p:par>
                            </p:childTnLst>
                          </p:cTn>
                        </p:par>
                        <p:par>
                          <p:cTn id="58" fill="hold">
                            <p:stCondLst>
                              <p:cond delay="7000"/>
                            </p:stCondLst>
                            <p:childTnLst>
                              <p:par>
                                <p:cTn id="59" presetID="2" presetClass="entr" presetSubtype="1"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ppt_x"/>
                                          </p:val>
                                        </p:tav>
                                        <p:tav tm="100000">
                                          <p:val>
                                            <p:strVal val="#ppt_x"/>
                                          </p:val>
                                        </p:tav>
                                      </p:tavLst>
                                    </p:anim>
                                    <p:anim calcmode="lin" valueType="num">
                                      <p:cBhvr additive="base">
                                        <p:cTn id="62" dur="500" fill="hold"/>
                                        <p:tgtEl>
                                          <p:spTgt spid="45"/>
                                        </p:tgtEl>
                                        <p:attrNameLst>
                                          <p:attrName>ppt_y</p:attrName>
                                        </p:attrNameLst>
                                      </p:cBhvr>
                                      <p:tavLst>
                                        <p:tav tm="0">
                                          <p:val>
                                            <p:strVal val="0-#ppt_h/2"/>
                                          </p:val>
                                        </p:tav>
                                        <p:tav tm="100000">
                                          <p:val>
                                            <p:strVal val="#ppt_y"/>
                                          </p:val>
                                        </p:tav>
                                      </p:tavLst>
                                    </p:anim>
                                  </p:childTnLst>
                                </p:cTn>
                              </p:par>
                            </p:childTnLst>
                          </p:cTn>
                        </p:par>
                        <p:par>
                          <p:cTn id="63" fill="hold">
                            <p:stCondLst>
                              <p:cond delay="750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47"/>
                                        </p:tgtEl>
                                        <p:attrNameLst>
                                          <p:attrName>style.visibility</p:attrName>
                                        </p:attrNameLst>
                                      </p:cBhvr>
                                      <p:to>
                                        <p:strVal val="visible"/>
                                      </p:to>
                                    </p:set>
                                    <p:animEffect transition="in" filter="wipe(left)">
                                      <p:cBhvr>
                                        <p:cTn id="66" dur="100"/>
                                        <p:tgtEl>
                                          <p:spTgt spid="47"/>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47"/>
                                        </p:tgtEl>
                                      </p:cBhvr>
                                      <p:to x="80000" y="100000"/>
                                    </p:animScale>
                                    <p:anim by="(#ppt_w*0.10)" calcmode="lin" valueType="num">
                                      <p:cBhvr>
                                        <p:cTn id="69" dur="50" autoRev="1" fill="hold">
                                          <p:stCondLst>
                                            <p:cond delay="0"/>
                                          </p:stCondLst>
                                        </p:cTn>
                                        <p:tgtEl>
                                          <p:spTgt spid="47"/>
                                        </p:tgtEl>
                                        <p:attrNameLst>
                                          <p:attrName>ppt_x</p:attrName>
                                        </p:attrNameLst>
                                      </p:cBhvr>
                                    </p:anim>
                                    <p:anim by="(-#ppt_w*0.10)" calcmode="lin" valueType="num">
                                      <p:cBhvr>
                                        <p:cTn id="70" dur="50" autoRev="1" fill="hold">
                                          <p:stCondLst>
                                            <p:cond delay="0"/>
                                          </p:stCondLst>
                                        </p:cTn>
                                        <p:tgtEl>
                                          <p:spTgt spid="47"/>
                                        </p:tgtEl>
                                        <p:attrNameLst>
                                          <p:attrName>ppt_y</p:attrName>
                                        </p:attrNameLst>
                                      </p:cBhvr>
                                    </p:anim>
                                    <p:animRot by="-480000">
                                      <p:cBhvr>
                                        <p:cTn id="71" dur="50" autoRev="1" fill="hold">
                                          <p:stCondLst>
                                            <p:cond delay="0"/>
                                          </p:stCondLst>
                                        </p:cTn>
                                        <p:tgtEl>
                                          <p:spTgt spid="4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41" grpId="0"/>
      <p:bldP spid="41" grpId="1"/>
      <p:bldP spid="42" grpId="0" animBg="1"/>
      <p:bldP spid="43" grpId="0" animBg="1"/>
      <p:bldP spid="44" grpId="0"/>
      <p:bldP spid="44" grpId="1"/>
      <p:bldP spid="45" grpId="0" animBg="1"/>
      <p:bldP spid="46" grpId="0" animBg="1"/>
      <p:bldP spid="47" grpId="0"/>
      <p:bldP spid="47"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89" name="组合 188"/>
          <p:cNvGrpSpPr/>
          <p:nvPr/>
        </p:nvGrpSpPr>
        <p:grpSpPr>
          <a:xfrm>
            <a:off x="251520" y="2992672"/>
            <a:ext cx="8712968" cy="328532"/>
            <a:chOff x="534438" y="3368953"/>
            <a:chExt cx="10944224" cy="438144"/>
          </a:xfrm>
          <a:solidFill>
            <a:schemeClr val="bg1">
              <a:lumMod val="65000"/>
            </a:schemeClr>
          </a:solidFill>
        </p:grpSpPr>
        <p:sp>
          <p:nvSpPr>
            <p:cNvPr id="190" name="矩形 189"/>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lt1"/>
                </a:solidFill>
                <a:effectLst/>
                <a:uLnTx/>
                <a:uFillTx/>
                <a:latin typeface="+mn-lt"/>
                <a:ea typeface="+mn-ea"/>
                <a:cs typeface="+mn-cs"/>
              </a:endParaRPr>
            </a:p>
          </p:txBody>
        </p:sp>
        <p:grpSp>
          <p:nvGrpSpPr>
            <p:cNvPr id="191" name="组合 190"/>
            <p:cNvGrpSpPr/>
            <p:nvPr/>
          </p:nvGrpSpPr>
          <p:grpSpPr>
            <a:xfrm>
              <a:off x="534438" y="3368953"/>
              <a:ext cx="10944224" cy="438144"/>
              <a:chOff x="623889" y="3209929"/>
              <a:chExt cx="10944224" cy="438144"/>
            </a:xfrm>
            <a:grpFill/>
          </p:grpSpPr>
          <p:sp>
            <p:nvSpPr>
              <p:cNvPr id="192" name="矩形 191"/>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lt1"/>
                  </a:solidFill>
                  <a:effectLst/>
                  <a:uLnTx/>
                  <a:uFillTx/>
                  <a:latin typeface="+mn-lt"/>
                  <a:ea typeface="+mn-ea"/>
                  <a:cs typeface="+mn-cs"/>
                </a:endParaRPr>
              </a:p>
            </p:txBody>
          </p:sp>
          <p:sp>
            <p:nvSpPr>
              <p:cNvPr id="193" name="矩形 192"/>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lt1"/>
                  </a:solidFill>
                  <a:effectLst/>
                  <a:uLnTx/>
                  <a:uFillTx/>
                  <a:latin typeface="+mn-lt"/>
                  <a:ea typeface="+mn-ea"/>
                  <a:cs typeface="+mn-cs"/>
                </a:endParaRPr>
              </a:p>
            </p:txBody>
          </p:sp>
          <p:sp>
            <p:nvSpPr>
              <p:cNvPr id="194" name="矩形 193"/>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lt1"/>
                  </a:solidFill>
                  <a:effectLst/>
                  <a:uLnTx/>
                  <a:uFillTx/>
                  <a:latin typeface="+mn-lt"/>
                  <a:ea typeface="+mn-ea"/>
                  <a:cs typeface="+mn-cs"/>
                </a:endParaRPr>
              </a:p>
            </p:txBody>
          </p:sp>
          <p:sp>
            <p:nvSpPr>
              <p:cNvPr id="195" name="矩形 194"/>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lt1"/>
                  </a:solidFill>
                  <a:effectLst/>
                  <a:uLnTx/>
                  <a:uFillTx/>
                  <a:latin typeface="+mn-lt"/>
                  <a:ea typeface="+mn-ea"/>
                  <a:cs typeface="+mn-cs"/>
                </a:endParaRPr>
              </a:p>
            </p:txBody>
          </p:sp>
          <p:sp>
            <p:nvSpPr>
              <p:cNvPr id="196" name="矩形 195"/>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lt1"/>
                  </a:solidFill>
                  <a:effectLst/>
                  <a:uLnTx/>
                  <a:uFillTx/>
                  <a:latin typeface="+mn-lt"/>
                  <a:ea typeface="+mn-ea"/>
                  <a:cs typeface="+mn-cs"/>
                </a:endParaRPr>
              </a:p>
            </p:txBody>
          </p:sp>
          <p:sp>
            <p:nvSpPr>
              <p:cNvPr id="197" name="矩形 196"/>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lt1"/>
                  </a:solidFill>
                  <a:effectLst/>
                  <a:uLnTx/>
                  <a:uFillTx/>
                  <a:latin typeface="+mn-lt"/>
                  <a:ea typeface="+mn-ea"/>
                  <a:cs typeface="+mn-cs"/>
                </a:endParaRPr>
              </a:p>
            </p:txBody>
          </p:sp>
          <p:sp>
            <p:nvSpPr>
              <p:cNvPr id="198" name="等腰三角形 197"/>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lt1"/>
                  </a:solidFill>
                  <a:effectLst/>
                  <a:uLnTx/>
                  <a:uFillTx/>
                  <a:latin typeface="+mn-lt"/>
                  <a:ea typeface="+mn-ea"/>
                  <a:cs typeface="+mn-cs"/>
                </a:endParaRPr>
              </a:p>
            </p:txBody>
          </p:sp>
        </p:grpSp>
      </p:grpSp>
      <p:cxnSp>
        <p:nvCxnSpPr>
          <p:cNvPr id="199" name="肘形连接符 198"/>
          <p:cNvCxnSpPr>
            <a:stCxn id="201" idx="3"/>
            <a:endCxn id="204" idx="1"/>
          </p:cNvCxnSpPr>
          <p:nvPr/>
        </p:nvCxnSpPr>
        <p:spPr>
          <a:xfrm rot="5400000" flipH="1" flipV="1">
            <a:off x="840581" y="2472531"/>
            <a:ext cx="647700" cy="21748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00" name="组合 199"/>
          <p:cNvGrpSpPr/>
          <p:nvPr/>
        </p:nvGrpSpPr>
        <p:grpSpPr>
          <a:xfrm>
            <a:off x="836839" y="2904964"/>
            <a:ext cx="437094" cy="507177"/>
            <a:chOff x="1109756" y="3090803"/>
            <a:chExt cx="583096" cy="676392"/>
          </a:xfrm>
          <a:solidFill>
            <a:schemeClr val="tx2"/>
          </a:solidFill>
        </p:grpSpPr>
        <p:sp>
          <p:nvSpPr>
            <p:cNvPr id="201" name="六边形 20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1" i="0" u="none" strike="noStrike" kern="1200" cap="none" spc="0" normalizeH="0" baseline="0" noProof="0" dirty="0">
                <a:ln>
                  <a:noFill/>
                </a:ln>
                <a:solidFill>
                  <a:schemeClr val="bg1"/>
                </a:solidFill>
                <a:effectLst/>
                <a:uLnTx/>
                <a:uFillTx/>
                <a:latin typeface="+mn-ea"/>
                <a:ea typeface="+mn-ea"/>
                <a:cs typeface="+mn-cs"/>
              </a:endParaRPr>
            </a:p>
          </p:txBody>
        </p:sp>
        <p:sp>
          <p:nvSpPr>
            <p:cNvPr id="202" name="文本框 64"/>
            <p:cNvSpPr txBox="1"/>
            <p:nvPr/>
          </p:nvSpPr>
          <p:spPr>
            <a:xfrm>
              <a:off x="1115001" y="3231615"/>
              <a:ext cx="577851" cy="369417"/>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schemeClr val="bg1"/>
                  </a:solidFill>
                  <a:effectLst/>
                  <a:uLnTx/>
                  <a:uFillTx/>
                  <a:latin typeface="+mn-ea"/>
                  <a:ea typeface="+mn-ea"/>
                  <a:cs typeface="+mn-cs"/>
                </a:rPr>
                <a:t>4</a:t>
              </a:r>
              <a:r>
                <a:rPr kumimoji="0" lang="zh-CN" altLang="en-US" sz="1200" b="1" i="0" u="none" strike="noStrike" kern="1200" cap="none" spc="0" normalizeH="0" baseline="0" noProof="0" dirty="0">
                  <a:ln>
                    <a:noFill/>
                  </a:ln>
                  <a:solidFill>
                    <a:schemeClr val="bg1"/>
                  </a:solidFill>
                  <a:effectLst/>
                  <a:uLnTx/>
                  <a:uFillTx/>
                  <a:latin typeface="+mn-ea"/>
                  <a:ea typeface="+mn-ea"/>
                  <a:cs typeface="+mn-cs"/>
                </a:rPr>
                <a:t>月</a:t>
              </a:r>
              <a:endParaRPr kumimoji="0" lang="zh-CN" altLang="en-US" sz="1200" b="1" i="0" u="none" strike="noStrike" kern="1200" cap="none" spc="0" normalizeH="0" baseline="0" noProof="0" dirty="0">
                <a:ln>
                  <a:noFill/>
                </a:ln>
                <a:solidFill>
                  <a:schemeClr val="bg1"/>
                </a:solidFill>
                <a:effectLst/>
                <a:uLnTx/>
                <a:uFillTx/>
                <a:latin typeface="+mn-ea"/>
                <a:ea typeface="+mn-ea"/>
                <a:cs typeface="+mn-cs"/>
              </a:endParaRPr>
            </a:p>
          </p:txBody>
        </p:sp>
      </p:grpSp>
      <p:grpSp>
        <p:nvGrpSpPr>
          <p:cNvPr id="203" name="组合 202"/>
          <p:cNvGrpSpPr/>
          <p:nvPr/>
        </p:nvGrpSpPr>
        <p:grpSpPr>
          <a:xfrm>
            <a:off x="1273932" y="1929599"/>
            <a:ext cx="1059449" cy="864924"/>
            <a:chOff x="1853741" y="1952625"/>
            <a:chExt cx="1413335" cy="1153499"/>
          </a:xfrm>
          <a:solidFill>
            <a:schemeClr val="bg2"/>
          </a:solidFill>
        </p:grpSpPr>
        <p:sp>
          <p:nvSpPr>
            <p:cNvPr id="204" name="矩形 20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500" b="0" i="0" u="none" strike="noStrike" kern="1200" cap="none" spc="0" normalizeH="0" baseline="0" noProof="0">
                <a:ln>
                  <a:noFill/>
                </a:ln>
                <a:solidFill>
                  <a:srgbClr val="FFFFFF"/>
                </a:solidFill>
                <a:effectLst/>
                <a:uLnTx/>
                <a:uFillTx/>
                <a:latin typeface="+mn-lt"/>
                <a:ea typeface="+mn-ea"/>
                <a:cs typeface="+mn-cs"/>
              </a:endParaRPr>
            </a:p>
          </p:txBody>
        </p:sp>
        <p:sp>
          <p:nvSpPr>
            <p:cNvPr id="205" name="文本框 66"/>
            <p:cNvSpPr txBox="1"/>
            <p:nvPr/>
          </p:nvSpPr>
          <p:spPr>
            <a:xfrm>
              <a:off x="1853742" y="1997871"/>
              <a:ext cx="1413334" cy="1108253"/>
            </a:xfrm>
            <a:prstGeom prst="rect">
              <a:avLst/>
            </a:prstGeom>
            <a:grpFill/>
          </p:spPr>
          <p:txBody>
            <a:bodyPr>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在这里添加你的文字内容或者在此处插入图片</a:t>
              </a:r>
              <a:endPar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cxnSp>
        <p:nvCxnSpPr>
          <p:cNvPr id="206" name="肘形连接符 205"/>
          <p:cNvCxnSpPr>
            <a:stCxn id="208" idx="3"/>
            <a:endCxn id="211" idx="1"/>
          </p:cNvCxnSpPr>
          <p:nvPr/>
        </p:nvCxnSpPr>
        <p:spPr>
          <a:xfrm rot="5400000" flipH="1" flipV="1">
            <a:off x="2774950" y="2471738"/>
            <a:ext cx="647700" cy="2190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07" name="组合 206"/>
          <p:cNvGrpSpPr/>
          <p:nvPr/>
        </p:nvGrpSpPr>
        <p:grpSpPr>
          <a:xfrm>
            <a:off x="2771124" y="2904964"/>
            <a:ext cx="437095" cy="507177"/>
            <a:chOff x="1109756" y="3090803"/>
            <a:chExt cx="583096" cy="676392"/>
          </a:xfrm>
          <a:solidFill>
            <a:schemeClr val="tx2"/>
          </a:solidFill>
        </p:grpSpPr>
        <p:sp>
          <p:nvSpPr>
            <p:cNvPr id="208" name="六边形 207"/>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1" i="0" u="none" strike="noStrike" kern="1200" cap="none" spc="0" normalizeH="0" baseline="0" noProof="0" dirty="0">
                <a:ln>
                  <a:noFill/>
                </a:ln>
                <a:solidFill>
                  <a:schemeClr val="bg1"/>
                </a:solidFill>
                <a:effectLst/>
                <a:uLnTx/>
                <a:uFillTx/>
                <a:latin typeface="+mn-ea"/>
                <a:ea typeface="+mn-ea"/>
                <a:cs typeface="+mn-cs"/>
              </a:endParaRPr>
            </a:p>
          </p:txBody>
        </p:sp>
        <p:sp>
          <p:nvSpPr>
            <p:cNvPr id="209" name="文本框 72"/>
            <p:cNvSpPr txBox="1"/>
            <p:nvPr/>
          </p:nvSpPr>
          <p:spPr>
            <a:xfrm>
              <a:off x="1115001" y="3231615"/>
              <a:ext cx="577851" cy="369417"/>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schemeClr val="bg1"/>
                  </a:solidFill>
                  <a:effectLst/>
                  <a:uLnTx/>
                  <a:uFillTx/>
                  <a:latin typeface="+mn-ea"/>
                  <a:ea typeface="+mn-ea"/>
                  <a:cs typeface="+mn-cs"/>
                </a:rPr>
                <a:t>6</a:t>
              </a:r>
              <a:r>
                <a:rPr kumimoji="0" lang="zh-CN" altLang="en-US" sz="1200" b="1" i="0" u="none" strike="noStrike" kern="1200" cap="none" spc="0" normalizeH="0" baseline="0" noProof="0" dirty="0">
                  <a:ln>
                    <a:noFill/>
                  </a:ln>
                  <a:solidFill>
                    <a:schemeClr val="bg1"/>
                  </a:solidFill>
                  <a:effectLst/>
                  <a:uLnTx/>
                  <a:uFillTx/>
                  <a:latin typeface="+mn-ea"/>
                  <a:ea typeface="+mn-ea"/>
                  <a:cs typeface="+mn-cs"/>
                </a:rPr>
                <a:t>月</a:t>
              </a:r>
              <a:endParaRPr kumimoji="0" lang="zh-CN" altLang="en-US" sz="1200" b="1" i="0" u="none" strike="noStrike" kern="1200" cap="none" spc="0" normalizeH="0" baseline="0" noProof="0" dirty="0">
                <a:ln>
                  <a:noFill/>
                </a:ln>
                <a:solidFill>
                  <a:schemeClr val="bg1"/>
                </a:solidFill>
                <a:effectLst/>
                <a:uLnTx/>
                <a:uFillTx/>
                <a:latin typeface="+mn-ea"/>
                <a:ea typeface="+mn-ea"/>
                <a:cs typeface="+mn-cs"/>
              </a:endParaRPr>
            </a:p>
          </p:txBody>
        </p:sp>
      </p:grpSp>
      <p:grpSp>
        <p:nvGrpSpPr>
          <p:cNvPr id="210" name="组合 209"/>
          <p:cNvGrpSpPr/>
          <p:nvPr/>
        </p:nvGrpSpPr>
        <p:grpSpPr>
          <a:xfrm>
            <a:off x="3208220" y="1929599"/>
            <a:ext cx="1059449" cy="864924"/>
            <a:chOff x="1853741" y="1952625"/>
            <a:chExt cx="1413335" cy="1153499"/>
          </a:xfrm>
          <a:solidFill>
            <a:schemeClr val="bg2"/>
          </a:solidFill>
        </p:grpSpPr>
        <p:sp>
          <p:nvSpPr>
            <p:cNvPr id="211" name="矩形 21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500" b="0" i="0" u="none" strike="noStrike" kern="1200" cap="none" spc="0" normalizeH="0" baseline="0" noProof="0">
                <a:ln>
                  <a:noFill/>
                </a:ln>
                <a:solidFill>
                  <a:srgbClr val="FFFFFF"/>
                </a:solidFill>
                <a:effectLst/>
                <a:uLnTx/>
                <a:uFillTx/>
                <a:latin typeface="+mn-lt"/>
                <a:ea typeface="+mn-ea"/>
                <a:cs typeface="+mn-cs"/>
              </a:endParaRPr>
            </a:p>
          </p:txBody>
        </p:sp>
        <p:sp>
          <p:nvSpPr>
            <p:cNvPr id="212" name="文本框 75"/>
            <p:cNvSpPr txBox="1"/>
            <p:nvPr/>
          </p:nvSpPr>
          <p:spPr>
            <a:xfrm>
              <a:off x="1853742" y="1997871"/>
              <a:ext cx="1413334" cy="1108253"/>
            </a:xfrm>
            <a:prstGeom prst="rect">
              <a:avLst/>
            </a:prstGeom>
            <a:grpFill/>
          </p:spPr>
          <p:txBody>
            <a:bodyPr>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在这里添加你的文字内容或者在此处插入图片</a:t>
              </a:r>
              <a:endPar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cxnSp>
        <p:nvCxnSpPr>
          <p:cNvPr id="213" name="肘形连接符 212"/>
          <p:cNvCxnSpPr>
            <a:stCxn id="215" idx="3"/>
            <a:endCxn id="218" idx="1"/>
          </p:cNvCxnSpPr>
          <p:nvPr/>
        </p:nvCxnSpPr>
        <p:spPr>
          <a:xfrm rot="5400000" flipH="1" flipV="1">
            <a:off x="4709319" y="2472531"/>
            <a:ext cx="647700" cy="21748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14" name="组合 213"/>
          <p:cNvGrpSpPr/>
          <p:nvPr/>
        </p:nvGrpSpPr>
        <p:grpSpPr>
          <a:xfrm>
            <a:off x="4705411" y="2904964"/>
            <a:ext cx="437094" cy="507177"/>
            <a:chOff x="1109756" y="3090803"/>
            <a:chExt cx="583096" cy="676392"/>
          </a:xfrm>
          <a:solidFill>
            <a:schemeClr val="tx2"/>
          </a:solidFill>
        </p:grpSpPr>
        <p:sp>
          <p:nvSpPr>
            <p:cNvPr id="215" name="六边形 214"/>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1" i="0" u="none" strike="noStrike" kern="1200" cap="none" spc="0" normalizeH="0" baseline="0" noProof="0" dirty="0">
                <a:ln>
                  <a:noFill/>
                </a:ln>
                <a:solidFill>
                  <a:schemeClr val="bg1"/>
                </a:solidFill>
                <a:effectLst/>
                <a:uLnTx/>
                <a:uFillTx/>
                <a:latin typeface="+mn-ea"/>
                <a:ea typeface="+mn-ea"/>
                <a:cs typeface="+mn-cs"/>
              </a:endParaRPr>
            </a:p>
          </p:txBody>
        </p:sp>
        <p:sp>
          <p:nvSpPr>
            <p:cNvPr id="216" name="文本框 79"/>
            <p:cNvSpPr txBox="1"/>
            <p:nvPr/>
          </p:nvSpPr>
          <p:spPr>
            <a:xfrm>
              <a:off x="1115001" y="3231615"/>
              <a:ext cx="577851" cy="369417"/>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schemeClr val="bg1"/>
                  </a:solidFill>
                  <a:effectLst/>
                  <a:uLnTx/>
                  <a:uFillTx/>
                  <a:latin typeface="+mn-ea"/>
                  <a:ea typeface="+mn-ea"/>
                  <a:cs typeface="+mn-cs"/>
                </a:rPr>
                <a:t>8</a:t>
              </a:r>
              <a:r>
                <a:rPr kumimoji="0" lang="zh-CN" altLang="en-US" sz="1200" b="1" i="0" u="none" strike="noStrike" kern="1200" cap="none" spc="0" normalizeH="0" baseline="0" noProof="0" dirty="0">
                  <a:ln>
                    <a:noFill/>
                  </a:ln>
                  <a:solidFill>
                    <a:schemeClr val="bg1"/>
                  </a:solidFill>
                  <a:effectLst/>
                  <a:uLnTx/>
                  <a:uFillTx/>
                  <a:latin typeface="+mn-ea"/>
                  <a:ea typeface="+mn-ea"/>
                  <a:cs typeface="+mn-cs"/>
                </a:rPr>
                <a:t>月</a:t>
              </a:r>
              <a:endParaRPr kumimoji="0" lang="zh-CN" altLang="en-US" sz="1200" b="1" i="0" u="none" strike="noStrike" kern="1200" cap="none" spc="0" normalizeH="0" baseline="0" noProof="0" dirty="0">
                <a:ln>
                  <a:noFill/>
                </a:ln>
                <a:solidFill>
                  <a:schemeClr val="bg1"/>
                </a:solidFill>
                <a:effectLst/>
                <a:uLnTx/>
                <a:uFillTx/>
                <a:latin typeface="+mn-ea"/>
                <a:ea typeface="+mn-ea"/>
                <a:cs typeface="+mn-cs"/>
              </a:endParaRPr>
            </a:p>
          </p:txBody>
        </p:sp>
      </p:grpSp>
      <p:grpSp>
        <p:nvGrpSpPr>
          <p:cNvPr id="217" name="组合 216"/>
          <p:cNvGrpSpPr/>
          <p:nvPr/>
        </p:nvGrpSpPr>
        <p:grpSpPr>
          <a:xfrm>
            <a:off x="5142505" y="1929599"/>
            <a:ext cx="1059449" cy="864924"/>
            <a:chOff x="1853741" y="1952625"/>
            <a:chExt cx="1413335" cy="1153499"/>
          </a:xfrm>
          <a:solidFill>
            <a:schemeClr val="bg2"/>
          </a:solidFill>
        </p:grpSpPr>
        <p:sp>
          <p:nvSpPr>
            <p:cNvPr id="218" name="矩形 217"/>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500" b="0" i="0" u="none" strike="noStrike" kern="1200" cap="none" spc="0" normalizeH="0" baseline="0" noProof="0">
                <a:ln>
                  <a:noFill/>
                </a:ln>
                <a:solidFill>
                  <a:srgbClr val="FFFFFF"/>
                </a:solidFill>
                <a:effectLst/>
                <a:uLnTx/>
                <a:uFillTx/>
                <a:latin typeface="+mn-lt"/>
                <a:ea typeface="+mn-ea"/>
                <a:cs typeface="+mn-cs"/>
              </a:endParaRPr>
            </a:p>
          </p:txBody>
        </p:sp>
        <p:sp>
          <p:nvSpPr>
            <p:cNvPr id="219" name="文本框 82"/>
            <p:cNvSpPr txBox="1"/>
            <p:nvPr/>
          </p:nvSpPr>
          <p:spPr>
            <a:xfrm>
              <a:off x="1853742" y="1997871"/>
              <a:ext cx="1413334" cy="1108253"/>
            </a:xfrm>
            <a:prstGeom prst="rect">
              <a:avLst/>
            </a:prstGeom>
            <a:grpFill/>
          </p:spPr>
          <p:txBody>
            <a:bodyPr>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在这里添加你的文字内容或者在此处插入图片</a:t>
              </a:r>
              <a:endPar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cxnSp>
        <p:nvCxnSpPr>
          <p:cNvPr id="220" name="肘形连接符 219"/>
          <p:cNvCxnSpPr>
            <a:stCxn id="222" idx="3"/>
            <a:endCxn id="225" idx="1"/>
          </p:cNvCxnSpPr>
          <p:nvPr/>
        </p:nvCxnSpPr>
        <p:spPr>
          <a:xfrm rot="5400000" flipH="1" flipV="1">
            <a:off x="6643688" y="2471738"/>
            <a:ext cx="647700" cy="2190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21" name="组合 220"/>
          <p:cNvGrpSpPr/>
          <p:nvPr/>
        </p:nvGrpSpPr>
        <p:grpSpPr>
          <a:xfrm>
            <a:off x="6587211" y="2904964"/>
            <a:ext cx="539779" cy="507177"/>
            <a:chOff x="1039738" y="3090803"/>
            <a:chExt cx="720080" cy="676392"/>
          </a:xfrm>
          <a:solidFill>
            <a:schemeClr val="tx2"/>
          </a:solidFill>
        </p:grpSpPr>
        <p:sp>
          <p:nvSpPr>
            <p:cNvPr id="222" name="六边形 221"/>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1" i="0" u="none" strike="noStrike" kern="1200" cap="none" spc="0" normalizeH="0" baseline="0" noProof="0" dirty="0">
                <a:ln>
                  <a:noFill/>
                </a:ln>
                <a:solidFill>
                  <a:schemeClr val="bg1"/>
                </a:solidFill>
                <a:effectLst/>
                <a:uLnTx/>
                <a:uFillTx/>
                <a:latin typeface="+mn-ea"/>
                <a:ea typeface="+mn-ea"/>
                <a:cs typeface="+mn-cs"/>
              </a:endParaRPr>
            </a:p>
          </p:txBody>
        </p:sp>
        <p:sp>
          <p:nvSpPr>
            <p:cNvPr id="223" name="文本框 86"/>
            <p:cNvSpPr txBox="1"/>
            <p:nvPr/>
          </p:nvSpPr>
          <p:spPr>
            <a:xfrm>
              <a:off x="1039738" y="3231615"/>
              <a:ext cx="720080" cy="369417"/>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schemeClr val="bg1"/>
                  </a:solidFill>
                  <a:effectLst/>
                  <a:uLnTx/>
                  <a:uFillTx/>
                  <a:latin typeface="+mn-ea"/>
                  <a:ea typeface="+mn-ea"/>
                  <a:cs typeface="+mn-cs"/>
                </a:rPr>
                <a:t>10</a:t>
              </a:r>
              <a:r>
                <a:rPr kumimoji="0" lang="zh-CN" altLang="en-US" sz="1200" b="1" i="0" u="none" strike="noStrike" kern="1200" cap="none" spc="0" normalizeH="0" baseline="0" noProof="0" dirty="0">
                  <a:ln>
                    <a:noFill/>
                  </a:ln>
                  <a:solidFill>
                    <a:schemeClr val="bg1"/>
                  </a:solidFill>
                  <a:effectLst/>
                  <a:uLnTx/>
                  <a:uFillTx/>
                  <a:latin typeface="+mn-ea"/>
                  <a:ea typeface="+mn-ea"/>
                  <a:cs typeface="+mn-cs"/>
                </a:rPr>
                <a:t>月</a:t>
              </a:r>
              <a:endParaRPr kumimoji="0" lang="zh-CN" altLang="en-US" sz="1200" b="1" i="0" u="none" strike="noStrike" kern="1200" cap="none" spc="0" normalizeH="0" baseline="0" noProof="0" dirty="0">
                <a:ln>
                  <a:noFill/>
                </a:ln>
                <a:solidFill>
                  <a:schemeClr val="bg1"/>
                </a:solidFill>
                <a:effectLst/>
                <a:uLnTx/>
                <a:uFillTx/>
                <a:latin typeface="+mn-ea"/>
                <a:ea typeface="+mn-ea"/>
                <a:cs typeface="+mn-cs"/>
              </a:endParaRPr>
            </a:p>
          </p:txBody>
        </p:sp>
      </p:grpSp>
      <p:grpSp>
        <p:nvGrpSpPr>
          <p:cNvPr id="224" name="组合 223"/>
          <p:cNvGrpSpPr/>
          <p:nvPr/>
        </p:nvGrpSpPr>
        <p:grpSpPr>
          <a:xfrm>
            <a:off x="7076793" y="1929599"/>
            <a:ext cx="1059449" cy="864924"/>
            <a:chOff x="1853741" y="1952625"/>
            <a:chExt cx="1413335" cy="1153499"/>
          </a:xfrm>
          <a:solidFill>
            <a:schemeClr val="bg2"/>
          </a:solidFill>
        </p:grpSpPr>
        <p:sp>
          <p:nvSpPr>
            <p:cNvPr id="225" name="矩形 224"/>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500" b="0" i="0" u="none" strike="noStrike" kern="1200" cap="none" spc="0" normalizeH="0" baseline="0" noProof="0">
                <a:ln>
                  <a:noFill/>
                </a:ln>
                <a:solidFill>
                  <a:srgbClr val="FFFFFF"/>
                </a:solidFill>
                <a:effectLst/>
                <a:uLnTx/>
                <a:uFillTx/>
                <a:latin typeface="+mn-lt"/>
                <a:ea typeface="+mn-ea"/>
                <a:cs typeface="+mn-cs"/>
              </a:endParaRPr>
            </a:p>
          </p:txBody>
        </p:sp>
        <p:sp>
          <p:nvSpPr>
            <p:cNvPr id="226" name="文本框 89"/>
            <p:cNvSpPr txBox="1"/>
            <p:nvPr/>
          </p:nvSpPr>
          <p:spPr>
            <a:xfrm>
              <a:off x="1853742" y="1997871"/>
              <a:ext cx="1413334" cy="1108253"/>
            </a:xfrm>
            <a:prstGeom prst="rect">
              <a:avLst/>
            </a:prstGeom>
            <a:grpFill/>
          </p:spPr>
          <p:txBody>
            <a:bodyPr>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在这里添加你的文字内容或者在此处插入图片</a:t>
              </a:r>
              <a:endPar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cxnSp>
        <p:nvCxnSpPr>
          <p:cNvPr id="227" name="肘形连接符 226"/>
          <p:cNvCxnSpPr>
            <a:stCxn id="229" idx="0"/>
            <a:endCxn id="232" idx="1"/>
          </p:cNvCxnSpPr>
          <p:nvPr/>
        </p:nvCxnSpPr>
        <p:spPr>
          <a:xfrm rot="16200000" flipH="1">
            <a:off x="1808956" y="3625056"/>
            <a:ext cx="646113" cy="2190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28" name="组合 227"/>
          <p:cNvGrpSpPr/>
          <p:nvPr/>
        </p:nvGrpSpPr>
        <p:grpSpPr>
          <a:xfrm>
            <a:off x="1803981" y="2904964"/>
            <a:ext cx="437094" cy="507177"/>
            <a:chOff x="1109756" y="3090803"/>
            <a:chExt cx="583096" cy="676392"/>
          </a:xfrm>
          <a:solidFill>
            <a:schemeClr val="tx2"/>
          </a:solidFill>
        </p:grpSpPr>
        <p:sp>
          <p:nvSpPr>
            <p:cNvPr id="229" name="六边形 228"/>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1" i="0" u="none" strike="noStrike" kern="1200" cap="none" spc="0" normalizeH="0" baseline="0" noProof="0" dirty="0">
                <a:ln>
                  <a:noFill/>
                </a:ln>
                <a:solidFill>
                  <a:schemeClr val="bg1"/>
                </a:solidFill>
                <a:effectLst/>
                <a:uLnTx/>
                <a:uFillTx/>
                <a:latin typeface="+mn-ea"/>
                <a:ea typeface="+mn-ea"/>
                <a:cs typeface="+mn-cs"/>
              </a:endParaRPr>
            </a:p>
          </p:txBody>
        </p:sp>
        <p:sp>
          <p:nvSpPr>
            <p:cNvPr id="230" name="文本框 93"/>
            <p:cNvSpPr txBox="1"/>
            <p:nvPr/>
          </p:nvSpPr>
          <p:spPr>
            <a:xfrm>
              <a:off x="1115001" y="3231615"/>
              <a:ext cx="577851" cy="369417"/>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schemeClr val="bg1"/>
                  </a:solidFill>
                  <a:effectLst/>
                  <a:uLnTx/>
                  <a:uFillTx/>
                  <a:latin typeface="+mn-ea"/>
                  <a:ea typeface="+mn-ea"/>
                  <a:cs typeface="+mn-cs"/>
                </a:rPr>
                <a:t>5</a:t>
              </a:r>
              <a:r>
                <a:rPr kumimoji="0" lang="zh-CN" altLang="en-US" sz="1200" b="1" i="0" u="none" strike="noStrike" kern="1200" cap="none" spc="0" normalizeH="0" baseline="0" noProof="0" dirty="0">
                  <a:ln>
                    <a:noFill/>
                  </a:ln>
                  <a:solidFill>
                    <a:schemeClr val="bg1"/>
                  </a:solidFill>
                  <a:effectLst/>
                  <a:uLnTx/>
                  <a:uFillTx/>
                  <a:latin typeface="+mn-ea"/>
                  <a:ea typeface="+mn-ea"/>
                  <a:cs typeface="+mn-cs"/>
                </a:rPr>
                <a:t>月</a:t>
              </a:r>
              <a:endParaRPr kumimoji="0" lang="zh-CN" altLang="en-US" sz="1200" b="1" i="0" u="none" strike="noStrike" kern="1200" cap="none" spc="0" normalizeH="0" baseline="0" noProof="0" dirty="0">
                <a:ln>
                  <a:noFill/>
                </a:ln>
                <a:solidFill>
                  <a:schemeClr val="bg1"/>
                </a:solidFill>
                <a:effectLst/>
                <a:uLnTx/>
                <a:uFillTx/>
                <a:latin typeface="+mn-ea"/>
                <a:ea typeface="+mn-ea"/>
                <a:cs typeface="+mn-cs"/>
              </a:endParaRPr>
            </a:p>
          </p:txBody>
        </p:sp>
      </p:grpSp>
      <p:grpSp>
        <p:nvGrpSpPr>
          <p:cNvPr id="231" name="组合 230"/>
          <p:cNvGrpSpPr/>
          <p:nvPr/>
        </p:nvGrpSpPr>
        <p:grpSpPr>
          <a:xfrm>
            <a:off x="2241076" y="3729801"/>
            <a:ext cx="1059449" cy="864924"/>
            <a:chOff x="1853741" y="1952625"/>
            <a:chExt cx="1413335" cy="1153499"/>
          </a:xfrm>
          <a:solidFill>
            <a:schemeClr val="bg2"/>
          </a:solidFill>
        </p:grpSpPr>
        <p:sp>
          <p:nvSpPr>
            <p:cNvPr id="232" name="矩形 231"/>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500" b="0" i="0" u="none" strike="noStrike" kern="1200" cap="none" spc="0" normalizeH="0" baseline="0" noProof="0">
                <a:ln>
                  <a:noFill/>
                </a:ln>
                <a:solidFill>
                  <a:srgbClr val="FFFFFF"/>
                </a:solidFill>
                <a:effectLst/>
                <a:uLnTx/>
                <a:uFillTx/>
                <a:latin typeface="+mn-lt"/>
                <a:ea typeface="+mn-ea"/>
                <a:cs typeface="+mn-cs"/>
              </a:endParaRPr>
            </a:p>
          </p:txBody>
        </p:sp>
        <p:sp>
          <p:nvSpPr>
            <p:cNvPr id="233" name="文本框 96"/>
            <p:cNvSpPr txBox="1"/>
            <p:nvPr/>
          </p:nvSpPr>
          <p:spPr>
            <a:xfrm>
              <a:off x="1853742" y="1997871"/>
              <a:ext cx="1413334" cy="1108253"/>
            </a:xfrm>
            <a:prstGeom prst="rect">
              <a:avLst/>
            </a:prstGeom>
            <a:grpFill/>
          </p:spPr>
          <p:txBody>
            <a:bodyPr>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在这里添加你的文字内容或者在此处插入图片</a:t>
              </a:r>
              <a:endPar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cxnSp>
        <p:nvCxnSpPr>
          <p:cNvPr id="234" name="肘形连接符 233"/>
          <p:cNvCxnSpPr>
            <a:stCxn id="236" idx="0"/>
            <a:endCxn id="239" idx="1"/>
          </p:cNvCxnSpPr>
          <p:nvPr/>
        </p:nvCxnSpPr>
        <p:spPr>
          <a:xfrm rot="16200000" flipH="1">
            <a:off x="3742531" y="3625056"/>
            <a:ext cx="646113" cy="2190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35" name="组合 234"/>
          <p:cNvGrpSpPr/>
          <p:nvPr/>
        </p:nvGrpSpPr>
        <p:grpSpPr>
          <a:xfrm>
            <a:off x="3738268" y="2904964"/>
            <a:ext cx="437094" cy="507177"/>
            <a:chOff x="1109756" y="3090803"/>
            <a:chExt cx="583096" cy="676392"/>
          </a:xfrm>
          <a:solidFill>
            <a:schemeClr val="tx2"/>
          </a:solidFill>
        </p:grpSpPr>
        <p:sp>
          <p:nvSpPr>
            <p:cNvPr id="236" name="六边形 235"/>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1" i="0" u="none" strike="noStrike" kern="1200" cap="none" spc="0" normalizeH="0" baseline="0" noProof="0" dirty="0">
                <a:ln>
                  <a:noFill/>
                </a:ln>
                <a:solidFill>
                  <a:schemeClr val="bg1"/>
                </a:solidFill>
                <a:effectLst/>
                <a:uLnTx/>
                <a:uFillTx/>
                <a:latin typeface="+mn-ea"/>
                <a:ea typeface="+mn-ea"/>
                <a:cs typeface="+mn-cs"/>
              </a:endParaRPr>
            </a:p>
          </p:txBody>
        </p:sp>
        <p:sp>
          <p:nvSpPr>
            <p:cNvPr id="237" name="文本框 101"/>
            <p:cNvSpPr txBox="1"/>
            <p:nvPr/>
          </p:nvSpPr>
          <p:spPr>
            <a:xfrm>
              <a:off x="1115001" y="3231615"/>
              <a:ext cx="577851" cy="369417"/>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schemeClr val="bg1"/>
                  </a:solidFill>
                  <a:effectLst/>
                  <a:uLnTx/>
                  <a:uFillTx/>
                  <a:latin typeface="+mn-ea"/>
                  <a:ea typeface="+mn-ea"/>
                  <a:cs typeface="+mn-cs"/>
                </a:rPr>
                <a:t>7</a:t>
              </a:r>
              <a:r>
                <a:rPr kumimoji="0" lang="zh-CN" altLang="en-US" sz="1200" b="1" i="0" u="none" strike="noStrike" kern="1200" cap="none" spc="0" normalizeH="0" baseline="0" noProof="0" dirty="0">
                  <a:ln>
                    <a:noFill/>
                  </a:ln>
                  <a:solidFill>
                    <a:schemeClr val="bg1"/>
                  </a:solidFill>
                  <a:effectLst/>
                  <a:uLnTx/>
                  <a:uFillTx/>
                  <a:latin typeface="+mn-ea"/>
                  <a:ea typeface="+mn-ea"/>
                  <a:cs typeface="+mn-cs"/>
                </a:rPr>
                <a:t>月</a:t>
              </a:r>
              <a:endParaRPr kumimoji="0" lang="zh-CN" altLang="en-US" sz="1200" b="1" i="0" u="none" strike="noStrike" kern="1200" cap="none" spc="0" normalizeH="0" baseline="0" noProof="0" dirty="0">
                <a:ln>
                  <a:noFill/>
                </a:ln>
                <a:solidFill>
                  <a:schemeClr val="bg1"/>
                </a:solidFill>
                <a:effectLst/>
                <a:uLnTx/>
                <a:uFillTx/>
                <a:latin typeface="+mn-ea"/>
                <a:ea typeface="+mn-ea"/>
                <a:cs typeface="+mn-cs"/>
              </a:endParaRPr>
            </a:p>
          </p:txBody>
        </p:sp>
      </p:grpSp>
      <p:grpSp>
        <p:nvGrpSpPr>
          <p:cNvPr id="238" name="组合 237"/>
          <p:cNvGrpSpPr/>
          <p:nvPr/>
        </p:nvGrpSpPr>
        <p:grpSpPr>
          <a:xfrm>
            <a:off x="4175363" y="3729801"/>
            <a:ext cx="1059449" cy="864924"/>
            <a:chOff x="1853741" y="1952625"/>
            <a:chExt cx="1413335" cy="1153499"/>
          </a:xfrm>
          <a:solidFill>
            <a:schemeClr val="bg2"/>
          </a:solidFill>
        </p:grpSpPr>
        <p:sp>
          <p:nvSpPr>
            <p:cNvPr id="239" name="矩形 23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500" b="0" i="0" u="none" strike="noStrike" kern="1200" cap="none" spc="0" normalizeH="0" baseline="0" noProof="0">
                <a:ln>
                  <a:noFill/>
                </a:ln>
                <a:solidFill>
                  <a:srgbClr val="FFFFFF"/>
                </a:solidFill>
                <a:effectLst/>
                <a:uLnTx/>
                <a:uFillTx/>
                <a:latin typeface="+mn-lt"/>
                <a:ea typeface="+mn-ea"/>
                <a:cs typeface="+mn-cs"/>
              </a:endParaRPr>
            </a:p>
          </p:txBody>
        </p:sp>
        <p:sp>
          <p:nvSpPr>
            <p:cNvPr id="240" name="文本框 104"/>
            <p:cNvSpPr txBox="1"/>
            <p:nvPr/>
          </p:nvSpPr>
          <p:spPr>
            <a:xfrm>
              <a:off x="1853742" y="1997871"/>
              <a:ext cx="1413334" cy="1108253"/>
            </a:xfrm>
            <a:prstGeom prst="rect">
              <a:avLst/>
            </a:prstGeom>
            <a:grpFill/>
          </p:spPr>
          <p:txBody>
            <a:bodyPr>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在这里添加你的文字内容或者在此处插入图片</a:t>
              </a:r>
              <a:endPar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cxnSp>
        <p:nvCxnSpPr>
          <p:cNvPr id="241" name="肘形连接符 240"/>
          <p:cNvCxnSpPr>
            <a:stCxn id="243" idx="0"/>
            <a:endCxn id="246" idx="1"/>
          </p:cNvCxnSpPr>
          <p:nvPr/>
        </p:nvCxnSpPr>
        <p:spPr>
          <a:xfrm rot="16200000" flipH="1">
            <a:off x="5677694" y="3625056"/>
            <a:ext cx="646113" cy="2190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42" name="组合 241"/>
          <p:cNvGrpSpPr/>
          <p:nvPr/>
        </p:nvGrpSpPr>
        <p:grpSpPr>
          <a:xfrm>
            <a:off x="5672554" y="2904964"/>
            <a:ext cx="437095" cy="507177"/>
            <a:chOff x="1109756" y="3090803"/>
            <a:chExt cx="583096" cy="676392"/>
          </a:xfrm>
          <a:solidFill>
            <a:schemeClr val="tx2"/>
          </a:solidFill>
        </p:grpSpPr>
        <p:sp>
          <p:nvSpPr>
            <p:cNvPr id="243" name="六边形 242"/>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1" i="0" u="none" strike="noStrike" kern="1200" cap="none" spc="0" normalizeH="0" baseline="0" noProof="0" dirty="0">
                <a:ln>
                  <a:noFill/>
                </a:ln>
                <a:solidFill>
                  <a:schemeClr val="bg1"/>
                </a:solidFill>
                <a:effectLst/>
                <a:uLnTx/>
                <a:uFillTx/>
                <a:latin typeface="+mn-ea"/>
                <a:ea typeface="+mn-ea"/>
                <a:cs typeface="+mn-cs"/>
              </a:endParaRPr>
            </a:p>
          </p:txBody>
        </p:sp>
        <p:sp>
          <p:nvSpPr>
            <p:cNvPr id="244" name="文本框 108"/>
            <p:cNvSpPr txBox="1"/>
            <p:nvPr/>
          </p:nvSpPr>
          <p:spPr>
            <a:xfrm>
              <a:off x="1115001" y="3231615"/>
              <a:ext cx="577851" cy="369417"/>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schemeClr val="bg1"/>
                  </a:solidFill>
                  <a:effectLst/>
                  <a:uLnTx/>
                  <a:uFillTx/>
                  <a:latin typeface="+mn-ea"/>
                  <a:ea typeface="+mn-ea"/>
                  <a:cs typeface="+mn-cs"/>
                </a:rPr>
                <a:t>9</a:t>
              </a:r>
              <a:r>
                <a:rPr kumimoji="0" lang="zh-CN" altLang="en-US" sz="1200" b="1" i="0" u="none" strike="noStrike" kern="1200" cap="none" spc="0" normalizeH="0" baseline="0" noProof="0" dirty="0">
                  <a:ln>
                    <a:noFill/>
                  </a:ln>
                  <a:solidFill>
                    <a:schemeClr val="bg1"/>
                  </a:solidFill>
                  <a:effectLst/>
                  <a:uLnTx/>
                  <a:uFillTx/>
                  <a:latin typeface="+mn-ea"/>
                  <a:ea typeface="+mn-ea"/>
                  <a:cs typeface="+mn-cs"/>
                </a:rPr>
                <a:t>月</a:t>
              </a:r>
              <a:endParaRPr kumimoji="0" lang="zh-CN" altLang="en-US" sz="1200" b="1" i="0" u="none" strike="noStrike" kern="1200" cap="none" spc="0" normalizeH="0" baseline="0" noProof="0" dirty="0">
                <a:ln>
                  <a:noFill/>
                </a:ln>
                <a:solidFill>
                  <a:schemeClr val="bg1"/>
                </a:solidFill>
                <a:effectLst/>
                <a:uLnTx/>
                <a:uFillTx/>
                <a:latin typeface="+mn-ea"/>
                <a:ea typeface="+mn-ea"/>
                <a:cs typeface="+mn-cs"/>
              </a:endParaRPr>
            </a:p>
          </p:txBody>
        </p:sp>
      </p:grpSp>
      <p:grpSp>
        <p:nvGrpSpPr>
          <p:cNvPr id="245" name="组合 244"/>
          <p:cNvGrpSpPr/>
          <p:nvPr/>
        </p:nvGrpSpPr>
        <p:grpSpPr>
          <a:xfrm>
            <a:off x="6109650" y="3729801"/>
            <a:ext cx="1059449" cy="864924"/>
            <a:chOff x="1853741" y="1952625"/>
            <a:chExt cx="1413335" cy="1153499"/>
          </a:xfrm>
          <a:solidFill>
            <a:schemeClr val="bg2"/>
          </a:solidFill>
        </p:grpSpPr>
        <p:sp>
          <p:nvSpPr>
            <p:cNvPr id="246" name="矩形 24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500" b="0" i="0" u="none" strike="noStrike" kern="1200" cap="none" spc="0" normalizeH="0" baseline="0" noProof="0">
                <a:ln>
                  <a:noFill/>
                </a:ln>
                <a:solidFill>
                  <a:srgbClr val="FFFFFF"/>
                </a:solidFill>
                <a:effectLst/>
                <a:uLnTx/>
                <a:uFillTx/>
                <a:latin typeface="+mn-lt"/>
                <a:ea typeface="+mn-ea"/>
                <a:cs typeface="+mn-cs"/>
              </a:endParaRPr>
            </a:p>
          </p:txBody>
        </p:sp>
        <p:sp>
          <p:nvSpPr>
            <p:cNvPr id="247" name="文本框 111"/>
            <p:cNvSpPr txBox="1"/>
            <p:nvPr/>
          </p:nvSpPr>
          <p:spPr>
            <a:xfrm>
              <a:off x="1853742" y="1997871"/>
              <a:ext cx="1413334" cy="1108253"/>
            </a:xfrm>
            <a:prstGeom prst="rect">
              <a:avLst/>
            </a:prstGeom>
            <a:grpFill/>
          </p:spPr>
          <p:txBody>
            <a:bodyPr>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在这里添加你的文字内容或者在此处插入图片</a:t>
              </a:r>
              <a:endPar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48" name="组合 247"/>
          <p:cNvGrpSpPr/>
          <p:nvPr/>
        </p:nvGrpSpPr>
        <p:grpSpPr>
          <a:xfrm>
            <a:off x="7541581" y="2904964"/>
            <a:ext cx="545841" cy="507177"/>
            <a:chOff x="1022698" y="3090803"/>
            <a:chExt cx="728167" cy="676392"/>
          </a:xfrm>
          <a:solidFill>
            <a:schemeClr val="tx2"/>
          </a:solidFill>
        </p:grpSpPr>
        <p:sp>
          <p:nvSpPr>
            <p:cNvPr id="249" name="六边形 248"/>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1" i="0" u="none" strike="noStrike" kern="1200" cap="none" spc="0" normalizeH="0" baseline="0" noProof="0" dirty="0">
                <a:ln>
                  <a:noFill/>
                </a:ln>
                <a:solidFill>
                  <a:schemeClr val="bg1"/>
                </a:solidFill>
                <a:effectLst/>
                <a:uLnTx/>
                <a:uFillTx/>
                <a:latin typeface="+mn-ea"/>
                <a:ea typeface="+mn-ea"/>
                <a:cs typeface="+mn-cs"/>
              </a:endParaRPr>
            </a:p>
          </p:txBody>
        </p:sp>
        <p:sp>
          <p:nvSpPr>
            <p:cNvPr id="250" name="文本框 114"/>
            <p:cNvSpPr txBox="1"/>
            <p:nvPr/>
          </p:nvSpPr>
          <p:spPr>
            <a:xfrm>
              <a:off x="1022698" y="3231615"/>
              <a:ext cx="728167" cy="369417"/>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schemeClr val="bg1"/>
                  </a:solidFill>
                  <a:effectLst/>
                  <a:uLnTx/>
                  <a:uFillTx/>
                  <a:latin typeface="+mn-ea"/>
                  <a:ea typeface="+mn-ea"/>
                  <a:cs typeface="+mn-cs"/>
                </a:rPr>
                <a:t>11</a:t>
              </a:r>
              <a:r>
                <a:rPr kumimoji="0" lang="zh-CN" altLang="en-US" sz="1200" b="1" i="0" u="none" strike="noStrike" kern="1200" cap="none" spc="0" normalizeH="0" baseline="0" noProof="0" dirty="0">
                  <a:ln>
                    <a:noFill/>
                  </a:ln>
                  <a:solidFill>
                    <a:schemeClr val="bg1"/>
                  </a:solidFill>
                  <a:effectLst/>
                  <a:uLnTx/>
                  <a:uFillTx/>
                  <a:latin typeface="+mn-ea"/>
                  <a:ea typeface="+mn-ea"/>
                  <a:cs typeface="+mn-cs"/>
                </a:rPr>
                <a:t>月</a:t>
              </a:r>
              <a:endParaRPr kumimoji="0" lang="zh-CN" altLang="en-US" sz="1200" b="1" i="0" u="none" strike="noStrike" kern="1200" cap="none" spc="0" normalizeH="0" baseline="0" noProof="0" dirty="0">
                <a:ln>
                  <a:noFill/>
                </a:ln>
                <a:solidFill>
                  <a:schemeClr val="bg1"/>
                </a:solidFill>
                <a:effectLst/>
                <a:uLnTx/>
                <a:uFillTx/>
                <a:latin typeface="+mn-ea"/>
                <a:ea typeface="+mn-ea"/>
                <a:cs typeface="+mn-cs"/>
              </a:endParaRPr>
            </a:p>
          </p:txBody>
        </p:sp>
      </p:grpSp>
      <p:sp>
        <p:nvSpPr>
          <p:cNvPr id="251" name="矩形 250"/>
          <p:cNvSpPr/>
          <p:nvPr/>
        </p:nvSpPr>
        <p:spPr>
          <a:xfrm>
            <a:off x="3186113" y="1103313"/>
            <a:ext cx="2881313" cy="3476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chemeClr val="lt1"/>
                </a:solidFill>
                <a:effectLst/>
                <a:uLnTx/>
                <a:uFillTx/>
                <a:latin typeface="+mn-lt"/>
                <a:ea typeface="+mn-ea"/>
                <a:cs typeface="+mn-cs"/>
              </a:rPr>
              <a:t>点击添加小标题</a:t>
            </a: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68" name="TextBox 67"/>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51"/>
                                        </p:tgtEl>
                                        <p:attrNameLst>
                                          <p:attrName>style.visibility</p:attrName>
                                        </p:attrNameLst>
                                      </p:cBhvr>
                                      <p:to>
                                        <p:strVal val="visible"/>
                                      </p:to>
                                    </p:set>
                                    <p:animEffect transition="in" filter="barn(outVertical)">
                                      <p:cBhvr>
                                        <p:cTn id="7" dur="500"/>
                                        <p:tgtEl>
                                          <p:spTgt spid="2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9"/>
                                        </p:tgtEl>
                                        <p:attrNameLst>
                                          <p:attrName>style.visibility</p:attrName>
                                        </p:attrNameLst>
                                      </p:cBhvr>
                                      <p:to>
                                        <p:strVal val="visible"/>
                                      </p:to>
                                    </p:set>
                                    <p:animEffect transition="in" filter="wipe(left)">
                                      <p:cBhvr>
                                        <p:cTn id="11" dur="500"/>
                                        <p:tgtEl>
                                          <p:spTgt spid="18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00"/>
                                        </p:tgtEl>
                                        <p:attrNameLst>
                                          <p:attrName>style.visibility</p:attrName>
                                        </p:attrNameLst>
                                      </p:cBhvr>
                                      <p:to>
                                        <p:strVal val="visible"/>
                                      </p:to>
                                    </p:set>
                                    <p:animEffect transition="in" filter="fade">
                                      <p:cBhvr>
                                        <p:cTn id="15" dur="500"/>
                                        <p:tgtEl>
                                          <p:spTgt spid="200"/>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99"/>
                                        </p:tgtEl>
                                        <p:attrNameLst>
                                          <p:attrName>style.visibility</p:attrName>
                                        </p:attrNameLst>
                                      </p:cBhvr>
                                      <p:to>
                                        <p:strVal val="visible"/>
                                      </p:to>
                                    </p:set>
                                    <p:animEffect transition="in" filter="wipe(down)">
                                      <p:cBhvr>
                                        <p:cTn id="19" dur="500"/>
                                        <p:tgtEl>
                                          <p:spTgt spid="19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03"/>
                                        </p:tgtEl>
                                        <p:attrNameLst>
                                          <p:attrName>style.visibility</p:attrName>
                                        </p:attrNameLst>
                                      </p:cBhvr>
                                      <p:to>
                                        <p:strVal val="visible"/>
                                      </p:to>
                                    </p:set>
                                    <p:animEffect transition="in" filter="wipe(left)">
                                      <p:cBhvr>
                                        <p:cTn id="23" dur="500"/>
                                        <p:tgtEl>
                                          <p:spTgt spid="20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8"/>
                                        </p:tgtEl>
                                        <p:attrNameLst>
                                          <p:attrName>style.visibility</p:attrName>
                                        </p:attrNameLst>
                                      </p:cBhvr>
                                      <p:to>
                                        <p:strVal val="visible"/>
                                      </p:to>
                                    </p:set>
                                    <p:animEffect transition="in" filter="fade">
                                      <p:cBhvr>
                                        <p:cTn id="27" dur="500"/>
                                        <p:tgtEl>
                                          <p:spTgt spid="228"/>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27"/>
                                        </p:tgtEl>
                                        <p:attrNameLst>
                                          <p:attrName>style.visibility</p:attrName>
                                        </p:attrNameLst>
                                      </p:cBhvr>
                                      <p:to>
                                        <p:strVal val="visible"/>
                                      </p:to>
                                    </p:set>
                                    <p:animEffect transition="in" filter="wipe(up)">
                                      <p:cBhvr>
                                        <p:cTn id="31" dur="500"/>
                                        <p:tgtEl>
                                          <p:spTgt spid="227"/>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31"/>
                                        </p:tgtEl>
                                        <p:attrNameLst>
                                          <p:attrName>style.visibility</p:attrName>
                                        </p:attrNameLst>
                                      </p:cBhvr>
                                      <p:to>
                                        <p:strVal val="visible"/>
                                      </p:to>
                                    </p:set>
                                    <p:animEffect transition="in" filter="wipe(left)">
                                      <p:cBhvr>
                                        <p:cTn id="35" dur="500"/>
                                        <p:tgtEl>
                                          <p:spTgt spid="23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07"/>
                                        </p:tgtEl>
                                        <p:attrNameLst>
                                          <p:attrName>style.visibility</p:attrName>
                                        </p:attrNameLst>
                                      </p:cBhvr>
                                      <p:to>
                                        <p:strVal val="visible"/>
                                      </p:to>
                                    </p:set>
                                    <p:animEffect transition="in" filter="fade">
                                      <p:cBhvr>
                                        <p:cTn id="39" dur="500"/>
                                        <p:tgtEl>
                                          <p:spTgt spid="207"/>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06"/>
                                        </p:tgtEl>
                                        <p:attrNameLst>
                                          <p:attrName>style.visibility</p:attrName>
                                        </p:attrNameLst>
                                      </p:cBhvr>
                                      <p:to>
                                        <p:strVal val="visible"/>
                                      </p:to>
                                    </p:set>
                                    <p:animEffect transition="in" filter="wipe(down)">
                                      <p:cBhvr>
                                        <p:cTn id="43" dur="500"/>
                                        <p:tgtEl>
                                          <p:spTgt spid="206"/>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10"/>
                                        </p:tgtEl>
                                        <p:attrNameLst>
                                          <p:attrName>style.visibility</p:attrName>
                                        </p:attrNameLst>
                                      </p:cBhvr>
                                      <p:to>
                                        <p:strVal val="visible"/>
                                      </p:to>
                                    </p:set>
                                    <p:animEffect transition="in" filter="wipe(left)">
                                      <p:cBhvr>
                                        <p:cTn id="47" dur="500"/>
                                        <p:tgtEl>
                                          <p:spTgt spid="210"/>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35"/>
                                        </p:tgtEl>
                                        <p:attrNameLst>
                                          <p:attrName>style.visibility</p:attrName>
                                        </p:attrNameLst>
                                      </p:cBhvr>
                                      <p:to>
                                        <p:strVal val="visible"/>
                                      </p:to>
                                    </p:set>
                                    <p:animEffect transition="in" filter="fade">
                                      <p:cBhvr>
                                        <p:cTn id="51" dur="500"/>
                                        <p:tgtEl>
                                          <p:spTgt spid="235"/>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234"/>
                                        </p:tgtEl>
                                        <p:attrNameLst>
                                          <p:attrName>style.visibility</p:attrName>
                                        </p:attrNameLst>
                                      </p:cBhvr>
                                      <p:to>
                                        <p:strVal val="visible"/>
                                      </p:to>
                                    </p:set>
                                    <p:animEffect transition="in" filter="wipe(up)">
                                      <p:cBhvr>
                                        <p:cTn id="55" dur="500"/>
                                        <p:tgtEl>
                                          <p:spTgt spid="234"/>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238"/>
                                        </p:tgtEl>
                                        <p:attrNameLst>
                                          <p:attrName>style.visibility</p:attrName>
                                        </p:attrNameLst>
                                      </p:cBhvr>
                                      <p:to>
                                        <p:strVal val="visible"/>
                                      </p:to>
                                    </p:set>
                                    <p:animEffect transition="in" filter="wipe(left)">
                                      <p:cBhvr>
                                        <p:cTn id="59" dur="500"/>
                                        <p:tgtEl>
                                          <p:spTgt spid="238"/>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14"/>
                                        </p:tgtEl>
                                        <p:attrNameLst>
                                          <p:attrName>style.visibility</p:attrName>
                                        </p:attrNameLst>
                                      </p:cBhvr>
                                      <p:to>
                                        <p:strVal val="visible"/>
                                      </p:to>
                                    </p:set>
                                    <p:animEffect transition="in" filter="fade">
                                      <p:cBhvr>
                                        <p:cTn id="63" dur="500"/>
                                        <p:tgtEl>
                                          <p:spTgt spid="214"/>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213"/>
                                        </p:tgtEl>
                                        <p:attrNameLst>
                                          <p:attrName>style.visibility</p:attrName>
                                        </p:attrNameLst>
                                      </p:cBhvr>
                                      <p:to>
                                        <p:strVal val="visible"/>
                                      </p:to>
                                    </p:set>
                                    <p:animEffect transition="in" filter="wipe(down)">
                                      <p:cBhvr>
                                        <p:cTn id="67" dur="500"/>
                                        <p:tgtEl>
                                          <p:spTgt spid="213"/>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217"/>
                                        </p:tgtEl>
                                        <p:attrNameLst>
                                          <p:attrName>style.visibility</p:attrName>
                                        </p:attrNameLst>
                                      </p:cBhvr>
                                      <p:to>
                                        <p:strVal val="visible"/>
                                      </p:to>
                                    </p:set>
                                    <p:animEffect transition="in" filter="wipe(left)">
                                      <p:cBhvr>
                                        <p:cTn id="71" dur="500"/>
                                        <p:tgtEl>
                                          <p:spTgt spid="217"/>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42"/>
                                        </p:tgtEl>
                                        <p:attrNameLst>
                                          <p:attrName>style.visibility</p:attrName>
                                        </p:attrNameLst>
                                      </p:cBhvr>
                                      <p:to>
                                        <p:strVal val="visible"/>
                                      </p:to>
                                    </p:set>
                                    <p:animEffect transition="in" filter="fade">
                                      <p:cBhvr>
                                        <p:cTn id="75" dur="500"/>
                                        <p:tgtEl>
                                          <p:spTgt spid="242"/>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241"/>
                                        </p:tgtEl>
                                        <p:attrNameLst>
                                          <p:attrName>style.visibility</p:attrName>
                                        </p:attrNameLst>
                                      </p:cBhvr>
                                      <p:to>
                                        <p:strVal val="visible"/>
                                      </p:to>
                                    </p:set>
                                    <p:animEffect transition="in" filter="wipe(up)">
                                      <p:cBhvr>
                                        <p:cTn id="79" dur="500"/>
                                        <p:tgtEl>
                                          <p:spTgt spid="241"/>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245"/>
                                        </p:tgtEl>
                                        <p:attrNameLst>
                                          <p:attrName>style.visibility</p:attrName>
                                        </p:attrNameLst>
                                      </p:cBhvr>
                                      <p:to>
                                        <p:strVal val="visible"/>
                                      </p:to>
                                    </p:set>
                                    <p:animEffect transition="in" filter="wipe(left)">
                                      <p:cBhvr>
                                        <p:cTn id="83" dur="500"/>
                                        <p:tgtEl>
                                          <p:spTgt spid="245"/>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221"/>
                                        </p:tgtEl>
                                        <p:attrNameLst>
                                          <p:attrName>style.visibility</p:attrName>
                                        </p:attrNameLst>
                                      </p:cBhvr>
                                      <p:to>
                                        <p:strVal val="visible"/>
                                      </p:to>
                                    </p:set>
                                    <p:animEffect transition="in" filter="fade">
                                      <p:cBhvr>
                                        <p:cTn id="87" dur="500"/>
                                        <p:tgtEl>
                                          <p:spTgt spid="221"/>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220"/>
                                        </p:tgtEl>
                                        <p:attrNameLst>
                                          <p:attrName>style.visibility</p:attrName>
                                        </p:attrNameLst>
                                      </p:cBhvr>
                                      <p:to>
                                        <p:strVal val="visible"/>
                                      </p:to>
                                    </p:set>
                                    <p:animEffect transition="in" filter="wipe(down)">
                                      <p:cBhvr>
                                        <p:cTn id="91" dur="500"/>
                                        <p:tgtEl>
                                          <p:spTgt spid="220"/>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224"/>
                                        </p:tgtEl>
                                        <p:attrNameLst>
                                          <p:attrName>style.visibility</p:attrName>
                                        </p:attrNameLst>
                                      </p:cBhvr>
                                      <p:to>
                                        <p:strVal val="visible"/>
                                      </p:to>
                                    </p:set>
                                    <p:animEffect transition="in" filter="wipe(left)">
                                      <p:cBhvr>
                                        <p:cTn id="95" dur="500"/>
                                        <p:tgtEl>
                                          <p:spTgt spid="224"/>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248"/>
                                        </p:tgtEl>
                                        <p:attrNameLst>
                                          <p:attrName>style.visibility</p:attrName>
                                        </p:attrNameLst>
                                      </p:cBhvr>
                                      <p:to>
                                        <p:strVal val="visible"/>
                                      </p:to>
                                    </p:set>
                                    <p:animEffect transition="in" filter="fade">
                                      <p:cBhvr>
                                        <p:cTn id="99" dur="500"/>
                                        <p:tgtEl>
                                          <p:spTgt spid="248"/>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248"/>
                                        </p:tgtEl>
                                      </p:cBhvr>
                                    </p:animEffect>
                                    <p:animScale>
                                      <p:cBhvr>
                                        <p:cTn id="103" dur="250" autoRev="1" fill="hold"/>
                                        <p:tgtEl>
                                          <p:spTgt spid="24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7" name="椭圆 136"/>
          <p:cNvSpPr/>
          <p:nvPr/>
        </p:nvSpPr>
        <p:spPr bwMode="auto">
          <a:xfrm rot="351052">
            <a:off x="1117600" y="4025900"/>
            <a:ext cx="215900" cy="22225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8" name="椭圆 137"/>
          <p:cNvSpPr/>
          <p:nvPr/>
        </p:nvSpPr>
        <p:spPr bwMode="auto">
          <a:xfrm rot="285728">
            <a:off x="1716088" y="3433763"/>
            <a:ext cx="215900" cy="2206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9" name="椭圆 138"/>
          <p:cNvSpPr/>
          <p:nvPr/>
        </p:nvSpPr>
        <p:spPr bwMode="auto">
          <a:xfrm rot="20925770">
            <a:off x="2506663" y="2970213"/>
            <a:ext cx="215900" cy="22225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0" name="椭圆 139"/>
          <p:cNvSpPr/>
          <p:nvPr/>
        </p:nvSpPr>
        <p:spPr bwMode="auto">
          <a:xfrm rot="21146216">
            <a:off x="3108325" y="3581400"/>
            <a:ext cx="215900" cy="22225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1" name="椭圆 140"/>
          <p:cNvSpPr/>
          <p:nvPr/>
        </p:nvSpPr>
        <p:spPr bwMode="auto">
          <a:xfrm rot="372077">
            <a:off x="4543425" y="3219450"/>
            <a:ext cx="215900" cy="22225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2" name="椭圆 141"/>
          <p:cNvSpPr/>
          <p:nvPr/>
        </p:nvSpPr>
        <p:spPr bwMode="auto">
          <a:xfrm rot="444650">
            <a:off x="5233988" y="2841625"/>
            <a:ext cx="215900" cy="2206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3" name="椭圆 142"/>
          <p:cNvSpPr/>
          <p:nvPr/>
        </p:nvSpPr>
        <p:spPr bwMode="auto">
          <a:xfrm rot="411978">
            <a:off x="5761038" y="2360613"/>
            <a:ext cx="215900" cy="2206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4" name="椭圆 143"/>
          <p:cNvSpPr/>
          <p:nvPr/>
        </p:nvSpPr>
        <p:spPr bwMode="auto">
          <a:xfrm rot="705091">
            <a:off x="6781800" y="1889125"/>
            <a:ext cx="215900" cy="21907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5" name="椭圆 144"/>
          <p:cNvSpPr/>
          <p:nvPr/>
        </p:nvSpPr>
        <p:spPr bwMode="auto">
          <a:xfrm rot="1654378">
            <a:off x="7702550" y="1365250"/>
            <a:ext cx="214313" cy="22225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6" name="文本框 30"/>
          <p:cNvSpPr txBox="1">
            <a:spLocks noChangeArrowheads="1"/>
          </p:cNvSpPr>
          <p:nvPr/>
        </p:nvSpPr>
        <p:spPr bwMode="auto">
          <a:xfrm>
            <a:off x="963613" y="4514850"/>
            <a:ext cx="585788" cy="276225"/>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en-US" altLang="zh-CN"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3</a:t>
            </a:r>
            <a:r>
              <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endPar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7" name="文本框 31"/>
          <p:cNvSpPr txBox="1">
            <a:spLocks noChangeArrowheads="1"/>
          </p:cNvSpPr>
          <p:nvPr/>
        </p:nvSpPr>
        <p:spPr bwMode="auto">
          <a:xfrm>
            <a:off x="1576388" y="4514850"/>
            <a:ext cx="585788" cy="276225"/>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en-US" altLang="zh-CN"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4</a:t>
            </a:r>
            <a:r>
              <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endPar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8" name="文本框 32"/>
          <p:cNvSpPr txBox="1">
            <a:spLocks noChangeArrowheads="1"/>
          </p:cNvSpPr>
          <p:nvPr/>
        </p:nvSpPr>
        <p:spPr bwMode="auto">
          <a:xfrm>
            <a:off x="2349500" y="4514850"/>
            <a:ext cx="585788" cy="276225"/>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en-US" altLang="zh-CN"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5</a:t>
            </a:r>
            <a:r>
              <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endPar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9" name="文本框 33"/>
          <p:cNvSpPr txBox="1">
            <a:spLocks noChangeArrowheads="1"/>
          </p:cNvSpPr>
          <p:nvPr/>
        </p:nvSpPr>
        <p:spPr bwMode="auto">
          <a:xfrm>
            <a:off x="2925763" y="4514850"/>
            <a:ext cx="585788" cy="276225"/>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en-US" altLang="zh-CN"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6</a:t>
            </a:r>
            <a:r>
              <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endPar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0" name="文本框 34"/>
          <p:cNvSpPr txBox="1">
            <a:spLocks noChangeArrowheads="1"/>
          </p:cNvSpPr>
          <p:nvPr/>
        </p:nvSpPr>
        <p:spPr bwMode="auto">
          <a:xfrm>
            <a:off x="4424363" y="4514850"/>
            <a:ext cx="585788" cy="276225"/>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en-US" altLang="zh-CN"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8</a:t>
            </a:r>
            <a:r>
              <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endPar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1" name="文本框 35"/>
          <p:cNvSpPr txBox="1">
            <a:spLocks noChangeArrowheads="1"/>
          </p:cNvSpPr>
          <p:nvPr/>
        </p:nvSpPr>
        <p:spPr bwMode="auto">
          <a:xfrm>
            <a:off x="5143500" y="4514850"/>
            <a:ext cx="585788" cy="276225"/>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en-US" altLang="zh-CN"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9</a:t>
            </a:r>
            <a:r>
              <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endPar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2" name="文本框 36"/>
          <p:cNvSpPr txBox="1">
            <a:spLocks noChangeArrowheads="1"/>
          </p:cNvSpPr>
          <p:nvPr/>
        </p:nvSpPr>
        <p:spPr bwMode="auto">
          <a:xfrm>
            <a:off x="5741988" y="4514850"/>
            <a:ext cx="685800" cy="276225"/>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en-US" altLang="zh-CN"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10</a:t>
            </a:r>
            <a:r>
              <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endPar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3" name="文本框 37"/>
          <p:cNvSpPr txBox="1">
            <a:spLocks noChangeArrowheads="1"/>
          </p:cNvSpPr>
          <p:nvPr/>
        </p:nvSpPr>
        <p:spPr bwMode="auto">
          <a:xfrm>
            <a:off x="6765925" y="4514850"/>
            <a:ext cx="685800" cy="276225"/>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en-US" altLang="zh-CN"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11</a:t>
            </a:r>
            <a:r>
              <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endPar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4" name="文本框 38"/>
          <p:cNvSpPr txBox="1">
            <a:spLocks noChangeArrowheads="1"/>
          </p:cNvSpPr>
          <p:nvPr/>
        </p:nvSpPr>
        <p:spPr bwMode="auto">
          <a:xfrm>
            <a:off x="7613650" y="4514850"/>
            <a:ext cx="685800" cy="276225"/>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en-US" altLang="zh-CN"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12</a:t>
            </a:r>
            <a:r>
              <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endPar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5" name="文本框 39"/>
          <p:cNvSpPr txBox="1">
            <a:spLocks noChangeArrowheads="1"/>
          </p:cNvSpPr>
          <p:nvPr/>
        </p:nvSpPr>
        <p:spPr bwMode="auto">
          <a:xfrm>
            <a:off x="1452563" y="3976688"/>
            <a:ext cx="1176338" cy="277813"/>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rPr>
              <a:t>添加文字内容</a:t>
            </a:r>
            <a:endPar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endParaRPr>
          </a:p>
        </p:txBody>
      </p:sp>
      <p:sp>
        <p:nvSpPr>
          <p:cNvPr id="156" name="文本框 40"/>
          <p:cNvSpPr txBox="1">
            <a:spLocks noChangeArrowheads="1"/>
          </p:cNvSpPr>
          <p:nvPr/>
        </p:nvSpPr>
        <p:spPr bwMode="auto">
          <a:xfrm>
            <a:off x="503238" y="3425825"/>
            <a:ext cx="1176338" cy="277813"/>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rPr>
              <a:t>添加文字内容</a:t>
            </a:r>
            <a:endPar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endParaRPr>
          </a:p>
        </p:txBody>
      </p:sp>
      <p:sp>
        <p:nvSpPr>
          <p:cNvPr id="157" name="文本框 41"/>
          <p:cNvSpPr txBox="1">
            <a:spLocks noChangeArrowheads="1"/>
          </p:cNvSpPr>
          <p:nvPr/>
        </p:nvSpPr>
        <p:spPr bwMode="auto">
          <a:xfrm>
            <a:off x="2151063" y="2647950"/>
            <a:ext cx="1176338" cy="277813"/>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rPr>
              <a:t>添加文字内容</a:t>
            </a:r>
            <a:endPar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endParaRPr>
          </a:p>
        </p:txBody>
      </p:sp>
      <p:sp>
        <p:nvSpPr>
          <p:cNvPr id="158" name="文本框 42"/>
          <p:cNvSpPr txBox="1">
            <a:spLocks noChangeArrowheads="1"/>
          </p:cNvSpPr>
          <p:nvPr/>
        </p:nvSpPr>
        <p:spPr bwMode="auto">
          <a:xfrm>
            <a:off x="3046413" y="3292475"/>
            <a:ext cx="1177925" cy="276225"/>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rPr>
              <a:t>添加文字内容</a:t>
            </a:r>
            <a:endPar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endParaRPr>
          </a:p>
        </p:txBody>
      </p:sp>
      <p:sp>
        <p:nvSpPr>
          <p:cNvPr id="159" name="文本框 43"/>
          <p:cNvSpPr txBox="1">
            <a:spLocks noChangeArrowheads="1"/>
          </p:cNvSpPr>
          <p:nvPr/>
        </p:nvSpPr>
        <p:spPr bwMode="auto">
          <a:xfrm>
            <a:off x="4802188" y="3178175"/>
            <a:ext cx="1176338" cy="277813"/>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rPr>
              <a:t>添加文字内容</a:t>
            </a:r>
            <a:endPar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endParaRPr>
          </a:p>
        </p:txBody>
      </p:sp>
      <p:sp>
        <p:nvSpPr>
          <p:cNvPr id="160" name="文本框 44"/>
          <p:cNvSpPr txBox="1">
            <a:spLocks noChangeArrowheads="1"/>
          </p:cNvSpPr>
          <p:nvPr/>
        </p:nvSpPr>
        <p:spPr bwMode="auto">
          <a:xfrm>
            <a:off x="5494338" y="2822575"/>
            <a:ext cx="1176338" cy="277813"/>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rPr>
              <a:t>添加文字内容</a:t>
            </a:r>
            <a:endPar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endParaRPr>
          </a:p>
        </p:txBody>
      </p:sp>
      <p:sp>
        <p:nvSpPr>
          <p:cNvPr id="161" name="文本框 45"/>
          <p:cNvSpPr txBox="1">
            <a:spLocks noChangeArrowheads="1"/>
          </p:cNvSpPr>
          <p:nvPr/>
        </p:nvSpPr>
        <p:spPr bwMode="auto">
          <a:xfrm>
            <a:off x="6073775" y="2344738"/>
            <a:ext cx="1176338" cy="276225"/>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rPr>
              <a:t>添加文字内容</a:t>
            </a:r>
            <a:endPar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endParaRPr>
          </a:p>
        </p:txBody>
      </p:sp>
      <p:sp>
        <p:nvSpPr>
          <p:cNvPr id="162" name="文本框 46"/>
          <p:cNvSpPr txBox="1">
            <a:spLocks noChangeArrowheads="1"/>
          </p:cNvSpPr>
          <p:nvPr/>
        </p:nvSpPr>
        <p:spPr bwMode="auto">
          <a:xfrm>
            <a:off x="7096125" y="1851025"/>
            <a:ext cx="1176338" cy="277813"/>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rPr>
              <a:t>添加文字内容</a:t>
            </a:r>
            <a:endPar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endParaRPr>
          </a:p>
        </p:txBody>
      </p:sp>
      <p:cxnSp>
        <p:nvCxnSpPr>
          <p:cNvPr id="163" name="直接连接符 162"/>
          <p:cNvCxnSpPr>
            <a:stCxn id="137" idx="7"/>
            <a:endCxn id="138" idx="3"/>
          </p:cNvCxnSpPr>
          <p:nvPr/>
        </p:nvCxnSpPr>
        <p:spPr>
          <a:xfrm flipV="1">
            <a:off x="1309688" y="3616325"/>
            <a:ext cx="431800" cy="45085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a:stCxn id="138" idx="7"/>
            <a:endCxn id="139" idx="2"/>
          </p:cNvCxnSpPr>
          <p:nvPr/>
        </p:nvCxnSpPr>
        <p:spPr>
          <a:xfrm flipV="1">
            <a:off x="1906588" y="3101975"/>
            <a:ext cx="603250" cy="36988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a:stCxn id="139" idx="5"/>
            <a:endCxn id="140" idx="1"/>
          </p:cNvCxnSpPr>
          <p:nvPr/>
        </p:nvCxnSpPr>
        <p:spPr>
          <a:xfrm>
            <a:off x="2705100" y="3143250"/>
            <a:ext cx="425450" cy="48260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66" name="椭圆 165"/>
          <p:cNvSpPr/>
          <p:nvPr/>
        </p:nvSpPr>
        <p:spPr bwMode="auto">
          <a:xfrm rot="827460">
            <a:off x="3735388" y="3930650"/>
            <a:ext cx="217488" cy="2206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167" name="直接连接符 166"/>
          <p:cNvCxnSpPr>
            <a:stCxn id="140" idx="5"/>
            <a:endCxn id="166" idx="2"/>
          </p:cNvCxnSpPr>
          <p:nvPr/>
        </p:nvCxnSpPr>
        <p:spPr>
          <a:xfrm>
            <a:off x="3302000" y="3760788"/>
            <a:ext cx="436563" cy="25400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a:stCxn id="166" idx="7"/>
            <a:endCxn id="141" idx="3"/>
          </p:cNvCxnSpPr>
          <p:nvPr/>
        </p:nvCxnSpPr>
        <p:spPr>
          <a:xfrm flipV="1">
            <a:off x="3937000" y="3400425"/>
            <a:ext cx="630238" cy="58261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a:stCxn id="141" idx="7"/>
            <a:endCxn id="142" idx="3"/>
          </p:cNvCxnSpPr>
          <p:nvPr/>
        </p:nvCxnSpPr>
        <p:spPr>
          <a:xfrm flipV="1">
            <a:off x="4735513" y="3019425"/>
            <a:ext cx="520700" cy="24130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a:stCxn id="142" idx="7"/>
            <a:endCxn id="143" idx="3"/>
          </p:cNvCxnSpPr>
          <p:nvPr/>
        </p:nvCxnSpPr>
        <p:spPr>
          <a:xfrm flipV="1">
            <a:off x="5427663" y="2538413"/>
            <a:ext cx="355600" cy="34607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a:stCxn id="143" idx="7"/>
            <a:endCxn id="144" idx="3"/>
          </p:cNvCxnSpPr>
          <p:nvPr/>
        </p:nvCxnSpPr>
        <p:spPr>
          <a:xfrm flipV="1">
            <a:off x="5954713" y="2058988"/>
            <a:ext cx="844550" cy="34448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a:stCxn id="144" idx="7"/>
            <a:endCxn id="145" idx="3"/>
          </p:cNvCxnSpPr>
          <p:nvPr/>
        </p:nvCxnSpPr>
        <p:spPr>
          <a:xfrm flipV="1">
            <a:off x="6980238" y="1511300"/>
            <a:ext cx="725488" cy="42703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3" name="文本框 39"/>
          <p:cNvSpPr txBox="1">
            <a:spLocks noChangeArrowheads="1"/>
          </p:cNvSpPr>
          <p:nvPr/>
        </p:nvSpPr>
        <p:spPr bwMode="auto">
          <a:xfrm>
            <a:off x="4008438" y="3919538"/>
            <a:ext cx="1176338" cy="277813"/>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rPr>
              <a:t>添加文字内容</a:t>
            </a:r>
            <a:endPar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endParaRPr>
          </a:p>
        </p:txBody>
      </p:sp>
      <p:sp>
        <p:nvSpPr>
          <p:cNvPr id="174" name="文本框 33"/>
          <p:cNvSpPr txBox="1">
            <a:spLocks noChangeArrowheads="1"/>
          </p:cNvSpPr>
          <p:nvPr/>
        </p:nvSpPr>
        <p:spPr bwMode="auto">
          <a:xfrm>
            <a:off x="3589338" y="4514850"/>
            <a:ext cx="585788" cy="276225"/>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en-US" altLang="zh-CN"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7</a:t>
            </a:r>
            <a:r>
              <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endParaRPr kumimoji="0" lang="zh-CN" altLang="en-US" sz="13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5" name="文本框 46"/>
          <p:cNvSpPr txBox="1">
            <a:spLocks noChangeArrowheads="1"/>
          </p:cNvSpPr>
          <p:nvPr/>
        </p:nvSpPr>
        <p:spPr bwMode="auto">
          <a:xfrm>
            <a:off x="7234238" y="1058863"/>
            <a:ext cx="1176338" cy="277813"/>
          </a:xfrm>
          <a:prstGeom prst="rect">
            <a:avLst/>
          </a:prstGeom>
          <a:noFill/>
          <a:ln w="9525">
            <a:noFill/>
            <a:miter lim="800000"/>
          </a:ln>
        </p:spPr>
        <p:txBody>
          <a:bodyPr wrap="none" lIns="68543" tIns="34272" rIns="68543" bIns="34272">
            <a:spAutoFit/>
          </a:bodyPr>
          <a:lstStyle/>
          <a:p>
            <a:pPr marR="0" defTabSz="914400" eaLnBrk="1" fontAlgn="auto" hangingPunct="1">
              <a:spcBef>
                <a:spcPts val="0"/>
              </a:spcBef>
              <a:spcAft>
                <a:spcPts val="0"/>
              </a:spcAft>
              <a:buClrTx/>
              <a:buSzTx/>
              <a:buFontTx/>
              <a:buNone/>
              <a:defRPr/>
            </a:pPr>
            <a:r>
              <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rPr>
              <a:t>添加文字内容</a:t>
            </a:r>
            <a:endParaRPr kumimoji="0" lang="zh-CN" altLang="en-US" sz="1300" kern="1200" cap="none" spc="0" normalizeH="0" baseline="0" noProof="0" dirty="0">
              <a:solidFill>
                <a:schemeClr val="tx1">
                  <a:lumMod val="75000"/>
                  <a:lumOff val="25000"/>
                </a:schemeClr>
              </a:solidFill>
              <a:latin typeface="Calibri" panose="020F0502020204030204" pitchFamily="34" charset="0"/>
              <a:ea typeface="微软雅黑" panose="020B0503020204020204" pitchFamily="34" charset="-122"/>
              <a:cs typeface="+mn-cs"/>
            </a:endParaRPr>
          </a:p>
        </p:txBody>
      </p:sp>
      <p:grpSp>
        <p:nvGrpSpPr>
          <p:cNvPr id="176" name="组合 175"/>
          <p:cNvGrpSpPr/>
          <p:nvPr/>
        </p:nvGrpSpPr>
        <p:grpSpPr>
          <a:xfrm>
            <a:off x="550863" y="4379913"/>
            <a:ext cx="8053387" cy="76200"/>
            <a:chOff x="738746" y="5964849"/>
            <a:chExt cx="10744200" cy="102248"/>
          </a:xfrm>
        </p:grpSpPr>
        <p:cxnSp>
          <p:nvCxnSpPr>
            <p:cNvPr id="177" name="直接连接符 176"/>
            <p:cNvCxnSpPr/>
            <p:nvPr/>
          </p:nvCxnSpPr>
          <p:spPr bwMode="auto">
            <a:xfrm>
              <a:off x="738746" y="6052185"/>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1638861" y="5971239"/>
              <a:ext cx="0" cy="8094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2456377" y="5966978"/>
              <a:ext cx="0" cy="8094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3511101" y="5971239"/>
              <a:ext cx="0" cy="8094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4294731" y="5971239"/>
              <a:ext cx="0" cy="8094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5141898" y="5971239"/>
              <a:ext cx="0" cy="8094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255923" y="5973370"/>
              <a:ext cx="0" cy="8094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7244992" y="5966978"/>
              <a:ext cx="0" cy="8094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7952376" y="5973370"/>
              <a:ext cx="0" cy="8094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9320552" y="5964849"/>
              <a:ext cx="0" cy="8094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10523530" y="5986151"/>
              <a:ext cx="0" cy="8094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188" name="矩形 187"/>
          <p:cNvSpPr/>
          <p:nvPr/>
        </p:nvSpPr>
        <p:spPr>
          <a:xfrm>
            <a:off x="1046163" y="1203325"/>
            <a:ext cx="3163888" cy="931863"/>
          </a:xfrm>
          <a:prstGeom prst="rect">
            <a:avLst/>
          </a:prstGeom>
        </p:spPr>
        <p:txBody>
          <a:bodyPr lIns="68543" tIns="34272" rIns="68543" bIns="34272">
            <a:spAutoFit/>
          </a:bodyPr>
          <a:lstStyle/>
          <a:p>
            <a:pPr marL="0" marR="0" lvl="0" indent="0" algn="l" defTabSz="914400" rtl="0" eaLnBrk="1" fontAlgn="auto" latinLnBrk="0" hangingPunct="1">
              <a:lnSpc>
                <a:spcPct val="2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点击添加小标题</a:t>
            </a:r>
            <a:endParaRPr kumimoji="0" lang="en-US" altLang="zh-CN" sz="1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57" name="TextBox 56"/>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8"/>
                                        </p:tgtEl>
                                        <p:attrNameLst>
                                          <p:attrName>style.visibility</p:attrName>
                                        </p:attrNameLst>
                                      </p:cBhvr>
                                      <p:to>
                                        <p:strVal val="visible"/>
                                      </p:to>
                                    </p:set>
                                    <p:animEffect transition="in" filter="wipe(left)">
                                      <p:cBhvr>
                                        <p:cTn id="7" dur="500"/>
                                        <p:tgtEl>
                                          <p:spTgt spid="18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6"/>
                                        </p:tgtEl>
                                        <p:attrNameLst>
                                          <p:attrName>style.visibility</p:attrName>
                                        </p:attrNameLst>
                                      </p:cBhvr>
                                      <p:to>
                                        <p:strVal val="visible"/>
                                      </p:to>
                                    </p:set>
                                    <p:animEffect transition="in" filter="wipe(left)">
                                      <p:cBhvr>
                                        <p:cTn id="11" dur="500"/>
                                        <p:tgtEl>
                                          <p:spTgt spid="17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46"/>
                                        </p:tgtEl>
                                        <p:attrNameLst>
                                          <p:attrName>style.visibility</p:attrName>
                                        </p:attrNameLst>
                                      </p:cBhvr>
                                      <p:to>
                                        <p:strVal val="visible"/>
                                      </p:to>
                                    </p:set>
                                    <p:animEffect transition="in" filter="wipe(up)">
                                      <p:cBhvr>
                                        <p:cTn id="15" dur="500"/>
                                        <p:tgtEl>
                                          <p:spTgt spid="146"/>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47"/>
                                        </p:tgtEl>
                                        <p:attrNameLst>
                                          <p:attrName>style.visibility</p:attrName>
                                        </p:attrNameLst>
                                      </p:cBhvr>
                                      <p:to>
                                        <p:strVal val="visible"/>
                                      </p:to>
                                    </p:set>
                                    <p:animEffect transition="in" filter="wipe(up)">
                                      <p:cBhvr>
                                        <p:cTn id="18" dur="500"/>
                                        <p:tgtEl>
                                          <p:spTgt spid="147"/>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48"/>
                                        </p:tgtEl>
                                        <p:attrNameLst>
                                          <p:attrName>style.visibility</p:attrName>
                                        </p:attrNameLst>
                                      </p:cBhvr>
                                      <p:to>
                                        <p:strVal val="visible"/>
                                      </p:to>
                                    </p:set>
                                    <p:animEffect transition="in" filter="wipe(up)">
                                      <p:cBhvr>
                                        <p:cTn id="21" dur="500"/>
                                        <p:tgtEl>
                                          <p:spTgt spid="148"/>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49"/>
                                        </p:tgtEl>
                                        <p:attrNameLst>
                                          <p:attrName>style.visibility</p:attrName>
                                        </p:attrNameLst>
                                      </p:cBhvr>
                                      <p:to>
                                        <p:strVal val="visible"/>
                                      </p:to>
                                    </p:set>
                                    <p:animEffect transition="in" filter="wipe(up)">
                                      <p:cBhvr>
                                        <p:cTn id="24" dur="500"/>
                                        <p:tgtEl>
                                          <p:spTgt spid="149"/>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174"/>
                                        </p:tgtEl>
                                        <p:attrNameLst>
                                          <p:attrName>style.visibility</p:attrName>
                                        </p:attrNameLst>
                                      </p:cBhvr>
                                      <p:to>
                                        <p:strVal val="visible"/>
                                      </p:to>
                                    </p:set>
                                    <p:animEffect transition="in" filter="wipe(up)">
                                      <p:cBhvr>
                                        <p:cTn id="27" dur="500"/>
                                        <p:tgtEl>
                                          <p:spTgt spid="174"/>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150"/>
                                        </p:tgtEl>
                                        <p:attrNameLst>
                                          <p:attrName>style.visibility</p:attrName>
                                        </p:attrNameLst>
                                      </p:cBhvr>
                                      <p:to>
                                        <p:strVal val="visible"/>
                                      </p:to>
                                    </p:set>
                                    <p:animEffect transition="in" filter="wipe(up)">
                                      <p:cBhvr>
                                        <p:cTn id="30" dur="500"/>
                                        <p:tgtEl>
                                          <p:spTgt spid="150"/>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51"/>
                                        </p:tgtEl>
                                        <p:attrNameLst>
                                          <p:attrName>style.visibility</p:attrName>
                                        </p:attrNameLst>
                                      </p:cBhvr>
                                      <p:to>
                                        <p:strVal val="visible"/>
                                      </p:to>
                                    </p:set>
                                    <p:animEffect transition="in" filter="wipe(up)">
                                      <p:cBhvr>
                                        <p:cTn id="33" dur="500"/>
                                        <p:tgtEl>
                                          <p:spTgt spid="151"/>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52"/>
                                        </p:tgtEl>
                                        <p:attrNameLst>
                                          <p:attrName>style.visibility</p:attrName>
                                        </p:attrNameLst>
                                      </p:cBhvr>
                                      <p:to>
                                        <p:strVal val="visible"/>
                                      </p:to>
                                    </p:set>
                                    <p:animEffect transition="in" filter="wipe(up)">
                                      <p:cBhvr>
                                        <p:cTn id="36" dur="500"/>
                                        <p:tgtEl>
                                          <p:spTgt spid="152"/>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53"/>
                                        </p:tgtEl>
                                        <p:attrNameLst>
                                          <p:attrName>style.visibility</p:attrName>
                                        </p:attrNameLst>
                                      </p:cBhvr>
                                      <p:to>
                                        <p:strVal val="visible"/>
                                      </p:to>
                                    </p:set>
                                    <p:animEffect transition="in" filter="wipe(up)">
                                      <p:cBhvr>
                                        <p:cTn id="39" dur="500"/>
                                        <p:tgtEl>
                                          <p:spTgt spid="153"/>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154"/>
                                        </p:tgtEl>
                                        <p:attrNameLst>
                                          <p:attrName>style.visibility</p:attrName>
                                        </p:attrNameLst>
                                      </p:cBhvr>
                                      <p:to>
                                        <p:strVal val="visible"/>
                                      </p:to>
                                    </p:set>
                                    <p:animEffect transition="in" filter="wipe(up)">
                                      <p:cBhvr>
                                        <p:cTn id="42" dur="500"/>
                                        <p:tgtEl>
                                          <p:spTgt spid="154"/>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137"/>
                                        </p:tgtEl>
                                        <p:attrNameLst>
                                          <p:attrName>style.visibility</p:attrName>
                                        </p:attrNameLst>
                                      </p:cBhvr>
                                      <p:to>
                                        <p:strVal val="visible"/>
                                      </p:to>
                                    </p:set>
                                    <p:animEffect transition="in" filter="fade">
                                      <p:cBhvr>
                                        <p:cTn id="46" dur="500"/>
                                        <p:tgtEl>
                                          <p:spTgt spid="13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55"/>
                                        </p:tgtEl>
                                        <p:attrNameLst>
                                          <p:attrName>style.visibility</p:attrName>
                                        </p:attrNameLst>
                                      </p:cBhvr>
                                      <p:to>
                                        <p:strVal val="visible"/>
                                      </p:to>
                                    </p:set>
                                    <p:animEffect transition="in" filter="fade">
                                      <p:cBhvr>
                                        <p:cTn id="49" dur="500"/>
                                        <p:tgtEl>
                                          <p:spTgt spid="155"/>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163"/>
                                        </p:tgtEl>
                                        <p:attrNameLst>
                                          <p:attrName>style.visibility</p:attrName>
                                        </p:attrNameLst>
                                      </p:cBhvr>
                                      <p:to>
                                        <p:strVal val="visible"/>
                                      </p:to>
                                    </p:set>
                                    <p:animEffect transition="in" filter="wipe(down)">
                                      <p:cBhvr>
                                        <p:cTn id="53" dur="500"/>
                                        <p:tgtEl>
                                          <p:spTgt spid="163"/>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38"/>
                                        </p:tgtEl>
                                        <p:attrNameLst>
                                          <p:attrName>style.visibility</p:attrName>
                                        </p:attrNameLst>
                                      </p:cBhvr>
                                      <p:to>
                                        <p:strVal val="visible"/>
                                      </p:to>
                                    </p:set>
                                    <p:animEffect transition="in" filter="fade">
                                      <p:cBhvr>
                                        <p:cTn id="57" dur="500"/>
                                        <p:tgtEl>
                                          <p:spTgt spid="13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56"/>
                                        </p:tgtEl>
                                        <p:attrNameLst>
                                          <p:attrName>style.visibility</p:attrName>
                                        </p:attrNameLst>
                                      </p:cBhvr>
                                      <p:to>
                                        <p:strVal val="visible"/>
                                      </p:to>
                                    </p:set>
                                    <p:animEffect transition="in" filter="fade">
                                      <p:cBhvr>
                                        <p:cTn id="60" dur="500"/>
                                        <p:tgtEl>
                                          <p:spTgt spid="156"/>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164"/>
                                        </p:tgtEl>
                                        <p:attrNameLst>
                                          <p:attrName>style.visibility</p:attrName>
                                        </p:attrNameLst>
                                      </p:cBhvr>
                                      <p:to>
                                        <p:strVal val="visible"/>
                                      </p:to>
                                    </p:set>
                                    <p:animEffect transition="in" filter="wipe(down)">
                                      <p:cBhvr>
                                        <p:cTn id="64" dur="500"/>
                                        <p:tgtEl>
                                          <p:spTgt spid="164"/>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139"/>
                                        </p:tgtEl>
                                        <p:attrNameLst>
                                          <p:attrName>style.visibility</p:attrName>
                                        </p:attrNameLst>
                                      </p:cBhvr>
                                      <p:to>
                                        <p:strVal val="visible"/>
                                      </p:to>
                                    </p:set>
                                    <p:animEffect transition="in" filter="fade">
                                      <p:cBhvr>
                                        <p:cTn id="68" dur="500"/>
                                        <p:tgtEl>
                                          <p:spTgt spid="13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57"/>
                                        </p:tgtEl>
                                        <p:attrNameLst>
                                          <p:attrName>style.visibility</p:attrName>
                                        </p:attrNameLst>
                                      </p:cBhvr>
                                      <p:to>
                                        <p:strVal val="visible"/>
                                      </p:to>
                                    </p:set>
                                    <p:animEffect transition="in" filter="fade">
                                      <p:cBhvr>
                                        <p:cTn id="71" dur="500"/>
                                        <p:tgtEl>
                                          <p:spTgt spid="157"/>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165"/>
                                        </p:tgtEl>
                                        <p:attrNameLst>
                                          <p:attrName>style.visibility</p:attrName>
                                        </p:attrNameLst>
                                      </p:cBhvr>
                                      <p:to>
                                        <p:strVal val="visible"/>
                                      </p:to>
                                    </p:set>
                                    <p:animEffect transition="in" filter="wipe(up)">
                                      <p:cBhvr>
                                        <p:cTn id="75" dur="500"/>
                                        <p:tgtEl>
                                          <p:spTgt spid="165"/>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140"/>
                                        </p:tgtEl>
                                        <p:attrNameLst>
                                          <p:attrName>style.visibility</p:attrName>
                                        </p:attrNameLst>
                                      </p:cBhvr>
                                      <p:to>
                                        <p:strVal val="visible"/>
                                      </p:to>
                                    </p:set>
                                    <p:animEffect transition="in" filter="fade">
                                      <p:cBhvr>
                                        <p:cTn id="79" dur="500"/>
                                        <p:tgtEl>
                                          <p:spTgt spid="140"/>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8"/>
                                        </p:tgtEl>
                                        <p:attrNameLst>
                                          <p:attrName>style.visibility</p:attrName>
                                        </p:attrNameLst>
                                      </p:cBhvr>
                                      <p:to>
                                        <p:strVal val="visible"/>
                                      </p:to>
                                    </p:set>
                                    <p:animEffect transition="in" filter="fade">
                                      <p:cBhvr>
                                        <p:cTn id="82" dur="500"/>
                                        <p:tgtEl>
                                          <p:spTgt spid="158"/>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167"/>
                                        </p:tgtEl>
                                        <p:attrNameLst>
                                          <p:attrName>style.visibility</p:attrName>
                                        </p:attrNameLst>
                                      </p:cBhvr>
                                      <p:to>
                                        <p:strVal val="visible"/>
                                      </p:to>
                                    </p:set>
                                    <p:animEffect transition="in" filter="wipe(up)">
                                      <p:cBhvr>
                                        <p:cTn id="86" dur="500"/>
                                        <p:tgtEl>
                                          <p:spTgt spid="167"/>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166"/>
                                        </p:tgtEl>
                                        <p:attrNameLst>
                                          <p:attrName>style.visibility</p:attrName>
                                        </p:attrNameLst>
                                      </p:cBhvr>
                                      <p:to>
                                        <p:strVal val="visible"/>
                                      </p:to>
                                    </p:set>
                                    <p:animEffect transition="in" filter="fade">
                                      <p:cBhvr>
                                        <p:cTn id="90" dur="500"/>
                                        <p:tgtEl>
                                          <p:spTgt spid="166"/>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73"/>
                                        </p:tgtEl>
                                        <p:attrNameLst>
                                          <p:attrName>style.visibility</p:attrName>
                                        </p:attrNameLst>
                                      </p:cBhvr>
                                      <p:to>
                                        <p:strVal val="visible"/>
                                      </p:to>
                                    </p:set>
                                    <p:animEffect transition="in" filter="fade">
                                      <p:cBhvr>
                                        <p:cTn id="93" dur="500"/>
                                        <p:tgtEl>
                                          <p:spTgt spid="173"/>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168"/>
                                        </p:tgtEl>
                                        <p:attrNameLst>
                                          <p:attrName>style.visibility</p:attrName>
                                        </p:attrNameLst>
                                      </p:cBhvr>
                                      <p:to>
                                        <p:strVal val="visible"/>
                                      </p:to>
                                    </p:set>
                                    <p:animEffect transition="in" filter="wipe(down)">
                                      <p:cBhvr>
                                        <p:cTn id="97" dur="500"/>
                                        <p:tgtEl>
                                          <p:spTgt spid="168"/>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141"/>
                                        </p:tgtEl>
                                        <p:attrNameLst>
                                          <p:attrName>style.visibility</p:attrName>
                                        </p:attrNameLst>
                                      </p:cBhvr>
                                      <p:to>
                                        <p:strVal val="visible"/>
                                      </p:to>
                                    </p:set>
                                    <p:animEffect transition="in" filter="fade">
                                      <p:cBhvr>
                                        <p:cTn id="101" dur="500"/>
                                        <p:tgtEl>
                                          <p:spTgt spid="141"/>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159"/>
                                        </p:tgtEl>
                                        <p:attrNameLst>
                                          <p:attrName>style.visibility</p:attrName>
                                        </p:attrNameLst>
                                      </p:cBhvr>
                                      <p:to>
                                        <p:strVal val="visible"/>
                                      </p:to>
                                    </p:set>
                                    <p:animEffect transition="in" filter="fade">
                                      <p:cBhvr>
                                        <p:cTn id="104" dur="500"/>
                                        <p:tgtEl>
                                          <p:spTgt spid="159"/>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169"/>
                                        </p:tgtEl>
                                        <p:attrNameLst>
                                          <p:attrName>style.visibility</p:attrName>
                                        </p:attrNameLst>
                                      </p:cBhvr>
                                      <p:to>
                                        <p:strVal val="visible"/>
                                      </p:to>
                                    </p:set>
                                    <p:animEffect transition="in" filter="wipe(down)">
                                      <p:cBhvr>
                                        <p:cTn id="108" dur="500"/>
                                        <p:tgtEl>
                                          <p:spTgt spid="169"/>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142"/>
                                        </p:tgtEl>
                                        <p:attrNameLst>
                                          <p:attrName>style.visibility</p:attrName>
                                        </p:attrNameLst>
                                      </p:cBhvr>
                                      <p:to>
                                        <p:strVal val="visible"/>
                                      </p:to>
                                    </p:set>
                                    <p:animEffect transition="in" filter="fade">
                                      <p:cBhvr>
                                        <p:cTn id="112" dur="500"/>
                                        <p:tgtEl>
                                          <p:spTgt spid="142"/>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160"/>
                                        </p:tgtEl>
                                        <p:attrNameLst>
                                          <p:attrName>style.visibility</p:attrName>
                                        </p:attrNameLst>
                                      </p:cBhvr>
                                      <p:to>
                                        <p:strVal val="visible"/>
                                      </p:to>
                                    </p:set>
                                    <p:animEffect transition="in" filter="fade">
                                      <p:cBhvr>
                                        <p:cTn id="115" dur="500"/>
                                        <p:tgtEl>
                                          <p:spTgt spid="160"/>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170"/>
                                        </p:tgtEl>
                                        <p:attrNameLst>
                                          <p:attrName>style.visibility</p:attrName>
                                        </p:attrNameLst>
                                      </p:cBhvr>
                                      <p:to>
                                        <p:strVal val="visible"/>
                                      </p:to>
                                    </p:set>
                                    <p:animEffect transition="in" filter="wipe(down)">
                                      <p:cBhvr>
                                        <p:cTn id="119" dur="500"/>
                                        <p:tgtEl>
                                          <p:spTgt spid="170"/>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143"/>
                                        </p:tgtEl>
                                        <p:attrNameLst>
                                          <p:attrName>style.visibility</p:attrName>
                                        </p:attrNameLst>
                                      </p:cBhvr>
                                      <p:to>
                                        <p:strVal val="visible"/>
                                      </p:to>
                                    </p:set>
                                    <p:animEffect transition="in" filter="fade">
                                      <p:cBhvr>
                                        <p:cTn id="123" dur="500"/>
                                        <p:tgtEl>
                                          <p:spTgt spid="143"/>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161"/>
                                        </p:tgtEl>
                                        <p:attrNameLst>
                                          <p:attrName>style.visibility</p:attrName>
                                        </p:attrNameLst>
                                      </p:cBhvr>
                                      <p:to>
                                        <p:strVal val="visible"/>
                                      </p:to>
                                    </p:set>
                                    <p:animEffect transition="in" filter="fade">
                                      <p:cBhvr>
                                        <p:cTn id="126" dur="500"/>
                                        <p:tgtEl>
                                          <p:spTgt spid="161"/>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171"/>
                                        </p:tgtEl>
                                        <p:attrNameLst>
                                          <p:attrName>style.visibility</p:attrName>
                                        </p:attrNameLst>
                                      </p:cBhvr>
                                      <p:to>
                                        <p:strVal val="visible"/>
                                      </p:to>
                                    </p:set>
                                    <p:animEffect transition="in" filter="wipe(down)">
                                      <p:cBhvr>
                                        <p:cTn id="130" dur="500"/>
                                        <p:tgtEl>
                                          <p:spTgt spid="171"/>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144"/>
                                        </p:tgtEl>
                                        <p:attrNameLst>
                                          <p:attrName>style.visibility</p:attrName>
                                        </p:attrNameLst>
                                      </p:cBhvr>
                                      <p:to>
                                        <p:strVal val="visible"/>
                                      </p:to>
                                    </p:set>
                                    <p:animEffect transition="in" filter="fade">
                                      <p:cBhvr>
                                        <p:cTn id="134" dur="500"/>
                                        <p:tgtEl>
                                          <p:spTgt spid="144"/>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162"/>
                                        </p:tgtEl>
                                        <p:attrNameLst>
                                          <p:attrName>style.visibility</p:attrName>
                                        </p:attrNameLst>
                                      </p:cBhvr>
                                      <p:to>
                                        <p:strVal val="visible"/>
                                      </p:to>
                                    </p:set>
                                    <p:animEffect transition="in" filter="fade">
                                      <p:cBhvr>
                                        <p:cTn id="137" dur="500"/>
                                        <p:tgtEl>
                                          <p:spTgt spid="162"/>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172"/>
                                        </p:tgtEl>
                                        <p:attrNameLst>
                                          <p:attrName>style.visibility</p:attrName>
                                        </p:attrNameLst>
                                      </p:cBhvr>
                                      <p:to>
                                        <p:strVal val="visible"/>
                                      </p:to>
                                    </p:set>
                                    <p:animEffect transition="in" filter="wipe(down)">
                                      <p:cBhvr>
                                        <p:cTn id="141" dur="500"/>
                                        <p:tgtEl>
                                          <p:spTgt spid="172"/>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145"/>
                                        </p:tgtEl>
                                        <p:attrNameLst>
                                          <p:attrName>style.visibility</p:attrName>
                                        </p:attrNameLst>
                                      </p:cBhvr>
                                      <p:to>
                                        <p:strVal val="visible"/>
                                      </p:to>
                                    </p:set>
                                    <p:animEffect transition="in" filter="fade">
                                      <p:cBhvr>
                                        <p:cTn id="145" dur="500"/>
                                        <p:tgtEl>
                                          <p:spTgt spid="145"/>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75"/>
                                        </p:tgtEl>
                                        <p:attrNameLst>
                                          <p:attrName>style.visibility</p:attrName>
                                        </p:attrNameLst>
                                      </p:cBhvr>
                                      <p:to>
                                        <p:strVal val="visible"/>
                                      </p:to>
                                    </p:set>
                                    <p:animEffect transition="in" filter="fade">
                                      <p:cBhvr>
                                        <p:cTn id="148" dur="500"/>
                                        <p:tgtEl>
                                          <p:spTgt spid="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p:bldP spid="147" grpId="0"/>
      <p:bldP spid="148" grpId="0"/>
      <p:bldP spid="149" grpId="0"/>
      <p:bldP spid="150" grpId="0"/>
      <p:bldP spid="151" grpId="0"/>
      <p:bldP spid="152" grpId="0"/>
      <p:bldP spid="153" grpId="0"/>
      <p:bldP spid="154" grpId="0"/>
      <p:bldP spid="155" grpId="0"/>
      <p:bldP spid="156" grpId="0"/>
      <p:bldP spid="157" grpId="0"/>
      <p:bldP spid="158" grpId="0"/>
      <p:bldP spid="159" grpId="0"/>
      <p:bldP spid="160" grpId="0"/>
      <p:bldP spid="161" grpId="0"/>
      <p:bldP spid="162" grpId="0"/>
      <p:bldP spid="166" grpId="0" animBg="1"/>
      <p:bldP spid="173" grpId="0"/>
      <p:bldP spid="174" grpId="0"/>
      <p:bldP spid="175" grpId="0"/>
      <p:bldP spid="1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8" name="Group 66"/>
          <p:cNvGrpSpPr/>
          <p:nvPr/>
        </p:nvGrpSpPr>
        <p:grpSpPr bwMode="auto">
          <a:xfrm>
            <a:off x="395641" y="986284"/>
            <a:ext cx="4453517" cy="3745706"/>
            <a:chOff x="720" y="839"/>
            <a:chExt cx="3740" cy="3146"/>
          </a:xfrm>
          <a:solidFill>
            <a:schemeClr val="tx2"/>
          </a:solidFill>
        </p:grpSpPr>
        <p:sp>
          <p:nvSpPr>
            <p:cNvPr id="59"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2"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3"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4"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5"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6"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7"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9"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0"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1"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2"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3"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4"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5"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6"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7"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8"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9"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80"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81"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82"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83"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84"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85"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86"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87"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88"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89"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0"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2"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3"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4"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5"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6"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7"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8"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9"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0"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1"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2"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3"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4"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5"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6"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7"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8"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9"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0"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1"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2"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3"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4"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5"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6"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7"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8"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9"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0"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1"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2"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3"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4"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FFFFFF"/>
              </a:soli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grpSp>
      <p:sp>
        <p:nvSpPr>
          <p:cNvPr id="125" name="Freeform 78"/>
          <p:cNvSpPr/>
          <p:nvPr/>
        </p:nvSpPr>
        <p:spPr>
          <a:xfrm>
            <a:off x="3333750" y="3938588"/>
            <a:ext cx="673100" cy="571500"/>
          </a:xfrm>
          <a:custGeom>
            <a:avLst/>
            <a:gdLst/>
            <a:ahLst/>
            <a:cxnLst>
              <a:cxn ang="0">
                <a:pos x="397379026" y="88599169"/>
              </a:cxn>
              <a:cxn ang="0">
                <a:pos x="387409030" y="93915309"/>
              </a:cxn>
              <a:cxn ang="0">
                <a:pos x="378507163" y="108090891"/>
              </a:cxn>
              <a:cxn ang="0">
                <a:pos x="371385909" y="123330295"/>
              </a:cxn>
              <a:cxn ang="0">
                <a:pos x="361771558" y="137151666"/>
              </a:cxn>
              <a:cxn ang="0">
                <a:pos x="343967825" y="145656895"/>
              </a:cxn>
              <a:cxn ang="0">
                <a:pos x="327944703" y="147074930"/>
              </a:cxn>
              <a:cxn ang="0">
                <a:pos x="307648470" y="145656895"/>
              </a:cxn>
              <a:cxn ang="0">
                <a:pos x="289488495" y="155934966"/>
              </a:cxn>
              <a:cxn ang="0">
                <a:pos x="283791610" y="162313739"/>
              </a:cxn>
              <a:cxn ang="0">
                <a:pos x="281654757" y="167275669"/>
              </a:cxn>
              <a:cxn ang="0">
                <a:pos x="278806613" y="167984091"/>
              </a:cxn>
              <a:cxn ang="0">
                <a:pos x="270616633" y="161605317"/>
              </a:cxn>
              <a:cxn ang="0">
                <a:pos x="261358524" y="167275669"/>
              </a:cxn>
              <a:cxn ang="0">
                <a:pos x="252101012" y="179679005"/>
              </a:cxn>
              <a:cxn ang="0">
                <a:pos x="233941037" y="180388022"/>
              </a:cxn>
              <a:cxn ang="0">
                <a:pos x="221478543" y="170819564"/>
              </a:cxn>
              <a:cxn ang="0">
                <a:pos x="210796064" y="156643388"/>
              </a:cxn>
              <a:cxn ang="0">
                <a:pos x="203318567" y="160187283"/>
              </a:cxn>
              <a:cxn ang="0">
                <a:pos x="209371693" y="173654442"/>
              </a:cxn>
              <a:cxn ang="0">
                <a:pos x="220054172" y="183931917"/>
              </a:cxn>
              <a:cxn ang="0">
                <a:pos x="217917915" y="197399077"/>
              </a:cxn>
              <a:cxn ang="0">
                <a:pos x="198333569" y="211220447"/>
              </a:cxn>
              <a:cxn ang="0">
                <a:pos x="189787944" y="211220447"/>
              </a:cxn>
              <a:cxn ang="0">
                <a:pos x="186939204" y="209093991"/>
              </a:cxn>
              <a:cxn ang="0">
                <a:pos x="185158592" y="209803008"/>
              </a:cxn>
              <a:cxn ang="0">
                <a:pos x="179461707" y="217599816"/>
              </a:cxn>
              <a:cxn ang="0">
                <a:pos x="165930488" y="230712169"/>
              </a:cxn>
              <a:cxn ang="0">
                <a:pos x="157028621" y="236382520"/>
              </a:cxn>
              <a:cxn ang="0">
                <a:pos x="138869242" y="237091538"/>
              </a:cxn>
              <a:cxn ang="0">
                <a:pos x="123914249" y="242052872"/>
              </a:cxn>
              <a:cxn ang="0">
                <a:pos x="106466160" y="253039364"/>
              </a:cxn>
              <a:cxn ang="0">
                <a:pos x="80473043" y="262253611"/>
              </a:cxn>
              <a:cxn ang="0">
                <a:pos x="65873695" y="262962628"/>
              </a:cxn>
              <a:cxn ang="0">
                <a:pos x="54479330" y="273949120"/>
              </a:cxn>
              <a:cxn ang="0">
                <a:pos x="41304949" y="281036911"/>
              </a:cxn>
              <a:cxn ang="0">
                <a:pos x="32758727" y="292731825"/>
              </a:cxn>
              <a:cxn ang="0">
                <a:pos x="37031838" y="303364106"/>
              </a:cxn>
              <a:cxn ang="0">
                <a:pos x="49138090" y="320729372"/>
              </a:cxn>
              <a:cxn ang="0">
                <a:pos x="49850574" y="333133303"/>
              </a:cxn>
              <a:cxn ang="0">
                <a:pos x="34183097" y="340221094"/>
              </a:cxn>
              <a:cxn ang="0">
                <a:pos x="18159975" y="332424286"/>
              </a:cxn>
              <a:cxn ang="0">
                <a:pos x="6409368" y="314350003"/>
              </a:cxn>
              <a:cxn ang="0">
                <a:pos x="711887" y="297693755"/>
              </a:cxn>
              <a:cxn ang="0">
                <a:pos x="1424370" y="282454350"/>
              </a:cxn>
              <a:cxn ang="0">
                <a:pos x="11038124" y="266860734"/>
              </a:cxn>
              <a:cxn ang="0">
                <a:pos x="0" y="260127155"/>
              </a:cxn>
              <a:cxn ang="0">
                <a:pos x="27417487" y="225750834"/>
              </a:cxn>
              <a:cxn ang="0">
                <a:pos x="52343073" y="195981638"/>
              </a:cxn>
              <a:cxn ang="0">
                <a:pos x="84745558" y="142822017"/>
              </a:cxn>
              <a:cxn ang="0">
                <a:pos x="105754274" y="88599169"/>
              </a:cxn>
              <a:cxn ang="0">
                <a:pos x="117148639" y="50678953"/>
              </a:cxn>
              <a:cxn ang="0">
                <a:pos x="172339856" y="3189684"/>
              </a:cxn>
              <a:cxn ang="0">
                <a:pos x="222190429" y="10277475"/>
              </a:cxn>
              <a:cxn ang="0">
                <a:pos x="242486662" y="33313092"/>
              </a:cxn>
              <a:cxn ang="0">
                <a:pos x="263495378" y="45362813"/>
              </a:cxn>
              <a:cxn ang="0">
                <a:pos x="318686594" y="20909161"/>
              </a:cxn>
              <a:cxn ang="0">
                <a:pos x="386697143" y="57057727"/>
              </a:cxn>
            </a:cxnLst>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bg2">
              <a:alpha val="100000"/>
            </a:schemeClr>
          </a:solidFill>
          <a:ln w="6350" cap="flat" cmpd="sng">
            <a:solidFill>
              <a:srgbClr val="FFFFFF">
                <a:alpha val="100000"/>
              </a:srgbClr>
            </a:solidFill>
            <a:prstDash val="solid"/>
            <a:round/>
            <a:headEnd type="none" w="med" len="med"/>
            <a:tailEnd type="none" w="med" len="med"/>
          </a:ln>
        </p:spPr>
        <p:txBody>
          <a:bodyPr/>
          <a:p>
            <a:endParaRPr lang="zh-CN" altLang="en-US"/>
          </a:p>
        </p:txBody>
      </p:sp>
      <p:sp>
        <p:nvSpPr>
          <p:cNvPr id="126" name="Freeform 92"/>
          <p:cNvSpPr/>
          <p:nvPr/>
        </p:nvSpPr>
        <p:spPr>
          <a:xfrm>
            <a:off x="3648075" y="2614613"/>
            <a:ext cx="587375" cy="395287"/>
          </a:xfrm>
          <a:custGeom>
            <a:avLst/>
            <a:gdLst/>
            <a:ahLst/>
            <a:cxnLst>
              <a:cxn ang="0">
                <a:pos x="115809283" y="710682"/>
              </a:cxn>
              <a:cxn ang="0">
                <a:pos x="125017443" y="4621221"/>
              </a:cxn>
              <a:cxn ang="0">
                <a:pos x="135996654" y="7464545"/>
              </a:cxn>
              <a:cxn ang="0">
                <a:pos x="146621178" y="3199261"/>
              </a:cxn>
              <a:cxn ang="0">
                <a:pos x="158308572" y="710682"/>
              </a:cxn>
              <a:cxn ang="0">
                <a:pos x="169641279" y="8175823"/>
              </a:cxn>
              <a:cxn ang="0">
                <a:pos x="177078982" y="22394231"/>
              </a:cxn>
              <a:cxn ang="0">
                <a:pos x="178495348" y="34835934"/>
              </a:cxn>
              <a:cxn ang="0">
                <a:pos x="181328673" y="45855081"/>
              </a:cxn>
              <a:cxn ang="0">
                <a:pos x="189120467" y="53675563"/>
              </a:cxn>
              <a:cxn ang="0">
                <a:pos x="200807266" y="55808205"/>
              </a:cxn>
              <a:cxn ang="0">
                <a:pos x="212140568" y="54386245"/>
              </a:cxn>
              <a:cxn ang="0">
                <a:pos x="218515402" y="47277041"/>
              </a:cxn>
              <a:cxn ang="0">
                <a:pos x="227369470" y="34124656"/>
              </a:cxn>
              <a:cxn ang="0">
                <a:pos x="236577035" y="21683549"/>
              </a:cxn>
              <a:cxn ang="0">
                <a:pos x="248972611" y="9597783"/>
              </a:cxn>
              <a:cxn ang="0">
                <a:pos x="261014096" y="3199261"/>
              </a:cxn>
              <a:cxn ang="0">
                <a:pos x="270576347" y="6753863"/>
              </a:cxn>
              <a:cxn ang="0">
                <a:pos x="284034197" y="13152385"/>
              </a:cxn>
              <a:cxn ang="0">
                <a:pos x="301388242" y="16706987"/>
              </a:cxn>
              <a:cxn ang="0">
                <a:pos x="317325327" y="13152385"/>
              </a:cxn>
              <a:cxn ang="0">
                <a:pos x="331845451" y="10308465"/>
              </a:cxn>
              <a:cxn ang="0">
                <a:pos x="342470571" y="7464545"/>
              </a:cxn>
              <a:cxn ang="0">
                <a:pos x="348845405" y="7464545"/>
              </a:cxn>
              <a:cxn ang="0">
                <a:pos x="349553587" y="18128947"/>
              </a:cxn>
              <a:cxn ang="0">
                <a:pos x="348137222" y="32702696"/>
              </a:cxn>
              <a:cxn ang="0">
                <a:pos x="344595119" y="44077780"/>
              </a:cxn>
              <a:cxn ang="0">
                <a:pos x="336803920" y="45499740"/>
              </a:cxn>
              <a:cxn ang="0">
                <a:pos x="327949851" y="44077780"/>
              </a:cxn>
              <a:cxn ang="0">
                <a:pos x="319450470" y="46565763"/>
              </a:cxn>
              <a:cxn ang="0">
                <a:pos x="306346116" y="59362807"/>
              </a:cxn>
              <a:cxn ang="0">
                <a:pos x="290763122" y="70382550"/>
              </a:cxn>
              <a:cxn ang="0">
                <a:pos x="280492689" y="73225873"/>
              </a:cxn>
              <a:cxn ang="0">
                <a:pos x="271284530" y="73937151"/>
              </a:cxn>
              <a:cxn ang="0">
                <a:pos x="268451204" y="78913713"/>
              </a:cxn>
              <a:cxn ang="0">
                <a:pos x="270576347" y="89932860"/>
              </a:cxn>
              <a:cxn ang="0">
                <a:pos x="269159982" y="102729904"/>
              </a:cxn>
              <a:cxn ang="0">
                <a:pos x="263139239" y="110549790"/>
              </a:cxn>
              <a:cxn ang="0">
                <a:pos x="251097754" y="112327091"/>
              </a:cxn>
              <a:cxn ang="0">
                <a:pos x="242597777" y="113038369"/>
              </a:cxn>
              <a:cxn ang="0">
                <a:pos x="241535503" y="120147573"/>
              </a:cxn>
              <a:cxn ang="0">
                <a:pos x="241535503" y="132944021"/>
              </a:cxn>
              <a:cxn ang="0">
                <a:pos x="238702178" y="143963764"/>
              </a:cxn>
              <a:cxn ang="0">
                <a:pos x="231619161" y="151072968"/>
              </a:cxn>
              <a:cxn ang="0">
                <a:pos x="223119184" y="157826831"/>
              </a:cxn>
              <a:cxn ang="0">
                <a:pos x="220285859" y="168490637"/>
              </a:cxn>
              <a:cxn ang="0">
                <a:pos x="215682077" y="175600437"/>
              </a:cxn>
              <a:cxn ang="0">
                <a:pos x="197619849" y="181643022"/>
              </a:cxn>
              <a:cxn ang="0">
                <a:pos x="183453816" y="203326570"/>
              </a:cxn>
              <a:cxn ang="0">
                <a:pos x="150162687" y="211147052"/>
              </a:cxn>
              <a:cxn ang="0">
                <a:pos x="126434403" y="222876881"/>
              </a:cxn>
              <a:cxn ang="0">
                <a:pos x="94206142" y="205459212"/>
              </a:cxn>
              <a:cxn ang="0">
                <a:pos x="74018772" y="228564721"/>
              </a:cxn>
              <a:cxn ang="0">
                <a:pos x="19124502" y="216834296"/>
              </a:cxn>
              <a:cxn ang="0">
                <a:pos x="0" y="199771968"/>
              </a:cxn>
              <a:cxn ang="0">
                <a:pos x="20895553" y="140409162"/>
              </a:cxn>
              <a:cxn ang="0">
                <a:pos x="11333302" y="111261068"/>
              </a:cxn>
              <a:cxn ang="0">
                <a:pos x="37894912" y="64339369"/>
              </a:cxn>
              <a:cxn ang="0">
                <a:pos x="71185446" y="31280736"/>
              </a:cxn>
              <a:cxn ang="0">
                <a:pos x="114392918" y="0"/>
              </a:cxn>
            </a:cxnLst>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bg2">
              <a:alpha val="100000"/>
            </a:schemeClr>
          </a:solidFill>
          <a:ln w="6350" cap="flat" cmpd="sng">
            <a:solidFill>
              <a:srgbClr val="FFFFFF">
                <a:alpha val="100000"/>
              </a:srgbClr>
            </a:solidFill>
            <a:prstDash val="solid"/>
            <a:round/>
            <a:headEnd type="none" w="med" len="med"/>
            <a:tailEnd type="none" w="med" len="med"/>
          </a:ln>
        </p:spPr>
        <p:txBody>
          <a:bodyPr/>
          <a:p>
            <a:endParaRPr lang="zh-CN" altLang="en-US"/>
          </a:p>
        </p:txBody>
      </p:sp>
      <p:sp>
        <p:nvSpPr>
          <p:cNvPr id="127" name="Freeform 100"/>
          <p:cNvSpPr/>
          <p:nvPr/>
        </p:nvSpPr>
        <p:spPr>
          <a:xfrm>
            <a:off x="3876675" y="2009775"/>
            <a:ext cx="511175" cy="511175"/>
          </a:xfrm>
          <a:custGeom>
            <a:avLst/>
            <a:gdLst/>
            <a:ahLst/>
            <a:cxnLst>
              <a:cxn ang="0">
                <a:pos x="256141471" y="205514989"/>
              </a:cxn>
              <a:cxn ang="0">
                <a:pos x="251902285" y="210838835"/>
              </a:cxn>
              <a:cxn ang="0">
                <a:pos x="245542911" y="215808195"/>
              </a:cxn>
              <a:cxn ang="0">
                <a:pos x="234590690" y="217938091"/>
              </a:cxn>
              <a:cxn ang="0">
                <a:pos x="219751755" y="222197287"/>
              </a:cxn>
              <a:cxn ang="0">
                <a:pos x="209506263" y="231071356"/>
              </a:cxn>
              <a:cxn ang="0">
                <a:pos x="197494244" y="241009480"/>
              </a:cxn>
              <a:cxn ang="0">
                <a:pos x="187248158" y="249528468"/>
              </a:cxn>
              <a:cxn ang="0">
                <a:pos x="181595513" y="254852314"/>
              </a:cxn>
              <a:cxn ang="0">
                <a:pos x="173823276" y="264081465"/>
              </a:cxn>
              <a:cxn ang="0">
                <a:pos x="167816969" y="274729753"/>
              </a:cxn>
              <a:cxn ang="0">
                <a:pos x="159338003" y="284313390"/>
              </a:cxn>
              <a:cxn ang="0">
                <a:pos x="150858442" y="289282750"/>
              </a:cxn>
              <a:cxn ang="0">
                <a:pos x="144852730" y="294961678"/>
              </a:cxn>
              <a:cxn ang="0">
                <a:pos x="134253575" y="301705851"/>
              </a:cxn>
              <a:cxn ang="0">
                <a:pos x="125420947" y="304545315"/>
              </a:cxn>
              <a:cxn ang="0">
                <a:pos x="123301354" y="297446060"/>
              </a:cxn>
              <a:cxn ang="0">
                <a:pos x="129307660" y="289282750"/>
              </a:cxn>
              <a:cxn ang="0">
                <a:pos x="138493356" y="280054194"/>
              </a:cxn>
              <a:cxn ang="0">
                <a:pos x="144852730" y="271180125"/>
              </a:cxn>
              <a:cxn ang="0">
                <a:pos x="142732542" y="265501197"/>
              </a:cxn>
              <a:cxn ang="0">
                <a:pos x="134253575" y="260531837"/>
              </a:cxn>
              <a:cxn ang="0">
                <a:pos x="128600931" y="254142745"/>
              </a:cxn>
              <a:cxn ang="0">
                <a:pos x="131427253" y="241009480"/>
              </a:cxn>
              <a:cxn ang="0">
                <a:pos x="141319678" y="225746915"/>
              </a:cxn>
              <a:cxn ang="0">
                <a:pos x="150152307" y="210129267"/>
              </a:cxn>
              <a:cxn ang="0">
                <a:pos x="155804951" y="198415734"/>
              </a:cxn>
              <a:cxn ang="0">
                <a:pos x="155098222" y="190606910"/>
              </a:cxn>
              <a:cxn ang="0">
                <a:pos x="147679052" y="182443005"/>
              </a:cxn>
              <a:cxn ang="0">
                <a:pos x="139199491" y="175344345"/>
              </a:cxn>
              <a:cxn ang="0">
                <a:pos x="132133982" y="173924613"/>
              </a:cxn>
              <a:cxn ang="0">
                <a:pos x="121887896" y="175344345"/>
              </a:cxn>
              <a:cxn ang="0">
                <a:pos x="109875877" y="174634181"/>
              </a:cxn>
              <a:cxn ang="0">
                <a:pos x="103870166" y="176764077"/>
              </a:cxn>
              <a:cxn ang="0">
                <a:pos x="98923656" y="189187178"/>
              </a:cxn>
              <a:cxn ang="0">
                <a:pos x="93271011" y="204804826"/>
              </a:cxn>
              <a:cxn ang="0">
                <a:pos x="85498179" y="215808195"/>
              </a:cxn>
              <a:cxn ang="0">
                <a:pos x="74545958" y="230716274"/>
              </a:cxn>
              <a:cxn ang="0">
                <a:pos x="64653533" y="238880180"/>
              </a:cxn>
              <a:cxn ang="0">
                <a:pos x="57234363" y="243848944"/>
              </a:cxn>
              <a:cxn ang="0">
                <a:pos x="47341938" y="236750284"/>
              </a:cxn>
              <a:cxn ang="0">
                <a:pos x="19431188" y="208354453"/>
              </a:cxn>
              <a:cxn ang="0">
                <a:pos x="7066103" y="181023273"/>
              </a:cxn>
              <a:cxn ang="0">
                <a:pos x="10599154" y="142689318"/>
              </a:cxn>
              <a:cxn ang="0">
                <a:pos x="3533051" y="111808509"/>
              </a:cxn>
              <a:cxn ang="0">
                <a:pos x="28617479" y="112518673"/>
              </a:cxn>
              <a:cxn ang="0">
                <a:pos x="60060685" y="110388777"/>
              </a:cxn>
              <a:cxn ang="0">
                <a:pos x="96804063" y="74184123"/>
              </a:cxn>
              <a:cxn ang="0">
                <a:pos x="132840117" y="61405939"/>
              </a:cxn>
              <a:cxn ang="0">
                <a:pos x="152271900" y="51822302"/>
              </a:cxn>
              <a:cxn ang="0">
                <a:pos x="185128565" y="16682297"/>
              </a:cxn>
              <a:cxn ang="0">
                <a:pos x="210212992" y="7808824"/>
              </a:cxn>
              <a:cxn ang="0">
                <a:pos x="256141471" y="42593746"/>
              </a:cxn>
              <a:cxn ang="0">
                <a:pos x="273453661" y="85187492"/>
              </a:cxn>
              <a:cxn ang="0">
                <a:pos x="303837070" y="142689318"/>
              </a:cxn>
              <a:cxn ang="0">
                <a:pos x="258261659" y="189187178"/>
              </a:cxn>
            </a:cxnLst>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bg2">
              <a:alpha val="100000"/>
            </a:schemeClr>
          </a:solidFill>
          <a:ln w="6350" cap="flat" cmpd="sng">
            <a:solidFill>
              <a:srgbClr val="FFFFFF">
                <a:alpha val="100000"/>
              </a:srgbClr>
            </a:solidFill>
            <a:prstDash val="solid"/>
            <a:round/>
            <a:headEnd type="none" w="med" len="med"/>
            <a:tailEnd type="none" w="med" len="med"/>
          </a:ln>
        </p:spPr>
        <p:txBody>
          <a:bodyPr/>
          <a:p>
            <a:endParaRPr lang="zh-CN" altLang="en-US"/>
          </a:p>
        </p:txBody>
      </p:sp>
      <p:sp>
        <p:nvSpPr>
          <p:cNvPr id="128" name="Freeform 82"/>
          <p:cNvSpPr/>
          <p:nvPr/>
        </p:nvSpPr>
        <p:spPr>
          <a:xfrm>
            <a:off x="4002088" y="3294063"/>
            <a:ext cx="336550" cy="377825"/>
          </a:xfrm>
          <a:custGeom>
            <a:avLst/>
            <a:gdLst/>
            <a:ahLst/>
            <a:cxnLst>
              <a:cxn ang="0">
                <a:pos x="153634777" y="15431013"/>
              </a:cxn>
              <a:cxn ang="0">
                <a:pos x="150087004" y="16483356"/>
              </a:cxn>
              <a:cxn ang="0">
                <a:pos x="145829200" y="20691545"/>
              </a:cxn>
              <a:cxn ang="0">
                <a:pos x="141216380" y="29809682"/>
              </a:cxn>
              <a:cxn ang="0">
                <a:pos x="139797509" y="39278995"/>
              </a:cxn>
              <a:cxn ang="0">
                <a:pos x="136249140" y="44188351"/>
              </a:cxn>
              <a:cxn ang="0">
                <a:pos x="127733532" y="41383089"/>
              </a:cxn>
              <a:cxn ang="0">
                <a:pos x="118862908" y="37525484"/>
              </a:cxn>
              <a:cxn ang="0">
                <a:pos x="113186232" y="37525484"/>
              </a:cxn>
              <a:cxn ang="0">
                <a:pos x="115315135" y="44890111"/>
              </a:cxn>
              <a:cxn ang="0">
                <a:pos x="122766292" y="51202986"/>
              </a:cxn>
              <a:cxn ang="0">
                <a:pos x="131991336" y="54008248"/>
              </a:cxn>
              <a:cxn ang="0">
                <a:pos x="142635847" y="49800059"/>
              </a:cxn>
              <a:cxn ang="0">
                <a:pos x="146538635" y="43487184"/>
              </a:cxn>
              <a:cxn ang="0">
                <a:pos x="150087004" y="36122557"/>
              </a:cxn>
              <a:cxn ang="0">
                <a:pos x="155054244" y="34018463"/>
              </a:cxn>
              <a:cxn ang="0">
                <a:pos x="166053770" y="42786016"/>
              </a:cxn>
              <a:cxn ang="0">
                <a:pos x="178117152" y="48397132"/>
              </a:cxn>
              <a:cxn ang="0">
                <a:pos x="185923325" y="50501227"/>
              </a:cxn>
              <a:cxn ang="0">
                <a:pos x="194793353" y="54008248"/>
              </a:cxn>
              <a:cxn ang="0">
                <a:pos x="200470624" y="62074634"/>
              </a:cxn>
              <a:cxn ang="0">
                <a:pos x="196212820" y="72595698"/>
              </a:cxn>
              <a:cxn ang="0">
                <a:pos x="188406647" y="81363252"/>
              </a:cxn>
              <a:cxn ang="0">
                <a:pos x="184503858" y="84870273"/>
              </a:cxn>
              <a:cxn ang="0">
                <a:pos x="189116678" y="84870273"/>
              </a:cxn>
              <a:cxn ang="0">
                <a:pos x="196922255" y="84870273"/>
              </a:cxn>
              <a:cxn ang="0">
                <a:pos x="199051157" y="88377294"/>
              </a:cxn>
              <a:cxn ang="0">
                <a:pos x="192664451" y="94690170"/>
              </a:cxn>
              <a:cxn ang="0">
                <a:pos x="183084391" y="100301286"/>
              </a:cxn>
              <a:cxn ang="0">
                <a:pos x="178117152" y="102405380"/>
              </a:cxn>
              <a:cxn ang="0">
                <a:pos x="183084391" y="103457723"/>
              </a:cxn>
              <a:cxn ang="0">
                <a:pos x="190535549" y="110471766"/>
              </a:cxn>
              <a:cxn ang="0">
                <a:pos x="192664451" y="123798092"/>
              </a:cxn>
              <a:cxn ang="0">
                <a:pos x="194793353" y="138878521"/>
              </a:cxn>
              <a:cxn ang="0">
                <a:pos x="199051157" y="146594323"/>
              </a:cxn>
              <a:cxn ang="0">
                <a:pos x="199761188" y="152556023"/>
              </a:cxn>
              <a:cxn ang="0">
                <a:pos x="191955015" y="158167139"/>
              </a:cxn>
              <a:cxn ang="0">
                <a:pos x="182374956" y="156063044"/>
              </a:cxn>
              <a:cxn ang="0">
                <a:pos x="173859347" y="155361877"/>
              </a:cxn>
              <a:cxn ang="0">
                <a:pos x="168892108" y="163077087"/>
              </a:cxn>
              <a:cxn ang="0">
                <a:pos x="167472641" y="172545808"/>
              </a:cxn>
              <a:cxn ang="0">
                <a:pos x="164279288" y="181664537"/>
              </a:cxn>
              <a:cxn ang="0">
                <a:pos x="159312048" y="191133258"/>
              </a:cxn>
              <a:cxn ang="0">
                <a:pos x="157892581" y="205863103"/>
              </a:cxn>
              <a:cxn ang="0">
                <a:pos x="157892581" y="211824803"/>
              </a:cxn>
              <a:cxn ang="0">
                <a:pos x="143700298" y="222345867"/>
              </a:cxn>
              <a:cxn ang="0">
                <a:pos x="124185163" y="222345867"/>
              </a:cxn>
              <a:cxn ang="0">
                <a:pos x="97219467" y="208668365"/>
              </a:cxn>
              <a:cxn ang="0">
                <a:pos x="65640950" y="218137678"/>
              </a:cxn>
              <a:cxn ang="0">
                <a:pos x="49674184" y="180261610"/>
              </a:cxn>
              <a:cxn ang="0">
                <a:pos x="27320712" y="158868898"/>
              </a:cxn>
              <a:cxn ang="0">
                <a:pos x="6386706" y="116784049"/>
              </a:cxn>
              <a:cxn ang="0">
                <a:pos x="37610207" y="69789844"/>
              </a:cxn>
              <a:cxn ang="0">
                <a:pos x="58544808" y="50501227"/>
              </a:cxn>
              <a:cxn ang="0">
                <a:pos x="64930919" y="17885691"/>
              </a:cxn>
              <a:cxn ang="0">
                <a:pos x="79478814" y="0"/>
              </a:cxn>
              <a:cxn ang="0">
                <a:pos x="106799526" y="10521064"/>
              </a:cxn>
              <a:cxn ang="0">
                <a:pos x="136249140" y="1402927"/>
              </a:cxn>
              <a:cxn ang="0">
                <a:pos x="153634777" y="15431013"/>
              </a:cxn>
            </a:cxnLst>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bg2">
              <a:alpha val="100000"/>
            </a:schemeClr>
          </a:solidFill>
          <a:ln w="6350" cap="flat" cmpd="sng">
            <a:solidFill>
              <a:srgbClr val="FFFFFF">
                <a:alpha val="100000"/>
              </a:srgbClr>
            </a:solidFill>
            <a:prstDash val="solid"/>
            <a:round/>
            <a:headEnd type="none" w="med" len="med"/>
            <a:tailEnd type="none" w="med" len="med"/>
          </a:ln>
        </p:spPr>
        <p:txBody>
          <a:bodyPr/>
          <a:p>
            <a:endParaRPr lang="zh-CN" altLang="en-US"/>
          </a:p>
        </p:txBody>
      </p:sp>
      <p:cxnSp>
        <p:nvCxnSpPr>
          <p:cNvPr id="129" name="直接连接符 128"/>
          <p:cNvCxnSpPr/>
          <p:nvPr/>
        </p:nvCxnSpPr>
        <p:spPr>
          <a:xfrm>
            <a:off x="4325938" y="2330450"/>
            <a:ext cx="190500" cy="18732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516438" y="2517775"/>
            <a:ext cx="16891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167188" y="2713038"/>
            <a:ext cx="188913" cy="18573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4356100" y="2898775"/>
            <a:ext cx="184943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V="1">
            <a:off x="4278313" y="3397250"/>
            <a:ext cx="238125" cy="15398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a:off x="4516438" y="3397250"/>
            <a:ext cx="16891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3784600" y="4260850"/>
            <a:ext cx="188913" cy="18732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3973513" y="4448175"/>
            <a:ext cx="21463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7" name="矩形 136"/>
          <p:cNvSpPr/>
          <p:nvPr/>
        </p:nvSpPr>
        <p:spPr>
          <a:xfrm>
            <a:off x="5027613" y="2157413"/>
            <a:ext cx="1235075" cy="288925"/>
          </a:xfrm>
          <a:prstGeom prst="rect">
            <a:avLst/>
          </a:prstGeom>
          <a:noFill/>
          <a:ln w="9525">
            <a:noFill/>
          </a:ln>
        </p:spPr>
        <p:txBody>
          <a:bodyPr wrap="none" lIns="68567" tIns="34284" rIns="68567" bIns="34284">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400" dirty="0">
                <a:solidFill>
                  <a:srgbClr val="262626"/>
                </a:solidFill>
                <a:ea typeface="华文黑体" charset="-122"/>
              </a:rPr>
              <a:t>点击添加文本</a:t>
            </a:r>
            <a:endParaRPr lang="zh-CN" altLang="en-US" sz="1400" dirty="0">
              <a:solidFill>
                <a:srgbClr val="262626"/>
              </a:solidFill>
            </a:endParaRPr>
          </a:p>
        </p:txBody>
      </p:sp>
      <p:sp>
        <p:nvSpPr>
          <p:cNvPr id="138" name="矩形 137"/>
          <p:cNvSpPr/>
          <p:nvPr/>
        </p:nvSpPr>
        <p:spPr>
          <a:xfrm>
            <a:off x="5027613" y="2589213"/>
            <a:ext cx="1235075" cy="288925"/>
          </a:xfrm>
          <a:prstGeom prst="rect">
            <a:avLst/>
          </a:prstGeom>
          <a:noFill/>
          <a:ln w="9525">
            <a:noFill/>
          </a:ln>
        </p:spPr>
        <p:txBody>
          <a:bodyPr wrap="none" lIns="68567" tIns="34284" rIns="68567" bIns="34284">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400" dirty="0">
                <a:solidFill>
                  <a:srgbClr val="262626"/>
                </a:solidFill>
                <a:ea typeface="华文黑体" charset="-122"/>
              </a:rPr>
              <a:t>点击添加文本</a:t>
            </a:r>
            <a:endParaRPr lang="zh-CN" altLang="en-US" sz="1400" dirty="0">
              <a:solidFill>
                <a:srgbClr val="262626"/>
              </a:solidFill>
            </a:endParaRPr>
          </a:p>
        </p:txBody>
      </p:sp>
      <p:sp>
        <p:nvSpPr>
          <p:cNvPr id="139" name="矩形 138"/>
          <p:cNvSpPr/>
          <p:nvPr/>
        </p:nvSpPr>
        <p:spPr>
          <a:xfrm>
            <a:off x="5027613" y="3087688"/>
            <a:ext cx="1235075" cy="288925"/>
          </a:xfrm>
          <a:prstGeom prst="rect">
            <a:avLst/>
          </a:prstGeom>
          <a:noFill/>
          <a:ln w="9525">
            <a:noFill/>
          </a:ln>
        </p:spPr>
        <p:txBody>
          <a:bodyPr wrap="none" lIns="68567" tIns="34284" rIns="68567" bIns="34284">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400" dirty="0">
                <a:solidFill>
                  <a:srgbClr val="262626"/>
                </a:solidFill>
                <a:ea typeface="华文黑体" charset="-122"/>
              </a:rPr>
              <a:t>点击添加文本</a:t>
            </a:r>
            <a:endParaRPr lang="zh-CN" altLang="en-US" sz="1400" dirty="0">
              <a:solidFill>
                <a:srgbClr val="262626"/>
              </a:solidFill>
            </a:endParaRPr>
          </a:p>
        </p:txBody>
      </p:sp>
      <p:sp>
        <p:nvSpPr>
          <p:cNvPr id="140" name="矩形 139"/>
          <p:cNvSpPr/>
          <p:nvPr/>
        </p:nvSpPr>
        <p:spPr>
          <a:xfrm>
            <a:off x="4994275" y="4084638"/>
            <a:ext cx="1233488" cy="288925"/>
          </a:xfrm>
          <a:prstGeom prst="rect">
            <a:avLst/>
          </a:prstGeom>
          <a:noFill/>
          <a:ln w="9525">
            <a:noFill/>
          </a:ln>
        </p:spPr>
        <p:txBody>
          <a:bodyPr wrap="none" lIns="68567" tIns="34284" rIns="68567" bIns="34284">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400" dirty="0">
                <a:solidFill>
                  <a:srgbClr val="262626"/>
                </a:solidFill>
                <a:ea typeface="华文黑体" charset="-122"/>
              </a:rPr>
              <a:t>点击添加文本</a:t>
            </a:r>
            <a:endParaRPr lang="zh-CN" altLang="en-US" sz="1400" dirty="0">
              <a:solidFill>
                <a:srgbClr val="262626"/>
              </a:solidFill>
            </a:endParaRPr>
          </a:p>
        </p:txBody>
      </p:sp>
      <p:sp>
        <p:nvSpPr>
          <p:cNvPr id="141" name="矩形标注 140"/>
          <p:cNvSpPr/>
          <p:nvPr/>
        </p:nvSpPr>
        <p:spPr>
          <a:xfrm>
            <a:off x="6607175" y="1724025"/>
            <a:ext cx="2174875" cy="2922588"/>
          </a:xfrm>
          <a:prstGeom prst="wedgeRectCallout">
            <a:avLst>
              <a:gd name="adj1" fmla="val -72333"/>
              <a:gd name="adj2" fmla="val 1971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2" name="TextBox 141"/>
          <p:cNvSpPr txBox="1"/>
          <p:nvPr/>
        </p:nvSpPr>
        <p:spPr>
          <a:xfrm>
            <a:off x="6732588" y="1839913"/>
            <a:ext cx="1871662" cy="2709862"/>
          </a:xfrm>
          <a:prstGeom prst="rect">
            <a:avLst/>
          </a:prstGeom>
          <a:noFill/>
          <a:ln w="9525">
            <a:noFill/>
          </a:ln>
        </p:spPr>
        <p:txBody>
          <a:bodyPr lIns="68567" tIns="34284" rIns="68567" bIns="34284">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ct val="130000"/>
              </a:lnSpc>
              <a:spcBef>
                <a:spcPct val="0"/>
              </a:spcBef>
              <a:buNone/>
            </a:pPr>
            <a:r>
              <a:rPr lang="zh-CN" altLang="en-US" sz="1200" dirty="0">
                <a:solidFill>
                  <a:srgbClr val="FFFFFF"/>
                </a:solidFill>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rgbClr val="FFFFFF"/>
              </a:solidFill>
            </a:endParaRPr>
          </a:p>
          <a:p>
            <a:pPr marL="0" lvl="0" indent="0" algn="just" eaLnBrk="1" hangingPunct="1">
              <a:lnSpc>
                <a:spcPct val="130000"/>
              </a:lnSpc>
              <a:spcBef>
                <a:spcPct val="0"/>
              </a:spcBef>
              <a:buNone/>
            </a:pPr>
            <a:r>
              <a:rPr lang="zh-CN" altLang="en-US" sz="1200" dirty="0">
                <a:solidFill>
                  <a:srgbClr val="FFFFFF"/>
                </a:solidFill>
              </a:rPr>
              <a:t>您的内容打在这里，或者通过复制您的文本后，在此框中选择粘贴，并选择只保留文字。</a:t>
            </a:r>
            <a:endParaRPr lang="zh-CN" altLang="en-US" sz="1200" dirty="0">
              <a:solidFill>
                <a:srgbClr val="FFFFFF"/>
              </a:solidFill>
            </a:endParaRPr>
          </a:p>
        </p:txBody>
      </p:sp>
      <p:sp>
        <p:nvSpPr>
          <p:cNvPr id="91" name="TextBox 90"/>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1000" fill="hold"/>
                                        <p:tgtEl>
                                          <p:spTgt spid="58"/>
                                        </p:tgtEl>
                                        <p:attrNameLst>
                                          <p:attrName>ppt_x</p:attrName>
                                        </p:attrNameLst>
                                      </p:cBhvr>
                                      <p:tavLst>
                                        <p:tav tm="0">
                                          <p:val>
                                            <p:strVal val="0-#ppt_w/2"/>
                                          </p:val>
                                        </p:tav>
                                        <p:tav tm="100000">
                                          <p:val>
                                            <p:strVal val="#ppt_x"/>
                                          </p:val>
                                        </p:tav>
                                      </p:tavLst>
                                    </p:anim>
                                    <p:anim calcmode="lin" valueType="num">
                                      <p:cBhvr additive="base">
                                        <p:cTn id="8" dur="1000" fill="hold"/>
                                        <p:tgtEl>
                                          <p:spTgt spid="58"/>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126"/>
                                        </p:tgtEl>
                                        <p:attrNameLst>
                                          <p:attrName>style.visibility</p:attrName>
                                        </p:attrNameLst>
                                      </p:cBhvr>
                                      <p:to>
                                        <p:strVal val="visible"/>
                                      </p:to>
                                    </p:set>
                                    <p:animEffect transition="in" filter="fade">
                                      <p:cBhvr>
                                        <p:cTn id="11" dur="500"/>
                                        <p:tgtEl>
                                          <p:spTgt spid="126"/>
                                        </p:tgtEl>
                                      </p:cBhvr>
                                    </p:animEffect>
                                  </p:childTnLst>
                                </p:cTn>
                              </p:par>
                              <p:par>
                                <p:cTn id="12" presetID="10" presetClass="entr" presetSubtype="0" fill="hold" nodeType="withEffect">
                                  <p:stCondLst>
                                    <p:cond delay="1300"/>
                                  </p:stCondLst>
                                  <p:childTnLst>
                                    <p:set>
                                      <p:cBhvr>
                                        <p:cTn id="13" dur="1" fill="hold">
                                          <p:stCondLst>
                                            <p:cond delay="0"/>
                                          </p:stCondLst>
                                        </p:cTn>
                                        <p:tgtEl>
                                          <p:spTgt spid="127"/>
                                        </p:tgtEl>
                                        <p:attrNameLst>
                                          <p:attrName>style.visibility</p:attrName>
                                        </p:attrNameLst>
                                      </p:cBhvr>
                                      <p:to>
                                        <p:strVal val="visible"/>
                                      </p:to>
                                    </p:set>
                                    <p:animEffect transition="in" filter="fade">
                                      <p:cBhvr>
                                        <p:cTn id="14" dur="500"/>
                                        <p:tgtEl>
                                          <p:spTgt spid="127"/>
                                        </p:tgtEl>
                                      </p:cBhvr>
                                    </p:animEffect>
                                  </p:childTnLst>
                                </p:cTn>
                              </p:par>
                              <p:par>
                                <p:cTn id="15" presetID="10" presetClass="entr" presetSubtype="0" fill="hold" nodeType="withEffect">
                                  <p:stCondLst>
                                    <p:cond delay="1800"/>
                                  </p:stCondLst>
                                  <p:childTnLst>
                                    <p:set>
                                      <p:cBhvr>
                                        <p:cTn id="16" dur="1" fill="hold">
                                          <p:stCondLst>
                                            <p:cond delay="0"/>
                                          </p:stCondLst>
                                        </p:cTn>
                                        <p:tgtEl>
                                          <p:spTgt spid="128"/>
                                        </p:tgtEl>
                                        <p:attrNameLst>
                                          <p:attrName>style.visibility</p:attrName>
                                        </p:attrNameLst>
                                      </p:cBhvr>
                                      <p:to>
                                        <p:strVal val="visible"/>
                                      </p:to>
                                    </p:set>
                                    <p:animEffect transition="in" filter="fade">
                                      <p:cBhvr>
                                        <p:cTn id="17" dur="500"/>
                                        <p:tgtEl>
                                          <p:spTgt spid="128"/>
                                        </p:tgtEl>
                                      </p:cBhvr>
                                    </p:animEffect>
                                  </p:childTnLst>
                                </p:cTn>
                              </p:par>
                              <p:par>
                                <p:cTn id="18" presetID="10" presetClass="entr" presetSubtype="0" fill="hold" nodeType="withEffect">
                                  <p:stCondLst>
                                    <p:cond delay="1500"/>
                                  </p:stCondLst>
                                  <p:childTnLst>
                                    <p:set>
                                      <p:cBhvr>
                                        <p:cTn id="19" dur="1" fill="hold">
                                          <p:stCondLst>
                                            <p:cond delay="0"/>
                                          </p:stCondLst>
                                        </p:cTn>
                                        <p:tgtEl>
                                          <p:spTgt spid="125"/>
                                        </p:tgtEl>
                                        <p:attrNameLst>
                                          <p:attrName>style.visibility</p:attrName>
                                        </p:attrNameLst>
                                      </p:cBhvr>
                                      <p:to>
                                        <p:strVal val="visible"/>
                                      </p:to>
                                    </p:set>
                                    <p:animEffect transition="in" filter="fade">
                                      <p:cBhvr>
                                        <p:cTn id="20" dur="500"/>
                                        <p:tgtEl>
                                          <p:spTgt spid="125"/>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129"/>
                                        </p:tgtEl>
                                        <p:attrNameLst>
                                          <p:attrName>style.visibility</p:attrName>
                                        </p:attrNameLst>
                                      </p:cBhvr>
                                      <p:to>
                                        <p:strVal val="visible"/>
                                      </p:to>
                                    </p:set>
                                    <p:animEffect transition="in" filter="fade">
                                      <p:cBhvr>
                                        <p:cTn id="24" dur="500"/>
                                        <p:tgtEl>
                                          <p:spTgt spid="129"/>
                                        </p:tgtEl>
                                      </p:cBhvr>
                                    </p:animEffect>
                                  </p:childTnLst>
                                </p:cTn>
                              </p:par>
                              <p:par>
                                <p:cTn id="25" presetID="10" presetClass="entr" presetSubtype="0" fill="hold" nodeType="withEffect">
                                  <p:stCondLst>
                                    <p:cond delay="0"/>
                                  </p:stCondLst>
                                  <p:childTnLst>
                                    <p:set>
                                      <p:cBhvr>
                                        <p:cTn id="26" dur="1" fill="hold">
                                          <p:stCondLst>
                                            <p:cond delay="0"/>
                                          </p:stCondLst>
                                        </p:cTn>
                                        <p:tgtEl>
                                          <p:spTgt spid="130"/>
                                        </p:tgtEl>
                                        <p:attrNameLst>
                                          <p:attrName>style.visibility</p:attrName>
                                        </p:attrNameLst>
                                      </p:cBhvr>
                                      <p:to>
                                        <p:strVal val="visible"/>
                                      </p:to>
                                    </p:set>
                                    <p:animEffect transition="in" filter="fade">
                                      <p:cBhvr>
                                        <p:cTn id="27" dur="500"/>
                                        <p:tgtEl>
                                          <p:spTgt spid="130"/>
                                        </p:tgtEl>
                                      </p:cBhvr>
                                    </p:animEffect>
                                  </p:childTnLst>
                                </p:cTn>
                              </p:par>
                              <p:par>
                                <p:cTn id="28" presetID="10" presetClass="entr" presetSubtype="0" fill="hold" nodeType="withEffect">
                                  <p:stCondLst>
                                    <p:cond delay="0"/>
                                  </p:stCondLst>
                                  <p:childTnLst>
                                    <p:set>
                                      <p:cBhvr>
                                        <p:cTn id="29" dur="1" fill="hold">
                                          <p:stCondLst>
                                            <p:cond delay="0"/>
                                          </p:stCondLst>
                                        </p:cTn>
                                        <p:tgtEl>
                                          <p:spTgt spid="131"/>
                                        </p:tgtEl>
                                        <p:attrNameLst>
                                          <p:attrName>style.visibility</p:attrName>
                                        </p:attrNameLst>
                                      </p:cBhvr>
                                      <p:to>
                                        <p:strVal val="visible"/>
                                      </p:to>
                                    </p:set>
                                    <p:animEffect transition="in" filter="fade">
                                      <p:cBhvr>
                                        <p:cTn id="30" dur="500"/>
                                        <p:tgtEl>
                                          <p:spTgt spid="131"/>
                                        </p:tgtEl>
                                      </p:cBhvr>
                                    </p:animEffect>
                                  </p:childTnLst>
                                </p:cTn>
                              </p:par>
                              <p:par>
                                <p:cTn id="31" presetID="10" presetClass="entr" presetSubtype="0" fill="hold" nodeType="withEffect">
                                  <p:stCondLst>
                                    <p:cond delay="0"/>
                                  </p:stCondLst>
                                  <p:childTnLst>
                                    <p:set>
                                      <p:cBhvr>
                                        <p:cTn id="32" dur="1" fill="hold">
                                          <p:stCondLst>
                                            <p:cond delay="0"/>
                                          </p:stCondLst>
                                        </p:cTn>
                                        <p:tgtEl>
                                          <p:spTgt spid="132"/>
                                        </p:tgtEl>
                                        <p:attrNameLst>
                                          <p:attrName>style.visibility</p:attrName>
                                        </p:attrNameLst>
                                      </p:cBhvr>
                                      <p:to>
                                        <p:strVal val="visible"/>
                                      </p:to>
                                    </p:set>
                                    <p:animEffect transition="in" filter="fade">
                                      <p:cBhvr>
                                        <p:cTn id="33" dur="500"/>
                                        <p:tgtEl>
                                          <p:spTgt spid="132"/>
                                        </p:tgtEl>
                                      </p:cBhvr>
                                    </p:animEffect>
                                  </p:childTnLst>
                                </p:cTn>
                              </p:par>
                              <p:par>
                                <p:cTn id="34" presetID="10" presetClass="entr" presetSubtype="0" fill="hold" nodeType="withEffect">
                                  <p:stCondLst>
                                    <p:cond delay="0"/>
                                  </p:stCondLst>
                                  <p:childTnLst>
                                    <p:set>
                                      <p:cBhvr>
                                        <p:cTn id="35" dur="1" fill="hold">
                                          <p:stCondLst>
                                            <p:cond delay="0"/>
                                          </p:stCondLst>
                                        </p:cTn>
                                        <p:tgtEl>
                                          <p:spTgt spid="133"/>
                                        </p:tgtEl>
                                        <p:attrNameLst>
                                          <p:attrName>style.visibility</p:attrName>
                                        </p:attrNameLst>
                                      </p:cBhvr>
                                      <p:to>
                                        <p:strVal val="visible"/>
                                      </p:to>
                                    </p:set>
                                    <p:animEffect transition="in" filter="fade">
                                      <p:cBhvr>
                                        <p:cTn id="36" dur="500"/>
                                        <p:tgtEl>
                                          <p:spTgt spid="133"/>
                                        </p:tgtEl>
                                      </p:cBhvr>
                                    </p:animEffect>
                                  </p:childTnLst>
                                </p:cTn>
                              </p:par>
                              <p:par>
                                <p:cTn id="37" presetID="10" presetClass="entr" presetSubtype="0" fill="hold" nodeType="withEffect">
                                  <p:stCondLst>
                                    <p:cond delay="0"/>
                                  </p:stCondLst>
                                  <p:childTnLst>
                                    <p:set>
                                      <p:cBhvr>
                                        <p:cTn id="38" dur="1" fill="hold">
                                          <p:stCondLst>
                                            <p:cond delay="0"/>
                                          </p:stCondLst>
                                        </p:cTn>
                                        <p:tgtEl>
                                          <p:spTgt spid="134"/>
                                        </p:tgtEl>
                                        <p:attrNameLst>
                                          <p:attrName>style.visibility</p:attrName>
                                        </p:attrNameLst>
                                      </p:cBhvr>
                                      <p:to>
                                        <p:strVal val="visible"/>
                                      </p:to>
                                    </p:set>
                                    <p:animEffect transition="in" filter="fade">
                                      <p:cBhvr>
                                        <p:cTn id="39" dur="500"/>
                                        <p:tgtEl>
                                          <p:spTgt spid="134"/>
                                        </p:tgtEl>
                                      </p:cBhvr>
                                    </p:animEffect>
                                  </p:childTnLst>
                                </p:cTn>
                              </p:par>
                              <p:par>
                                <p:cTn id="40" presetID="10" presetClass="entr" presetSubtype="0" fill="hold" nodeType="withEffect">
                                  <p:stCondLst>
                                    <p:cond delay="0"/>
                                  </p:stCondLst>
                                  <p:childTnLst>
                                    <p:set>
                                      <p:cBhvr>
                                        <p:cTn id="41" dur="1" fill="hold">
                                          <p:stCondLst>
                                            <p:cond delay="0"/>
                                          </p:stCondLst>
                                        </p:cTn>
                                        <p:tgtEl>
                                          <p:spTgt spid="135"/>
                                        </p:tgtEl>
                                        <p:attrNameLst>
                                          <p:attrName>style.visibility</p:attrName>
                                        </p:attrNameLst>
                                      </p:cBhvr>
                                      <p:to>
                                        <p:strVal val="visible"/>
                                      </p:to>
                                    </p:set>
                                    <p:animEffect transition="in" filter="fade">
                                      <p:cBhvr>
                                        <p:cTn id="42" dur="500"/>
                                        <p:tgtEl>
                                          <p:spTgt spid="135"/>
                                        </p:tgtEl>
                                      </p:cBhvr>
                                    </p:animEffect>
                                  </p:childTnLst>
                                </p:cTn>
                              </p:par>
                              <p:par>
                                <p:cTn id="43" presetID="10" presetClass="entr" presetSubtype="0" fill="hold" nodeType="withEffect">
                                  <p:stCondLst>
                                    <p:cond delay="0"/>
                                  </p:stCondLst>
                                  <p:childTnLst>
                                    <p:set>
                                      <p:cBhvr>
                                        <p:cTn id="44" dur="1" fill="hold">
                                          <p:stCondLst>
                                            <p:cond delay="0"/>
                                          </p:stCondLst>
                                        </p:cTn>
                                        <p:tgtEl>
                                          <p:spTgt spid="136"/>
                                        </p:tgtEl>
                                        <p:attrNameLst>
                                          <p:attrName>style.visibility</p:attrName>
                                        </p:attrNameLst>
                                      </p:cBhvr>
                                      <p:to>
                                        <p:strVal val="visible"/>
                                      </p:to>
                                    </p:set>
                                    <p:animEffect transition="in" filter="fade">
                                      <p:cBhvr>
                                        <p:cTn id="45" dur="500"/>
                                        <p:tgtEl>
                                          <p:spTgt spid="13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0"/>
                                        </p:tgtEl>
                                        <p:attrNameLst>
                                          <p:attrName>style.visibility</p:attrName>
                                        </p:attrNameLst>
                                      </p:cBhvr>
                                      <p:to>
                                        <p:strVal val="visible"/>
                                      </p:to>
                                    </p:set>
                                    <p:animEffect transition="in" filter="fade">
                                      <p:cBhvr>
                                        <p:cTn id="48" dur="500"/>
                                        <p:tgtEl>
                                          <p:spTgt spid="14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39"/>
                                        </p:tgtEl>
                                        <p:attrNameLst>
                                          <p:attrName>style.visibility</p:attrName>
                                        </p:attrNameLst>
                                      </p:cBhvr>
                                      <p:to>
                                        <p:strVal val="visible"/>
                                      </p:to>
                                    </p:set>
                                    <p:animEffect transition="in" filter="fade">
                                      <p:cBhvr>
                                        <p:cTn id="51" dur="500"/>
                                        <p:tgtEl>
                                          <p:spTgt spid="13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38"/>
                                        </p:tgtEl>
                                        <p:attrNameLst>
                                          <p:attrName>style.visibility</p:attrName>
                                        </p:attrNameLst>
                                      </p:cBhvr>
                                      <p:to>
                                        <p:strVal val="visible"/>
                                      </p:to>
                                    </p:set>
                                    <p:animEffect transition="in" filter="fade">
                                      <p:cBhvr>
                                        <p:cTn id="54" dur="500"/>
                                        <p:tgtEl>
                                          <p:spTgt spid="13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37"/>
                                        </p:tgtEl>
                                        <p:attrNameLst>
                                          <p:attrName>style.visibility</p:attrName>
                                        </p:attrNameLst>
                                      </p:cBhvr>
                                      <p:to>
                                        <p:strVal val="visible"/>
                                      </p:to>
                                    </p:set>
                                    <p:animEffect transition="in" filter="fade">
                                      <p:cBhvr>
                                        <p:cTn id="57" dur="500"/>
                                        <p:tgtEl>
                                          <p:spTgt spid="137"/>
                                        </p:tgtEl>
                                      </p:cBhvr>
                                    </p:animEffect>
                                  </p:childTnLst>
                                </p:cTn>
                              </p:par>
                            </p:childTnLst>
                          </p:cTn>
                        </p:par>
                        <p:par>
                          <p:cTn id="58" fill="hold">
                            <p:stCondLst>
                              <p:cond delay="1500"/>
                            </p:stCondLst>
                            <p:childTnLst>
                              <p:par>
                                <p:cTn id="59" presetID="22" presetClass="entr" presetSubtype="8" fill="hold" grpId="0" nodeType="afterEffect">
                                  <p:stCondLst>
                                    <p:cond delay="0"/>
                                  </p:stCondLst>
                                  <p:childTnLst>
                                    <p:set>
                                      <p:cBhvr>
                                        <p:cTn id="60" dur="1" fill="hold">
                                          <p:stCondLst>
                                            <p:cond delay="0"/>
                                          </p:stCondLst>
                                        </p:cTn>
                                        <p:tgtEl>
                                          <p:spTgt spid="141"/>
                                        </p:tgtEl>
                                        <p:attrNameLst>
                                          <p:attrName>style.visibility</p:attrName>
                                        </p:attrNameLst>
                                      </p:cBhvr>
                                      <p:to>
                                        <p:strVal val="visible"/>
                                      </p:to>
                                    </p:set>
                                    <p:animEffect transition="in" filter="wipe(left)">
                                      <p:cBhvr>
                                        <p:cTn id="61" dur="500"/>
                                        <p:tgtEl>
                                          <p:spTgt spid="141"/>
                                        </p:tgtEl>
                                      </p:cBhvr>
                                    </p:animEffect>
                                  </p:childTnLst>
                                </p:cTn>
                              </p:par>
                            </p:childTnLst>
                          </p:cTn>
                        </p:par>
                        <p:par>
                          <p:cTn id="62" fill="hold">
                            <p:stCondLst>
                              <p:cond delay="20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42"/>
                                        </p:tgtEl>
                                        <p:attrNameLst>
                                          <p:attrName>style.visibility</p:attrName>
                                        </p:attrNameLst>
                                      </p:cBhvr>
                                      <p:to>
                                        <p:strVal val="visible"/>
                                      </p:to>
                                    </p:set>
                                    <p:animEffect transition="in" filter="wipe(left)">
                                      <p:cBhvr>
                                        <p:cTn id="65" dur="100"/>
                                        <p:tgtEl>
                                          <p:spTgt spid="142"/>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42"/>
                                        </p:tgtEl>
                                      </p:cBhvr>
                                      <p:to x="80000" y="100000"/>
                                    </p:animScale>
                                    <p:anim by="(#ppt_w*0.10)" calcmode="lin" valueType="num">
                                      <p:cBhvr>
                                        <p:cTn id="68" dur="50" autoRev="1" fill="hold">
                                          <p:stCondLst>
                                            <p:cond delay="0"/>
                                          </p:stCondLst>
                                        </p:cTn>
                                        <p:tgtEl>
                                          <p:spTgt spid="142"/>
                                        </p:tgtEl>
                                        <p:attrNameLst>
                                          <p:attrName>ppt_x</p:attrName>
                                        </p:attrNameLst>
                                      </p:cBhvr>
                                    </p:anim>
                                    <p:anim by="(-#ppt_w*0.10)" calcmode="lin" valueType="num">
                                      <p:cBhvr>
                                        <p:cTn id="69" dur="50" autoRev="1" fill="hold">
                                          <p:stCondLst>
                                            <p:cond delay="0"/>
                                          </p:stCondLst>
                                        </p:cTn>
                                        <p:tgtEl>
                                          <p:spTgt spid="142"/>
                                        </p:tgtEl>
                                        <p:attrNameLst>
                                          <p:attrName>ppt_y</p:attrName>
                                        </p:attrNameLst>
                                      </p:cBhvr>
                                    </p:anim>
                                    <p:animRot by="-480000">
                                      <p:cBhvr>
                                        <p:cTn id="70" dur="50" autoRev="1" fill="hold">
                                          <p:stCondLst>
                                            <p:cond delay="0"/>
                                          </p:stCondLst>
                                        </p:cTn>
                                        <p:tgtEl>
                                          <p:spTgt spid="14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p:bldP spid="138" grpId="0"/>
      <p:bldP spid="139" grpId="0"/>
      <p:bldP spid="140" grpId="0"/>
      <p:bldP spid="141" grpId="0" animBg="1"/>
      <p:bldP spid="142" grpId="0"/>
      <p:bldP spid="142"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17"/>
          <p:cNvSpPr txBox="1"/>
          <p:nvPr/>
        </p:nvSpPr>
        <p:spPr>
          <a:xfrm>
            <a:off x="312738" y="58738"/>
            <a:ext cx="2387600" cy="461963"/>
          </a:xfrm>
          <a:prstGeom prst="rect">
            <a:avLst/>
          </a:prstGeom>
          <a:noFill/>
        </p:spPr>
        <p:txBody>
          <a:bodyPr>
            <a:spAutoFit/>
          </a:bodyPr>
          <a:lstStyle/>
          <a:p>
            <a:pPr marR="0" defTabSz="914400" eaLnBrk="1" fontAlgn="auto" hangingPunct="1">
              <a:lnSpc>
                <a:spcPct val="120000"/>
              </a:lnSpc>
              <a:spcBef>
                <a:spcPts val="0"/>
              </a:spcBef>
              <a:spcAft>
                <a:spcPts val="0"/>
              </a:spcAft>
              <a:buClrTx/>
              <a:buSzTx/>
              <a:buFontTx/>
              <a:buNone/>
              <a:defRPr/>
            </a:pPr>
            <a:r>
              <a:rPr kumimoji="0" lang="zh-CN" altLang="en-US" sz="2000" b="1" kern="1200" cap="none" spc="0" normalizeH="0" baseline="0" noProof="0" dirty="0">
                <a:solidFill>
                  <a:schemeClr val="tx1">
                    <a:lumMod val="75000"/>
                    <a:lumOff val="25000"/>
                  </a:schemeClr>
                </a:solidFill>
                <a:latin typeface="+mn-lt"/>
                <a:ea typeface="+mn-ea"/>
                <a:cs typeface="+mn-cs"/>
              </a:rPr>
              <a:t>单击此处输入标题</a:t>
            </a:r>
            <a:endParaRPr kumimoji="0" lang="zh-CN" altLang="en-US" sz="2000" b="1" kern="1200" cap="none" spc="0" normalizeH="0" baseline="0" noProof="0" dirty="0">
              <a:solidFill>
                <a:schemeClr val="tx1">
                  <a:lumMod val="75000"/>
                  <a:lumOff val="25000"/>
                </a:schemeClr>
              </a:solidFill>
              <a:latin typeface="+mn-lt"/>
              <a:ea typeface="+mn-ea"/>
              <a:cs typeface="+mn-cs"/>
            </a:endParaRPr>
          </a:p>
        </p:txBody>
      </p:sp>
      <p:sp>
        <p:nvSpPr>
          <p:cNvPr id="21" name="Freeform 5"/>
          <p:cNvSpPr/>
          <p:nvPr/>
        </p:nvSpPr>
        <p:spPr>
          <a:xfrm>
            <a:off x="971550" y="2211388"/>
            <a:ext cx="1479550" cy="1335087"/>
          </a:xfrm>
          <a:custGeom>
            <a:avLst/>
            <a:gdLst/>
            <a:ahLst/>
            <a:cxnLst>
              <a:cxn ang="0">
                <a:pos x="627189345" y="689695246"/>
              </a:cxn>
              <a:cxn ang="0">
                <a:pos x="599197771" y="717997890"/>
              </a:cxn>
              <a:cxn ang="0">
                <a:pos x="559251001" y="728425323"/>
              </a:cxn>
              <a:cxn ang="0">
                <a:pos x="237929459" y="728425323"/>
              </a:cxn>
              <a:cxn ang="0">
                <a:pos x="199732770" y="717997890"/>
              </a:cxn>
              <a:cxn ang="0">
                <a:pos x="171740656" y="689397226"/>
              </a:cxn>
              <a:cxn ang="0">
                <a:pos x="10496705" y="403985536"/>
              </a:cxn>
              <a:cxn ang="0">
                <a:pos x="0" y="364361945"/>
              </a:cxn>
              <a:cxn ang="0">
                <a:pos x="10496705" y="324439787"/>
              </a:cxn>
              <a:cxn ang="0">
                <a:pos x="171157476" y="40219632"/>
              </a:cxn>
              <a:cxn ang="0">
                <a:pos x="199732770" y="11023474"/>
              </a:cxn>
              <a:cxn ang="0">
                <a:pos x="236179919" y="298020"/>
              </a:cxn>
              <a:cxn ang="0">
                <a:pos x="558667820" y="298020"/>
              </a:cxn>
              <a:cxn ang="0">
                <a:pos x="599197771" y="11023474"/>
              </a:cxn>
              <a:cxn ang="0">
                <a:pos x="627189345" y="39326117"/>
              </a:cxn>
              <a:cxn ang="0">
                <a:pos x="787850115" y="323546272"/>
              </a:cxn>
              <a:cxn ang="0">
                <a:pos x="798930001" y="364361945"/>
              </a:cxn>
              <a:cxn ang="0">
                <a:pos x="787558525" y="405475092"/>
              </a:cxn>
              <a:cxn ang="0">
                <a:pos x="627189345" y="689695246"/>
              </a:cxn>
            </a:cxnLst>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2">
              <a:alpha val="100000"/>
            </a:schemeClr>
          </a:solidFill>
          <a:ln w="9525">
            <a:noFill/>
          </a:ln>
        </p:spPr>
        <p:txBody>
          <a:bodyPr/>
          <a:p>
            <a:endParaRPr lang="zh-CN" altLang="en-US"/>
          </a:p>
        </p:txBody>
      </p:sp>
      <p:sp>
        <p:nvSpPr>
          <p:cNvPr id="22" name="TextBox 21"/>
          <p:cNvSpPr txBox="1"/>
          <p:nvPr/>
        </p:nvSpPr>
        <p:spPr>
          <a:xfrm>
            <a:off x="1257300" y="2447925"/>
            <a:ext cx="908050" cy="862013"/>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800" b="1" dirty="0">
                <a:solidFill>
                  <a:schemeClr val="bg1"/>
                </a:solidFill>
              </a:rPr>
              <a:t>添加标题</a:t>
            </a:r>
            <a:endParaRPr lang="zh-CN" altLang="en-US" sz="2800" b="1" dirty="0">
              <a:solidFill>
                <a:schemeClr val="bg1"/>
              </a:solidFill>
            </a:endParaRPr>
          </a:p>
        </p:txBody>
      </p:sp>
      <p:sp>
        <p:nvSpPr>
          <p:cNvPr id="25" name="圆角矩形 24"/>
          <p:cNvSpPr/>
          <p:nvPr/>
        </p:nvSpPr>
        <p:spPr>
          <a:xfrm>
            <a:off x="3355975" y="1131888"/>
            <a:ext cx="4479925" cy="450850"/>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6" name="Freeform 5"/>
          <p:cNvSpPr/>
          <p:nvPr/>
        </p:nvSpPr>
        <p:spPr>
          <a:xfrm>
            <a:off x="2651125" y="1335088"/>
            <a:ext cx="547688" cy="3108325"/>
          </a:xfrm>
          <a:custGeom>
            <a:avLst/>
            <a:gdLst/>
            <a:ahLst/>
            <a:cxnLst>
              <a:cxn ang="0">
                <a:pos x="47740962" y="416842753"/>
              </a:cxn>
              <a:cxn ang="0">
                <a:pos x="47740962" y="560619273"/>
              </a:cxn>
              <a:cxn ang="0">
                <a:pos x="56195354" y="620845177"/>
              </a:cxn>
              <a:cxn ang="0">
                <a:pos x="84639432" y="642894584"/>
              </a:cxn>
              <a:cxn ang="0">
                <a:pos x="84639432" y="663440521"/>
              </a:cxn>
              <a:cxn ang="0">
                <a:pos x="46164813" y="638520988"/>
              </a:cxn>
              <a:cxn ang="0">
                <a:pos x="33889277" y="548956918"/>
              </a:cxn>
              <a:cxn ang="0">
                <a:pos x="33889277" y="422719607"/>
              </a:cxn>
              <a:cxn ang="0">
                <a:pos x="27703679" y="365454967"/>
              </a:cxn>
              <a:cxn ang="0">
                <a:pos x="0" y="340535434"/>
              </a:cxn>
              <a:cxn ang="0">
                <a:pos x="0" y="322905087"/>
              </a:cxn>
              <a:cxn ang="0">
                <a:pos x="26915527" y="299352209"/>
              </a:cxn>
              <a:cxn ang="0">
                <a:pos x="33889277" y="240720914"/>
              </a:cxn>
              <a:cxn ang="0">
                <a:pos x="33889277" y="114483603"/>
              </a:cxn>
              <a:cxn ang="0">
                <a:pos x="46164813" y="24919533"/>
              </a:cxn>
              <a:cxn ang="0">
                <a:pos x="84639432" y="0"/>
              </a:cxn>
              <a:cxn ang="0">
                <a:pos x="84639432" y="20545936"/>
              </a:cxn>
              <a:cxn ang="0">
                <a:pos x="56195354" y="41092086"/>
              </a:cxn>
              <a:cxn ang="0">
                <a:pos x="47740962" y="102684433"/>
              </a:cxn>
              <a:cxn ang="0">
                <a:pos x="47740962" y="246597768"/>
              </a:cxn>
              <a:cxn ang="0">
                <a:pos x="13851839" y="331424113"/>
              </a:cxn>
              <a:cxn ang="0">
                <a:pos x="13851839" y="332745305"/>
              </a:cxn>
              <a:cxn ang="0">
                <a:pos x="47740962" y="416842753"/>
              </a:cxn>
            </a:cxnLst>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1">
              <a:alpha val="100000"/>
            </a:schemeClr>
          </a:solidFill>
          <a:ln w="9525">
            <a:noFill/>
          </a:ln>
        </p:spPr>
        <p:txBody>
          <a:bodyPr/>
          <a:p>
            <a:endParaRPr lang="zh-CN" altLang="en-US"/>
          </a:p>
        </p:txBody>
      </p:sp>
      <p:sp>
        <p:nvSpPr>
          <p:cNvPr id="27" name="圆角矩形 26"/>
          <p:cNvSpPr/>
          <p:nvPr/>
        </p:nvSpPr>
        <p:spPr>
          <a:xfrm>
            <a:off x="3355975" y="1865313"/>
            <a:ext cx="4479925" cy="45243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8" name="圆角矩形 27"/>
          <p:cNvSpPr/>
          <p:nvPr/>
        </p:nvSpPr>
        <p:spPr>
          <a:xfrm>
            <a:off x="3355975" y="2600325"/>
            <a:ext cx="4479925" cy="45243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9" name="圆角矩形 28"/>
          <p:cNvSpPr/>
          <p:nvPr/>
        </p:nvSpPr>
        <p:spPr>
          <a:xfrm>
            <a:off x="3355975" y="3335338"/>
            <a:ext cx="4479925" cy="450850"/>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 name="TextBox 29"/>
          <p:cNvSpPr txBox="1"/>
          <p:nvPr/>
        </p:nvSpPr>
        <p:spPr>
          <a:xfrm>
            <a:off x="3675063" y="1279525"/>
            <a:ext cx="3759200" cy="203200"/>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ct val="120000"/>
              </a:lnSpc>
              <a:spcBef>
                <a:spcPct val="0"/>
              </a:spcBef>
              <a:buNone/>
            </a:pPr>
            <a:r>
              <a:rPr lang="zh-CN" altLang="en-US" sz="1200" dirty="0">
                <a:solidFill>
                  <a:srgbClr val="FFFFFF"/>
                </a:solidFill>
              </a:rPr>
              <a:t>点击输入本栏的具体文字，简明扼要的说明分项内容。</a:t>
            </a:r>
            <a:endParaRPr lang="en-US" altLang="zh-CN" sz="1200" dirty="0">
              <a:solidFill>
                <a:srgbClr val="FFFFFF"/>
              </a:solidFill>
            </a:endParaRPr>
          </a:p>
        </p:txBody>
      </p:sp>
      <p:sp>
        <p:nvSpPr>
          <p:cNvPr id="31" name="TextBox 30"/>
          <p:cNvSpPr txBox="1"/>
          <p:nvPr/>
        </p:nvSpPr>
        <p:spPr>
          <a:xfrm>
            <a:off x="3675063" y="2008188"/>
            <a:ext cx="3759200" cy="203200"/>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ct val="120000"/>
              </a:lnSpc>
              <a:spcBef>
                <a:spcPct val="0"/>
              </a:spcBef>
              <a:buNone/>
            </a:pPr>
            <a:r>
              <a:rPr lang="zh-CN" altLang="en-US" sz="1200" dirty="0">
                <a:solidFill>
                  <a:srgbClr val="FFFFFF"/>
                </a:solidFill>
              </a:rPr>
              <a:t>点击输入本栏的具体文字，简明扼要的说明分项内容。</a:t>
            </a:r>
            <a:endParaRPr lang="en-US" altLang="zh-CN" sz="1200" dirty="0">
              <a:solidFill>
                <a:srgbClr val="FFFFFF"/>
              </a:solidFill>
            </a:endParaRPr>
          </a:p>
        </p:txBody>
      </p:sp>
      <p:sp>
        <p:nvSpPr>
          <p:cNvPr id="32" name="TextBox 31"/>
          <p:cNvSpPr txBox="1"/>
          <p:nvPr/>
        </p:nvSpPr>
        <p:spPr>
          <a:xfrm>
            <a:off x="3675063" y="2743200"/>
            <a:ext cx="3759200" cy="203200"/>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ct val="120000"/>
              </a:lnSpc>
              <a:spcBef>
                <a:spcPct val="0"/>
              </a:spcBef>
              <a:buNone/>
            </a:pPr>
            <a:r>
              <a:rPr lang="zh-CN" altLang="en-US" sz="1200" dirty="0">
                <a:solidFill>
                  <a:srgbClr val="FFFFFF"/>
                </a:solidFill>
              </a:rPr>
              <a:t>点击输入本栏的具体文字，简明扼要的说明分项内容。</a:t>
            </a:r>
            <a:endParaRPr lang="en-US" altLang="zh-CN" sz="1200" dirty="0">
              <a:solidFill>
                <a:srgbClr val="FFFFFF"/>
              </a:solidFill>
            </a:endParaRPr>
          </a:p>
        </p:txBody>
      </p:sp>
      <p:sp>
        <p:nvSpPr>
          <p:cNvPr id="33" name="TextBox 32"/>
          <p:cNvSpPr txBox="1"/>
          <p:nvPr/>
        </p:nvSpPr>
        <p:spPr>
          <a:xfrm>
            <a:off x="3675063" y="3476625"/>
            <a:ext cx="3759200" cy="203200"/>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ct val="120000"/>
              </a:lnSpc>
              <a:spcBef>
                <a:spcPct val="0"/>
              </a:spcBef>
              <a:buNone/>
            </a:pPr>
            <a:r>
              <a:rPr lang="zh-CN" altLang="en-US" sz="1200" dirty="0">
                <a:solidFill>
                  <a:srgbClr val="FFFFFF"/>
                </a:solidFill>
              </a:rPr>
              <a:t>点击输入本栏的具体文字，简明扼要的说明分项内容。</a:t>
            </a:r>
            <a:endParaRPr lang="en-US" altLang="zh-CN" sz="1200" dirty="0">
              <a:solidFill>
                <a:srgbClr val="FFFFFF"/>
              </a:solidFill>
            </a:endParaRPr>
          </a:p>
        </p:txBody>
      </p:sp>
      <p:sp>
        <p:nvSpPr>
          <p:cNvPr id="34" name="圆角矩形 33"/>
          <p:cNvSpPr/>
          <p:nvPr/>
        </p:nvSpPr>
        <p:spPr>
          <a:xfrm>
            <a:off x="3368675" y="4064000"/>
            <a:ext cx="4478338" cy="45243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5" name="TextBox 34"/>
          <p:cNvSpPr txBox="1"/>
          <p:nvPr/>
        </p:nvSpPr>
        <p:spPr>
          <a:xfrm>
            <a:off x="3686175" y="4206875"/>
            <a:ext cx="3759200" cy="203200"/>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lnSpc>
                <a:spcPct val="120000"/>
              </a:lnSpc>
              <a:spcBef>
                <a:spcPct val="0"/>
              </a:spcBef>
              <a:buNone/>
            </a:pPr>
            <a:r>
              <a:rPr lang="zh-CN" altLang="en-US" sz="1200" dirty="0">
                <a:solidFill>
                  <a:srgbClr val="FFFFFF"/>
                </a:solidFill>
              </a:rPr>
              <a:t>点击输入本栏的具体文字，简明扼要的说明分项内容。</a:t>
            </a:r>
            <a:endParaRPr lang="en-US" altLang="zh-CN" sz="1200" dirty="0">
              <a:solidFill>
                <a:srgbClr val="FFFFFF"/>
              </a:solidFill>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anim calcmode="lin" valueType="num">
                                      <p:cBhvr>
                                        <p:cTn id="8" dur="2000" fill="hold"/>
                                        <p:tgtEl>
                                          <p:spTgt spid="22"/>
                                        </p:tgtEl>
                                        <p:attrNameLst>
                                          <p:attrName>ppt_w</p:attrName>
                                        </p:attrNameLst>
                                      </p:cBhvr>
                                      <p:tavLst>
                                        <p:tav tm="0" fmla="#ppt_w*sin(2.5*pi*$)">
                                          <p:val>
                                            <p:fltVal val="0.000000"/>
                                          </p:val>
                                        </p:tav>
                                        <p:tav tm="100000">
                                          <p:val>
                                            <p:fltVal val="1.000000"/>
                                          </p:val>
                                        </p:tav>
                                      </p:tavLst>
                                    </p:anim>
                                    <p:anim calcmode="lin" valueType="num">
                                      <p:cBhvr>
                                        <p:cTn id="9" dur="2000" fill="hold"/>
                                        <p:tgtEl>
                                          <p:spTgt spid="22"/>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2000"/>
                                        <p:tgtEl>
                                          <p:spTgt spid="21"/>
                                        </p:tgtEl>
                                      </p:cBhvr>
                                    </p:animEffect>
                                    <p:anim calcmode="lin" valueType="num">
                                      <p:cBhvr>
                                        <p:cTn id="13" dur="2000" fill="hold"/>
                                        <p:tgtEl>
                                          <p:spTgt spid="21"/>
                                        </p:tgtEl>
                                        <p:attrNameLst>
                                          <p:attrName>ppt_w</p:attrName>
                                        </p:attrNameLst>
                                      </p:cBhvr>
                                      <p:tavLst>
                                        <p:tav tm="0" fmla="#ppt_w*sin(2.5*pi*$)">
                                          <p:val>
                                            <p:fltVal val="0.000000"/>
                                          </p:val>
                                        </p:tav>
                                        <p:tav tm="100000">
                                          <p:val>
                                            <p:fltVal val="1.000000"/>
                                          </p:val>
                                        </p:tav>
                                      </p:tavLst>
                                    </p:anim>
                                    <p:anim calcmode="lin" valueType="num">
                                      <p:cBhvr>
                                        <p:cTn id="14" dur="2000" fill="hold"/>
                                        <p:tgtEl>
                                          <p:spTgt spid="21"/>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26"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barn(inHorizontal)">
                                      <p:cBhvr>
                                        <p:cTn id="18" dur="500"/>
                                        <p:tgtEl>
                                          <p:spTgt spid="26"/>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500"/>
                                        <p:tgtEl>
                                          <p:spTgt spid="3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500"/>
                                        <p:tgtEl>
                                          <p:spTgt spid="2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left)">
                                      <p:cBhvr>
                                        <p:cTn id="39" dur="500"/>
                                        <p:tgtEl>
                                          <p:spTgt spid="3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left)">
                                      <p:cBhvr>
                                        <p:cTn id="46" dur="500"/>
                                        <p:tgtEl>
                                          <p:spTgt spid="33"/>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5" grpId="0" animBg="1"/>
      <p:bldP spid="27" grpId="0" animBg="1"/>
      <p:bldP spid="28" grpId="0" animBg="1"/>
      <p:bldP spid="29" grpId="0" animBg="1"/>
      <p:bldP spid="30" grpId="0"/>
      <p:bldP spid="31" grpId="0"/>
      <p:bldP spid="32" grpId="0"/>
      <p:bldP spid="33" grpId="0"/>
      <p:bldP spid="34" grpId="0" animBg="1"/>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5057" name="图片 23"/>
          <p:cNvPicPr>
            <a:picLocks noChangeAspect="1"/>
          </p:cNvPicPr>
          <p:nvPr/>
        </p:nvPicPr>
        <p:blipFill>
          <a:blip r:embed="rId1"/>
          <a:srcRect l="44563" b="66241"/>
          <a:stretch>
            <a:fillRect/>
          </a:stretch>
        </p:blipFill>
        <p:spPr>
          <a:xfrm>
            <a:off x="0" y="2613025"/>
            <a:ext cx="4957763" cy="2530475"/>
          </a:xfrm>
          <a:prstGeom prst="rect">
            <a:avLst/>
          </a:prstGeom>
          <a:noFill/>
          <a:ln w="9525">
            <a:noFill/>
          </a:ln>
        </p:spPr>
      </p:pic>
      <p:sp>
        <p:nvSpPr>
          <p:cNvPr id="25" name="圆角矩形 24"/>
          <p:cNvSpPr/>
          <p:nvPr/>
        </p:nvSpPr>
        <p:spPr>
          <a:xfrm>
            <a:off x="4427538" y="1016000"/>
            <a:ext cx="492125" cy="503238"/>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1</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26" name="组合 25"/>
          <p:cNvGrpSpPr/>
          <p:nvPr/>
        </p:nvGrpSpPr>
        <p:grpSpPr>
          <a:xfrm>
            <a:off x="5076825" y="1016000"/>
            <a:ext cx="2971800" cy="503238"/>
            <a:chOff x="6339097" y="1573726"/>
            <a:chExt cx="3744416" cy="511504"/>
          </a:xfrm>
        </p:grpSpPr>
        <p:sp>
          <p:nvSpPr>
            <p:cNvPr id="27" name="圆角矩形 26"/>
            <p:cNvSpPr/>
            <p:nvPr/>
          </p:nvSpPr>
          <p:spPr>
            <a:xfrm>
              <a:off x="6339097" y="1573726"/>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28" name="矩形 27"/>
            <p:cNvSpPr/>
            <p:nvPr/>
          </p:nvSpPr>
          <p:spPr>
            <a:xfrm>
              <a:off x="6897160" y="1614066"/>
              <a:ext cx="2652295" cy="437279"/>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年度工作概述</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9" name="圆角矩形 28"/>
          <p:cNvSpPr/>
          <p:nvPr/>
        </p:nvSpPr>
        <p:spPr>
          <a:xfrm>
            <a:off x="4427538" y="1714500"/>
            <a:ext cx="492125" cy="504825"/>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2</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30" name="组合 29"/>
          <p:cNvGrpSpPr/>
          <p:nvPr/>
        </p:nvGrpSpPr>
        <p:grpSpPr>
          <a:xfrm>
            <a:off x="5057775" y="1714500"/>
            <a:ext cx="2971800" cy="504825"/>
            <a:chOff x="6315199" y="2410178"/>
            <a:chExt cx="3744416" cy="511504"/>
          </a:xfrm>
        </p:grpSpPr>
        <p:sp>
          <p:nvSpPr>
            <p:cNvPr id="31" name="圆角矩形 30"/>
            <p:cNvSpPr/>
            <p:nvPr/>
          </p:nvSpPr>
          <p:spPr>
            <a:xfrm>
              <a:off x="6315199" y="2410178"/>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32" name="矩形 31"/>
            <p:cNvSpPr/>
            <p:nvPr/>
          </p:nvSpPr>
          <p:spPr>
            <a:xfrm>
              <a:off x="6893264" y="2450391"/>
              <a:ext cx="2654294" cy="437513"/>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工作完成情况</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3" name="圆角矩形 32"/>
          <p:cNvSpPr/>
          <p:nvPr/>
        </p:nvSpPr>
        <p:spPr>
          <a:xfrm>
            <a:off x="4427538" y="2403475"/>
            <a:ext cx="492125" cy="504825"/>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3</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56" name="组合 55"/>
          <p:cNvGrpSpPr/>
          <p:nvPr/>
        </p:nvGrpSpPr>
        <p:grpSpPr>
          <a:xfrm>
            <a:off x="5076825" y="2403475"/>
            <a:ext cx="2971800" cy="503238"/>
            <a:chOff x="6339097" y="3296031"/>
            <a:chExt cx="3744416" cy="511504"/>
          </a:xfrm>
        </p:grpSpPr>
        <p:sp>
          <p:nvSpPr>
            <p:cNvPr id="57" name="圆角矩形 56"/>
            <p:cNvSpPr/>
            <p:nvPr/>
          </p:nvSpPr>
          <p:spPr>
            <a:xfrm>
              <a:off x="6339097" y="3296031"/>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58" name="矩形 57"/>
            <p:cNvSpPr/>
            <p:nvPr/>
          </p:nvSpPr>
          <p:spPr>
            <a:xfrm>
              <a:off x="6899159" y="3336371"/>
              <a:ext cx="2736304" cy="437279"/>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成功项目展示</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9" name="圆角矩形 58"/>
          <p:cNvSpPr/>
          <p:nvPr/>
        </p:nvSpPr>
        <p:spPr>
          <a:xfrm>
            <a:off x="4427538" y="3106738"/>
            <a:ext cx="492125" cy="503238"/>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4</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60" name="组合 59"/>
          <p:cNvGrpSpPr/>
          <p:nvPr/>
        </p:nvGrpSpPr>
        <p:grpSpPr>
          <a:xfrm>
            <a:off x="5076825" y="3106738"/>
            <a:ext cx="2971800" cy="503237"/>
            <a:chOff x="6339097" y="4180903"/>
            <a:chExt cx="3744416" cy="511504"/>
          </a:xfrm>
        </p:grpSpPr>
        <p:sp>
          <p:nvSpPr>
            <p:cNvPr id="61" name="圆角矩形 60"/>
            <p:cNvSpPr/>
            <p:nvPr/>
          </p:nvSpPr>
          <p:spPr>
            <a:xfrm>
              <a:off x="6339097" y="418090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62" name="矩形 61"/>
            <p:cNvSpPr/>
            <p:nvPr/>
          </p:nvSpPr>
          <p:spPr>
            <a:xfrm>
              <a:off x="6899159" y="4221242"/>
              <a:ext cx="2736304" cy="438893"/>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工作存在不足</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3" name="圆角矩形 62"/>
          <p:cNvSpPr/>
          <p:nvPr/>
        </p:nvSpPr>
        <p:spPr>
          <a:xfrm>
            <a:off x="4427538" y="3803650"/>
            <a:ext cx="492125" cy="503238"/>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rPr>
              <a:t>5</a:t>
            </a:r>
            <a:endParaRPr kumimoji="0" lang="zh-CN" altLang="en-US" sz="27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grpSp>
        <p:nvGrpSpPr>
          <p:cNvPr id="64" name="组合 63"/>
          <p:cNvGrpSpPr/>
          <p:nvPr/>
        </p:nvGrpSpPr>
        <p:grpSpPr>
          <a:xfrm>
            <a:off x="5076825" y="3803650"/>
            <a:ext cx="2971800" cy="503238"/>
            <a:chOff x="6339097" y="5057483"/>
            <a:chExt cx="3744416" cy="511504"/>
          </a:xfrm>
        </p:grpSpPr>
        <p:sp>
          <p:nvSpPr>
            <p:cNvPr id="65" name="圆角矩形 64"/>
            <p:cNvSpPr/>
            <p:nvPr/>
          </p:nvSpPr>
          <p:spPr>
            <a:xfrm>
              <a:off x="6339097" y="505748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lvl1pPr>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buFont typeface="Arial" panose="020B0604020202020204" pitchFamily="34" charset="0"/>
                <a:defRPr>
                  <a:solidFill>
                    <a:schemeClr val="tx1"/>
                  </a:solidFill>
                  <a:latin typeface="微软雅黑" panose="020B0503020204020204" pitchFamily="34" charset="-122"/>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600" b="0" i="0" u="none" strike="noStrike" kern="1200" cap="none" spc="0" normalizeH="0" baseline="0" noProof="0" smtClean="0">
                <a:ln>
                  <a:noFill/>
                </a:ln>
                <a:solidFill>
                  <a:srgbClr val="FFFFFF"/>
                </a:solidFill>
                <a:effectLst/>
                <a:uLnTx/>
                <a:uFillTx/>
                <a:latin typeface="微软雅黑" panose="020B0503020204020204" pitchFamily="34" charset="-122"/>
                <a:ea typeface="Arial Unicode MS" panose="020B0604020202020204" pitchFamily="34" charset="-122"/>
                <a:cs typeface="Arial Unicode MS" panose="020B0604020202020204" pitchFamily="34" charset="-122"/>
              </a:endParaRPr>
            </a:p>
          </p:txBody>
        </p:sp>
        <p:sp>
          <p:nvSpPr>
            <p:cNvPr id="66" name="矩形 65"/>
            <p:cNvSpPr/>
            <p:nvPr/>
          </p:nvSpPr>
          <p:spPr>
            <a:xfrm>
              <a:off x="6899159" y="5086527"/>
              <a:ext cx="2736304" cy="437280"/>
            </a:xfrm>
            <a:prstGeom prst="rect">
              <a:avLst/>
            </a:prstGeom>
          </p:spPr>
          <p:txBody>
            <a:bodyPr lIns="121960" tIns="60980" rIns="121960" bIns="6098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明年工作计划</a:t>
              </a:r>
              <a:endParaRPr kumimoji="0" lang="zh-CN" altLang="zh-CN" sz="20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7" name="下箭头 66"/>
          <p:cNvSpPr/>
          <p:nvPr/>
        </p:nvSpPr>
        <p:spPr>
          <a:xfrm rot="16200000">
            <a:off x="3602831" y="1715294"/>
            <a:ext cx="431800" cy="509588"/>
          </a:xfrm>
          <a:prstGeom prst="down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8" name="TextBox 67"/>
          <p:cNvSpPr txBox="1"/>
          <p:nvPr/>
        </p:nvSpPr>
        <p:spPr>
          <a:xfrm>
            <a:off x="107950" y="915988"/>
            <a:ext cx="2160588" cy="1014412"/>
          </a:xfrm>
          <a:prstGeom prst="rect">
            <a:avLst/>
          </a:prstGeom>
          <a:noFill/>
          <a:ln w="9525">
            <a:noFill/>
          </a:ln>
        </p:spPr>
        <p:txBody>
          <a:bodyPr lIns="91361" tIns="45679" rIns="91361" bIns="45679">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r" eaLnBrk="1" hangingPunct="1">
              <a:spcBef>
                <a:spcPct val="0"/>
              </a:spcBef>
              <a:buNone/>
            </a:pPr>
            <a:r>
              <a:rPr lang="zh-CN" altLang="en-US" sz="3600" b="1" dirty="0">
                <a:solidFill>
                  <a:schemeClr val="tx2"/>
                </a:solidFill>
              </a:rPr>
              <a:t>目录</a:t>
            </a:r>
            <a:endParaRPr lang="en-US" altLang="zh-CN" sz="3600" b="1" dirty="0">
              <a:solidFill>
                <a:schemeClr val="tx2"/>
              </a:solidFill>
            </a:endParaRPr>
          </a:p>
          <a:p>
            <a:pPr marL="0" lvl="0" indent="0" algn="r" eaLnBrk="1" hangingPunct="1">
              <a:spcBef>
                <a:spcPct val="0"/>
              </a:spcBef>
              <a:buNone/>
            </a:pPr>
            <a:r>
              <a:rPr lang="en-US" altLang="zh-CN" sz="2400" b="1" dirty="0">
                <a:solidFill>
                  <a:schemeClr val="tx2"/>
                </a:solidFill>
              </a:rPr>
              <a:t>CONTENTS</a:t>
            </a:r>
            <a:endParaRPr lang="zh-CN" altLang="en-US" sz="2400" b="1" dirty="0">
              <a:solidFill>
                <a:schemeClr val="tx2"/>
              </a:solidFill>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5057"/>
                                        </p:tgtEl>
                                        <p:attrNameLst>
                                          <p:attrName>style.visibility</p:attrName>
                                        </p:attrNameLst>
                                      </p:cBhvr>
                                      <p:to>
                                        <p:strVal val="visible"/>
                                      </p:to>
                                    </p:set>
                                    <p:animEffect transition="in" filter="fade">
                                      <p:cBhvr>
                                        <p:cTn id="7" dur="1000"/>
                                        <p:tgtEl>
                                          <p:spTgt spid="45057"/>
                                        </p:tgtEl>
                                      </p:cBhvr>
                                    </p:animEffect>
                                    <p:anim calcmode="lin" valueType="num">
                                      <p:cBhvr>
                                        <p:cTn id="8" dur="1000" fill="hold"/>
                                        <p:tgtEl>
                                          <p:spTgt spid="45057"/>
                                        </p:tgtEl>
                                        <p:attrNameLst>
                                          <p:attrName>ppt_x</p:attrName>
                                        </p:attrNameLst>
                                      </p:cBhvr>
                                      <p:tavLst>
                                        <p:tav tm="0">
                                          <p:val>
                                            <p:strVal val="#ppt_x"/>
                                          </p:val>
                                        </p:tav>
                                        <p:tav tm="100000">
                                          <p:val>
                                            <p:strVal val="#ppt_x"/>
                                          </p:val>
                                        </p:tav>
                                      </p:tavLst>
                                    </p:anim>
                                    <p:anim calcmode="lin" valueType="num">
                                      <p:cBhvr>
                                        <p:cTn id="9" dur="1000" fill="hold"/>
                                        <p:tgtEl>
                                          <p:spTgt spid="4505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 fill="hold" grpId="0" nodeType="afterEffect">
                                  <p:stCondLst>
                                    <p:cond delay="0"/>
                                  </p:stCondLst>
                                  <p:iterate type="lt">
                                    <p:tmPct val="40000"/>
                                  </p:iterate>
                                  <p:childTnLst>
                                    <p:set>
                                      <p:cBhvr>
                                        <p:cTn id="12" dur="1" fill="hold">
                                          <p:stCondLst>
                                            <p:cond delay="0"/>
                                          </p:stCondLst>
                                        </p:cTn>
                                        <p:tgtEl>
                                          <p:spTgt spid="68"/>
                                        </p:tgtEl>
                                        <p:attrNameLst>
                                          <p:attrName>style.visibility</p:attrName>
                                        </p:attrNameLst>
                                      </p:cBhvr>
                                      <p:to>
                                        <p:strVal val="visible"/>
                                      </p:to>
                                    </p:set>
                                    <p:anim calcmode="lin" valueType="num">
                                      <p:cBhvr>
                                        <p:cTn id="13" dur="250" fill="hold"/>
                                        <p:tgtEl>
                                          <p:spTgt spid="68"/>
                                        </p:tgtEl>
                                        <p:attrNameLst>
                                          <p:attrName>ppt_x</p:attrName>
                                        </p:attrNameLst>
                                      </p:cBhvr>
                                      <p:tavLst>
                                        <p:tav tm="0">
                                          <p:val>
                                            <p:strVal val="#ppt_x"/>
                                          </p:val>
                                        </p:tav>
                                        <p:tav tm="100000">
                                          <p:val>
                                            <p:strVal val="#ppt_x"/>
                                          </p:val>
                                        </p:tav>
                                      </p:tavLst>
                                    </p:anim>
                                    <p:anim calcmode="lin" valueType="num">
                                      <p:cBhvr>
                                        <p:cTn id="14" dur="250" fill="hold"/>
                                        <p:tgtEl>
                                          <p:spTgt spid="68"/>
                                        </p:tgtEl>
                                        <p:attrNameLst>
                                          <p:attrName>ppt_y</p:attrName>
                                        </p:attrNameLst>
                                      </p:cBhvr>
                                      <p:tavLst>
                                        <p:tav tm="0">
                                          <p:val>
                                            <p:strVal val="#ppt_y-#ppt_h/2"/>
                                          </p:val>
                                        </p:tav>
                                        <p:tav tm="100000">
                                          <p:val>
                                            <p:strVal val="#ppt_y"/>
                                          </p:val>
                                        </p:tav>
                                      </p:tavLst>
                                    </p:anim>
                                    <p:anim calcmode="lin" valueType="num">
                                      <p:cBhvr>
                                        <p:cTn id="15" dur="250" fill="hold"/>
                                        <p:tgtEl>
                                          <p:spTgt spid="68"/>
                                        </p:tgtEl>
                                        <p:attrNameLst>
                                          <p:attrName>ppt_w</p:attrName>
                                        </p:attrNameLst>
                                      </p:cBhvr>
                                      <p:tavLst>
                                        <p:tav tm="0">
                                          <p:val>
                                            <p:strVal val="#ppt_w"/>
                                          </p:val>
                                        </p:tav>
                                        <p:tav tm="100000">
                                          <p:val>
                                            <p:strVal val="#ppt_w"/>
                                          </p:val>
                                        </p:tav>
                                      </p:tavLst>
                                    </p:anim>
                                    <p:anim calcmode="lin" valueType="num">
                                      <p:cBhvr>
                                        <p:cTn id="16" dur="250" fill="hold"/>
                                        <p:tgtEl>
                                          <p:spTgt spid="68"/>
                                        </p:tgtEl>
                                        <p:attrNameLst>
                                          <p:attrName>ppt_h</p:attrName>
                                        </p:attrNameLst>
                                      </p:cBhvr>
                                      <p:tavLst>
                                        <p:tav tm="0">
                                          <p:val>
                                            <p:fltVal val="0.000000"/>
                                          </p:val>
                                        </p:tav>
                                        <p:tav tm="100000">
                                          <p:val>
                                            <p:strVal val="#ppt_h"/>
                                          </p:val>
                                        </p:tav>
                                      </p:tavLst>
                                    </p:anim>
                                  </p:childTnLst>
                                </p:cTn>
                              </p:par>
                            </p:childTnLst>
                          </p:cTn>
                        </p:par>
                        <p:par>
                          <p:cTn id="17" fill="hold">
                            <p:stCondLst>
                              <p:cond delay="2150"/>
                            </p:stCondLst>
                            <p:childTnLst>
                              <p:par>
                                <p:cTn id="18" presetID="10"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childTnLst>
                                </p:cTn>
                              </p:par>
                              <p:par>
                                <p:cTn id="21" presetID="56" presetClass="path" presetSubtype="0" accel="50000" decel="50000" fill="hold" grpId="1" nodeType="withEffect">
                                  <p:stCondLst>
                                    <p:cond delay="0"/>
                                  </p:stCondLst>
                                  <p:childTnLst>
                                    <p:animMotion origin="layout" path="M -0.03737 0.04121 L -6.25E-7 -3.33333E-6 " pathEditMode="relative" rAng="0" ptsTypes="AA">
                                      <p:cBhvr>
                                        <p:cTn id="22" dur="700" fill="hold"/>
                                        <p:tgtEl>
                                          <p:spTgt spid="25"/>
                                        </p:tgtEl>
                                        <p:attrNameLst>
                                          <p:attrName>ppt_x</p:attrName>
                                          <p:attrName>ppt_y</p:attrName>
                                        </p:attrNameLst>
                                      </p:cBhvr>
                                      <p:rCtr x="186200" y="-206000"/>
                                    </p:animMotion>
                                  </p:childTnLst>
                                </p:cTn>
                              </p:par>
                              <p:par>
                                <p:cTn id="23" presetID="22" presetClass="entr" presetSubtype="8" fill="hold" nodeType="withEffect">
                                  <p:stCondLst>
                                    <p:cond delay="25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500"/>
                                        <p:tgtEl>
                                          <p:spTgt spid="2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childTnLst>
                                </p:cTn>
                              </p:par>
                              <p:par>
                                <p:cTn id="29" presetID="56" presetClass="path" presetSubtype="0" accel="50000" decel="50000" fill="hold" grpId="1" nodeType="withEffect">
                                  <p:stCondLst>
                                    <p:cond delay="250"/>
                                  </p:stCondLst>
                                  <p:childTnLst>
                                    <p:animMotion origin="layout" path="M -0.03737 0.0412 L -6.25E-7 2.96296E-6 " pathEditMode="relative" rAng="0" ptsTypes="AA">
                                      <p:cBhvr>
                                        <p:cTn id="30" dur="700" fill="hold"/>
                                        <p:tgtEl>
                                          <p:spTgt spid="29"/>
                                        </p:tgtEl>
                                        <p:attrNameLst>
                                          <p:attrName>ppt_x</p:attrName>
                                          <p:attrName>ppt_y</p:attrName>
                                        </p:attrNameLst>
                                      </p:cBhvr>
                                      <p:rCtr x="186200" y="-206000"/>
                                    </p:animMotion>
                                  </p:childTnLst>
                                </p:cTn>
                              </p:par>
                              <p:par>
                                <p:cTn id="31" presetID="22" presetClass="entr" presetSubtype="8" fill="hold" nodeType="withEffect">
                                  <p:stCondLst>
                                    <p:cond delay="50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childTnLst>
                                </p:cTn>
                              </p:par>
                              <p:par>
                                <p:cTn id="37" presetID="56" presetClass="path" presetSubtype="0" accel="50000" decel="50000" fill="hold" grpId="1" nodeType="withEffect">
                                  <p:stCondLst>
                                    <p:cond delay="500"/>
                                  </p:stCondLst>
                                  <p:childTnLst>
                                    <p:animMotion origin="layout" path="M -0.03737 0.0412 L -6.25E-7 -7.40741E-7 " pathEditMode="relative" rAng="0" ptsTypes="AA">
                                      <p:cBhvr>
                                        <p:cTn id="38" dur="700" fill="hold"/>
                                        <p:tgtEl>
                                          <p:spTgt spid="33"/>
                                        </p:tgtEl>
                                        <p:attrNameLst>
                                          <p:attrName>ppt_x</p:attrName>
                                          <p:attrName>ppt_y</p:attrName>
                                        </p:attrNameLst>
                                      </p:cBhvr>
                                      <p:rCtr x="186200" y="-206000"/>
                                    </p:animMotion>
                                  </p:childTnLst>
                                </p:cTn>
                              </p:par>
                              <p:par>
                                <p:cTn id="39" presetID="22" presetClass="entr" presetSubtype="8" fill="hold" nodeType="withEffect">
                                  <p:stCondLst>
                                    <p:cond delay="750"/>
                                  </p:stCondLst>
                                  <p:childTnLst>
                                    <p:set>
                                      <p:cBhvr>
                                        <p:cTn id="40" dur="1" fill="hold">
                                          <p:stCondLst>
                                            <p:cond delay="0"/>
                                          </p:stCondLst>
                                        </p:cTn>
                                        <p:tgtEl>
                                          <p:spTgt spid="56"/>
                                        </p:tgtEl>
                                        <p:attrNameLst>
                                          <p:attrName>style.visibility</p:attrName>
                                        </p:attrNameLst>
                                      </p:cBhvr>
                                      <p:to>
                                        <p:strVal val="visible"/>
                                      </p:to>
                                    </p:set>
                                    <p:animEffect transition="in" filter="wipe(left)">
                                      <p:cBhvr>
                                        <p:cTn id="41" dur="500"/>
                                        <p:tgtEl>
                                          <p:spTgt spid="56"/>
                                        </p:tgtEl>
                                      </p:cBhvr>
                                    </p:animEffect>
                                  </p:childTnLst>
                                </p:cTn>
                              </p:par>
                              <p:par>
                                <p:cTn id="42" presetID="10" presetClass="entr" presetSubtype="0" fill="hold" grpId="0" nodeType="withEffect">
                                  <p:stCondLst>
                                    <p:cond delay="75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1000"/>
                                        <p:tgtEl>
                                          <p:spTgt spid="59"/>
                                        </p:tgtEl>
                                      </p:cBhvr>
                                    </p:animEffect>
                                  </p:childTnLst>
                                </p:cTn>
                              </p:par>
                              <p:par>
                                <p:cTn id="45" presetID="56" presetClass="path" presetSubtype="0" accel="50000" decel="50000" fill="hold" grpId="1" nodeType="withEffect">
                                  <p:stCondLst>
                                    <p:cond delay="750"/>
                                  </p:stCondLst>
                                  <p:childTnLst>
                                    <p:animMotion origin="layout" path="M -0.03737 0.04121 L -6.25E-7 -4.44444E-6 " pathEditMode="relative" rAng="0" ptsTypes="AA">
                                      <p:cBhvr>
                                        <p:cTn id="46" dur="700" fill="hold"/>
                                        <p:tgtEl>
                                          <p:spTgt spid="59"/>
                                        </p:tgtEl>
                                        <p:attrNameLst>
                                          <p:attrName>ppt_x</p:attrName>
                                          <p:attrName>ppt_y</p:attrName>
                                        </p:attrNameLst>
                                      </p:cBhvr>
                                      <p:rCtr x="186200" y="-206000"/>
                                    </p:animMotion>
                                  </p:childTnLst>
                                </p:cTn>
                              </p:par>
                              <p:par>
                                <p:cTn id="47" presetID="22" presetClass="entr" presetSubtype="8" fill="hold" nodeType="withEffect">
                                  <p:stCondLst>
                                    <p:cond delay="1000"/>
                                  </p:stCondLst>
                                  <p:childTnLst>
                                    <p:set>
                                      <p:cBhvr>
                                        <p:cTn id="48" dur="1" fill="hold">
                                          <p:stCondLst>
                                            <p:cond delay="0"/>
                                          </p:stCondLst>
                                        </p:cTn>
                                        <p:tgtEl>
                                          <p:spTgt spid="60"/>
                                        </p:tgtEl>
                                        <p:attrNameLst>
                                          <p:attrName>style.visibility</p:attrName>
                                        </p:attrNameLst>
                                      </p:cBhvr>
                                      <p:to>
                                        <p:strVal val="visible"/>
                                      </p:to>
                                    </p:set>
                                    <p:animEffect transition="in" filter="wipe(left)">
                                      <p:cBhvr>
                                        <p:cTn id="49" dur="500"/>
                                        <p:tgtEl>
                                          <p:spTgt spid="60"/>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63"/>
                                        </p:tgtEl>
                                        <p:attrNameLst>
                                          <p:attrName>style.visibility</p:attrName>
                                        </p:attrNameLst>
                                      </p:cBhvr>
                                      <p:to>
                                        <p:strVal val="visible"/>
                                      </p:to>
                                    </p:set>
                                    <p:animEffect transition="in" filter="fade">
                                      <p:cBhvr>
                                        <p:cTn id="52" dur="1000"/>
                                        <p:tgtEl>
                                          <p:spTgt spid="63"/>
                                        </p:tgtEl>
                                      </p:cBhvr>
                                    </p:animEffect>
                                  </p:childTnLst>
                                </p:cTn>
                              </p:par>
                              <p:par>
                                <p:cTn id="53" presetID="56" presetClass="path" presetSubtype="0" accel="50000" decel="50000" fill="hold" grpId="1" nodeType="withEffect">
                                  <p:stCondLst>
                                    <p:cond delay="750"/>
                                  </p:stCondLst>
                                  <p:childTnLst>
                                    <p:animMotion origin="layout" path="M -0.03737 0.04121 L -6.25E-7 -4.44444E-6 " pathEditMode="relative" rAng="0" ptsTypes="AA">
                                      <p:cBhvr>
                                        <p:cTn id="54" dur="700" fill="hold"/>
                                        <p:tgtEl>
                                          <p:spTgt spid="63"/>
                                        </p:tgtEl>
                                        <p:attrNameLst>
                                          <p:attrName>ppt_x</p:attrName>
                                          <p:attrName>ppt_y</p:attrName>
                                        </p:attrNameLst>
                                      </p:cBhvr>
                                      <p:rCtr x="186200" y="-206000"/>
                                    </p:animMotion>
                                  </p:childTnLst>
                                </p:cTn>
                              </p:par>
                              <p:par>
                                <p:cTn id="55" presetID="22" presetClass="entr" presetSubtype="8" fill="hold" nodeType="withEffect">
                                  <p:stCondLst>
                                    <p:cond delay="1250"/>
                                  </p:stCondLst>
                                  <p:childTnLst>
                                    <p:set>
                                      <p:cBhvr>
                                        <p:cTn id="56" dur="1" fill="hold">
                                          <p:stCondLst>
                                            <p:cond delay="0"/>
                                          </p:stCondLst>
                                        </p:cTn>
                                        <p:tgtEl>
                                          <p:spTgt spid="64"/>
                                        </p:tgtEl>
                                        <p:attrNameLst>
                                          <p:attrName>style.visibility</p:attrName>
                                        </p:attrNameLst>
                                      </p:cBhvr>
                                      <p:to>
                                        <p:strVal val="visible"/>
                                      </p:to>
                                    </p:set>
                                    <p:animEffect transition="in" filter="wipe(left)">
                                      <p:cBhvr>
                                        <p:cTn id="57" dur="500"/>
                                        <p:tgtEl>
                                          <p:spTgt spid="64"/>
                                        </p:tgtEl>
                                      </p:cBhvr>
                                    </p:animEffect>
                                  </p:childTnLst>
                                </p:cTn>
                              </p:par>
                            </p:childTnLst>
                          </p:cTn>
                        </p:par>
                        <p:par>
                          <p:cTn id="58" fill="hold">
                            <p:stCondLst>
                              <p:cond delay="3150"/>
                            </p:stCondLst>
                            <p:childTnLst>
                              <p:par>
                                <p:cTn id="59" presetID="2" presetClass="entr" presetSubtype="8" fill="hold" grpId="0" nodeType="afterEffect">
                                  <p:stCondLst>
                                    <p:cond delay="0"/>
                                  </p:stCondLst>
                                  <p:childTnLst>
                                    <p:set>
                                      <p:cBhvr>
                                        <p:cTn id="60" dur="1" fill="hold">
                                          <p:stCondLst>
                                            <p:cond delay="0"/>
                                          </p:stCondLst>
                                        </p:cTn>
                                        <p:tgtEl>
                                          <p:spTgt spid="67"/>
                                        </p:tgtEl>
                                        <p:attrNameLst>
                                          <p:attrName>style.visibility</p:attrName>
                                        </p:attrNameLst>
                                      </p:cBhvr>
                                      <p:to>
                                        <p:strVal val="visible"/>
                                      </p:to>
                                    </p:set>
                                    <p:anim calcmode="lin" valueType="num">
                                      <p:cBhvr additive="base">
                                        <p:cTn id="61" dur="500" fill="hold"/>
                                        <p:tgtEl>
                                          <p:spTgt spid="67"/>
                                        </p:tgtEl>
                                        <p:attrNameLst>
                                          <p:attrName>ppt_x</p:attrName>
                                        </p:attrNameLst>
                                      </p:cBhvr>
                                      <p:tavLst>
                                        <p:tav tm="0">
                                          <p:val>
                                            <p:strVal val="0-#ppt_w/2"/>
                                          </p:val>
                                        </p:tav>
                                        <p:tav tm="100000">
                                          <p:val>
                                            <p:strVal val="#ppt_x"/>
                                          </p:val>
                                        </p:tav>
                                      </p:tavLst>
                                    </p:anim>
                                    <p:anim calcmode="lin" valueType="num">
                                      <p:cBhvr additive="base">
                                        <p:cTn id="62" dur="500" fill="hold"/>
                                        <p:tgtEl>
                                          <p:spTgt spid="67"/>
                                        </p:tgtEl>
                                        <p:attrNameLst>
                                          <p:attrName>ppt_y</p:attrName>
                                        </p:attrNameLst>
                                      </p:cBhvr>
                                      <p:tavLst>
                                        <p:tav tm="0">
                                          <p:val>
                                            <p:strVal val="#ppt_y"/>
                                          </p:val>
                                        </p:tav>
                                        <p:tav tm="100000">
                                          <p:val>
                                            <p:strVal val="#ppt_y"/>
                                          </p:val>
                                        </p:tav>
                                      </p:tavLst>
                                    </p:anim>
                                  </p:childTnLst>
                                </p:cTn>
                              </p:par>
                            </p:childTnLst>
                          </p:cTn>
                        </p:par>
                        <p:par>
                          <p:cTn id="63" fill="hold">
                            <p:stCondLst>
                              <p:cond delay="3650"/>
                            </p:stCondLst>
                            <p:childTnLst>
                              <p:par>
                                <p:cTn id="64" presetID="26" presetClass="emph" presetSubtype="0" fill="hold" grpId="2" nodeType="afterEffect">
                                  <p:stCondLst>
                                    <p:cond delay="0"/>
                                  </p:stCondLst>
                                  <p:childTnLst>
                                    <p:animEffect transition="out" filter="fade">
                                      <p:cBhvr>
                                        <p:cTn id="65" dur="500" tmFilter="0, 0; .2, .5; .8, .5; 1, 0"/>
                                        <p:tgtEl>
                                          <p:spTgt spid="29"/>
                                        </p:tgtEl>
                                      </p:cBhvr>
                                    </p:animEffect>
                                    <p:animScale>
                                      <p:cBhvr>
                                        <p:cTn id="66" dur="250" autoRev="1" fill="hold"/>
                                        <p:tgtEl>
                                          <p:spTgt spid="29"/>
                                        </p:tgtEl>
                                      </p:cBhvr>
                                      <p:by x="105000" y="105000"/>
                                    </p:animScale>
                                  </p:childTnLst>
                                </p:cTn>
                              </p:par>
                              <p:par>
                                <p:cTn id="67" presetID="26" presetClass="emph" presetSubtype="0" fill="hold" nodeType="withEffect">
                                  <p:stCondLst>
                                    <p:cond delay="0"/>
                                  </p:stCondLst>
                                  <p:childTnLst>
                                    <p:animEffect transition="out" filter="fade">
                                      <p:cBhvr>
                                        <p:cTn id="68" dur="500" tmFilter="0, 0; .2, .5; .8, .5; 1, 0"/>
                                        <p:tgtEl>
                                          <p:spTgt spid="30"/>
                                        </p:tgtEl>
                                      </p:cBhvr>
                                    </p:animEffect>
                                    <p:animScale>
                                      <p:cBhvr>
                                        <p:cTn id="69" dur="250" autoRev="1" fill="hold"/>
                                        <p:tgtEl>
                                          <p:spTgt spid="3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9" grpId="0" animBg="1"/>
      <p:bldP spid="29" grpId="1" animBg="1"/>
      <p:bldP spid="29" grpId="2" animBg="1"/>
      <p:bldP spid="33" grpId="0" animBg="1"/>
      <p:bldP spid="33" grpId="1" animBg="1"/>
      <p:bldP spid="59" grpId="0" animBg="1"/>
      <p:bldP spid="59" grpId="1" animBg="1"/>
      <p:bldP spid="63" grpId="0" animBg="1"/>
      <p:bldP spid="63" grpId="1" animBg="1"/>
      <p:bldP spid="67" grpId="0" animBg="1"/>
      <p:bldP spid="68" grpId="0"/>
    </p:bldLst>
  </p:timing>
</p:sld>
</file>

<file path=ppt/theme/theme1.xml><?xml version="1.0" encoding="utf-8"?>
<a:theme xmlns:a="http://schemas.openxmlformats.org/drawingml/2006/main" name="www.freeppt7.com-Best powerpoint templates free download-slideshow">
  <a:themeElements>
    <a:clrScheme name="自定义 167">
      <a:dk1>
        <a:srgbClr val="000000"/>
      </a:dk1>
      <a:lt1>
        <a:srgbClr val="FFFFFF"/>
      </a:lt1>
      <a:dk2>
        <a:srgbClr val="67B0E3"/>
      </a:dk2>
      <a:lt2>
        <a:srgbClr val="A0A0A0"/>
      </a:lt2>
      <a:accent1>
        <a:srgbClr val="B5B5B5"/>
      </a:accent1>
      <a:accent2>
        <a:srgbClr val="B5B5B5"/>
      </a:accent2>
      <a:accent3>
        <a:srgbClr val="B5B5B5"/>
      </a:accent3>
      <a:accent4>
        <a:srgbClr val="B5B5B5"/>
      </a:accent4>
      <a:accent5>
        <a:srgbClr val="B5B5B5"/>
      </a:accent5>
      <a:accent6>
        <a:srgbClr val="B5B5B5"/>
      </a:accent6>
      <a:hlink>
        <a:srgbClr val="0000FF"/>
      </a:hlink>
      <a:folHlink>
        <a:srgbClr val="800080"/>
      </a:folHlink>
    </a:clrScheme>
    <a:fontScheme name="微软雅黑">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5230</Words>
  <Application>WPS 演示</Application>
  <PresentationFormat/>
  <Paragraphs>687</Paragraphs>
  <Slides>33</Slides>
  <Notes>33</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33</vt:i4>
      </vt:variant>
    </vt:vector>
  </HeadingPairs>
  <TitlesOfParts>
    <vt:vector size="47" baseType="lpstr">
      <vt:lpstr>Arial</vt:lpstr>
      <vt:lpstr>宋体</vt:lpstr>
      <vt:lpstr>Wingdings</vt:lpstr>
      <vt:lpstr>微软雅黑</vt:lpstr>
      <vt:lpstr>Calibri</vt:lpstr>
      <vt:lpstr>Arial Unicode MS</vt:lpstr>
      <vt:lpstr>Times New Roman</vt:lpstr>
      <vt:lpstr>华文黑体</vt:lpstr>
      <vt:lpstr>Gulim</vt:lpstr>
      <vt:lpstr>Impact</vt:lpstr>
      <vt:lpstr>黑体</vt:lpstr>
      <vt:lpstr>Calibri</vt:lpstr>
      <vt:lpstr>Malgun Gothic</vt:lpstr>
      <vt:lpstr>www.freeppt7.com-Best powerpoint templates free download-slideshow</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kwl6163com</cp:lastModifiedBy>
  <cp:revision>182</cp:revision>
  <dcterms:created xsi:type="dcterms:W3CDTF">2014-12-16T06:14:24Z</dcterms:created>
  <dcterms:modified xsi:type="dcterms:W3CDTF">2018-06-07T13:22:45Z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