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xls" ContentType="application/vnd.ms-excel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287" r:id="rId5"/>
    <p:sldId id="292" r:id="rId6"/>
    <p:sldId id="288" r:id="rId7"/>
    <p:sldId id="289" r:id="rId8"/>
    <p:sldId id="290" r:id="rId9"/>
    <p:sldId id="294" r:id="rId10"/>
    <p:sldId id="291" r:id="rId11"/>
    <p:sldId id="296" r:id="rId12"/>
    <p:sldId id="306" r:id="rId13"/>
    <p:sldId id="295" r:id="rId14"/>
    <p:sldId id="297" r:id="rId15"/>
    <p:sldId id="298" r:id="rId16"/>
    <p:sldId id="299" r:id="rId17"/>
    <p:sldId id="300" r:id="rId18"/>
    <p:sldId id="301" r:id="rId19"/>
    <p:sldId id="307" r:id="rId20"/>
    <p:sldId id="302" r:id="rId21"/>
    <p:sldId id="303" r:id="rId22"/>
    <p:sldId id="308" r:id="rId23"/>
    <p:sldId id="305" r:id="rId24"/>
    <p:sldId id="309" r:id="rId25"/>
    <p:sldId id="310" r:id="rId26"/>
    <p:sldId id="317" r:id="rId27"/>
    <p:sldId id="311" r:id="rId28"/>
    <p:sldId id="312" r:id="rId29"/>
    <p:sldId id="313" r:id="rId30"/>
    <p:sldId id="314" r:id="rId31"/>
    <p:sldId id="315" r:id="rId32"/>
    <p:sldId id="316" r:id="rId33"/>
  </p:sldIdLst>
  <p:sldSz cx="9144000" cy="5143500"/>
  <p:notesSz cx="6858000" cy="9144000"/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lvl="1" indent="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lvl="2" indent="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lvl="3" indent="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lvl="4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3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5D5D5"/>
    <a:srgbClr val="233149"/>
    <a:srgbClr val="1F4C4D"/>
    <a:srgbClr val="E8E8E8"/>
    <a:srgbClr val="F2F2F2"/>
    <a:srgbClr val="C7C7C7"/>
    <a:srgbClr val="43C7CB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572"/>
    <p:restoredTop sz="95460"/>
  </p:normalViewPr>
  <p:slideViewPr>
    <p:cSldViewPr snapToGrid="0" showGuides="1">
      <p:cViewPr varScale="1">
        <p:scale>
          <a:sx n="112" d="100"/>
          <a:sy n="112" d="100"/>
        </p:scale>
        <p:origin x="773" y="10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2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28700" marR="0" lvl="3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4" indent="0" algn="l" defTabSz="6858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dirty="0">
                <a:cs typeface="+mn-ea"/>
              </a:defRPr>
            </a:lvl1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70B0A8-6542-492D-8EF3-994DEACD1164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291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8F8603B-DB27-4411-A8DA-31C91C06D6AD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BD16F88-861C-42AF-859E-99E6412CC156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5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b" anchorCtr="0" compatLnSpc="1"/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18288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2860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27432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200400" indent="457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61F0537-2D8A-48D0-A2B7-E3287F8CE3E9}" type="slidenum">
              <a:rPr kumimoji="0" lang="zh-CN" altLang="en-US" sz="1200" b="0" i="0" u="none" strike="noStrike" kern="1200" cap="none" spc="0" normalizeH="0" baseline="0" noProof="1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927100" y="1066800"/>
            <a:ext cx="3048000" cy="2882900"/>
          </a:xfrm>
          <a:prstGeom prst="rect">
            <a:avLst/>
          </a:prstGeom>
        </p:spPr>
        <p:txBody>
          <a:bodyPr/>
          <a:lstStyle/>
          <a:p>
            <a:pPr marL="171450" marR="0" lvl="0" indent="-17145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 noProof="1" dirty="0">
                <a:cs typeface="+mn-ea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DF18D76-7751-405E-9DC4-1BC889C2AA30}" type="slidenum">
              <a:rPr kumimoji="0" lang="zh-CN" altLang="en-US" sz="13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 noProof="1" dirty="0">
                <a:cs typeface="+mn-ea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9808020-6797-4F78-90AB-0524FF697D95}" type="slidenum">
              <a:rPr kumimoji="0" lang="zh-CN" altLang="en-US" sz="13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 noProof="1" dirty="0">
                <a:cs typeface="+mn-ea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B5A650A-9238-46B0-A063-410EF457C779}" type="slidenum">
              <a:rPr kumimoji="0" lang="zh-CN" altLang="en-US" sz="13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237920" y="196229"/>
            <a:ext cx="230076" cy="290200"/>
            <a:chOff x="4481513" y="4638676"/>
            <a:chExt cx="290512" cy="366711"/>
          </a:xfrm>
          <a:solidFill>
            <a:schemeClr val="bg1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4598988" y="4784725"/>
              <a:ext cx="46038" cy="23812"/>
            </a:xfrm>
            <a:custGeom>
              <a:avLst/>
              <a:gdLst>
                <a:gd name="T0" fmla="*/ 0 w 29"/>
                <a:gd name="T1" fmla="*/ 13 h 15"/>
                <a:gd name="T2" fmla="*/ 18 w 29"/>
                <a:gd name="T3" fmla="*/ 15 h 15"/>
                <a:gd name="T4" fmla="*/ 29 w 29"/>
                <a:gd name="T5" fmla="*/ 1 h 15"/>
                <a:gd name="T6" fmla="*/ 14 w 29"/>
                <a:gd name="T7" fmla="*/ 0 h 15"/>
                <a:gd name="T8" fmla="*/ 0 w 29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3"/>
                  </a:moveTo>
                  <a:lnTo>
                    <a:pt x="18" y="15"/>
                  </a:lnTo>
                  <a:lnTo>
                    <a:pt x="29" y="1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4562475" y="4962525"/>
              <a:ext cx="50800" cy="42862"/>
            </a:xfrm>
            <a:custGeom>
              <a:avLst/>
              <a:gdLst>
                <a:gd name="T0" fmla="*/ 6 w 32"/>
                <a:gd name="T1" fmla="*/ 0 h 27"/>
                <a:gd name="T2" fmla="*/ 0 w 32"/>
                <a:gd name="T3" fmla="*/ 27 h 27"/>
                <a:gd name="T4" fmla="*/ 32 w 32"/>
                <a:gd name="T5" fmla="*/ 0 h 27"/>
                <a:gd name="T6" fmla="*/ 6 w 32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7">
                  <a:moveTo>
                    <a:pt x="6" y="0"/>
                  </a:moveTo>
                  <a:lnTo>
                    <a:pt x="0" y="27"/>
                  </a:lnTo>
                  <a:lnTo>
                    <a:pt x="32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591050" y="4962525"/>
              <a:ext cx="107950" cy="38100"/>
            </a:xfrm>
            <a:custGeom>
              <a:avLst/>
              <a:gdLst>
                <a:gd name="T0" fmla="*/ 58 w 68"/>
                <a:gd name="T1" fmla="*/ 0 h 24"/>
                <a:gd name="T2" fmla="*/ 31 w 68"/>
                <a:gd name="T3" fmla="*/ 0 h 24"/>
                <a:gd name="T4" fmla="*/ 0 w 68"/>
                <a:gd name="T5" fmla="*/ 24 h 24"/>
                <a:gd name="T6" fmla="*/ 68 w 68"/>
                <a:gd name="T7" fmla="*/ 24 h 24"/>
                <a:gd name="T8" fmla="*/ 47 w 68"/>
                <a:gd name="T9" fmla="*/ 11 h 24"/>
                <a:gd name="T10" fmla="*/ 58 w 6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4">
                  <a:moveTo>
                    <a:pt x="58" y="0"/>
                  </a:moveTo>
                  <a:lnTo>
                    <a:pt x="31" y="0"/>
                  </a:lnTo>
                  <a:lnTo>
                    <a:pt x="0" y="24"/>
                  </a:lnTo>
                  <a:lnTo>
                    <a:pt x="68" y="24"/>
                  </a:lnTo>
                  <a:lnTo>
                    <a:pt x="47" y="11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491038" y="4638676"/>
              <a:ext cx="263525" cy="258762"/>
            </a:xfrm>
            <a:custGeom>
              <a:avLst/>
              <a:gdLst>
                <a:gd name="T0" fmla="*/ 123 w 166"/>
                <a:gd name="T1" fmla="*/ 77 h 163"/>
                <a:gd name="T2" fmla="*/ 123 w 166"/>
                <a:gd name="T3" fmla="*/ 57 h 163"/>
                <a:gd name="T4" fmla="*/ 117 w 166"/>
                <a:gd name="T5" fmla="*/ 64 h 163"/>
                <a:gd name="T6" fmla="*/ 117 w 166"/>
                <a:gd name="T7" fmla="*/ 43 h 163"/>
                <a:gd name="T8" fmla="*/ 109 w 166"/>
                <a:gd name="T9" fmla="*/ 53 h 163"/>
                <a:gd name="T10" fmla="*/ 109 w 166"/>
                <a:gd name="T11" fmla="*/ 30 h 163"/>
                <a:gd name="T12" fmla="*/ 101 w 166"/>
                <a:gd name="T13" fmla="*/ 44 h 163"/>
                <a:gd name="T14" fmla="*/ 77 w 166"/>
                <a:gd name="T15" fmla="*/ 10 h 163"/>
                <a:gd name="T16" fmla="*/ 76 w 166"/>
                <a:gd name="T17" fmla="*/ 62 h 163"/>
                <a:gd name="T18" fmla="*/ 75 w 166"/>
                <a:gd name="T19" fmla="*/ 62 h 163"/>
                <a:gd name="T20" fmla="*/ 6 w 166"/>
                <a:gd name="T21" fmla="*/ 0 h 163"/>
                <a:gd name="T22" fmla="*/ 59 w 166"/>
                <a:gd name="T23" fmla="*/ 76 h 163"/>
                <a:gd name="T24" fmla="*/ 0 w 166"/>
                <a:gd name="T25" fmla="*/ 125 h 163"/>
                <a:gd name="T26" fmla="*/ 37 w 166"/>
                <a:gd name="T27" fmla="*/ 163 h 163"/>
                <a:gd name="T28" fmla="*/ 65 w 166"/>
                <a:gd name="T29" fmla="*/ 144 h 163"/>
                <a:gd name="T30" fmla="*/ 62 w 166"/>
                <a:gd name="T31" fmla="*/ 153 h 163"/>
                <a:gd name="T32" fmla="*/ 72 w 166"/>
                <a:gd name="T33" fmla="*/ 153 h 163"/>
                <a:gd name="T34" fmla="*/ 75 w 166"/>
                <a:gd name="T35" fmla="*/ 143 h 163"/>
                <a:gd name="T36" fmla="*/ 109 w 166"/>
                <a:gd name="T37" fmla="*/ 126 h 163"/>
                <a:gd name="T38" fmla="*/ 102 w 166"/>
                <a:gd name="T39" fmla="*/ 116 h 163"/>
                <a:gd name="T40" fmla="*/ 80 w 166"/>
                <a:gd name="T41" fmla="*/ 131 h 163"/>
                <a:gd name="T42" fmla="*/ 61 w 166"/>
                <a:gd name="T43" fmla="*/ 129 h 163"/>
                <a:gd name="T44" fmla="*/ 35 w 166"/>
                <a:gd name="T45" fmla="*/ 148 h 163"/>
                <a:gd name="T46" fmla="*/ 17 w 166"/>
                <a:gd name="T47" fmla="*/ 126 h 163"/>
                <a:gd name="T48" fmla="*/ 89 w 166"/>
                <a:gd name="T49" fmla="*/ 72 h 163"/>
                <a:gd name="T50" fmla="*/ 89 w 166"/>
                <a:gd name="T51" fmla="*/ 46 h 163"/>
                <a:gd name="T52" fmla="*/ 147 w 166"/>
                <a:gd name="T53" fmla="*/ 133 h 163"/>
                <a:gd name="T54" fmla="*/ 116 w 166"/>
                <a:gd name="T55" fmla="*/ 156 h 163"/>
                <a:gd name="T56" fmla="*/ 136 w 166"/>
                <a:gd name="T57" fmla="*/ 156 h 163"/>
                <a:gd name="T58" fmla="*/ 166 w 166"/>
                <a:gd name="T59" fmla="*/ 132 h 163"/>
                <a:gd name="T60" fmla="*/ 123 w 166"/>
                <a:gd name="T61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163">
                  <a:moveTo>
                    <a:pt x="123" y="77"/>
                  </a:moveTo>
                  <a:lnTo>
                    <a:pt x="123" y="57"/>
                  </a:lnTo>
                  <a:lnTo>
                    <a:pt x="117" y="64"/>
                  </a:lnTo>
                  <a:lnTo>
                    <a:pt x="117" y="43"/>
                  </a:lnTo>
                  <a:lnTo>
                    <a:pt x="109" y="53"/>
                  </a:lnTo>
                  <a:lnTo>
                    <a:pt x="109" y="30"/>
                  </a:lnTo>
                  <a:lnTo>
                    <a:pt x="101" y="44"/>
                  </a:lnTo>
                  <a:lnTo>
                    <a:pt x="77" y="10"/>
                  </a:lnTo>
                  <a:lnTo>
                    <a:pt x="76" y="62"/>
                  </a:lnTo>
                  <a:lnTo>
                    <a:pt x="75" y="62"/>
                  </a:lnTo>
                  <a:lnTo>
                    <a:pt x="6" y="0"/>
                  </a:lnTo>
                  <a:lnTo>
                    <a:pt x="59" y="76"/>
                  </a:lnTo>
                  <a:lnTo>
                    <a:pt x="0" y="125"/>
                  </a:lnTo>
                  <a:lnTo>
                    <a:pt x="37" y="163"/>
                  </a:lnTo>
                  <a:lnTo>
                    <a:pt x="65" y="144"/>
                  </a:lnTo>
                  <a:lnTo>
                    <a:pt x="62" y="153"/>
                  </a:lnTo>
                  <a:lnTo>
                    <a:pt x="72" y="153"/>
                  </a:lnTo>
                  <a:lnTo>
                    <a:pt x="75" y="143"/>
                  </a:lnTo>
                  <a:lnTo>
                    <a:pt x="109" y="126"/>
                  </a:lnTo>
                  <a:lnTo>
                    <a:pt x="102" y="116"/>
                  </a:lnTo>
                  <a:lnTo>
                    <a:pt x="80" y="131"/>
                  </a:lnTo>
                  <a:lnTo>
                    <a:pt x="61" y="129"/>
                  </a:lnTo>
                  <a:lnTo>
                    <a:pt x="35" y="148"/>
                  </a:lnTo>
                  <a:lnTo>
                    <a:pt x="17" y="126"/>
                  </a:lnTo>
                  <a:lnTo>
                    <a:pt x="89" y="72"/>
                  </a:lnTo>
                  <a:lnTo>
                    <a:pt x="89" y="46"/>
                  </a:lnTo>
                  <a:lnTo>
                    <a:pt x="147" y="133"/>
                  </a:lnTo>
                  <a:lnTo>
                    <a:pt x="116" y="156"/>
                  </a:lnTo>
                  <a:lnTo>
                    <a:pt x="136" y="156"/>
                  </a:lnTo>
                  <a:lnTo>
                    <a:pt x="166" y="132"/>
                  </a:lnTo>
                  <a:lnTo>
                    <a:pt x="123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454977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4564063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578350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459422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4484688" y="4903788"/>
              <a:ext cx="58738" cy="38100"/>
            </a:xfrm>
            <a:custGeom>
              <a:avLst/>
              <a:gdLst>
                <a:gd name="T0" fmla="*/ 60 w 60"/>
                <a:gd name="T1" fmla="*/ 34 h 39"/>
                <a:gd name="T2" fmla="*/ 36 w 60"/>
                <a:gd name="T3" fmla="*/ 34 h 39"/>
                <a:gd name="T4" fmla="*/ 36 w 60"/>
                <a:gd name="T5" fmla="*/ 29 h 39"/>
                <a:gd name="T6" fmla="*/ 60 w 60"/>
                <a:gd name="T7" fmla="*/ 29 h 39"/>
                <a:gd name="T8" fmla="*/ 60 w 60"/>
                <a:gd name="T9" fmla="*/ 23 h 39"/>
                <a:gd name="T10" fmla="*/ 36 w 60"/>
                <a:gd name="T11" fmla="*/ 23 h 39"/>
                <a:gd name="T12" fmla="*/ 36 w 60"/>
                <a:gd name="T13" fmla="*/ 21 h 39"/>
                <a:gd name="T14" fmla="*/ 55 w 60"/>
                <a:gd name="T15" fmla="*/ 21 h 39"/>
                <a:gd name="T16" fmla="*/ 60 w 60"/>
                <a:gd name="T17" fmla="*/ 16 h 39"/>
                <a:gd name="T18" fmla="*/ 60 w 60"/>
                <a:gd name="T19" fmla="*/ 0 h 39"/>
                <a:gd name="T20" fmla="*/ 0 w 60"/>
                <a:gd name="T21" fmla="*/ 0 h 39"/>
                <a:gd name="T22" fmla="*/ 0 w 60"/>
                <a:gd name="T23" fmla="*/ 21 h 39"/>
                <a:gd name="T24" fmla="*/ 24 w 60"/>
                <a:gd name="T25" fmla="*/ 21 h 39"/>
                <a:gd name="T26" fmla="*/ 24 w 60"/>
                <a:gd name="T27" fmla="*/ 23 h 39"/>
                <a:gd name="T28" fmla="*/ 0 w 60"/>
                <a:gd name="T29" fmla="*/ 23 h 39"/>
                <a:gd name="T30" fmla="*/ 0 w 60"/>
                <a:gd name="T31" fmla="*/ 29 h 39"/>
                <a:gd name="T32" fmla="*/ 24 w 60"/>
                <a:gd name="T33" fmla="*/ 29 h 39"/>
                <a:gd name="T34" fmla="*/ 24 w 60"/>
                <a:gd name="T35" fmla="*/ 34 h 39"/>
                <a:gd name="T36" fmla="*/ 0 w 60"/>
                <a:gd name="T37" fmla="*/ 34 h 39"/>
                <a:gd name="T38" fmla="*/ 0 w 60"/>
                <a:gd name="T39" fmla="*/ 39 h 39"/>
                <a:gd name="T40" fmla="*/ 60 w 60"/>
                <a:gd name="T41" fmla="*/ 39 h 39"/>
                <a:gd name="T42" fmla="*/ 60 w 60"/>
                <a:gd name="T43" fmla="*/ 34 h 39"/>
                <a:gd name="T44" fmla="*/ 36 w 60"/>
                <a:gd name="T45" fmla="*/ 5 h 39"/>
                <a:gd name="T46" fmla="*/ 49 w 60"/>
                <a:gd name="T47" fmla="*/ 5 h 39"/>
                <a:gd name="T48" fmla="*/ 49 w 60"/>
                <a:gd name="T49" fmla="*/ 14 h 39"/>
                <a:gd name="T50" fmla="*/ 46 w 60"/>
                <a:gd name="T51" fmla="*/ 16 h 39"/>
                <a:gd name="T52" fmla="*/ 46 w 60"/>
                <a:gd name="T53" fmla="*/ 16 h 39"/>
                <a:gd name="T54" fmla="*/ 47 w 60"/>
                <a:gd name="T55" fmla="*/ 6 h 39"/>
                <a:gd name="T56" fmla="*/ 40 w 60"/>
                <a:gd name="T57" fmla="*/ 6 h 39"/>
                <a:gd name="T58" fmla="*/ 38 w 60"/>
                <a:gd name="T59" fmla="*/ 16 h 39"/>
                <a:gd name="T60" fmla="*/ 36 w 60"/>
                <a:gd name="T61" fmla="*/ 16 h 39"/>
                <a:gd name="T62" fmla="*/ 36 w 60"/>
                <a:gd name="T63" fmla="*/ 5 h 39"/>
                <a:gd name="T64" fmla="*/ 24 w 60"/>
                <a:gd name="T65" fmla="*/ 16 h 39"/>
                <a:gd name="T66" fmla="*/ 22 w 60"/>
                <a:gd name="T67" fmla="*/ 16 h 39"/>
                <a:gd name="T68" fmla="*/ 20 w 60"/>
                <a:gd name="T69" fmla="*/ 6 h 39"/>
                <a:gd name="T70" fmla="*/ 12 w 60"/>
                <a:gd name="T71" fmla="*/ 6 h 39"/>
                <a:gd name="T72" fmla="*/ 14 w 60"/>
                <a:gd name="T73" fmla="*/ 16 h 39"/>
                <a:gd name="T74" fmla="*/ 11 w 60"/>
                <a:gd name="T75" fmla="*/ 16 h 39"/>
                <a:gd name="T76" fmla="*/ 11 w 60"/>
                <a:gd name="T77" fmla="*/ 5 h 39"/>
                <a:gd name="T78" fmla="*/ 24 w 60"/>
                <a:gd name="T79" fmla="*/ 5 h 39"/>
                <a:gd name="T80" fmla="*/ 24 w 60"/>
                <a:gd name="T8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39">
                  <a:moveTo>
                    <a:pt x="60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9" y="21"/>
                    <a:pt x="60" y="20"/>
                    <a:pt x="60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0" y="39"/>
                    <a:pt x="60" y="39"/>
                    <a:pt x="60" y="39"/>
                  </a:cubicBezTo>
                  <a:lnTo>
                    <a:pt x="60" y="34"/>
                  </a:lnTo>
                  <a:close/>
                  <a:moveTo>
                    <a:pt x="36" y="5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6"/>
                    <a:pt x="48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36" y="5"/>
                  </a:lnTo>
                  <a:close/>
                  <a:moveTo>
                    <a:pt x="24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4" y="5"/>
                    <a:pt x="24" y="5"/>
                    <a:pt x="24" y="5"/>
                  </a:cubicBezTo>
                  <a:lnTo>
                    <a:pt x="24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4546600" y="4903788"/>
              <a:ext cx="77788" cy="15875"/>
            </a:xfrm>
            <a:custGeom>
              <a:avLst/>
              <a:gdLst>
                <a:gd name="T0" fmla="*/ 0 w 49"/>
                <a:gd name="T1" fmla="*/ 3 h 10"/>
                <a:gd name="T2" fmla="*/ 40 w 49"/>
                <a:gd name="T3" fmla="*/ 3 h 10"/>
                <a:gd name="T4" fmla="*/ 40 w 49"/>
                <a:gd name="T5" fmla="*/ 10 h 10"/>
                <a:gd name="T6" fmla="*/ 48 w 49"/>
                <a:gd name="T7" fmla="*/ 10 h 10"/>
                <a:gd name="T8" fmla="*/ 49 w 49"/>
                <a:gd name="T9" fmla="*/ 0 h 10"/>
                <a:gd name="T10" fmla="*/ 0 w 49"/>
                <a:gd name="T11" fmla="*/ 0 h 10"/>
                <a:gd name="T12" fmla="*/ 0 w 49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">
                  <a:moveTo>
                    <a:pt x="0" y="3"/>
                  </a:moveTo>
                  <a:lnTo>
                    <a:pt x="40" y="3"/>
                  </a:lnTo>
                  <a:lnTo>
                    <a:pt x="40" y="10"/>
                  </a:lnTo>
                  <a:lnTo>
                    <a:pt x="48" y="1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562475" y="4910138"/>
              <a:ext cx="61913" cy="41275"/>
            </a:xfrm>
            <a:custGeom>
              <a:avLst/>
              <a:gdLst>
                <a:gd name="T0" fmla="*/ 16 w 62"/>
                <a:gd name="T1" fmla="*/ 0 h 43"/>
                <a:gd name="T2" fmla="*/ 2 w 62"/>
                <a:gd name="T3" fmla="*/ 0 h 43"/>
                <a:gd name="T4" fmla="*/ 0 w 62"/>
                <a:gd name="T5" fmla="*/ 17 h 43"/>
                <a:gd name="T6" fmla="*/ 47 w 62"/>
                <a:gd name="T7" fmla="*/ 17 h 43"/>
                <a:gd name="T8" fmla="*/ 47 w 62"/>
                <a:gd name="T9" fmla="*/ 34 h 43"/>
                <a:gd name="T10" fmla="*/ 61 w 62"/>
                <a:gd name="T11" fmla="*/ 42 h 43"/>
                <a:gd name="T12" fmla="*/ 62 w 62"/>
                <a:gd name="T13" fmla="*/ 41 h 43"/>
                <a:gd name="T14" fmla="*/ 62 w 62"/>
                <a:gd name="T15" fmla="*/ 12 h 43"/>
                <a:gd name="T16" fmla="*/ 14 w 62"/>
                <a:gd name="T17" fmla="*/ 12 h 43"/>
                <a:gd name="T18" fmla="*/ 16 w 62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3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60" y="41"/>
                    <a:pt x="61" y="42"/>
                  </a:cubicBezTo>
                  <a:cubicBezTo>
                    <a:pt x="62" y="43"/>
                    <a:pt x="62" y="41"/>
                    <a:pt x="62" y="4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4640263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7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7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4689475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8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8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733925" y="4903788"/>
              <a:ext cx="38100" cy="46037"/>
            </a:xfrm>
            <a:custGeom>
              <a:avLst/>
              <a:gdLst>
                <a:gd name="T0" fmla="*/ 0 w 24"/>
                <a:gd name="T1" fmla="*/ 0 h 29"/>
                <a:gd name="T2" fmla="*/ 0 w 24"/>
                <a:gd name="T3" fmla="*/ 5 h 29"/>
                <a:gd name="T4" fmla="*/ 9 w 24"/>
                <a:gd name="T5" fmla="*/ 5 h 29"/>
                <a:gd name="T6" fmla="*/ 9 w 24"/>
                <a:gd name="T7" fmla="*/ 29 h 29"/>
                <a:gd name="T8" fmla="*/ 15 w 24"/>
                <a:gd name="T9" fmla="*/ 29 h 29"/>
                <a:gd name="T10" fmla="*/ 15 w 24"/>
                <a:gd name="T11" fmla="*/ 5 h 29"/>
                <a:gd name="T12" fmla="*/ 24 w 24"/>
                <a:gd name="T13" fmla="*/ 5 h 29"/>
                <a:gd name="T14" fmla="*/ 24 w 24"/>
                <a:gd name="T15" fmla="*/ 0 h 29"/>
                <a:gd name="T16" fmla="*/ 0 w 24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9" y="29"/>
                  </a:lnTo>
                  <a:lnTo>
                    <a:pt x="15" y="29"/>
                  </a:lnTo>
                  <a:lnTo>
                    <a:pt x="15" y="5"/>
                  </a:lnTo>
                  <a:lnTo>
                    <a:pt x="24" y="5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481513" y="4943475"/>
              <a:ext cx="138113" cy="14287"/>
            </a:xfrm>
            <a:custGeom>
              <a:avLst/>
              <a:gdLst>
                <a:gd name="T0" fmla="*/ 81 w 140"/>
                <a:gd name="T1" fmla="*/ 7 h 15"/>
                <a:gd name="T2" fmla="*/ 0 w 140"/>
                <a:gd name="T3" fmla="*/ 8 h 15"/>
                <a:gd name="T4" fmla="*/ 4 w 140"/>
                <a:gd name="T5" fmla="*/ 13 h 15"/>
                <a:gd name="T6" fmla="*/ 80 w 140"/>
                <a:gd name="T7" fmla="*/ 13 h 15"/>
                <a:gd name="T8" fmla="*/ 106 w 140"/>
                <a:gd name="T9" fmla="*/ 15 h 15"/>
                <a:gd name="T10" fmla="*/ 140 w 140"/>
                <a:gd name="T11" fmla="*/ 8 h 15"/>
                <a:gd name="T12" fmla="*/ 133 w 140"/>
                <a:gd name="T13" fmla="*/ 4 h 15"/>
                <a:gd name="T14" fmla="*/ 81 w 140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5">
                  <a:moveTo>
                    <a:pt x="81" y="7"/>
                  </a:moveTo>
                  <a:cubicBezTo>
                    <a:pt x="41" y="0"/>
                    <a:pt x="5" y="4"/>
                    <a:pt x="0" y="8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11"/>
                    <a:pt x="39" y="6"/>
                    <a:pt x="80" y="13"/>
                  </a:cubicBezTo>
                  <a:cubicBezTo>
                    <a:pt x="90" y="14"/>
                    <a:pt x="99" y="15"/>
                    <a:pt x="106" y="15"/>
                  </a:cubicBezTo>
                  <a:cubicBezTo>
                    <a:pt x="129" y="15"/>
                    <a:pt x="140" y="8"/>
                    <a:pt x="140" y="8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5"/>
                    <a:pt x="121" y="13"/>
                    <a:pt x="8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 noProof="1" dirty="0">
                <a:cs typeface="+mn-ea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849D9D3-0F0A-4FF0-9612-46162E433E45}" type="slidenum">
              <a:rPr kumimoji="0" lang="zh-CN" altLang="en-US" sz="13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 noProof="1" dirty="0">
                <a:cs typeface="+mn-ea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7F67D3A-2366-4676-96FF-0C85DE79F195}" type="slidenum">
              <a:rPr kumimoji="0" lang="zh-CN" altLang="en-US" sz="13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35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/>
          <a:lstStyle>
            <a:lvl1pPr>
              <a:defRPr noProof="1" dirty="0">
                <a:cs typeface="+mn-ea"/>
              </a:defRPr>
            </a:lvl1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113769-157A-491C-9160-EB92082492BD}" type="slidenum">
              <a:rPr kumimoji="0" lang="zh-CN" altLang="en-US" sz="13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3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7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oleObject" Target="../embeddings/Workbook1.xls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oleObject" Target="../embeddings/Workbook2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3"/>
          <p:cNvSpPr txBox="1"/>
          <p:nvPr/>
        </p:nvSpPr>
        <p:spPr>
          <a:xfrm>
            <a:off x="2808288" y="896938"/>
            <a:ext cx="3589337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POWER</a:t>
            </a:r>
            <a:endParaRPr lang="zh-CN" altLang="en-US" sz="96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3646488" y="3432175"/>
            <a:ext cx="1941513" cy="438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ctr" defTabSz="685800" rtl="0" eaLnBrk="1" fontAlgn="base" latinLnBrk="0" hangingPunct="1">
              <a:lnSpc>
                <a:spcPts val="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Helvetica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2808288" y="1874838"/>
            <a:ext cx="3617912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POINTS</a:t>
            </a:r>
            <a:endParaRPr lang="zh-CN" altLang="en-US" sz="96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2859088" y="3178175"/>
            <a:ext cx="3605213" cy="2540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4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kumimoji="0" lang="zh-CN" altLang="en-US" sz="1000" b="0" i="0" u="none" strike="noStrike" kern="1200" cap="none" spc="4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0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7" name="等腰三角形 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26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pic>
        <p:nvPicPr>
          <p:cNvPr id="2" name="0">
            <a:hlinkClick r:id="" action="ppaction://media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550" y="-866775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7"/>
          <p:cNvGrpSpPr/>
          <p:nvPr/>
        </p:nvGrpSpPr>
        <p:grpSpPr>
          <a:xfrm>
            <a:off x="0" y="-12700"/>
            <a:ext cx="9144000" cy="5156200"/>
            <a:chOff x="0" y="-12889"/>
            <a:chExt cx="9144000" cy="5156389"/>
          </a:xfrm>
        </p:grpSpPr>
        <p:pic>
          <p:nvPicPr>
            <p:cNvPr id="20488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0" y="-12889"/>
              <a:ext cx="9144000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3"/>
          <p:cNvSpPr txBox="1"/>
          <p:nvPr/>
        </p:nvSpPr>
        <p:spPr>
          <a:xfrm>
            <a:off x="3116263" y="1508125"/>
            <a:ext cx="26193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PART02</a:t>
            </a:r>
            <a:endParaRPr lang="zh-CN" altLang="en-US" sz="66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66"/>
          <p:cNvSpPr txBox="1"/>
          <p:nvPr/>
        </p:nvSpPr>
        <p:spPr>
          <a:xfrm>
            <a:off x="3494088" y="2720975"/>
            <a:ext cx="1941512" cy="43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/>
              </a:solidFill>
              <a:latin typeface="Helvetica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66"/>
          <p:cNvSpPr txBox="1"/>
          <p:nvPr/>
        </p:nvSpPr>
        <p:spPr>
          <a:xfrm>
            <a:off x="3259138" y="2468563"/>
            <a:ext cx="2378075" cy="261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11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任意多边形 45"/>
          <p:cNvSpPr/>
          <p:nvPr/>
        </p:nvSpPr>
        <p:spPr>
          <a:xfrm>
            <a:off x="-7937" y="0"/>
            <a:ext cx="2714625" cy="2359025"/>
          </a:xfrm>
          <a:custGeom>
            <a:avLst/>
            <a:gdLst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521352 h 2435752"/>
              <a:gd name="connsiteX5" fmla="*/ 0 w 2759843"/>
              <a:gd name="connsiteY5" fmla="*/ 0 h 2435752"/>
              <a:gd name="connsiteX0-1" fmla="*/ 0 w 2759843"/>
              <a:gd name="connsiteY0-2" fmla="*/ 0 h 2435752"/>
              <a:gd name="connsiteX1-3" fmla="*/ 2169534 w 2759843"/>
              <a:gd name="connsiteY1-4" fmla="*/ 0 h 2435752"/>
              <a:gd name="connsiteX2-5" fmla="*/ 2759843 w 2759843"/>
              <a:gd name="connsiteY2-6" fmla="*/ 590309 h 2435752"/>
              <a:gd name="connsiteX3-7" fmla="*/ 914400 w 2759843"/>
              <a:gd name="connsiteY3-8" fmla="*/ 2435752 h 2435752"/>
              <a:gd name="connsiteX4-9" fmla="*/ 0 w 2759843"/>
              <a:gd name="connsiteY4-10" fmla="*/ 1740427 h 2435752"/>
              <a:gd name="connsiteX5-11" fmla="*/ 0 w 2759843"/>
              <a:gd name="connsiteY5-12" fmla="*/ 0 h 2435752"/>
              <a:gd name="connsiteX0-13" fmla="*/ 0 w 2759843"/>
              <a:gd name="connsiteY0-14" fmla="*/ 0 h 2472623"/>
              <a:gd name="connsiteX1-15" fmla="*/ 2169534 w 2759843"/>
              <a:gd name="connsiteY1-16" fmla="*/ 0 h 2472623"/>
              <a:gd name="connsiteX2-17" fmla="*/ 2759843 w 2759843"/>
              <a:gd name="connsiteY2-18" fmla="*/ 590309 h 2472623"/>
              <a:gd name="connsiteX3-19" fmla="*/ 862780 w 2759843"/>
              <a:gd name="connsiteY3-20" fmla="*/ 2472623 h 2472623"/>
              <a:gd name="connsiteX4-21" fmla="*/ 0 w 2759843"/>
              <a:gd name="connsiteY4-22" fmla="*/ 1740427 h 2472623"/>
              <a:gd name="connsiteX5-23" fmla="*/ 0 w 2759843"/>
              <a:gd name="connsiteY5-24" fmla="*/ 0 h 2472623"/>
              <a:gd name="connsiteX0-25" fmla="*/ 0 w 2759843"/>
              <a:gd name="connsiteY0-26" fmla="*/ 0 h 2472623"/>
              <a:gd name="connsiteX1-27" fmla="*/ 2169534 w 2759843"/>
              <a:gd name="connsiteY1-28" fmla="*/ 0 h 2472623"/>
              <a:gd name="connsiteX2-29" fmla="*/ 2759843 w 2759843"/>
              <a:gd name="connsiteY2-30" fmla="*/ 590309 h 2472623"/>
              <a:gd name="connsiteX3-31" fmla="*/ 875480 w 2759843"/>
              <a:gd name="connsiteY3-32" fmla="*/ 2472623 h 2472623"/>
              <a:gd name="connsiteX4-33" fmla="*/ 0 w 2759843"/>
              <a:gd name="connsiteY4-34" fmla="*/ 1740427 h 2472623"/>
              <a:gd name="connsiteX5-35" fmla="*/ 0 w 2759843"/>
              <a:gd name="connsiteY5-36" fmla="*/ 0 h 2472623"/>
              <a:gd name="connsiteX0-37" fmla="*/ 0 w 2759843"/>
              <a:gd name="connsiteY0-38" fmla="*/ 0 h 2447223"/>
              <a:gd name="connsiteX1-39" fmla="*/ 2169534 w 2759843"/>
              <a:gd name="connsiteY1-40" fmla="*/ 0 h 2447223"/>
              <a:gd name="connsiteX2-41" fmla="*/ 2759843 w 2759843"/>
              <a:gd name="connsiteY2-42" fmla="*/ 590309 h 2447223"/>
              <a:gd name="connsiteX3-43" fmla="*/ 894530 w 2759843"/>
              <a:gd name="connsiteY3-44" fmla="*/ 2447223 h 2447223"/>
              <a:gd name="connsiteX4-45" fmla="*/ 0 w 2759843"/>
              <a:gd name="connsiteY4-46" fmla="*/ 1740427 h 2447223"/>
              <a:gd name="connsiteX5-47" fmla="*/ 0 w 2759843"/>
              <a:gd name="connsiteY5-48" fmla="*/ 0 h 2447223"/>
              <a:gd name="connsiteX0-49" fmla="*/ 0 w 2759843"/>
              <a:gd name="connsiteY0-50" fmla="*/ 0 h 2447223"/>
              <a:gd name="connsiteX1-51" fmla="*/ 2169534 w 2759843"/>
              <a:gd name="connsiteY1-52" fmla="*/ 0 h 2447223"/>
              <a:gd name="connsiteX2-53" fmla="*/ 2759843 w 2759843"/>
              <a:gd name="connsiteY2-54" fmla="*/ 590309 h 2447223"/>
              <a:gd name="connsiteX3-55" fmla="*/ 875480 w 2759843"/>
              <a:gd name="connsiteY3-56" fmla="*/ 2447223 h 2447223"/>
              <a:gd name="connsiteX4-57" fmla="*/ 0 w 2759843"/>
              <a:gd name="connsiteY4-58" fmla="*/ 1740427 h 2447223"/>
              <a:gd name="connsiteX5-59" fmla="*/ 0 w 2759843"/>
              <a:gd name="connsiteY5-60" fmla="*/ 0 h 2447223"/>
              <a:gd name="connsiteX0-61" fmla="*/ 0 w 2759843"/>
              <a:gd name="connsiteY0-62" fmla="*/ 0 h 2466273"/>
              <a:gd name="connsiteX1-63" fmla="*/ 2169534 w 2759843"/>
              <a:gd name="connsiteY1-64" fmla="*/ 0 h 2466273"/>
              <a:gd name="connsiteX2-65" fmla="*/ 2759843 w 2759843"/>
              <a:gd name="connsiteY2-66" fmla="*/ 590309 h 2466273"/>
              <a:gd name="connsiteX3-67" fmla="*/ 885005 w 2759843"/>
              <a:gd name="connsiteY3-68" fmla="*/ 2466273 h 2466273"/>
              <a:gd name="connsiteX4-69" fmla="*/ 0 w 2759843"/>
              <a:gd name="connsiteY4-70" fmla="*/ 1740427 h 2466273"/>
              <a:gd name="connsiteX5-71" fmla="*/ 0 w 2759843"/>
              <a:gd name="connsiteY5-72" fmla="*/ 0 h 2466273"/>
              <a:gd name="connsiteX0-73" fmla="*/ 0 w 2759843"/>
              <a:gd name="connsiteY0-74" fmla="*/ 0 h 2359593"/>
              <a:gd name="connsiteX1-75" fmla="*/ 2169534 w 2759843"/>
              <a:gd name="connsiteY1-76" fmla="*/ 0 h 2359593"/>
              <a:gd name="connsiteX2-77" fmla="*/ 2759843 w 2759843"/>
              <a:gd name="connsiteY2-78" fmla="*/ 590309 h 2359593"/>
              <a:gd name="connsiteX3-79" fmla="*/ 877385 w 2759843"/>
              <a:gd name="connsiteY3-80" fmla="*/ 2359593 h 2359593"/>
              <a:gd name="connsiteX4-81" fmla="*/ 0 w 2759843"/>
              <a:gd name="connsiteY4-82" fmla="*/ 1740427 h 2359593"/>
              <a:gd name="connsiteX5-83" fmla="*/ 0 w 2759843"/>
              <a:gd name="connsiteY5-84" fmla="*/ 0 h 2359593"/>
              <a:gd name="connsiteX0-85" fmla="*/ 7620 w 2767463"/>
              <a:gd name="connsiteY0-86" fmla="*/ 0 h 2359593"/>
              <a:gd name="connsiteX1-87" fmla="*/ 2177154 w 2767463"/>
              <a:gd name="connsiteY1-88" fmla="*/ 0 h 2359593"/>
              <a:gd name="connsiteX2-89" fmla="*/ 2767463 w 2767463"/>
              <a:gd name="connsiteY2-90" fmla="*/ 590309 h 2359593"/>
              <a:gd name="connsiteX3-91" fmla="*/ 885005 w 2767463"/>
              <a:gd name="connsiteY3-92" fmla="*/ 2359593 h 2359593"/>
              <a:gd name="connsiteX4-93" fmla="*/ 0 w 2767463"/>
              <a:gd name="connsiteY4-94" fmla="*/ 1618507 h 2359593"/>
              <a:gd name="connsiteX5-95" fmla="*/ 7620 w 2767463"/>
              <a:gd name="connsiteY5-96" fmla="*/ 0 h 2359593"/>
              <a:gd name="connsiteX0-97" fmla="*/ 7620 w 2714123"/>
              <a:gd name="connsiteY0-98" fmla="*/ 0 h 2359593"/>
              <a:gd name="connsiteX1-99" fmla="*/ 2177154 w 2714123"/>
              <a:gd name="connsiteY1-100" fmla="*/ 0 h 2359593"/>
              <a:gd name="connsiteX2-101" fmla="*/ 2714123 w 2714123"/>
              <a:gd name="connsiteY2-102" fmla="*/ 544589 h 2359593"/>
              <a:gd name="connsiteX3-103" fmla="*/ 885005 w 2714123"/>
              <a:gd name="connsiteY3-104" fmla="*/ 2359593 h 2359593"/>
              <a:gd name="connsiteX4-105" fmla="*/ 0 w 2714123"/>
              <a:gd name="connsiteY4-106" fmla="*/ 1618507 h 2359593"/>
              <a:gd name="connsiteX5-107" fmla="*/ 7620 w 2714123"/>
              <a:gd name="connsiteY5-108" fmla="*/ 0 h 2359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714123" h="2359593">
                <a:moveTo>
                  <a:pt x="7620" y="0"/>
                </a:moveTo>
                <a:lnTo>
                  <a:pt x="2177154" y="0"/>
                </a:lnTo>
                <a:lnTo>
                  <a:pt x="2714123" y="544589"/>
                </a:lnTo>
                <a:lnTo>
                  <a:pt x="885005" y="2359593"/>
                </a:lnTo>
                <a:lnTo>
                  <a:pt x="0" y="1618507"/>
                </a:lnTo>
                <a:lnTo>
                  <a:pt x="7620" y="0"/>
                </a:lnTo>
                <a:close/>
              </a:path>
            </a:pathLst>
          </a:cu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-7937" y="695325"/>
            <a:ext cx="7331075" cy="4449763"/>
          </a:xfrm>
          <a:custGeom>
            <a:avLst/>
            <a:gdLst>
              <a:gd name="connsiteX0" fmla="*/ 2856974 w 6657939"/>
              <a:gd name="connsiteY0" fmla="*/ 0 h 4448175"/>
              <a:gd name="connsiteX1" fmla="*/ 6657939 w 6657939"/>
              <a:gd name="connsiteY1" fmla="*/ 3839722 h 4448175"/>
              <a:gd name="connsiteX2" fmla="*/ 6055627 w 6657939"/>
              <a:gd name="connsiteY2" fmla="*/ 4448175 h 4448175"/>
              <a:gd name="connsiteX3" fmla="*/ 0 w 6657939"/>
              <a:gd name="connsiteY3" fmla="*/ 4448175 h 4448175"/>
              <a:gd name="connsiteX4" fmla="*/ 0 w 6657939"/>
              <a:gd name="connsiteY4" fmla="*/ 2886106 h 4448175"/>
              <a:gd name="connsiteX5" fmla="*/ 2856974 w 6657939"/>
              <a:gd name="connsiteY5" fmla="*/ 0 h 4448175"/>
              <a:gd name="connsiteX0-1" fmla="*/ 2856974 w 7292939"/>
              <a:gd name="connsiteY0-2" fmla="*/ 0 h 4462022"/>
              <a:gd name="connsiteX1-3" fmla="*/ 7292939 w 7292939"/>
              <a:gd name="connsiteY1-4" fmla="*/ 4462022 h 4462022"/>
              <a:gd name="connsiteX2-5" fmla="*/ 6055627 w 7292939"/>
              <a:gd name="connsiteY2-6" fmla="*/ 4448175 h 4462022"/>
              <a:gd name="connsiteX3-7" fmla="*/ 0 w 7292939"/>
              <a:gd name="connsiteY3-8" fmla="*/ 4448175 h 4462022"/>
              <a:gd name="connsiteX4-9" fmla="*/ 0 w 7292939"/>
              <a:gd name="connsiteY4-10" fmla="*/ 2886106 h 4462022"/>
              <a:gd name="connsiteX5-11" fmla="*/ 2856974 w 7292939"/>
              <a:gd name="connsiteY5-12" fmla="*/ 0 h 4462022"/>
              <a:gd name="connsiteX0-13" fmla="*/ 2856974 w 7292939"/>
              <a:gd name="connsiteY0-14" fmla="*/ 0 h 4462022"/>
              <a:gd name="connsiteX1-15" fmla="*/ 7292939 w 7292939"/>
              <a:gd name="connsiteY1-16" fmla="*/ 4462022 h 4462022"/>
              <a:gd name="connsiteX2-17" fmla="*/ 0 w 7292939"/>
              <a:gd name="connsiteY2-18" fmla="*/ 4448175 h 4462022"/>
              <a:gd name="connsiteX3-19" fmla="*/ 0 w 7292939"/>
              <a:gd name="connsiteY3-20" fmla="*/ 2886106 h 4462022"/>
              <a:gd name="connsiteX4-21" fmla="*/ 2856974 w 7292939"/>
              <a:gd name="connsiteY4-22" fmla="*/ 0 h 4462022"/>
              <a:gd name="connsiteX0-23" fmla="*/ 2856974 w 7331039"/>
              <a:gd name="connsiteY0-24" fmla="*/ 0 h 4449322"/>
              <a:gd name="connsiteX1-25" fmla="*/ 7331039 w 7331039"/>
              <a:gd name="connsiteY1-26" fmla="*/ 4449322 h 4449322"/>
              <a:gd name="connsiteX2-27" fmla="*/ 0 w 7331039"/>
              <a:gd name="connsiteY2-28" fmla="*/ 4448175 h 4449322"/>
              <a:gd name="connsiteX3-29" fmla="*/ 0 w 7331039"/>
              <a:gd name="connsiteY3-30" fmla="*/ 2886106 h 4449322"/>
              <a:gd name="connsiteX4-31" fmla="*/ 2856974 w 7331039"/>
              <a:gd name="connsiteY4-32" fmla="*/ 0 h 44493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331039" h="4449322">
                <a:moveTo>
                  <a:pt x="2856974" y="0"/>
                </a:moveTo>
                <a:lnTo>
                  <a:pt x="7331039" y="4449322"/>
                </a:lnTo>
                <a:lnTo>
                  <a:pt x="0" y="4448175"/>
                </a:lnTo>
                <a:lnTo>
                  <a:pt x="0" y="2886106"/>
                </a:lnTo>
                <a:lnTo>
                  <a:pt x="2856974" y="0"/>
                </a:lnTo>
                <a:close/>
              </a:path>
            </a:pathLst>
          </a:cu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5035550" y="257175"/>
            <a:ext cx="3257550" cy="1730375"/>
            <a:chOff x="5132103" y="619651"/>
            <a:chExt cx="3257154" cy="1731177"/>
          </a:xfrm>
        </p:grpSpPr>
        <p:grpSp>
          <p:nvGrpSpPr>
            <p:cNvPr id="21514" name="组合 9"/>
            <p:cNvGrpSpPr/>
            <p:nvPr/>
          </p:nvGrpSpPr>
          <p:grpSpPr>
            <a:xfrm>
              <a:off x="5132103" y="619651"/>
              <a:ext cx="3257154" cy="1731177"/>
              <a:chOff x="2820703" y="1635651"/>
              <a:chExt cx="3257154" cy="1731177"/>
            </a:xfrm>
          </p:grpSpPr>
          <p:sp>
            <p:nvSpPr>
              <p:cNvPr id="53" name="文本框 13"/>
              <p:cNvSpPr txBox="1">
                <a:spLocks noChangeArrowheads="1"/>
              </p:cNvSpPr>
              <p:nvPr/>
            </p:nvSpPr>
            <p:spPr bwMode="auto">
              <a:xfrm>
                <a:off x="3317531" y="1635651"/>
                <a:ext cx="2163499" cy="7687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PARTONE</a:t>
                </a:r>
                <a:endPara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文本框 66"/>
              <p:cNvSpPr txBox="1">
                <a:spLocks noChangeArrowheads="1"/>
              </p:cNvSpPr>
              <p:nvPr/>
            </p:nvSpPr>
            <p:spPr bwMode="auto">
              <a:xfrm>
                <a:off x="2820703" y="2928475"/>
                <a:ext cx="3257154" cy="4383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defRPr sz="60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ctr" defTabSz="6858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Helvetica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518" name="文本框 66"/>
              <p:cNvSpPr txBox="1"/>
              <p:nvPr/>
            </p:nvSpPr>
            <p:spPr>
              <a:xfrm>
                <a:off x="3549221" y="2294918"/>
                <a:ext cx="1781257" cy="2154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800" dirty="0">
                    <a:latin typeface="Helvetica" pitchFamily="34" charset="0"/>
                    <a:ea typeface="SimSun-ExtB" panose="02010609060101010101" pitchFamily="49" charset="-122"/>
                  </a:rPr>
                  <a:t>PLEASE ADD YOUR TITLE HERE</a:t>
                </a:r>
                <a:endParaRPr lang="zh-CN" altLang="en-US" sz="800" dirty="0">
                  <a:latin typeface="Helvetica" pitchFamily="34" charset="0"/>
                  <a:ea typeface="SimSun-ExtB" panose="02010609060101010101" pitchFamily="49" charset="-122"/>
                </a:endParaRPr>
              </a:p>
            </p:txBody>
          </p:sp>
        </p:grpSp>
        <p:sp>
          <p:nvSpPr>
            <p:cNvPr id="58" name="任意多边形 57"/>
            <p:cNvSpPr/>
            <p:nvPr/>
          </p:nvSpPr>
          <p:spPr bwMode="auto">
            <a:xfrm>
              <a:off x="6603537" y="1709181"/>
              <a:ext cx="28730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>
            <a:off x="3009900" y="0"/>
            <a:ext cx="6134100" cy="3735388"/>
          </a:xfrm>
          <a:custGeom>
            <a:avLst/>
            <a:gdLst>
              <a:gd name="connsiteX0" fmla="*/ 0 w 6134694"/>
              <a:gd name="connsiteY0" fmla="*/ 0 h 3734845"/>
              <a:gd name="connsiteX1" fmla="*/ 202171 w 6134694"/>
              <a:gd name="connsiteY1" fmla="*/ 0 h 3734845"/>
              <a:gd name="connsiteX2" fmla="*/ 3734845 w 6134694"/>
              <a:gd name="connsiteY2" fmla="*/ 3532674 h 3734845"/>
              <a:gd name="connsiteX3" fmla="*/ 6134694 w 6134694"/>
              <a:gd name="connsiteY3" fmla="*/ 1132826 h 3734845"/>
              <a:gd name="connsiteX4" fmla="*/ 6134694 w 6134694"/>
              <a:gd name="connsiteY4" fmla="*/ 1334994 h 3734845"/>
              <a:gd name="connsiteX5" fmla="*/ 3734844 w 6134694"/>
              <a:gd name="connsiteY5" fmla="*/ 3734845 h 3734845"/>
              <a:gd name="connsiteX6" fmla="*/ 0 w 6134694"/>
              <a:gd name="connsiteY6" fmla="*/ 0 h 37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694" h="3734845">
                <a:moveTo>
                  <a:pt x="0" y="0"/>
                </a:moveTo>
                <a:lnTo>
                  <a:pt x="202171" y="0"/>
                </a:lnTo>
                <a:lnTo>
                  <a:pt x="3734845" y="3532674"/>
                </a:lnTo>
                <a:lnTo>
                  <a:pt x="6134694" y="1132826"/>
                </a:lnTo>
                <a:lnTo>
                  <a:pt x="6134694" y="1334994"/>
                </a:lnTo>
                <a:lnTo>
                  <a:pt x="3734844" y="373484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7851775" y="2184400"/>
            <a:ext cx="1292225" cy="2584450"/>
          </a:xfrm>
          <a:custGeom>
            <a:avLst/>
            <a:gdLst>
              <a:gd name="connsiteX0" fmla="*/ 1292248 w 1292248"/>
              <a:gd name="connsiteY0" fmla="*/ 0 h 2584496"/>
              <a:gd name="connsiteX1" fmla="*/ 1292248 w 1292248"/>
              <a:gd name="connsiteY1" fmla="*/ 213893 h 2584496"/>
              <a:gd name="connsiteX2" fmla="*/ 213893 w 1292248"/>
              <a:gd name="connsiteY2" fmla="*/ 1292248 h 2584496"/>
              <a:gd name="connsiteX3" fmla="*/ 1292248 w 1292248"/>
              <a:gd name="connsiteY3" fmla="*/ 2370603 h 2584496"/>
              <a:gd name="connsiteX4" fmla="*/ 1292248 w 1292248"/>
              <a:gd name="connsiteY4" fmla="*/ 2584496 h 2584496"/>
              <a:gd name="connsiteX5" fmla="*/ 0 w 1292248"/>
              <a:gd name="connsiteY5" fmla="*/ 1292248 h 2584496"/>
              <a:gd name="connsiteX6" fmla="*/ 1292248 w 1292248"/>
              <a:gd name="connsiteY6" fmla="*/ 0 h 25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2248" h="2584496">
                <a:moveTo>
                  <a:pt x="1292248" y="0"/>
                </a:moveTo>
                <a:lnTo>
                  <a:pt x="1292248" y="213893"/>
                </a:lnTo>
                <a:lnTo>
                  <a:pt x="213893" y="1292248"/>
                </a:lnTo>
                <a:lnTo>
                  <a:pt x="1292248" y="2370603"/>
                </a:lnTo>
                <a:lnTo>
                  <a:pt x="1292248" y="2584496"/>
                </a:lnTo>
                <a:lnTo>
                  <a:pt x="0" y="1292248"/>
                </a:lnTo>
                <a:lnTo>
                  <a:pt x="12922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14"/>
          <p:cNvGrpSpPr/>
          <p:nvPr/>
        </p:nvGrpSpPr>
        <p:grpSpPr>
          <a:xfrm>
            <a:off x="-9525" y="1903413"/>
            <a:ext cx="768350" cy="1384300"/>
            <a:chOff x="0" y="1931896"/>
            <a:chExt cx="768567" cy="1384486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-307960" y="2239857"/>
              <a:ext cx="1384486" cy="768567"/>
            </a:xfrm>
            <a:custGeom>
              <a:avLst/>
              <a:gdLst>
                <a:gd name="connsiteX0" fmla="*/ 0 w 1279711"/>
                <a:gd name="connsiteY0" fmla="*/ 768567 h 768567"/>
                <a:gd name="connsiteX1" fmla="*/ 639856 w 1279711"/>
                <a:gd name="connsiteY1" fmla="*/ 0 h 768567"/>
                <a:gd name="connsiteX2" fmla="*/ 1279711 w 1279711"/>
                <a:gd name="connsiteY2" fmla="*/ 768567 h 768567"/>
                <a:gd name="connsiteX3" fmla="*/ 0 w 1279711"/>
                <a:gd name="connsiteY3" fmla="*/ 768567 h 768567"/>
                <a:gd name="connsiteX0-1" fmla="*/ 0 w 1384486"/>
                <a:gd name="connsiteY0-2" fmla="*/ 768567 h 768567"/>
                <a:gd name="connsiteX1-3" fmla="*/ 639856 w 1384486"/>
                <a:gd name="connsiteY1-4" fmla="*/ 0 h 768567"/>
                <a:gd name="connsiteX2-5" fmla="*/ 1384486 w 1384486"/>
                <a:gd name="connsiteY2-6" fmla="*/ 768567 h 768567"/>
                <a:gd name="connsiteX3-7" fmla="*/ 0 w 1384486"/>
                <a:gd name="connsiteY3-8" fmla="*/ 768567 h 7685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84486" h="768567">
                  <a:moveTo>
                    <a:pt x="0" y="768567"/>
                  </a:moveTo>
                  <a:lnTo>
                    <a:pt x="639856" y="0"/>
                  </a:lnTo>
                  <a:lnTo>
                    <a:pt x="1384486" y="768567"/>
                  </a:lnTo>
                  <a:lnTo>
                    <a:pt x="0" y="7685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3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1087438" y="606425"/>
            <a:ext cx="2960687" cy="1333500"/>
            <a:chOff x="2875615" y="364103"/>
            <a:chExt cx="2960079" cy="1333691"/>
          </a:xfrm>
        </p:grpSpPr>
        <p:sp>
          <p:nvSpPr>
            <p:cNvPr id="22538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539" name="文本框 13"/>
            <p:cNvSpPr txBox="1"/>
            <p:nvPr/>
          </p:nvSpPr>
          <p:spPr>
            <a:xfrm>
              <a:off x="4471873" y="364103"/>
              <a:ext cx="1363821" cy="5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200" dirty="0">
                  <a:latin typeface="Helvetica-Roman-SemiB"/>
                  <a:ea typeface="SimSun-ExtB" panose="02010609060101010101" pitchFamily="49" charset="-122"/>
                </a:rPr>
                <a:t>PART01</a:t>
              </a:r>
              <a:endParaRPr lang="zh-CN" altLang="en-US" sz="32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52144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4676775" y="0"/>
            <a:ext cx="4467225" cy="2543175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rot="16200000">
            <a:off x="1042988" y="1500188"/>
            <a:ext cx="2590800" cy="467677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4046538" y="2857500"/>
            <a:ext cx="4830762" cy="1962150"/>
            <a:chOff x="4046335" y="2857499"/>
            <a:chExt cx="4830965" cy="1962150"/>
          </a:xfrm>
        </p:grpSpPr>
        <p:grpSp>
          <p:nvGrpSpPr>
            <p:cNvPr id="22534" name="组合 6"/>
            <p:cNvGrpSpPr/>
            <p:nvPr/>
          </p:nvGrpSpPr>
          <p:grpSpPr>
            <a:xfrm>
              <a:off x="5125835" y="3275359"/>
              <a:ext cx="3303790" cy="1176725"/>
              <a:chOff x="5125835" y="3227734"/>
              <a:chExt cx="3303790" cy="1176725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7842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Helvetica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2244819" cy="369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Helvetica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YOUR TITLE HERE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>
            <a:off x="333375" y="-9525"/>
            <a:ext cx="8801100" cy="5153025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-1" fmla="*/ 0 w 8801100"/>
              <a:gd name="connsiteY0-2" fmla="*/ 0 h 5153025"/>
              <a:gd name="connsiteX1-3" fmla="*/ 5153025 w 8801100"/>
              <a:gd name="connsiteY1-4" fmla="*/ 5153025 h 5153025"/>
              <a:gd name="connsiteX2-5" fmla="*/ 8801100 w 8801100"/>
              <a:gd name="connsiteY2-6" fmla="*/ 5153025 h 5153025"/>
              <a:gd name="connsiteX3-7" fmla="*/ 3629025 w 8801100"/>
              <a:gd name="connsiteY3-8" fmla="*/ 0 h 5153025"/>
              <a:gd name="connsiteX4-9" fmla="*/ 0 w 8801100"/>
              <a:gd name="connsiteY4-10" fmla="*/ 0 h 5153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681038" y="3232150"/>
            <a:ext cx="2843212" cy="1409700"/>
            <a:chOff x="2989865" y="287892"/>
            <a:chExt cx="2841376" cy="1409902"/>
          </a:xfrm>
        </p:grpSpPr>
        <p:sp>
          <p:nvSpPr>
            <p:cNvPr id="23566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67" name="文本框 13"/>
            <p:cNvSpPr txBox="1"/>
            <p:nvPr/>
          </p:nvSpPr>
          <p:spPr>
            <a:xfrm>
              <a:off x="4763833" y="287892"/>
              <a:ext cx="1067408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65%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437251" y="880115"/>
              <a:ext cx="2376539" cy="2619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681038" y="1552575"/>
            <a:ext cx="2855912" cy="1460500"/>
            <a:chOff x="2989865" y="237085"/>
            <a:chExt cx="2854070" cy="1460709"/>
          </a:xfrm>
        </p:grpSpPr>
        <p:sp>
          <p:nvSpPr>
            <p:cNvPr id="23562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63" name="文本框 13"/>
            <p:cNvSpPr txBox="1"/>
            <p:nvPr/>
          </p:nvSpPr>
          <p:spPr>
            <a:xfrm>
              <a:off x="4776527" y="237085"/>
              <a:ext cx="1067408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85%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3437251" y="880115"/>
              <a:ext cx="2376541" cy="26197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3" name="文本框 13"/>
          <p:cNvSpPr txBox="1">
            <a:spLocks noChangeArrowheads="1"/>
          </p:cNvSpPr>
          <p:nvPr/>
        </p:nvSpPr>
        <p:spPr bwMode="auto">
          <a:xfrm>
            <a:off x="3394075" y="920750"/>
            <a:ext cx="4948238" cy="1862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LeviBrush" panose="00000400000000000000" pitchFamily="2" charset="0"/>
                <a:ea typeface="宋体" panose="02010600030101010101" pitchFamily="2" charset="-122"/>
                <a:cs typeface="+mn-cs"/>
              </a:rPr>
              <a:t>POWER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LeviBrush" panose="00000400000000000000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5759450" y="2060575"/>
            <a:ext cx="3205163" cy="12001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LeviBrush" panose="00000400000000000000" pitchFamily="2" charset="0"/>
                <a:ea typeface="宋体" panose="02010600030101010101" pitchFamily="2" charset="-122"/>
                <a:cs typeface="+mn-cs"/>
              </a:rPr>
              <a:t>POINTS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LeviBrush" panose="00000400000000000000" pitchFamily="2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54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56" name="等腰三角形 55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1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7"/>
          <p:cNvGrpSpPr/>
          <p:nvPr/>
        </p:nvGrpSpPr>
        <p:grpSpPr>
          <a:xfrm>
            <a:off x="5988050" y="1412875"/>
            <a:ext cx="2957513" cy="1333500"/>
            <a:chOff x="2872440" y="364103"/>
            <a:chExt cx="2956026" cy="133369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3238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601" name="文本框 13"/>
            <p:cNvSpPr txBox="1"/>
            <p:nvPr/>
          </p:nvSpPr>
          <p:spPr>
            <a:xfrm>
              <a:off x="2872440" y="364103"/>
              <a:ext cx="1363821" cy="5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Helvetica-Roman-SemiB"/>
                  <a:ea typeface="SimSun-ExtB" panose="02010609060101010101" pitchFamily="49" charset="-122"/>
                </a:rPr>
                <a:t>PART01</a:t>
              </a:r>
              <a:endParaRPr lang="zh-CN" altLang="en-US" sz="32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24602" name="文本框 66"/>
            <p:cNvSpPr txBox="1"/>
            <p:nvPr/>
          </p:nvSpPr>
          <p:spPr>
            <a:xfrm>
              <a:off x="2875615" y="880114"/>
              <a:ext cx="2952851" cy="307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4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PLEASE ADD YOUR TITLE HERE</a:t>
              </a:r>
              <a:endParaRPr lang="zh-CN" altLang="en-US" sz="14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686425" y="0"/>
            <a:ext cx="3457575" cy="107791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86425" y="4057650"/>
            <a:ext cx="3457575" cy="1077913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5686425" y="1166813"/>
            <a:ext cx="3457575" cy="2795588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55"/>
          <p:cNvGrpSpPr/>
          <p:nvPr/>
        </p:nvGrpSpPr>
        <p:grpSpPr>
          <a:xfrm>
            <a:off x="398463" y="839788"/>
            <a:ext cx="4948237" cy="1428750"/>
            <a:chOff x="5125834" y="3342034"/>
            <a:chExt cx="4948441" cy="1428493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5539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599" name="文本框 66"/>
            <p:cNvSpPr txBox="1"/>
            <p:nvPr/>
          </p:nvSpPr>
          <p:spPr>
            <a:xfrm>
              <a:off x="5125834" y="3342034"/>
              <a:ext cx="3497075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PLEASE ADD YOUR TITLE HERE</a:t>
              </a:r>
              <a:endParaRPr lang="zh-CN" altLang="en-US" sz="2400" b="1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sp>
        <p:nvSpPr>
          <p:cNvPr id="7" name="十字形 6"/>
          <p:cNvSpPr/>
          <p:nvPr/>
        </p:nvSpPr>
        <p:spPr>
          <a:xfrm>
            <a:off x="6111875" y="34210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2"/>
          <p:cNvGrpSpPr/>
          <p:nvPr/>
        </p:nvGrpSpPr>
        <p:grpSpPr>
          <a:xfrm>
            <a:off x="546100" y="2895600"/>
            <a:ext cx="4162425" cy="692150"/>
            <a:chOff x="546100" y="2895600"/>
            <a:chExt cx="4162425" cy="692704"/>
          </a:xfrm>
        </p:grpSpPr>
        <p:grpSp>
          <p:nvGrpSpPr>
            <p:cNvPr id="24592" name="组合 8"/>
            <p:cNvGrpSpPr/>
            <p:nvPr/>
          </p:nvGrpSpPr>
          <p:grpSpPr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4593" name="组合 71"/>
            <p:cNvGrpSpPr/>
            <p:nvPr/>
          </p:nvGrpSpPr>
          <p:grpSpPr>
            <a:xfrm>
              <a:off x="1417435" y="2945159"/>
              <a:ext cx="3291090" cy="600760"/>
              <a:chOff x="5125835" y="3227734"/>
              <a:chExt cx="3291090" cy="600760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22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Helvetica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595" name="文本框 66"/>
              <p:cNvSpPr txBox="1"/>
              <p:nvPr/>
            </p:nvSpPr>
            <p:spPr>
              <a:xfrm>
                <a:off x="5125835" y="3227734"/>
                <a:ext cx="1787605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1400" dirty="0">
                    <a:solidFill>
                      <a:schemeClr val="bg1"/>
                    </a:solidFill>
                    <a:latin typeface="Helvetica" pitchFamily="34" charset="0"/>
                    <a:ea typeface="SimSun-ExtB" panose="02010609060101010101" pitchFamily="49" charset="-122"/>
                  </a:rPr>
                  <a:t>YOUR TITLE HERE</a:t>
                </a:r>
                <a:endParaRPr lang="zh-CN" altLang="en-US" sz="14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endParaRPr>
              </a:p>
            </p:txBody>
          </p:sp>
        </p:grpSp>
      </p:grpSp>
      <p:grpSp>
        <p:nvGrpSpPr>
          <p:cNvPr id="11" name="组合 3"/>
          <p:cNvGrpSpPr/>
          <p:nvPr/>
        </p:nvGrpSpPr>
        <p:grpSpPr>
          <a:xfrm>
            <a:off x="546100" y="3797300"/>
            <a:ext cx="4162425" cy="692150"/>
            <a:chOff x="546100" y="3797300"/>
            <a:chExt cx="4162425" cy="692704"/>
          </a:xfrm>
        </p:grpSpPr>
        <p:grpSp>
          <p:nvGrpSpPr>
            <p:cNvPr id="24586" name="组合 9"/>
            <p:cNvGrpSpPr/>
            <p:nvPr/>
          </p:nvGrpSpPr>
          <p:grpSpPr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15"/>
                <p:cNvSpPr/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16"/>
                <p:cNvSpPr/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pPr marL="0" marR="0" lvl="0" indent="0" algn="l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4587" name="组合 74"/>
            <p:cNvGrpSpPr/>
            <p:nvPr/>
          </p:nvGrpSpPr>
          <p:grpSpPr>
            <a:xfrm>
              <a:off x="1417435" y="3846859"/>
              <a:ext cx="3291090" cy="600760"/>
              <a:chOff x="5125835" y="3227734"/>
              <a:chExt cx="3291090" cy="600760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225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Helvetica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589" name="文本框 66"/>
              <p:cNvSpPr txBox="1"/>
              <p:nvPr/>
            </p:nvSpPr>
            <p:spPr>
              <a:xfrm>
                <a:off x="5125835" y="3227734"/>
                <a:ext cx="1787605" cy="3077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1400" dirty="0">
                    <a:solidFill>
                      <a:schemeClr val="bg1"/>
                    </a:solidFill>
                    <a:latin typeface="Helvetica" pitchFamily="34" charset="0"/>
                    <a:ea typeface="SimSun-ExtB" panose="02010609060101010101" pitchFamily="49" charset="-122"/>
                  </a:rPr>
                  <a:t>YOUR TITLE HERE</a:t>
                </a:r>
                <a:endParaRPr lang="zh-CN" altLang="en-US" sz="14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37"/>
          <p:cNvGrpSpPr/>
          <p:nvPr/>
        </p:nvGrpSpPr>
        <p:grpSpPr>
          <a:xfrm rot="5400000">
            <a:off x="4178300" y="1814513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1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613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2270125" cy="205581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290763" y="0"/>
            <a:ext cx="2271713" cy="2055813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81525" y="0"/>
            <a:ext cx="2271713" cy="2055813"/>
          </a:xfrm>
          <a:prstGeom prst="rect">
            <a:avLst/>
          </a:prstGeom>
          <a:blipFill dpi="0" rotWithShape="0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73875" y="0"/>
            <a:ext cx="2270125" cy="2055813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1346200" y="3028950"/>
            <a:ext cx="6494463" cy="1447800"/>
            <a:chOff x="1885496" y="376804"/>
            <a:chExt cx="6491541" cy="1449172"/>
          </a:xfrm>
        </p:grpSpPr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1885496" y="1387411"/>
              <a:ext cx="6491541" cy="4385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13"/>
            <p:cNvSpPr txBox="1">
              <a:spLocks noChangeArrowheads="1"/>
            </p:cNvSpPr>
            <p:nvPr/>
          </p:nvSpPr>
          <p:spPr bwMode="auto">
            <a:xfrm>
              <a:off x="4433874" y="376804"/>
              <a:ext cx="1363049" cy="58475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827722" y="880519"/>
              <a:ext cx="2554725" cy="27648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974968" y="1287304"/>
              <a:ext cx="28720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7"/>
          <p:cNvGrpSpPr/>
          <p:nvPr/>
        </p:nvGrpSpPr>
        <p:grpSpPr>
          <a:xfrm rot="5400000">
            <a:off x="4187825" y="-255587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1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56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798763"/>
            <a:ext cx="9144000" cy="23447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29"/>
          <p:cNvGrpSpPr/>
          <p:nvPr/>
        </p:nvGrpSpPr>
        <p:grpSpPr>
          <a:xfrm>
            <a:off x="2809875" y="873125"/>
            <a:ext cx="3565525" cy="701675"/>
            <a:chOff x="4715252" y="3138834"/>
            <a:chExt cx="3565148" cy="702360"/>
          </a:xfrm>
        </p:grpSpPr>
        <p:sp>
          <p:nvSpPr>
            <p:cNvPr id="26653" name="文本框 66"/>
            <p:cNvSpPr txBox="1"/>
            <p:nvPr/>
          </p:nvSpPr>
          <p:spPr>
            <a:xfrm>
              <a:off x="4715252" y="3518029"/>
              <a:ext cx="356514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this is a sample text</a:t>
              </a:r>
              <a:endParaRPr lang="zh-CN" altLang="en-US" sz="600" dirty="0"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54" name="文本框 66"/>
            <p:cNvSpPr txBox="1"/>
            <p:nvPr/>
          </p:nvSpPr>
          <p:spPr>
            <a:xfrm>
              <a:off x="5240135" y="3138834"/>
              <a:ext cx="249619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2000" b="1" dirty="0">
                  <a:latin typeface="Helvetica" pitchFamily="34" charset="0"/>
                  <a:ea typeface="SimSun-ExtB" panose="02010609060101010101" pitchFamily="49" charset="-122"/>
                </a:rPr>
                <a:t>YOUR TITLE HERE</a:t>
              </a:r>
              <a:endParaRPr lang="zh-CN" altLang="en-US" sz="2000" b="1" dirty="0"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pSp>
        <p:nvGrpSpPr>
          <p:cNvPr id="5" name="组合 3"/>
          <p:cNvGrpSpPr/>
          <p:nvPr/>
        </p:nvGrpSpPr>
        <p:grpSpPr>
          <a:xfrm>
            <a:off x="838200" y="2125663"/>
            <a:ext cx="2209800" cy="2590800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648" name="组合 7"/>
            <p:cNvGrpSpPr/>
            <p:nvPr/>
          </p:nvGrpSpPr>
          <p:grpSpPr>
            <a:xfrm>
              <a:off x="1304106" y="3224784"/>
              <a:ext cx="1809735" cy="890016"/>
              <a:chOff x="2896077" y="752816"/>
              <a:chExt cx="2915697" cy="743423"/>
            </a:xfrm>
          </p:grpSpPr>
          <p:sp>
            <p:nvSpPr>
              <p:cNvPr id="26651" name="文本框 66"/>
              <p:cNvSpPr txBox="1"/>
              <p:nvPr/>
            </p:nvSpPr>
            <p:spPr>
              <a:xfrm>
                <a:off x="2904181" y="1173074"/>
                <a:ext cx="2814869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latin typeface="Helvetica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text. </a:t>
                </a:r>
                <a:endParaRPr lang="zh-CN" altLang="en-US" sz="600" dirty="0">
                  <a:latin typeface="Helvetica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52" name="文本框 66"/>
              <p:cNvSpPr txBox="1"/>
              <p:nvPr/>
            </p:nvSpPr>
            <p:spPr>
              <a:xfrm>
                <a:off x="2896077" y="752816"/>
                <a:ext cx="2915697" cy="3856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1200" dirty="0">
                    <a:latin typeface="Helvetica" pitchFamily="34" charset="0"/>
                    <a:ea typeface="SimSun-ExtB" panose="02010609060101010101" pitchFamily="49" charset="-122"/>
                  </a:rPr>
                  <a:t>PLEASE ADD YOUR TITLE HERE</a:t>
                </a:r>
                <a:endParaRPr lang="zh-CN" altLang="en-US" sz="1200" dirty="0">
                  <a:latin typeface="Helvetica" pitchFamily="34" charset="0"/>
                  <a:ea typeface="SimSun-ExtB" panose="02010609060101010101" pitchFamily="49" charset="-122"/>
                </a:endParaRPr>
              </a:p>
            </p:txBody>
          </p:sp>
        </p:grpSp>
        <p:sp>
          <p:nvSpPr>
            <p:cNvPr id="26649" name="文本框 13"/>
            <p:cNvSpPr txBox="1"/>
            <p:nvPr/>
          </p:nvSpPr>
          <p:spPr>
            <a:xfrm>
              <a:off x="1757160" y="2152997"/>
              <a:ext cx="110799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65%</a:t>
              </a:r>
              <a:endParaRPr lang="zh-CN" altLang="en-US" sz="36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543300" y="1958975"/>
            <a:ext cx="2209800" cy="2757488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641" name="组合 7"/>
            <p:cNvGrpSpPr/>
            <p:nvPr/>
          </p:nvGrpSpPr>
          <p:grpSpPr>
            <a:xfrm>
              <a:off x="3767906" y="3224784"/>
              <a:ext cx="1809735" cy="890016"/>
              <a:chOff x="2896077" y="752816"/>
              <a:chExt cx="2915697" cy="743423"/>
            </a:xfrm>
          </p:grpSpPr>
          <p:sp>
            <p:nvSpPr>
              <p:cNvPr id="26644" name="文本框 66"/>
              <p:cNvSpPr txBox="1"/>
              <p:nvPr/>
            </p:nvSpPr>
            <p:spPr>
              <a:xfrm>
                <a:off x="2904181" y="1173074"/>
                <a:ext cx="2814869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latin typeface="Helvetica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text. </a:t>
                </a:r>
                <a:endParaRPr lang="zh-CN" altLang="en-US" sz="600" dirty="0">
                  <a:latin typeface="Helvetica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45" name="文本框 66"/>
              <p:cNvSpPr txBox="1"/>
              <p:nvPr/>
            </p:nvSpPr>
            <p:spPr>
              <a:xfrm>
                <a:off x="2896077" y="752816"/>
                <a:ext cx="2915697" cy="3856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1200" dirty="0">
                    <a:latin typeface="Helvetica" pitchFamily="34" charset="0"/>
                    <a:ea typeface="SimSun-ExtB" panose="02010609060101010101" pitchFamily="49" charset="-122"/>
                  </a:rPr>
                  <a:t>PLEASE ADD YOUR TITLE HERE</a:t>
                </a:r>
                <a:endParaRPr lang="zh-CN" altLang="en-US" sz="1200" dirty="0">
                  <a:latin typeface="Helvetica" pitchFamily="34" charset="0"/>
                  <a:ea typeface="SimSun-ExtB" panose="02010609060101010101" pitchFamily="49" charset="-122"/>
                </a:endParaRPr>
              </a:p>
            </p:txBody>
          </p:sp>
        </p:grpSp>
        <p:sp>
          <p:nvSpPr>
            <p:cNvPr id="26642" name="文本框 13"/>
            <p:cNvSpPr txBox="1"/>
            <p:nvPr/>
          </p:nvSpPr>
          <p:spPr>
            <a:xfrm>
              <a:off x="4309860" y="2064097"/>
              <a:ext cx="110799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85%</a:t>
              </a:r>
              <a:endParaRPr lang="zh-CN" altLang="en-US" sz="36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5"/>
          <p:cNvGrpSpPr/>
          <p:nvPr/>
        </p:nvGrpSpPr>
        <p:grpSpPr>
          <a:xfrm>
            <a:off x="6248400" y="2125663"/>
            <a:ext cx="2209800" cy="2590800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6634" name="组合 7"/>
            <p:cNvGrpSpPr/>
            <p:nvPr/>
          </p:nvGrpSpPr>
          <p:grpSpPr>
            <a:xfrm>
              <a:off x="6231706" y="3224784"/>
              <a:ext cx="1809735" cy="890016"/>
              <a:chOff x="2896077" y="752816"/>
              <a:chExt cx="2915697" cy="743423"/>
            </a:xfrm>
          </p:grpSpPr>
          <p:sp>
            <p:nvSpPr>
              <p:cNvPr id="26637" name="文本框 66"/>
              <p:cNvSpPr txBox="1"/>
              <p:nvPr/>
            </p:nvSpPr>
            <p:spPr>
              <a:xfrm>
                <a:off x="2904181" y="1173074"/>
                <a:ext cx="2814869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latin typeface="Helvetica" pitchFamily="34" charset="0"/>
                    <a:ea typeface="微软雅黑" panose="020B0503020204020204" pitchFamily="34" charset="-122"/>
                  </a:rPr>
                  <a:t>this is a sample text. insert your desired text here. Again. this is a dummy text. enter your own text here. this is a sample text. </a:t>
                </a:r>
                <a:endParaRPr lang="zh-CN" altLang="en-US" sz="600" dirty="0">
                  <a:latin typeface="Helvetica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38" name="文本框 66"/>
              <p:cNvSpPr txBox="1"/>
              <p:nvPr/>
            </p:nvSpPr>
            <p:spPr>
              <a:xfrm>
                <a:off x="2896077" y="752816"/>
                <a:ext cx="2915697" cy="3856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1" hangingPunct="1"/>
                <a:r>
                  <a:rPr lang="en-US" altLang="zh-CN" sz="1200" dirty="0">
                    <a:latin typeface="Helvetica" pitchFamily="34" charset="0"/>
                    <a:ea typeface="SimSun-ExtB" panose="02010609060101010101" pitchFamily="49" charset="-122"/>
                  </a:rPr>
                  <a:t>PLEASE ADD YOUR TITLE HERE</a:t>
                </a:r>
                <a:endParaRPr lang="zh-CN" altLang="en-US" sz="1200" dirty="0">
                  <a:latin typeface="Helvetica" pitchFamily="34" charset="0"/>
                  <a:ea typeface="SimSun-ExtB" panose="02010609060101010101" pitchFamily="49" charset="-122"/>
                </a:endParaRPr>
              </a:p>
            </p:txBody>
          </p:sp>
        </p:grpSp>
        <p:sp>
          <p:nvSpPr>
            <p:cNvPr id="26635" name="文本框 13"/>
            <p:cNvSpPr txBox="1"/>
            <p:nvPr/>
          </p:nvSpPr>
          <p:spPr>
            <a:xfrm>
              <a:off x="6722860" y="2152997"/>
              <a:ext cx="1107996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6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40%</a:t>
              </a:r>
              <a:endParaRPr lang="zh-CN" altLang="en-US" sz="36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4"/>
          <p:cNvGrpSpPr/>
          <p:nvPr/>
        </p:nvGrpSpPr>
        <p:grpSpPr>
          <a:xfrm>
            <a:off x="0" y="-12700"/>
            <a:ext cx="9153525" cy="5156200"/>
            <a:chOff x="-2" y="-12889"/>
            <a:chExt cx="9153526" cy="5156389"/>
          </a:xfrm>
        </p:grpSpPr>
        <p:pic>
          <p:nvPicPr>
            <p:cNvPr id="2765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" y="0"/>
              <a:ext cx="9153525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-2" y="-12889"/>
              <a:ext cx="9144001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3"/>
          <p:cNvSpPr txBox="1"/>
          <p:nvPr/>
        </p:nvSpPr>
        <p:spPr>
          <a:xfrm>
            <a:off x="3116263" y="1508125"/>
            <a:ext cx="26193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PART03</a:t>
            </a:r>
            <a:endParaRPr lang="zh-CN" altLang="en-US" sz="66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66"/>
          <p:cNvSpPr txBox="1"/>
          <p:nvPr/>
        </p:nvSpPr>
        <p:spPr>
          <a:xfrm>
            <a:off x="3494088" y="2720975"/>
            <a:ext cx="1941512" cy="43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/>
              </a:solidFill>
              <a:latin typeface="Helvetica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66"/>
          <p:cNvSpPr txBox="1"/>
          <p:nvPr/>
        </p:nvSpPr>
        <p:spPr>
          <a:xfrm>
            <a:off x="3259138" y="2468563"/>
            <a:ext cx="2378075" cy="261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11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701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762000" y="2565400"/>
            <a:ext cx="8369300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1814513" y="2282825"/>
            <a:ext cx="550862" cy="55245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42"/>
          <p:cNvGrpSpPr/>
          <p:nvPr/>
        </p:nvGrpSpPr>
        <p:grpSpPr>
          <a:xfrm>
            <a:off x="4035425" y="2282825"/>
            <a:ext cx="550863" cy="55245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7363" y="696913"/>
            <a:ext cx="2870200" cy="1409700"/>
            <a:chOff x="2935911" y="287892"/>
            <a:chExt cx="2868822" cy="1409902"/>
          </a:xfrm>
        </p:grpSpPr>
        <p:sp>
          <p:nvSpPr>
            <p:cNvPr id="28692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93" name="文本框 13"/>
            <p:cNvSpPr txBox="1"/>
            <p:nvPr/>
          </p:nvSpPr>
          <p:spPr>
            <a:xfrm>
              <a:off x="2935911" y="287892"/>
              <a:ext cx="106740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89%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9" name="文本框 66"/>
            <p:cNvSpPr txBox="1">
              <a:spLocks noChangeArrowheads="1"/>
            </p:cNvSpPr>
            <p:nvPr/>
          </p:nvSpPr>
          <p:spPr bwMode="auto">
            <a:xfrm>
              <a:off x="2943844" y="880114"/>
              <a:ext cx="2376933" cy="261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合 7"/>
          <p:cNvGrpSpPr/>
          <p:nvPr/>
        </p:nvGrpSpPr>
        <p:grpSpPr>
          <a:xfrm>
            <a:off x="3933825" y="2974975"/>
            <a:ext cx="2870200" cy="1409700"/>
            <a:chOff x="2935911" y="287892"/>
            <a:chExt cx="2868822" cy="1409902"/>
          </a:xfrm>
        </p:grpSpPr>
        <p:sp>
          <p:nvSpPr>
            <p:cNvPr id="28688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89" name="文本框 13"/>
            <p:cNvSpPr txBox="1"/>
            <p:nvPr/>
          </p:nvSpPr>
          <p:spPr>
            <a:xfrm>
              <a:off x="2935911" y="287892"/>
              <a:ext cx="106740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32%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2943845" y="880115"/>
              <a:ext cx="2376933" cy="2619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078717" y="1286573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55"/>
          <p:cNvGrpSpPr/>
          <p:nvPr/>
        </p:nvGrpSpPr>
        <p:grpSpPr>
          <a:xfrm>
            <a:off x="6356350" y="2282825"/>
            <a:ext cx="552450" cy="55245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" name="组合 7"/>
          <p:cNvGrpSpPr/>
          <p:nvPr/>
        </p:nvGrpSpPr>
        <p:grpSpPr>
          <a:xfrm>
            <a:off x="6242050" y="696913"/>
            <a:ext cx="2870200" cy="1409700"/>
            <a:chOff x="2935911" y="287892"/>
            <a:chExt cx="2868822" cy="1409902"/>
          </a:xfrm>
        </p:grpSpPr>
        <p:sp>
          <p:nvSpPr>
            <p:cNvPr id="28682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683" name="文本框 13"/>
            <p:cNvSpPr txBox="1"/>
            <p:nvPr/>
          </p:nvSpPr>
          <p:spPr>
            <a:xfrm>
              <a:off x="2935911" y="287892"/>
              <a:ext cx="119718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PART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62" name="文本框 66"/>
            <p:cNvSpPr txBox="1">
              <a:spLocks noChangeArrowheads="1"/>
            </p:cNvSpPr>
            <p:nvPr/>
          </p:nvSpPr>
          <p:spPr bwMode="auto">
            <a:xfrm>
              <a:off x="2943845" y="880114"/>
              <a:ext cx="2376933" cy="261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椭圆 1"/>
          <p:cNvSpPr/>
          <p:nvPr/>
        </p:nvSpPr>
        <p:spPr>
          <a:xfrm>
            <a:off x="5961063" y="1908175"/>
            <a:ext cx="1314450" cy="1314450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526088" y="1473200"/>
            <a:ext cx="2184400" cy="2184400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629150" y="584200"/>
            <a:ext cx="3963988" cy="3963988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-7937" y="2519363"/>
            <a:ext cx="6678613" cy="46038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9"/>
          <p:cNvGrpSpPr/>
          <p:nvPr/>
        </p:nvGrpSpPr>
        <p:grpSpPr>
          <a:xfrm>
            <a:off x="1044575" y="2282825"/>
            <a:ext cx="550863" cy="55245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41"/>
          <p:cNvGrpSpPr/>
          <p:nvPr/>
        </p:nvGrpSpPr>
        <p:grpSpPr>
          <a:xfrm>
            <a:off x="3308350" y="2282825"/>
            <a:ext cx="552450" cy="55245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7"/>
          <p:cNvGrpSpPr/>
          <p:nvPr/>
        </p:nvGrpSpPr>
        <p:grpSpPr>
          <a:xfrm>
            <a:off x="987425" y="696913"/>
            <a:ext cx="2870200" cy="1409700"/>
            <a:chOff x="2935911" y="287892"/>
            <a:chExt cx="2868822" cy="1409902"/>
          </a:xfrm>
        </p:grpSpPr>
        <p:sp>
          <p:nvSpPr>
            <p:cNvPr id="29717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718" name="文本框 13"/>
            <p:cNvSpPr txBox="1"/>
            <p:nvPr/>
          </p:nvSpPr>
          <p:spPr>
            <a:xfrm>
              <a:off x="2935911" y="287892"/>
              <a:ext cx="106740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89%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2943845" y="880114"/>
              <a:ext cx="2376933" cy="261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3208338" y="2974975"/>
            <a:ext cx="2870200" cy="1409700"/>
            <a:chOff x="2935911" y="287892"/>
            <a:chExt cx="2868822" cy="1409902"/>
          </a:xfrm>
        </p:grpSpPr>
        <p:sp>
          <p:nvSpPr>
            <p:cNvPr id="29713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714" name="文本框 13"/>
            <p:cNvSpPr txBox="1"/>
            <p:nvPr/>
          </p:nvSpPr>
          <p:spPr>
            <a:xfrm>
              <a:off x="2935911" y="287892"/>
              <a:ext cx="106740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32%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43844" y="880115"/>
              <a:ext cx="2376933" cy="2619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54"/>
          <p:cNvGrpSpPr/>
          <p:nvPr/>
        </p:nvGrpSpPr>
        <p:grpSpPr>
          <a:xfrm>
            <a:off x="6342063" y="2282825"/>
            <a:ext cx="552450" cy="55245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5" name="十字形 64"/>
          <p:cNvSpPr/>
          <p:nvPr/>
        </p:nvSpPr>
        <p:spPr>
          <a:xfrm>
            <a:off x="6111875" y="34210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2"/>
          <p:cNvGrpSpPr/>
          <p:nvPr/>
        </p:nvGrpSpPr>
        <p:grpSpPr>
          <a:xfrm>
            <a:off x="6904038" y="995363"/>
            <a:ext cx="1420812" cy="928687"/>
            <a:chOff x="6903281" y="994907"/>
            <a:chExt cx="1421298" cy="928431"/>
          </a:xfrm>
        </p:grpSpPr>
        <p:sp>
          <p:nvSpPr>
            <p:cNvPr id="66" name="十字形 65"/>
            <p:cNvSpPr/>
            <p:nvPr/>
          </p:nvSpPr>
          <p:spPr>
            <a:xfrm>
              <a:off x="7284411" y="994907"/>
              <a:ext cx="427183" cy="426919"/>
            </a:xfrm>
            <a:prstGeom prst="plus">
              <a:avLst>
                <a:gd name="adj" fmla="val 413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6903281" y="1485309"/>
              <a:ext cx="1421298" cy="4380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/>
        </p:nvSpPr>
        <p:spPr>
          <a:xfrm>
            <a:off x="3987800" y="-3175"/>
            <a:ext cx="5156200" cy="5156200"/>
          </a:xfrm>
          <a:custGeom>
            <a:avLst/>
            <a:gdLst>
              <a:gd name="connsiteX0" fmla="*/ 5283200 w 5283200"/>
              <a:gd name="connsiteY0" fmla="*/ 101600 h 5283200"/>
              <a:gd name="connsiteX1" fmla="*/ 5283200 w 5283200"/>
              <a:gd name="connsiteY1" fmla="*/ 0 h 5283200"/>
              <a:gd name="connsiteX2" fmla="*/ 0 w 5283200"/>
              <a:gd name="connsiteY2" fmla="*/ 5283200 h 5283200"/>
              <a:gd name="connsiteX3" fmla="*/ 5283200 w 5283200"/>
              <a:gd name="connsiteY3" fmla="*/ 5283200 h 5283200"/>
              <a:gd name="connsiteX4" fmla="*/ 5283200 w 5283200"/>
              <a:gd name="connsiteY4" fmla="*/ 1016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3200" h="5283200">
                <a:moveTo>
                  <a:pt x="5283200" y="101600"/>
                </a:moveTo>
                <a:lnTo>
                  <a:pt x="5283200" y="0"/>
                </a:lnTo>
                <a:lnTo>
                  <a:pt x="0" y="5283200"/>
                </a:lnTo>
                <a:lnTo>
                  <a:pt x="5283200" y="5283200"/>
                </a:lnTo>
                <a:lnTo>
                  <a:pt x="5283200" y="101600"/>
                </a:lnTo>
                <a:close/>
              </a:path>
            </a:pathLst>
          </a:cu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249363" y="311150"/>
            <a:ext cx="2957512" cy="1358900"/>
            <a:chOff x="2986687" y="338699"/>
            <a:chExt cx="2956024" cy="1359095"/>
          </a:xfrm>
        </p:grpSpPr>
        <p:sp>
          <p:nvSpPr>
            <p:cNvPr id="11284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7F7F7F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7F7F7F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1661276" cy="70812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28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0" name="等腰三角形 29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83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1249363" y="1844675"/>
            <a:ext cx="2957512" cy="1358900"/>
            <a:chOff x="2986687" y="338699"/>
            <a:chExt cx="2956024" cy="1359095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2989860" y="1373898"/>
              <a:ext cx="2814808" cy="3238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1661276" cy="70812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7"/>
          <p:cNvGrpSpPr/>
          <p:nvPr/>
        </p:nvGrpSpPr>
        <p:grpSpPr>
          <a:xfrm>
            <a:off x="1249363" y="3378200"/>
            <a:ext cx="2957512" cy="1358900"/>
            <a:chOff x="2986687" y="338699"/>
            <a:chExt cx="2956024" cy="1359095"/>
          </a:xfrm>
        </p:grpSpPr>
        <p:sp>
          <p:nvSpPr>
            <p:cNvPr id="11274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7F7F7F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7F7F7F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1661276" cy="70812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2"/>
          <p:cNvGrpSpPr/>
          <p:nvPr/>
        </p:nvGrpSpPr>
        <p:grpSpPr>
          <a:xfrm>
            <a:off x="4906963" y="1597025"/>
            <a:ext cx="1419225" cy="1419225"/>
            <a:chOff x="5009123" y="1712087"/>
            <a:chExt cx="1418401" cy="1418400"/>
          </a:xfrm>
        </p:grpSpPr>
        <p:sp>
          <p:nvSpPr>
            <p:cNvPr id="37" name="文本框 13"/>
            <p:cNvSpPr txBox="1">
              <a:spLocks noChangeArrowheads="1"/>
            </p:cNvSpPr>
            <p:nvPr/>
          </p:nvSpPr>
          <p:spPr bwMode="auto">
            <a:xfrm>
              <a:off x="5023402" y="2084933"/>
              <a:ext cx="1347005" cy="58544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Contnet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2700000">
              <a:off x="5009124" y="1712087"/>
              <a:ext cx="1418400" cy="1418401"/>
            </a:xfrm>
            <a:custGeom>
              <a:avLst/>
              <a:gdLst>
                <a:gd name="connsiteX0" fmla="*/ 0 w 1418400"/>
                <a:gd name="connsiteY0" fmla="*/ 1 h 1418401"/>
                <a:gd name="connsiteX1" fmla="*/ 1418400 w 1418400"/>
                <a:gd name="connsiteY1" fmla="*/ 0 h 1418401"/>
                <a:gd name="connsiteX2" fmla="*/ 1418400 w 1418400"/>
                <a:gd name="connsiteY2" fmla="*/ 1418401 h 1418401"/>
                <a:gd name="connsiteX3" fmla="*/ 0 w 1418400"/>
                <a:gd name="connsiteY3" fmla="*/ 1418401 h 1418401"/>
                <a:gd name="connsiteX4" fmla="*/ 0 w 1418400"/>
                <a:gd name="connsiteY4" fmla="*/ 1 h 1418401"/>
                <a:gd name="connsiteX5" fmla="*/ 72409 w 1418400"/>
                <a:gd name="connsiteY5" fmla="*/ 72407 h 1418401"/>
                <a:gd name="connsiteX6" fmla="*/ 72409 w 1418400"/>
                <a:gd name="connsiteY6" fmla="*/ 1345993 h 1418401"/>
                <a:gd name="connsiteX7" fmla="*/ 1345995 w 1418400"/>
                <a:gd name="connsiteY7" fmla="*/ 1345993 h 1418401"/>
                <a:gd name="connsiteX8" fmla="*/ 1345995 w 1418400"/>
                <a:gd name="connsiteY8" fmla="*/ 72407 h 1418401"/>
                <a:gd name="connsiteX9" fmla="*/ 72409 w 1418400"/>
                <a:gd name="connsiteY9" fmla="*/ 72407 h 141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8400" h="1418401">
                  <a:moveTo>
                    <a:pt x="0" y="1"/>
                  </a:moveTo>
                  <a:lnTo>
                    <a:pt x="1418400" y="0"/>
                  </a:lnTo>
                  <a:lnTo>
                    <a:pt x="1418400" y="1418401"/>
                  </a:lnTo>
                  <a:lnTo>
                    <a:pt x="0" y="1418401"/>
                  </a:lnTo>
                  <a:lnTo>
                    <a:pt x="0" y="1"/>
                  </a:lnTo>
                  <a:close/>
                  <a:moveTo>
                    <a:pt x="72409" y="72407"/>
                  </a:moveTo>
                  <a:lnTo>
                    <a:pt x="72409" y="1345993"/>
                  </a:lnTo>
                  <a:lnTo>
                    <a:pt x="1345995" y="1345993"/>
                  </a:lnTo>
                  <a:lnTo>
                    <a:pt x="1345995" y="72407"/>
                  </a:lnTo>
                  <a:lnTo>
                    <a:pt x="72409" y="7240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"/>
          <p:cNvGrpSpPr/>
          <p:nvPr/>
        </p:nvGrpSpPr>
        <p:grpSpPr>
          <a:xfrm>
            <a:off x="739775" y="841375"/>
            <a:ext cx="2960688" cy="1333500"/>
            <a:chOff x="2875615" y="364103"/>
            <a:chExt cx="2960079" cy="1333691"/>
          </a:xfrm>
        </p:grpSpPr>
        <p:sp>
          <p:nvSpPr>
            <p:cNvPr id="30741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742" name="文本框 13"/>
            <p:cNvSpPr txBox="1"/>
            <p:nvPr/>
          </p:nvSpPr>
          <p:spPr>
            <a:xfrm>
              <a:off x="4471873" y="364103"/>
              <a:ext cx="1363821" cy="5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200" dirty="0">
                  <a:latin typeface="Helvetica-Roman-SemiB"/>
                  <a:ea typeface="SimSun-ExtB" panose="02010609060101010101" pitchFamily="49" charset="-122"/>
                </a:rPr>
                <a:t>PART01</a:t>
              </a:r>
              <a:endParaRPr lang="zh-CN" altLang="en-US" sz="32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52143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8" y="1286573"/>
              <a:ext cx="28727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40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4548188" y="923925"/>
            <a:ext cx="4597400" cy="3286125"/>
            <a:chOff x="4218252" y="885825"/>
            <a:chExt cx="4927728" cy="3521346"/>
          </a:xfrm>
        </p:grpSpPr>
        <p:pic>
          <p:nvPicPr>
            <p:cNvPr id="30737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8252" y="885825"/>
              <a:ext cx="4925748" cy="35213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38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4799" y="1079500"/>
              <a:ext cx="4221181" cy="2774950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4030663" y="0"/>
            <a:ext cx="0" cy="5143500"/>
          </a:xfrm>
          <a:prstGeom prst="lin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29"/>
          <p:cNvGrpSpPr/>
          <p:nvPr/>
        </p:nvGrpSpPr>
        <p:grpSpPr>
          <a:xfrm>
            <a:off x="3765550" y="1165225"/>
            <a:ext cx="550863" cy="55245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7"/>
          <p:cNvGrpSpPr/>
          <p:nvPr/>
        </p:nvGrpSpPr>
        <p:grpSpPr>
          <a:xfrm>
            <a:off x="739775" y="2987675"/>
            <a:ext cx="2960688" cy="1333500"/>
            <a:chOff x="2875615" y="364103"/>
            <a:chExt cx="2960079" cy="1333691"/>
          </a:xfrm>
        </p:grpSpPr>
        <p:sp>
          <p:nvSpPr>
            <p:cNvPr id="30731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732" name="文本框 13"/>
            <p:cNvSpPr txBox="1"/>
            <p:nvPr/>
          </p:nvSpPr>
          <p:spPr>
            <a:xfrm>
              <a:off x="4471873" y="364103"/>
              <a:ext cx="1363821" cy="5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200" dirty="0">
                  <a:latin typeface="Helvetica-Roman-SemiB"/>
                  <a:ea typeface="SimSun-ExtB" panose="02010609060101010101" pitchFamily="49" charset="-122"/>
                </a:rPr>
                <a:t>PART02</a:t>
              </a:r>
              <a:endParaRPr lang="zh-CN" altLang="en-US" sz="32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52143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56368" y="1286573"/>
              <a:ext cx="28727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46"/>
          <p:cNvGrpSpPr/>
          <p:nvPr/>
        </p:nvGrpSpPr>
        <p:grpSpPr>
          <a:xfrm>
            <a:off x="3765550" y="3311525"/>
            <a:ext cx="550863" cy="552450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66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5786438" y="1047750"/>
            <a:ext cx="2870200" cy="1409700"/>
            <a:chOff x="2935911" y="287892"/>
            <a:chExt cx="2868822" cy="1409902"/>
          </a:xfrm>
        </p:grpSpPr>
        <p:sp>
          <p:nvSpPr>
            <p:cNvPr id="31761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762" name="文本框 13"/>
            <p:cNvSpPr txBox="1"/>
            <p:nvPr/>
          </p:nvSpPr>
          <p:spPr>
            <a:xfrm>
              <a:off x="2935911" y="287892"/>
              <a:ext cx="106740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89%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2943844" y="880115"/>
              <a:ext cx="2376933" cy="26197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7"/>
          <p:cNvGrpSpPr/>
          <p:nvPr/>
        </p:nvGrpSpPr>
        <p:grpSpPr>
          <a:xfrm>
            <a:off x="5786438" y="2817813"/>
            <a:ext cx="2870200" cy="1409700"/>
            <a:chOff x="2935911" y="287892"/>
            <a:chExt cx="2868822" cy="1409902"/>
          </a:xfrm>
        </p:grpSpPr>
        <p:sp>
          <p:nvSpPr>
            <p:cNvPr id="31757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758" name="文本框 13"/>
            <p:cNvSpPr txBox="1"/>
            <p:nvPr/>
          </p:nvSpPr>
          <p:spPr>
            <a:xfrm>
              <a:off x="2935911" y="287892"/>
              <a:ext cx="1067409" cy="7079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4000" dirty="0">
                  <a:latin typeface="Helvetica-Roman-SemiB"/>
                  <a:ea typeface="SimSun-ExtB" panose="02010609060101010101" pitchFamily="49" charset="-122"/>
                </a:rPr>
                <a:t>32%</a:t>
              </a:r>
              <a:endParaRPr lang="zh-CN" altLang="en-US" sz="40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43844" y="880114"/>
              <a:ext cx="2376933" cy="26197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8" name="十字形 47"/>
          <p:cNvSpPr/>
          <p:nvPr/>
        </p:nvSpPr>
        <p:spPr>
          <a:xfrm>
            <a:off x="6911975" y="9953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十字形 48"/>
          <p:cNvSpPr/>
          <p:nvPr/>
        </p:nvSpPr>
        <p:spPr>
          <a:xfrm>
            <a:off x="6911975" y="2849563"/>
            <a:ext cx="276225" cy="276225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6"/>
          <p:cNvGrpSpPr/>
          <p:nvPr/>
        </p:nvGrpSpPr>
        <p:grpSpPr>
          <a:xfrm>
            <a:off x="1227138" y="-12700"/>
            <a:ext cx="3935412" cy="5156200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22"/>
          <p:cNvGrpSpPr/>
          <p:nvPr/>
        </p:nvGrpSpPr>
        <p:grpSpPr>
          <a:xfrm>
            <a:off x="1114425" y="1008063"/>
            <a:ext cx="4508500" cy="3716337"/>
            <a:chOff x="5019675" y="1520189"/>
            <a:chExt cx="3567114" cy="2941321"/>
          </a:xfrm>
        </p:grpSpPr>
        <p:pic>
          <p:nvPicPr>
            <p:cNvPr id="3175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019675" y="1520189"/>
              <a:ext cx="3567114" cy="29413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758825" y="736600"/>
            <a:ext cx="2962275" cy="1333500"/>
            <a:chOff x="2875615" y="364103"/>
            <a:chExt cx="2960079" cy="1333691"/>
          </a:xfrm>
        </p:grpSpPr>
        <p:sp>
          <p:nvSpPr>
            <p:cNvPr id="32788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789" name="文本框 13"/>
            <p:cNvSpPr txBox="1"/>
            <p:nvPr/>
          </p:nvSpPr>
          <p:spPr>
            <a:xfrm>
              <a:off x="4471873" y="364103"/>
              <a:ext cx="1363821" cy="5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200" dirty="0">
                  <a:solidFill>
                    <a:schemeClr val="bg1"/>
                  </a:solidFill>
                  <a:latin typeface="Helvetica-Roman-SemiB"/>
                  <a:ea typeface="SimSun-ExtB" panose="02010609060101010101" pitchFamily="49" charset="-122"/>
                </a:rPr>
                <a:t>PART01</a:t>
              </a:r>
              <a:endParaRPr lang="zh-CN" altLang="en-US" sz="32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32790" name="文本框 66"/>
            <p:cNvSpPr txBox="1"/>
            <p:nvPr/>
          </p:nvSpPr>
          <p:spPr>
            <a:xfrm>
              <a:off x="2875615" y="880114"/>
              <a:ext cx="2952851" cy="307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4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PLEASE ADD YOUR TITLE HERE</a:t>
              </a:r>
              <a:endParaRPr lang="zh-CN" altLang="en-US" sz="14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039" y="1286573"/>
              <a:ext cx="28712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87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pSp>
        <p:nvGrpSpPr>
          <p:cNvPr id="5" name="组合 28"/>
          <p:cNvGrpSpPr/>
          <p:nvPr/>
        </p:nvGrpSpPr>
        <p:grpSpPr>
          <a:xfrm>
            <a:off x="3925888" y="658813"/>
            <a:ext cx="1731962" cy="3803650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656150" y="2410526"/>
              <a:ext cx="1289891" cy="2021951"/>
            </a:xfrm>
            <a:prstGeom prst="rect">
              <a:avLst/>
            </a:prstGeom>
            <a:blipFill>
              <a:blip r:embed="rId1" cstate="email"/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35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758825" y="3051175"/>
            <a:ext cx="2962275" cy="1333500"/>
            <a:chOff x="2875615" y="364103"/>
            <a:chExt cx="2960079" cy="1333691"/>
          </a:xfrm>
        </p:grpSpPr>
        <p:sp>
          <p:nvSpPr>
            <p:cNvPr id="32780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781" name="文本框 13"/>
            <p:cNvSpPr txBox="1"/>
            <p:nvPr/>
          </p:nvSpPr>
          <p:spPr>
            <a:xfrm>
              <a:off x="4471873" y="364103"/>
              <a:ext cx="1363821" cy="5848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3200" dirty="0">
                  <a:latin typeface="Helvetica-Roman-SemiB"/>
                  <a:ea typeface="SimSun-ExtB" panose="02010609060101010101" pitchFamily="49" charset="-122"/>
                </a:rPr>
                <a:t>PART02</a:t>
              </a:r>
              <a:endParaRPr lang="zh-CN" altLang="en-US" sz="3200" dirty="0">
                <a:latin typeface="Helvetica-Roman-SemiB"/>
                <a:ea typeface="SimSun-ExtB" panose="02010609060101010101" pitchFamily="49" charset="-122"/>
              </a:endParaRPr>
            </a:p>
          </p:txBody>
        </p:sp>
        <p:sp>
          <p:nvSpPr>
            <p:cNvPr id="32782" name="文本框 66"/>
            <p:cNvSpPr txBox="1"/>
            <p:nvPr/>
          </p:nvSpPr>
          <p:spPr>
            <a:xfrm>
              <a:off x="2875615" y="880114"/>
              <a:ext cx="2952851" cy="307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400" dirty="0">
                  <a:latin typeface="Helvetica" pitchFamily="34" charset="0"/>
                  <a:ea typeface="SimSun-ExtB" panose="02010609060101010101" pitchFamily="49" charset="-122"/>
                </a:rPr>
                <a:t>PLEASE ADD YOUR TITLE HERE</a:t>
              </a:r>
              <a:endParaRPr lang="zh-CN" altLang="en-US" sz="1400" dirty="0"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355039" y="1286573"/>
              <a:ext cx="28712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4"/>
          <p:cNvGrpSpPr/>
          <p:nvPr/>
        </p:nvGrpSpPr>
        <p:grpSpPr>
          <a:xfrm>
            <a:off x="3975100" y="1187450"/>
            <a:ext cx="5284788" cy="2786063"/>
            <a:chOff x="3975838" y="1186972"/>
            <a:chExt cx="5283629" cy="2786485"/>
          </a:xfrm>
        </p:grpSpPr>
        <p:grpSp>
          <p:nvGrpSpPr>
            <p:cNvPr id="32776" name="组合 45"/>
            <p:cNvGrpSpPr/>
            <p:nvPr/>
          </p:nvGrpSpPr>
          <p:grpSpPr>
            <a:xfrm>
              <a:off x="3975838" y="1186972"/>
              <a:ext cx="5283629" cy="2464178"/>
              <a:chOff x="1001260" y="557656"/>
              <a:chExt cx="5283629" cy="2464178"/>
            </a:xfrm>
          </p:grpSpPr>
          <p:sp>
            <p:nvSpPr>
              <p:cNvPr id="32778" name="文本框 13"/>
              <p:cNvSpPr txBox="1"/>
              <p:nvPr/>
            </p:nvSpPr>
            <p:spPr>
              <a:xfrm>
                <a:off x="1001260" y="557656"/>
                <a:ext cx="4946932" cy="18620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11500" dirty="0">
                    <a:solidFill>
                      <a:schemeClr val="bg1"/>
                    </a:solidFill>
                    <a:latin typeface="LeviBrush"/>
                  </a:rPr>
                  <a:t>POWER</a:t>
                </a:r>
                <a:endParaRPr lang="zh-CN" altLang="en-US" sz="11500" dirty="0">
                  <a:solidFill>
                    <a:schemeClr val="bg1"/>
                  </a:solidFill>
                  <a:latin typeface="LeviBrush"/>
                </a:endParaRPr>
              </a:p>
            </p:txBody>
          </p:sp>
          <p:sp>
            <p:nvSpPr>
              <p:cNvPr id="48" name="文本框 13"/>
              <p:cNvSpPr txBox="1">
                <a:spLocks noChangeArrowheads="1"/>
              </p:cNvSpPr>
              <p:nvPr/>
            </p:nvSpPr>
            <p:spPr bwMode="auto">
              <a:xfrm>
                <a:off x="3078842" y="1821497"/>
                <a:ext cx="3206047" cy="1200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8000">
                    <a:solidFill>
                      <a:schemeClr val="bg1"/>
                    </a:solidFill>
                    <a:latin typeface="BrushScript BT" panose="03060802040406070304" pitchFamily="66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LeviBrush" panose="00000400000000000000" pitchFamily="2" charset="0"/>
                    <a:ea typeface="宋体" panose="02010600030101010101" pitchFamily="2" charset="-122"/>
                    <a:cs typeface="+mn-cs"/>
                  </a:rPr>
                  <a:t>POINTS</a:t>
                </a: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LeviBrush" panose="00000400000000000000" pitchFamily="2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5804237" y="3419335"/>
              <a:ext cx="3244138" cy="5541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67225" y="0"/>
            <a:ext cx="4676775" cy="5143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8"/>
          <p:cNvGrpSpPr/>
          <p:nvPr/>
        </p:nvGrpSpPr>
        <p:grpSpPr>
          <a:xfrm>
            <a:off x="3151188" y="904875"/>
            <a:ext cx="2651125" cy="3429000"/>
            <a:chOff x="3233461" y="1567163"/>
            <a:chExt cx="2625090" cy="3395362"/>
          </a:xfrm>
        </p:grpSpPr>
        <p:pic>
          <p:nvPicPr>
            <p:cNvPr id="33805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33461" y="1567163"/>
              <a:ext cx="2625090" cy="33953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40"/>
          <p:cNvGrpSpPr/>
          <p:nvPr/>
        </p:nvGrpSpPr>
        <p:grpSpPr>
          <a:xfrm>
            <a:off x="3975100" y="1187450"/>
            <a:ext cx="5284788" cy="2786063"/>
            <a:chOff x="3975838" y="1186972"/>
            <a:chExt cx="5283629" cy="2786485"/>
          </a:xfrm>
        </p:grpSpPr>
        <p:grpSp>
          <p:nvGrpSpPr>
            <p:cNvPr id="33801" name="组合 41"/>
            <p:cNvGrpSpPr/>
            <p:nvPr/>
          </p:nvGrpSpPr>
          <p:grpSpPr>
            <a:xfrm>
              <a:off x="3975838" y="1186972"/>
              <a:ext cx="5283629" cy="2464178"/>
              <a:chOff x="1001260" y="557656"/>
              <a:chExt cx="5283629" cy="2464178"/>
            </a:xfrm>
          </p:grpSpPr>
          <p:sp>
            <p:nvSpPr>
              <p:cNvPr id="33803" name="文本框 13"/>
              <p:cNvSpPr txBox="1"/>
              <p:nvPr/>
            </p:nvSpPr>
            <p:spPr>
              <a:xfrm>
                <a:off x="1001260" y="557656"/>
                <a:ext cx="4946932" cy="18620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11500" dirty="0">
                    <a:solidFill>
                      <a:schemeClr val="bg1"/>
                    </a:solidFill>
                    <a:latin typeface="LeviBrush"/>
                  </a:rPr>
                  <a:t>POWER</a:t>
                </a:r>
                <a:endParaRPr lang="zh-CN" altLang="en-US" sz="11500" dirty="0">
                  <a:solidFill>
                    <a:schemeClr val="bg1"/>
                  </a:solidFill>
                  <a:latin typeface="LeviBrush"/>
                </a:endParaRPr>
              </a:p>
            </p:txBody>
          </p:sp>
          <p:sp>
            <p:nvSpPr>
              <p:cNvPr id="45" name="文本框 13"/>
              <p:cNvSpPr txBox="1">
                <a:spLocks noChangeArrowheads="1"/>
              </p:cNvSpPr>
              <p:nvPr/>
            </p:nvSpPr>
            <p:spPr bwMode="auto">
              <a:xfrm>
                <a:off x="3078842" y="1821497"/>
                <a:ext cx="3206047" cy="1200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8000">
                    <a:solidFill>
                      <a:schemeClr val="bg1"/>
                    </a:solidFill>
                    <a:latin typeface="BrushScript BT" panose="03060802040406070304" pitchFamily="66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LeviBrush" panose="00000400000000000000" pitchFamily="2" charset="0"/>
                    <a:ea typeface="宋体" panose="02010600030101010101" pitchFamily="2" charset="-122"/>
                    <a:cs typeface="+mn-cs"/>
                  </a:rPr>
                  <a:t>POINTS</a:t>
                </a:r>
                <a:endPara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LeviBrush" panose="00000400000000000000" pitchFamily="2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804237" y="3419335"/>
              <a:ext cx="3244138" cy="55412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45"/>
          <p:cNvGrpSpPr/>
          <p:nvPr/>
        </p:nvGrpSpPr>
        <p:grpSpPr>
          <a:xfrm>
            <a:off x="341313" y="982663"/>
            <a:ext cx="2889250" cy="3151187"/>
            <a:chOff x="5125834" y="2789584"/>
            <a:chExt cx="2889399" cy="3151402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5175049" y="4312100"/>
              <a:ext cx="2589347" cy="10160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5125834" y="2789584"/>
              <a:ext cx="2889399" cy="138439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5175049" y="5502806"/>
              <a:ext cx="2589347" cy="43818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-12700"/>
            <a:ext cx="9144000" cy="5143500"/>
          </a:xfrm>
          <a:prstGeom prst="rect">
            <a:avLst/>
          </a:prstGeom>
          <a:solidFill>
            <a:srgbClr val="1E3C4E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文本框 13"/>
          <p:cNvSpPr txBox="1"/>
          <p:nvPr/>
        </p:nvSpPr>
        <p:spPr>
          <a:xfrm>
            <a:off x="3116263" y="1508125"/>
            <a:ext cx="26193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PART04</a:t>
            </a:r>
            <a:endParaRPr lang="zh-CN" altLang="en-US" sz="66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文本框 66"/>
          <p:cNvSpPr txBox="1"/>
          <p:nvPr/>
        </p:nvSpPr>
        <p:spPr>
          <a:xfrm>
            <a:off x="3494088" y="2720975"/>
            <a:ext cx="1941512" cy="43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/>
              </a:solidFill>
              <a:latin typeface="Helvetica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66"/>
          <p:cNvSpPr txBox="1"/>
          <p:nvPr/>
        </p:nvSpPr>
        <p:spPr>
          <a:xfrm>
            <a:off x="3259138" y="2468563"/>
            <a:ext cx="2378075" cy="261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11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32"/>
          <p:cNvGrpSpPr/>
          <p:nvPr/>
        </p:nvGrpSpPr>
        <p:grpSpPr>
          <a:xfrm>
            <a:off x="2093913" y="496888"/>
            <a:ext cx="4906962" cy="731837"/>
            <a:chOff x="2093710" y="497234"/>
            <a:chExt cx="4907166" cy="730970"/>
          </a:xfrm>
        </p:grpSpPr>
        <p:sp>
          <p:nvSpPr>
            <p:cNvPr id="2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5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077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kumimoji="0" lang="zh-CN" altLang="en-US" sz="800" b="0" i="0" u="none" strike="noStrike" kern="1200" cap="none" spc="60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952500" y="1590675"/>
            <a:ext cx="2133600" cy="2133600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81400" y="1590675"/>
            <a:ext cx="2133600" cy="2133600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210300" y="1590675"/>
            <a:ext cx="2133600" cy="21336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3488" y="3808413"/>
            <a:ext cx="1582738" cy="230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宋体" panose="02010600030101010101" pitchFamily="2" charset="-122"/>
                <a:cs typeface="+mn-cs"/>
              </a:rPr>
              <a:t>Please Add Your Title Here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9538" y="3808413"/>
            <a:ext cx="1582738" cy="230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宋体" panose="02010600030101010101" pitchFamily="2" charset="-122"/>
                <a:cs typeface="+mn-cs"/>
              </a:rPr>
              <a:t>Please Add Your Title Here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91288" y="3808413"/>
            <a:ext cx="1582738" cy="230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宋体" panose="02010600030101010101" pitchFamily="2" charset="-122"/>
                <a:cs typeface="+mn-cs"/>
              </a:rPr>
              <a:t>Please Add Your Title Here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14"/>
          <p:cNvGrpSpPr/>
          <p:nvPr/>
        </p:nvGrpSpPr>
        <p:grpSpPr>
          <a:xfrm>
            <a:off x="1890713" y="4227513"/>
            <a:ext cx="257175" cy="66675"/>
            <a:chOff x="1695000" y="4256700"/>
            <a:chExt cx="408900" cy="106500"/>
          </a:xfrm>
        </p:grpSpPr>
        <p:sp>
          <p:nvSpPr>
            <p:cNvPr id="12" name="椭圆 11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组合 15"/>
          <p:cNvGrpSpPr/>
          <p:nvPr/>
        </p:nvGrpSpPr>
        <p:grpSpPr>
          <a:xfrm>
            <a:off x="4519613" y="4227513"/>
            <a:ext cx="257175" cy="66675"/>
            <a:chOff x="1695000" y="4256700"/>
            <a:chExt cx="408900" cy="106500"/>
          </a:xfrm>
        </p:grpSpPr>
        <p:sp>
          <p:nvSpPr>
            <p:cNvPr id="17" name="椭圆 16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6" name="组合 19"/>
          <p:cNvGrpSpPr/>
          <p:nvPr/>
        </p:nvGrpSpPr>
        <p:grpSpPr>
          <a:xfrm>
            <a:off x="7148513" y="4227513"/>
            <a:ext cx="257175" cy="66675"/>
            <a:chOff x="1695000" y="4256700"/>
            <a:chExt cx="408900" cy="106500"/>
          </a:xfrm>
        </p:grpSpPr>
        <p:sp>
          <p:nvSpPr>
            <p:cNvPr id="21" name="椭圆 20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" name="组合 29"/>
          <p:cNvGrpSpPr/>
          <p:nvPr/>
        </p:nvGrpSpPr>
        <p:grpSpPr>
          <a:xfrm>
            <a:off x="2484438" y="1660525"/>
            <a:ext cx="471487" cy="47307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60" name="矩形 26"/>
            <p:cNvSpPr/>
            <p:nvPr/>
          </p:nvSpPr>
          <p:spPr>
            <a:xfrm>
              <a:off x="2547824" y="1745731"/>
              <a:ext cx="383438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400" b="1" dirty="0">
                  <a:solidFill>
                    <a:schemeClr val="bg1"/>
                  </a:solidFill>
                  <a:latin typeface="Helvetica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7" name="组合 30"/>
          <p:cNvGrpSpPr/>
          <p:nvPr/>
        </p:nvGrpSpPr>
        <p:grpSpPr>
          <a:xfrm>
            <a:off x="5151438" y="1660525"/>
            <a:ext cx="471487" cy="47307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8" name="矩形 27"/>
            <p:cNvSpPr/>
            <p:nvPr/>
          </p:nvSpPr>
          <p:spPr>
            <a:xfrm>
              <a:off x="5199584" y="1745731"/>
              <a:ext cx="383438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400" b="1" dirty="0">
                  <a:solidFill>
                    <a:schemeClr val="bg1"/>
                  </a:solidFill>
                  <a:latin typeface="Helvetica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8" name="组合 31"/>
          <p:cNvGrpSpPr/>
          <p:nvPr/>
        </p:nvGrpSpPr>
        <p:grpSpPr>
          <a:xfrm>
            <a:off x="7856538" y="1660525"/>
            <a:ext cx="471487" cy="47307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56" name="矩形 28"/>
            <p:cNvSpPr/>
            <p:nvPr/>
          </p:nvSpPr>
          <p:spPr>
            <a:xfrm>
              <a:off x="7912304" y="1745731"/>
              <a:ext cx="383438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1400" b="1" dirty="0">
                  <a:solidFill>
                    <a:schemeClr val="bg1"/>
                  </a:solidFill>
                  <a:latin typeface="Helvetica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blipFill dpi="0" rotWithShape="1">
            <a:blip r:embed="rId1" cstate="email">
              <a:alphaModFix amt="2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09675" y="1638300"/>
            <a:ext cx="1638300" cy="1638300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838575" y="1638300"/>
            <a:ext cx="1638300" cy="1638300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467475" y="1638300"/>
            <a:ext cx="1638300" cy="1638300"/>
          </a:xfrm>
          <a:prstGeom prst="ellipse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6871" name="组合 35"/>
          <p:cNvGrpSpPr/>
          <p:nvPr/>
        </p:nvGrpSpPr>
        <p:grpSpPr>
          <a:xfrm>
            <a:off x="2093913" y="496888"/>
            <a:ext cx="4906962" cy="731837"/>
            <a:chOff x="2093710" y="497234"/>
            <a:chExt cx="4907166" cy="730970"/>
          </a:xfrm>
        </p:grpSpPr>
        <p:sp>
          <p:nvSpPr>
            <p:cNvPr id="36884" name="文本框 66"/>
            <p:cNvSpPr txBox="1"/>
            <p:nvPr/>
          </p:nvSpPr>
          <p:spPr>
            <a:xfrm>
              <a:off x="2093710" y="497234"/>
              <a:ext cx="4907166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Please Add Your Title Here</a:t>
              </a:r>
              <a:endParaRPr lang="zh-CN" altLang="en-US" sz="2800" b="1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077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kumimoji="0" lang="zh-CN" altLang="en-US" sz="800" b="0" i="0" u="none" strike="noStrike" kern="12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3"/>
          <p:cNvGrpSpPr/>
          <p:nvPr/>
        </p:nvGrpSpPr>
        <p:grpSpPr>
          <a:xfrm>
            <a:off x="1008063" y="3608388"/>
            <a:ext cx="2058987" cy="754062"/>
            <a:chOff x="1008574" y="3608487"/>
            <a:chExt cx="2058476" cy="753780"/>
          </a:xfrm>
        </p:grpSpPr>
        <p:sp>
          <p:nvSpPr>
            <p:cNvPr id="12" name="矩形 11"/>
            <p:cNvSpPr/>
            <p:nvPr/>
          </p:nvSpPr>
          <p:spPr>
            <a:xfrm>
              <a:off x="1241878" y="3608487"/>
              <a:ext cx="1582345" cy="2301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宋体" panose="02010600030101010101" pitchFamily="2" charset="-122"/>
                  <a:cs typeface="+mn-cs"/>
                </a:rPr>
                <a:t>Please Add Your Title Here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83" name="文本框 66"/>
            <p:cNvSpPr txBox="1"/>
            <p:nvPr/>
          </p:nvSpPr>
          <p:spPr>
            <a:xfrm>
              <a:off x="1008574" y="3923685"/>
              <a:ext cx="2058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5"/>
          <p:cNvGrpSpPr/>
          <p:nvPr/>
        </p:nvGrpSpPr>
        <p:grpSpPr>
          <a:xfrm>
            <a:off x="3656013" y="3608388"/>
            <a:ext cx="2058987" cy="754062"/>
            <a:chOff x="3656524" y="3608487"/>
            <a:chExt cx="2058476" cy="753780"/>
          </a:xfrm>
        </p:grpSpPr>
        <p:sp>
          <p:nvSpPr>
            <p:cNvPr id="13" name="矩形 12"/>
            <p:cNvSpPr/>
            <p:nvPr/>
          </p:nvSpPr>
          <p:spPr>
            <a:xfrm>
              <a:off x="3927919" y="3608487"/>
              <a:ext cx="1582345" cy="2301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宋体" panose="02010600030101010101" pitchFamily="2" charset="-122"/>
                  <a:cs typeface="+mn-cs"/>
                </a:rPr>
                <a:t>Please Add Your Title Here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81" name="文本框 66"/>
            <p:cNvSpPr txBox="1"/>
            <p:nvPr/>
          </p:nvSpPr>
          <p:spPr>
            <a:xfrm>
              <a:off x="3656524" y="3923685"/>
              <a:ext cx="2058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6"/>
          <p:cNvGrpSpPr/>
          <p:nvPr/>
        </p:nvGrpSpPr>
        <p:grpSpPr>
          <a:xfrm>
            <a:off x="6199188" y="3608388"/>
            <a:ext cx="2058987" cy="754062"/>
            <a:chOff x="6199699" y="3608487"/>
            <a:chExt cx="2058476" cy="753780"/>
          </a:xfrm>
        </p:grpSpPr>
        <p:sp>
          <p:nvSpPr>
            <p:cNvPr id="14" name="矩形 13"/>
            <p:cNvSpPr/>
            <p:nvPr/>
          </p:nvSpPr>
          <p:spPr>
            <a:xfrm>
              <a:off x="6499662" y="3608487"/>
              <a:ext cx="1582345" cy="2301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宋体" panose="02010600030101010101" pitchFamily="2" charset="-122"/>
                  <a:cs typeface="+mn-cs"/>
                </a:rPr>
                <a:t>Please Add Your Title Here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79" name="文本框 66"/>
            <p:cNvSpPr txBox="1"/>
            <p:nvPr/>
          </p:nvSpPr>
          <p:spPr>
            <a:xfrm>
              <a:off x="6199699" y="3923685"/>
              <a:ext cx="2058476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A6A6A6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A6A6A6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77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7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aphicFrame>
        <p:nvGraphicFramePr>
          <p:cNvPr id="37891" name="对象 3"/>
          <p:cNvGraphicFramePr/>
          <p:nvPr/>
        </p:nvGraphicFramePr>
        <p:xfrm>
          <a:off x="1006475" y="1689100"/>
          <a:ext cx="5454650" cy="273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448300" imgH="2724150" progId="excel.sheet.8">
                  <p:embed/>
                </p:oleObj>
              </mc:Choice>
              <mc:Fallback>
                <p:oleObj name="" r:id="rId1" imgW="5448300" imgH="2724150" progId="excel.shee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6475" y="1689100"/>
                        <a:ext cx="5454650" cy="2732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6499225" y="0"/>
            <a:ext cx="2644775" cy="51435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7893" name="组合 56"/>
          <p:cNvGrpSpPr/>
          <p:nvPr/>
        </p:nvGrpSpPr>
        <p:grpSpPr>
          <a:xfrm>
            <a:off x="1239838" y="527050"/>
            <a:ext cx="4906962" cy="731838"/>
            <a:chOff x="2093710" y="497234"/>
            <a:chExt cx="4907166" cy="730970"/>
          </a:xfrm>
        </p:grpSpPr>
        <p:sp>
          <p:nvSpPr>
            <p:cNvPr id="58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5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077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kumimoji="0" lang="zh-CN" altLang="en-US" sz="800" b="0" i="0" u="none" strike="noStrike" kern="1200" cap="none" spc="60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964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pSp>
        <p:nvGrpSpPr>
          <p:cNvPr id="3" name="组合 28"/>
          <p:cNvGrpSpPr/>
          <p:nvPr/>
        </p:nvGrpSpPr>
        <p:grpSpPr>
          <a:xfrm>
            <a:off x="2516188" y="-50800"/>
            <a:ext cx="6508750" cy="5380038"/>
            <a:chOff x="-1060618" y="-612798"/>
            <a:chExt cx="7715418" cy="6376670"/>
          </a:xfrm>
        </p:grpSpPr>
        <p:sp>
          <p:nvSpPr>
            <p:cNvPr id="30" name="Freeform 5"/>
            <p:cNvSpPr/>
            <p:nvPr/>
          </p:nvSpPr>
          <p:spPr bwMode="auto">
            <a:xfrm>
              <a:off x="2177975" y="-531890"/>
              <a:ext cx="3379729" cy="2880696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1528752" y="1417426"/>
              <a:ext cx="2158435" cy="1825131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3060544" y="2051517"/>
              <a:ext cx="436580" cy="716882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-1060618" y="160531"/>
              <a:ext cx="3084285" cy="2329394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blipFill>
              <a:blip r:embed="rId1" cstate="email"/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941627" y="1989426"/>
              <a:ext cx="1921327" cy="1375433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1"/>
            <p:cNvSpPr/>
            <p:nvPr/>
          </p:nvSpPr>
          <p:spPr bwMode="auto">
            <a:xfrm>
              <a:off x="-720011" y="2363859"/>
              <a:ext cx="2978905" cy="1806315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1991677" y="3867241"/>
              <a:ext cx="1343612" cy="1401775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2958927" y="3848425"/>
              <a:ext cx="907032" cy="786500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3103825" y="4331990"/>
              <a:ext cx="1187422" cy="903158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3269425" y="3338517"/>
              <a:ext cx="671807" cy="681131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3269425" y="2013886"/>
              <a:ext cx="767778" cy="1366026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3931821" y="1757991"/>
              <a:ext cx="513735" cy="1121421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8"/>
            <p:cNvSpPr/>
            <p:nvPr/>
          </p:nvSpPr>
          <p:spPr bwMode="auto">
            <a:xfrm>
              <a:off x="3801977" y="3669675"/>
              <a:ext cx="816705" cy="944552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blipFill>
              <a:blip r:embed="rId2" cstate="email"/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19"/>
            <p:cNvSpPr/>
            <p:nvPr/>
          </p:nvSpPr>
          <p:spPr bwMode="auto">
            <a:xfrm>
              <a:off x="3706004" y="3124017"/>
              <a:ext cx="1155431" cy="724408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0"/>
            <p:cNvSpPr/>
            <p:nvPr/>
          </p:nvSpPr>
          <p:spPr bwMode="auto">
            <a:xfrm>
              <a:off x="3961930" y="4456174"/>
              <a:ext cx="1202477" cy="948316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902835" y="3886057"/>
              <a:ext cx="668043" cy="818486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5198280" y="3376148"/>
              <a:ext cx="575834" cy="662316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4645028" y="2804148"/>
              <a:ext cx="720732" cy="884342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5"/>
            <p:cNvSpPr/>
            <p:nvPr/>
          </p:nvSpPr>
          <p:spPr bwMode="auto">
            <a:xfrm>
              <a:off x="4780518" y="1782452"/>
              <a:ext cx="193826" cy="274710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26"/>
            <p:cNvSpPr/>
            <p:nvPr/>
          </p:nvSpPr>
          <p:spPr bwMode="auto">
            <a:xfrm>
              <a:off x="4596101" y="1660149"/>
              <a:ext cx="252162" cy="269066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5021390" y="1123900"/>
              <a:ext cx="891978" cy="848591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5220861" y="612110"/>
              <a:ext cx="1268339" cy="86176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29"/>
            <p:cNvSpPr/>
            <p:nvPr/>
          </p:nvSpPr>
          <p:spPr bwMode="auto">
            <a:xfrm>
              <a:off x="4951762" y="-612798"/>
              <a:ext cx="1703038" cy="1552303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1"/>
            <p:cNvSpPr/>
            <p:nvPr/>
          </p:nvSpPr>
          <p:spPr bwMode="auto">
            <a:xfrm>
              <a:off x="5574641" y="3229385"/>
              <a:ext cx="161836" cy="146763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2"/>
            <p:cNvSpPr/>
            <p:nvPr/>
          </p:nvSpPr>
          <p:spPr bwMode="auto">
            <a:xfrm>
              <a:off x="4821918" y="2689373"/>
              <a:ext cx="897622" cy="690539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3"/>
            <p:cNvSpPr/>
            <p:nvPr/>
          </p:nvSpPr>
          <p:spPr bwMode="auto">
            <a:xfrm>
              <a:off x="4355229" y="1370386"/>
              <a:ext cx="831760" cy="1187277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blipFill>
              <a:blip r:embed="rId3" cstate="email"/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4"/>
            <p:cNvSpPr/>
            <p:nvPr/>
          </p:nvSpPr>
          <p:spPr bwMode="auto">
            <a:xfrm>
              <a:off x="3971340" y="2510622"/>
              <a:ext cx="878804" cy="865526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5"/>
            <p:cNvSpPr/>
            <p:nvPr/>
          </p:nvSpPr>
          <p:spPr bwMode="auto">
            <a:xfrm>
              <a:off x="5623569" y="4360214"/>
              <a:ext cx="250280" cy="605868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6"/>
            <p:cNvSpPr/>
            <p:nvPr/>
          </p:nvSpPr>
          <p:spPr bwMode="auto">
            <a:xfrm>
              <a:off x="3773749" y="5434595"/>
              <a:ext cx="387653" cy="329277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</a:ln>
          </p:spPr>
          <p:txBody>
            <a:bodyPr/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67"/>
          <p:cNvGrpSpPr/>
          <p:nvPr/>
        </p:nvGrpSpPr>
        <p:grpSpPr>
          <a:xfrm>
            <a:off x="2078038" y="488950"/>
            <a:ext cx="4906962" cy="731838"/>
            <a:chOff x="2093710" y="497234"/>
            <a:chExt cx="4907166" cy="730970"/>
          </a:xfrm>
        </p:grpSpPr>
        <p:sp>
          <p:nvSpPr>
            <p:cNvPr id="69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52325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2077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kumimoji="0" lang="zh-CN" altLang="en-US" sz="800" b="0" i="0" u="none" strike="noStrike" kern="1200" cap="none" spc="60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7"/>
          <p:cNvGrpSpPr/>
          <p:nvPr/>
        </p:nvGrpSpPr>
        <p:grpSpPr>
          <a:xfrm>
            <a:off x="1228725" y="2689225"/>
            <a:ext cx="2273300" cy="1449388"/>
            <a:chOff x="3564043" y="364103"/>
            <a:chExt cx="2271651" cy="1449170"/>
          </a:xfrm>
        </p:grpSpPr>
        <p:sp>
          <p:nvSpPr>
            <p:cNvPr id="76" name="文本框 66"/>
            <p:cNvSpPr txBox="1">
              <a:spLocks noChangeArrowheads="1"/>
            </p:cNvSpPr>
            <p:nvPr/>
          </p:nvSpPr>
          <p:spPr bwMode="auto">
            <a:xfrm>
              <a:off x="3564043" y="1375189"/>
              <a:ext cx="2201852" cy="4380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13"/>
            <p:cNvSpPr txBox="1">
              <a:spLocks noChangeArrowheads="1"/>
            </p:cNvSpPr>
            <p:nvPr/>
          </p:nvSpPr>
          <p:spPr bwMode="auto">
            <a:xfrm>
              <a:off x="4471434" y="364103"/>
              <a:ext cx="1364260" cy="5841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8" name="文本框 66"/>
            <p:cNvSpPr txBox="1">
              <a:spLocks noChangeArrowheads="1"/>
            </p:cNvSpPr>
            <p:nvPr/>
          </p:nvSpPr>
          <p:spPr bwMode="auto">
            <a:xfrm>
              <a:off x="3646533" y="879963"/>
              <a:ext cx="2165366" cy="2460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355031" y="1286302"/>
              <a:ext cx="28712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4114800" y="3298825"/>
            <a:ext cx="2435225" cy="1333500"/>
            <a:chOff x="3402196" y="364103"/>
            <a:chExt cx="2433498" cy="1333737"/>
          </a:xfrm>
        </p:grpSpPr>
        <p:sp>
          <p:nvSpPr>
            <p:cNvPr id="81" name="文本框 66"/>
            <p:cNvSpPr txBox="1">
              <a:spLocks noChangeArrowheads="1"/>
            </p:cNvSpPr>
            <p:nvPr/>
          </p:nvSpPr>
          <p:spPr bwMode="auto">
            <a:xfrm>
              <a:off x="3402196" y="1373932"/>
              <a:ext cx="2401771" cy="32390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文本框 13"/>
            <p:cNvSpPr txBox="1">
              <a:spLocks noChangeArrowheads="1"/>
            </p:cNvSpPr>
            <p:nvPr/>
          </p:nvSpPr>
          <p:spPr bwMode="auto">
            <a:xfrm>
              <a:off x="4471412" y="364103"/>
              <a:ext cx="1364282" cy="58430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3" name="文本框 66"/>
            <p:cNvSpPr txBox="1">
              <a:spLocks noChangeArrowheads="1"/>
            </p:cNvSpPr>
            <p:nvPr/>
          </p:nvSpPr>
          <p:spPr bwMode="auto">
            <a:xfrm>
              <a:off x="3665534" y="880133"/>
              <a:ext cx="2165401" cy="2461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355023" y="1286605"/>
              <a:ext cx="28713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7"/>
          <p:cNvGrpSpPr/>
          <p:nvPr/>
        </p:nvGrpSpPr>
        <p:grpSpPr>
          <a:xfrm>
            <a:off x="4864100" y="1508125"/>
            <a:ext cx="2171700" cy="1449388"/>
            <a:chOff x="3665811" y="364103"/>
            <a:chExt cx="2169883" cy="1449170"/>
          </a:xfrm>
        </p:grpSpPr>
        <p:sp>
          <p:nvSpPr>
            <p:cNvPr id="91" name="文本框 66"/>
            <p:cNvSpPr txBox="1">
              <a:spLocks noChangeArrowheads="1"/>
            </p:cNvSpPr>
            <p:nvPr/>
          </p:nvSpPr>
          <p:spPr bwMode="auto">
            <a:xfrm>
              <a:off x="3849807" y="1375189"/>
              <a:ext cx="1954164" cy="4380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文本框 13"/>
            <p:cNvSpPr txBox="1">
              <a:spLocks noChangeArrowheads="1"/>
            </p:cNvSpPr>
            <p:nvPr/>
          </p:nvSpPr>
          <p:spPr bwMode="auto">
            <a:xfrm>
              <a:off x="4471586" y="364103"/>
              <a:ext cx="1364108" cy="5841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3" name="文本框 66"/>
            <p:cNvSpPr txBox="1">
              <a:spLocks noChangeArrowheads="1"/>
            </p:cNvSpPr>
            <p:nvPr/>
          </p:nvSpPr>
          <p:spPr bwMode="auto">
            <a:xfrm>
              <a:off x="3665811" y="879963"/>
              <a:ext cx="2165125" cy="2460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5355084" y="1286302"/>
              <a:ext cx="287097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37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945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  <p:graphicFrame>
        <p:nvGraphicFramePr>
          <p:cNvPr id="39939" name="对象 4"/>
          <p:cNvGraphicFramePr/>
          <p:nvPr/>
        </p:nvGraphicFramePr>
        <p:xfrm>
          <a:off x="3771900" y="901700"/>
          <a:ext cx="5568950" cy="374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562600" imgH="3743325" progId="excel.sheet.8">
                  <p:embed/>
                </p:oleObj>
              </mc:Choice>
              <mc:Fallback>
                <p:oleObj name="" r:id="rId1" imgW="5562600" imgH="3743325" progId="excel.shee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71900" y="901700"/>
                        <a:ext cx="5568950" cy="3746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41"/>
          <p:cNvGrpSpPr/>
          <p:nvPr/>
        </p:nvGrpSpPr>
        <p:grpSpPr>
          <a:xfrm>
            <a:off x="1052513" y="1109663"/>
            <a:ext cx="2889250" cy="3151187"/>
            <a:chOff x="5125834" y="2789584"/>
            <a:chExt cx="2889399" cy="3151402"/>
          </a:xfrm>
        </p:grpSpPr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175049" y="4312100"/>
              <a:ext cx="2589347" cy="10160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5125834" y="2789584"/>
              <a:ext cx="2889399" cy="138439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5175049" y="5502806"/>
              <a:ext cx="2589347" cy="43818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4"/>
          <p:cNvGrpSpPr/>
          <p:nvPr/>
        </p:nvGrpSpPr>
        <p:grpSpPr>
          <a:xfrm>
            <a:off x="0" y="0"/>
            <a:ext cx="9144000" cy="5143500"/>
            <a:chOff x="0" y="0"/>
            <a:chExt cx="9144001" cy="5143500"/>
          </a:xfrm>
        </p:grpSpPr>
        <p:sp>
          <p:nvSpPr>
            <p:cNvPr id="43" name="矩形 42"/>
            <p:cNvSpPr/>
            <p:nvPr/>
          </p:nvSpPr>
          <p:spPr>
            <a:xfrm>
              <a:off x="0" y="0"/>
              <a:ext cx="9144001" cy="5143500"/>
            </a:xfrm>
            <a:prstGeom prst="rect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0"/>
              <a:ext cx="9144001" cy="5143500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3187700" y="13970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13"/>
          <p:cNvSpPr txBox="1"/>
          <p:nvPr/>
        </p:nvSpPr>
        <p:spPr>
          <a:xfrm>
            <a:off x="3192463" y="1508125"/>
            <a:ext cx="2619375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66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PART01</a:t>
            </a:r>
            <a:endParaRPr lang="zh-CN" altLang="en-US" sz="66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3200400" y="3416300"/>
            <a:ext cx="2578100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文本框 66"/>
          <p:cNvSpPr txBox="1"/>
          <p:nvPr/>
        </p:nvSpPr>
        <p:spPr>
          <a:xfrm>
            <a:off x="3494088" y="2720975"/>
            <a:ext cx="1941512" cy="43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/>
              </a:solidFill>
              <a:latin typeface="Helvetica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文本框 66"/>
          <p:cNvSpPr txBox="1"/>
          <p:nvPr/>
        </p:nvSpPr>
        <p:spPr>
          <a:xfrm>
            <a:off x="3259138" y="2468563"/>
            <a:ext cx="2378075" cy="261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11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11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2"/>
          <p:cNvGrpSpPr/>
          <p:nvPr/>
        </p:nvGrpSpPr>
        <p:grpSpPr>
          <a:xfrm>
            <a:off x="-12700" y="-12700"/>
            <a:ext cx="9169400" cy="5156200"/>
            <a:chOff x="-12700" y="-12889"/>
            <a:chExt cx="9169400" cy="5156389"/>
          </a:xfrm>
        </p:grpSpPr>
        <p:pic>
          <p:nvPicPr>
            <p:cNvPr id="40975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2700" y="0"/>
              <a:ext cx="91694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矩形 13"/>
            <p:cNvSpPr/>
            <p:nvPr/>
          </p:nvSpPr>
          <p:spPr>
            <a:xfrm>
              <a:off x="0" y="-12889"/>
              <a:ext cx="9156700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0591800" y="-1663700"/>
            <a:ext cx="1651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85975" y="944563"/>
            <a:ext cx="4843463" cy="221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138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Thanks</a:t>
            </a:r>
            <a:endParaRPr lang="zh-CN" altLang="en-US" sz="138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27425" y="2951163"/>
            <a:ext cx="2101850" cy="276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12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BUSINESS  POWERPOINT</a:t>
            </a:r>
            <a:endParaRPr lang="zh-CN" altLang="en-US" sz="12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  <p:sp>
        <p:nvSpPr>
          <p:cNvPr id="20" name="文本框 66"/>
          <p:cNvSpPr txBox="1"/>
          <p:nvPr/>
        </p:nvSpPr>
        <p:spPr>
          <a:xfrm>
            <a:off x="2933700" y="3214688"/>
            <a:ext cx="3419475" cy="323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/>
              </a:solidFill>
              <a:latin typeface="Helvetica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6"/>
          <p:cNvGrpSpPr/>
          <p:nvPr/>
        </p:nvGrpSpPr>
        <p:grpSpPr>
          <a:xfrm>
            <a:off x="2405063" y="2852738"/>
            <a:ext cx="4386262" cy="44450"/>
            <a:chOff x="2404630" y="2852103"/>
            <a:chExt cx="4386695" cy="45720"/>
          </a:xfrm>
        </p:grpSpPr>
        <p:sp>
          <p:nvSpPr>
            <p:cNvPr id="4" name="任意多边形 3"/>
            <p:cNvSpPr/>
            <p:nvPr/>
          </p:nvSpPr>
          <p:spPr>
            <a:xfrm>
              <a:off x="2404630" y="2846028"/>
              <a:ext cx="1991591" cy="0"/>
            </a:xfrm>
            <a:custGeom>
              <a:avLst/>
              <a:gdLst>
                <a:gd name="connsiteX0" fmla="*/ 2190750 w 2190750"/>
                <a:gd name="connsiteY0" fmla="*/ 0 h 0"/>
                <a:gd name="connsiteX1" fmla="*/ 0 w 2190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750">
                  <a:moveTo>
                    <a:pt x="219075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4600575" y="2846028"/>
              <a:ext cx="2190750" cy="0"/>
            </a:xfrm>
            <a:custGeom>
              <a:avLst/>
              <a:gdLst>
                <a:gd name="connsiteX0" fmla="*/ 2190750 w 2190750"/>
                <a:gd name="connsiteY0" fmla="*/ 0 h 0"/>
                <a:gd name="connsiteX1" fmla="*/ 0 w 2190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750">
                  <a:moveTo>
                    <a:pt x="219075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479697" y="2852103"/>
              <a:ext cx="46043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" grpId="0"/>
      <p:bldP spid="26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" name="矩形 40"/>
          <p:cNvSpPr/>
          <p:nvPr/>
        </p:nvSpPr>
        <p:spPr>
          <a:xfrm>
            <a:off x="4648200" y="-12700"/>
            <a:ext cx="4495800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13" y="0"/>
            <a:ext cx="9132888" cy="5143500"/>
          </a:xfrm>
          <a:prstGeom prst="rect">
            <a:avLst/>
          </a:prstGeom>
          <a:blipFill dpi="0" rotWithShape="1">
            <a:blip r:embed="rId1" cstate="print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4076700" y="1119188"/>
            <a:ext cx="1143000" cy="1143000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6430963" y="1966913"/>
            <a:ext cx="2705100" cy="981075"/>
            <a:chOff x="2989860" y="715752"/>
            <a:chExt cx="2704150" cy="982088"/>
          </a:xfrm>
        </p:grpSpPr>
        <p:sp>
          <p:nvSpPr>
            <p:cNvPr id="13333" name="文本框 66"/>
            <p:cNvSpPr txBox="1"/>
            <p:nvPr/>
          </p:nvSpPr>
          <p:spPr>
            <a:xfrm>
              <a:off x="2989864" y="1374629"/>
              <a:ext cx="2704146" cy="3232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334" name="文本框 66"/>
            <p:cNvSpPr txBox="1"/>
            <p:nvPr/>
          </p:nvSpPr>
          <p:spPr>
            <a:xfrm>
              <a:off x="2989860" y="715752"/>
              <a:ext cx="1877642" cy="646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1800" dirty="0">
                  <a:solidFill>
                    <a:schemeClr val="bg1"/>
                  </a:solidFill>
                  <a:latin typeface="Helvetica-Roman-SemiB"/>
                  <a:ea typeface="SimSun-ExtB" panose="02010609060101010101" pitchFamily="49" charset="-122"/>
                </a:rPr>
                <a:t>PLEASE ADD YOUR TITLE HERE</a:t>
              </a:r>
              <a:endParaRPr lang="zh-CN" altLang="en-US" sz="18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 rot="2700000">
            <a:off x="4076700" y="2782888"/>
            <a:ext cx="1143000" cy="11430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 rot="2700000">
            <a:off x="3200400" y="1957388"/>
            <a:ext cx="1143000" cy="1143000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rot="2700000">
            <a:off x="4965700" y="1957388"/>
            <a:ext cx="1143000" cy="1143000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3"/>
          <p:cNvGrpSpPr/>
          <p:nvPr/>
        </p:nvGrpSpPr>
        <p:grpSpPr>
          <a:xfrm>
            <a:off x="839788" y="1971675"/>
            <a:ext cx="2239962" cy="1050925"/>
            <a:chOff x="839258" y="1972066"/>
            <a:chExt cx="2240047" cy="1050206"/>
          </a:xfrm>
        </p:grpSpPr>
        <p:sp>
          <p:nvSpPr>
            <p:cNvPr id="13331" name="文本框 66"/>
            <p:cNvSpPr txBox="1"/>
            <p:nvPr/>
          </p:nvSpPr>
          <p:spPr>
            <a:xfrm>
              <a:off x="839258" y="2583690"/>
              <a:ext cx="2240047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1663763" cy="707541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12"/>
          <p:cNvGrpSpPr/>
          <p:nvPr/>
        </p:nvGrpSpPr>
        <p:grpSpPr>
          <a:xfrm>
            <a:off x="2905125" y="112713"/>
            <a:ext cx="1649413" cy="2297112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48"/>
          <p:cNvGrpSpPr/>
          <p:nvPr/>
        </p:nvGrpSpPr>
        <p:grpSpPr>
          <a:xfrm flipV="1">
            <a:off x="2905125" y="2693988"/>
            <a:ext cx="1649413" cy="2297112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21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23" name="等腰三角形 22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6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7"/>
          <p:cNvGrpSpPr/>
          <p:nvPr/>
        </p:nvGrpSpPr>
        <p:grpSpPr>
          <a:xfrm>
            <a:off x="985838" y="336550"/>
            <a:ext cx="2960687" cy="1333500"/>
            <a:chOff x="2875615" y="364103"/>
            <a:chExt cx="2960079" cy="1333691"/>
          </a:xfrm>
        </p:grpSpPr>
        <p:sp>
          <p:nvSpPr>
            <p:cNvPr id="11282" name="文本框 66"/>
            <p:cNvSpPr txBox="1">
              <a:spLocks noChangeArrowheads="1"/>
            </p:cNvSpPr>
            <p:nvPr/>
          </p:nvSpPr>
          <p:spPr bwMode="auto">
            <a:xfrm>
              <a:off x="2989892" y="1373898"/>
              <a:ext cx="2814059" cy="3238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283" name="文本框 13"/>
            <p:cNvSpPr txBox="1">
              <a:spLocks noChangeArrowheads="1"/>
            </p:cNvSpPr>
            <p:nvPr/>
          </p:nvSpPr>
          <p:spPr bwMode="auto">
            <a:xfrm>
              <a:off x="4472312" y="364103"/>
              <a:ext cx="1363382" cy="58428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52144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14875" y="1360488"/>
            <a:ext cx="2768600" cy="306705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-1" fmla="*/ 0 w 2768600"/>
              <a:gd name="connsiteY0-2" fmla="*/ 0 h 3067050"/>
              <a:gd name="connsiteX1-3" fmla="*/ 2768600 w 2768600"/>
              <a:gd name="connsiteY1-4" fmla="*/ 0 h 3067050"/>
              <a:gd name="connsiteX2-5" fmla="*/ 1917700 w 2768600"/>
              <a:gd name="connsiteY2-6" fmla="*/ 3067050 h 3067050"/>
              <a:gd name="connsiteX3-7" fmla="*/ 0 w 2768600"/>
              <a:gd name="connsiteY3-8" fmla="*/ 3067050 h 3067050"/>
              <a:gd name="connsiteX4-9" fmla="*/ 0 w 2768600"/>
              <a:gd name="connsiteY4-10" fmla="*/ 0 h 3067050"/>
              <a:gd name="connsiteX0-11" fmla="*/ 774700 w 2768600"/>
              <a:gd name="connsiteY0-12" fmla="*/ 0 h 3067050"/>
              <a:gd name="connsiteX1-13" fmla="*/ 2768600 w 2768600"/>
              <a:gd name="connsiteY1-14" fmla="*/ 0 h 3067050"/>
              <a:gd name="connsiteX2-15" fmla="*/ 1917700 w 2768600"/>
              <a:gd name="connsiteY2-16" fmla="*/ 3067050 h 3067050"/>
              <a:gd name="connsiteX3-17" fmla="*/ 0 w 2768600"/>
              <a:gd name="connsiteY3-18" fmla="*/ 3067050 h 3067050"/>
              <a:gd name="connsiteX4-19" fmla="*/ 774700 w 2768600"/>
              <a:gd name="connsiteY4-20" fmla="*/ 0 h 30670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1"/>
          <p:cNvSpPr/>
          <p:nvPr/>
        </p:nvSpPr>
        <p:spPr>
          <a:xfrm>
            <a:off x="5387975" y="1068388"/>
            <a:ext cx="2768600" cy="306705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-1" fmla="*/ 0 w 2768600"/>
              <a:gd name="connsiteY0-2" fmla="*/ 0 h 3067050"/>
              <a:gd name="connsiteX1-3" fmla="*/ 2768600 w 2768600"/>
              <a:gd name="connsiteY1-4" fmla="*/ 0 h 3067050"/>
              <a:gd name="connsiteX2-5" fmla="*/ 1917700 w 2768600"/>
              <a:gd name="connsiteY2-6" fmla="*/ 3067050 h 3067050"/>
              <a:gd name="connsiteX3-7" fmla="*/ 0 w 2768600"/>
              <a:gd name="connsiteY3-8" fmla="*/ 3067050 h 3067050"/>
              <a:gd name="connsiteX4-9" fmla="*/ 0 w 2768600"/>
              <a:gd name="connsiteY4-10" fmla="*/ 0 h 3067050"/>
              <a:gd name="connsiteX0-11" fmla="*/ 774700 w 2768600"/>
              <a:gd name="connsiteY0-12" fmla="*/ 0 h 3067050"/>
              <a:gd name="connsiteX1-13" fmla="*/ 2768600 w 2768600"/>
              <a:gd name="connsiteY1-14" fmla="*/ 0 h 3067050"/>
              <a:gd name="connsiteX2-15" fmla="*/ 1917700 w 2768600"/>
              <a:gd name="connsiteY2-16" fmla="*/ 3067050 h 3067050"/>
              <a:gd name="connsiteX3-17" fmla="*/ 0 w 2768600"/>
              <a:gd name="connsiteY3-18" fmla="*/ 3067050 h 3067050"/>
              <a:gd name="connsiteX4-19" fmla="*/ 774700 w 2768600"/>
              <a:gd name="connsiteY4-20" fmla="*/ 0 h 30670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6111875" y="636588"/>
            <a:ext cx="2768600" cy="306705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-1" fmla="*/ 0 w 2768600"/>
              <a:gd name="connsiteY0-2" fmla="*/ 0 h 3067050"/>
              <a:gd name="connsiteX1-3" fmla="*/ 2768600 w 2768600"/>
              <a:gd name="connsiteY1-4" fmla="*/ 0 h 3067050"/>
              <a:gd name="connsiteX2-5" fmla="*/ 1917700 w 2768600"/>
              <a:gd name="connsiteY2-6" fmla="*/ 3067050 h 3067050"/>
              <a:gd name="connsiteX3-7" fmla="*/ 0 w 2768600"/>
              <a:gd name="connsiteY3-8" fmla="*/ 3067050 h 3067050"/>
              <a:gd name="connsiteX4-9" fmla="*/ 0 w 2768600"/>
              <a:gd name="connsiteY4-10" fmla="*/ 0 h 3067050"/>
              <a:gd name="connsiteX0-11" fmla="*/ 774700 w 2768600"/>
              <a:gd name="connsiteY0-12" fmla="*/ 0 h 3067050"/>
              <a:gd name="connsiteX1-13" fmla="*/ 2768600 w 2768600"/>
              <a:gd name="connsiteY1-14" fmla="*/ 0 h 3067050"/>
              <a:gd name="connsiteX2-15" fmla="*/ 1917700 w 2768600"/>
              <a:gd name="connsiteY2-16" fmla="*/ 3067050 h 3067050"/>
              <a:gd name="connsiteX3-17" fmla="*/ 0 w 2768600"/>
              <a:gd name="connsiteY3-18" fmla="*/ 3067050 h 3067050"/>
              <a:gd name="connsiteX4-19" fmla="*/ 774700 w 2768600"/>
              <a:gd name="connsiteY4-20" fmla="*/ 0 h 30670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985838" y="1841500"/>
            <a:ext cx="2954337" cy="1308100"/>
            <a:chOff x="2875615" y="389506"/>
            <a:chExt cx="2952851" cy="1308288"/>
          </a:xfrm>
        </p:grpSpPr>
        <p:sp>
          <p:nvSpPr>
            <p:cNvPr id="14355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7F7F7F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7F7F7F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4421062" y="389506"/>
              <a:ext cx="1364563" cy="58428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52851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组合 7"/>
          <p:cNvGrpSpPr/>
          <p:nvPr/>
        </p:nvGrpSpPr>
        <p:grpSpPr>
          <a:xfrm>
            <a:off x="985838" y="3321050"/>
            <a:ext cx="2954337" cy="1320800"/>
            <a:chOff x="2875615" y="376804"/>
            <a:chExt cx="2952851" cy="1320990"/>
          </a:xfrm>
        </p:grpSpPr>
        <p:sp>
          <p:nvSpPr>
            <p:cNvPr id="14351" name="文本框 66"/>
            <p:cNvSpPr txBox="1"/>
            <p:nvPr/>
          </p:nvSpPr>
          <p:spPr>
            <a:xfrm>
              <a:off x="2989865" y="1374629"/>
              <a:ext cx="28148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rgbClr val="7F7F7F"/>
                  </a:solidFill>
                  <a:latin typeface="Helvetica" pitchFamily="34" charset="0"/>
                  <a:ea typeface="微软雅黑" panose="020B0503020204020204" pitchFamily="34" charset="-122"/>
                </a:rPr>
                <a:t>this is a sample text. insert your desired text here. Again. this is a dummy text. enter your own text here. this is a sample text. </a:t>
              </a:r>
              <a:endParaRPr lang="zh-CN" altLang="en-US" sz="600" dirty="0">
                <a:solidFill>
                  <a:srgbClr val="7F7F7F"/>
                </a:solidFill>
                <a:latin typeface="Helvetica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13"/>
            <p:cNvSpPr txBox="1">
              <a:spLocks noChangeArrowheads="1"/>
            </p:cNvSpPr>
            <p:nvPr/>
          </p:nvSpPr>
          <p:spPr bwMode="auto">
            <a:xfrm>
              <a:off x="4433756" y="376804"/>
              <a:ext cx="1364563" cy="58428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952851" cy="30801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3"/>
          <p:cNvGrpSpPr/>
          <p:nvPr/>
        </p:nvGrpSpPr>
        <p:grpSpPr>
          <a:xfrm>
            <a:off x="4051300" y="990600"/>
            <a:ext cx="3124200" cy="3022600"/>
            <a:chOff x="4051300" y="990600"/>
            <a:chExt cx="3124200" cy="3022600"/>
          </a:xfrm>
        </p:grpSpPr>
        <p:sp>
          <p:nvSpPr>
            <p:cNvPr id="3" name="任意多边形 2"/>
            <p:cNvSpPr/>
            <p:nvPr/>
          </p:nvSpPr>
          <p:spPr>
            <a:xfrm>
              <a:off x="4051300" y="990600"/>
              <a:ext cx="3124200" cy="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051300" y="2425700"/>
              <a:ext cx="2019300" cy="46038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051300" y="3924300"/>
              <a:ext cx="1003300" cy="8890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25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27" name="等腰三角形 2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7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7"/>
          <p:cNvGrpSpPr/>
          <p:nvPr/>
        </p:nvGrpSpPr>
        <p:grpSpPr>
          <a:xfrm>
            <a:off x="5965825" y="2871788"/>
            <a:ext cx="2827338" cy="1312862"/>
            <a:chOff x="2872442" y="376804"/>
            <a:chExt cx="2825662" cy="1313369"/>
          </a:xfrm>
        </p:grpSpPr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2883548" y="1367787"/>
              <a:ext cx="2814556" cy="3223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685800" rtl="0" eaLnBrk="1" fontAlgn="base" latinLnBrk="0" hangingPunct="1">
                <a:lnSpc>
                  <a:spcPts val="9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13"/>
            <p:cNvSpPr txBox="1">
              <a:spLocks noChangeArrowheads="1"/>
            </p:cNvSpPr>
            <p:nvPr/>
          </p:nvSpPr>
          <p:spPr bwMode="auto">
            <a:xfrm>
              <a:off x="2872442" y="376804"/>
              <a:ext cx="1364441" cy="58442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2875615" y="880235"/>
              <a:ext cx="2554360" cy="276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973982" y="1262971"/>
              <a:ext cx="28716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895600" y="755650"/>
            <a:ext cx="5808663" cy="186848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0925" y="755650"/>
            <a:ext cx="1612900" cy="1868488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50925" y="2832100"/>
            <a:ext cx="2273300" cy="1477963"/>
          </a:xfrm>
          <a:prstGeom prst="rect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552825" y="2832100"/>
            <a:ext cx="2273300" cy="1477963"/>
          </a:xfrm>
          <a:prstGeom prst="rect">
            <a:avLst/>
          </a:prstGeom>
          <a:blipFill>
            <a:blip r:embed="rId4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文本框 13"/>
          <p:cNvSpPr txBox="1"/>
          <p:nvPr/>
        </p:nvSpPr>
        <p:spPr>
          <a:xfrm>
            <a:off x="1422400" y="1011238"/>
            <a:ext cx="3827463" cy="1446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800" dirty="0">
                <a:solidFill>
                  <a:schemeClr val="bg1"/>
                </a:solidFill>
                <a:latin typeface="LeviBrush"/>
              </a:rPr>
              <a:t>POWER</a:t>
            </a:r>
            <a:endParaRPr lang="zh-CN" altLang="en-US" sz="8800" dirty="0">
              <a:solidFill>
                <a:schemeClr val="bg1"/>
              </a:solidFill>
              <a:latin typeface="LeviBrush"/>
            </a:endParaRPr>
          </a:p>
        </p:txBody>
      </p:sp>
      <p:sp>
        <p:nvSpPr>
          <p:cNvPr id="52" name="文本框 13"/>
          <p:cNvSpPr txBox="1"/>
          <p:nvPr/>
        </p:nvSpPr>
        <p:spPr>
          <a:xfrm>
            <a:off x="2971800" y="1839913"/>
            <a:ext cx="3536950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8000" dirty="0">
                <a:solidFill>
                  <a:schemeClr val="bg1"/>
                </a:solidFill>
                <a:latin typeface="LeviBrush"/>
              </a:rPr>
              <a:t>POINTS</a:t>
            </a:r>
            <a:endParaRPr lang="zh-CN" altLang="en-US" sz="8000" dirty="0">
              <a:solidFill>
                <a:schemeClr val="bg1"/>
              </a:solidFill>
              <a:latin typeface="LeviBrush"/>
            </a:endParaRPr>
          </a:p>
        </p:txBody>
      </p:sp>
      <p:grpSp>
        <p:nvGrpSpPr>
          <p:cNvPr id="4" name="组合 13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71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9" grpId="0" animBg="1"/>
      <p:bldP spid="50" grpId="0" animBg="1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063750" y="1638300"/>
            <a:ext cx="5238750" cy="554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85800" rtl="0" eaLnBrk="1" fontAlgn="base" latinLnBrk="0" hangingPunct="1">
              <a:lnSpc>
                <a:spcPts val="9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3984625" y="628650"/>
            <a:ext cx="1365250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文本框 66"/>
          <p:cNvSpPr txBox="1">
            <a:spLocks noChangeArrowheads="1"/>
          </p:cNvSpPr>
          <p:nvPr/>
        </p:nvSpPr>
        <p:spPr bwMode="auto">
          <a:xfrm>
            <a:off x="3378200" y="1131888"/>
            <a:ext cx="255587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Helvetica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4525963" y="1538288"/>
            <a:ext cx="287338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71750"/>
            <a:ext cx="9144000" cy="2571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0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17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61975" y="473075"/>
            <a:ext cx="8020050" cy="41973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文本框 66"/>
          <p:cNvSpPr txBox="1"/>
          <p:nvPr/>
        </p:nvSpPr>
        <p:spPr>
          <a:xfrm>
            <a:off x="2849563" y="1165225"/>
            <a:ext cx="2705100" cy="32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Helvetica" pitchFamily="34" charset="0"/>
                <a:ea typeface="微软雅黑" panose="020B0503020204020204" pitchFamily="34" charset="-122"/>
              </a:rPr>
              <a:t>this is a sample text. insert your desired text here. Again. this is a dummy text. enter your own text here. this is a sample text. </a:t>
            </a:r>
            <a:endParaRPr lang="zh-CN" altLang="en-US" sz="600" dirty="0">
              <a:solidFill>
                <a:schemeClr val="bg1"/>
              </a:solidFill>
              <a:latin typeface="Helvetica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文本框 66"/>
          <p:cNvSpPr txBox="1"/>
          <p:nvPr/>
        </p:nvSpPr>
        <p:spPr>
          <a:xfrm>
            <a:off x="1058863" y="874713"/>
            <a:ext cx="18780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1800" dirty="0">
                <a:solidFill>
                  <a:schemeClr val="bg1"/>
                </a:solidFill>
                <a:latin typeface="Helvetica-Roman-SemiB"/>
                <a:ea typeface="SimSun-ExtB" panose="02010609060101010101" pitchFamily="49" charset="-122"/>
              </a:rPr>
              <a:t>PLEASE ADD YOUR TITLE HERE</a:t>
            </a:r>
            <a:endParaRPr lang="zh-CN" altLang="en-US" sz="1800" dirty="0">
              <a:solidFill>
                <a:schemeClr val="bg1"/>
              </a:solidFill>
              <a:latin typeface="Helvetica-Roman-SemiB"/>
              <a:ea typeface="SimSun-ExtB" panose="02010609060101010101" pitchFamily="49" charset="-122"/>
            </a:endParaRPr>
          </a:p>
        </p:txBody>
      </p:sp>
      <p:sp>
        <p:nvSpPr>
          <p:cNvPr id="53" name="文本框 66"/>
          <p:cNvSpPr txBox="1">
            <a:spLocks noChangeArrowheads="1"/>
          </p:cNvSpPr>
          <p:nvPr/>
        </p:nvSpPr>
        <p:spPr bwMode="auto">
          <a:xfrm>
            <a:off x="6624638" y="4178300"/>
            <a:ext cx="1730375" cy="2460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elvetica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elvetica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53"/>
          <p:cNvGrpSpPr/>
          <p:nvPr/>
        </p:nvGrpSpPr>
        <p:grpSpPr>
          <a:xfrm>
            <a:off x="1744663" y="1989138"/>
            <a:ext cx="1292225" cy="1285875"/>
            <a:chOff x="1285877" y="626664"/>
            <a:chExt cx="1343022" cy="1335887"/>
          </a:xfrm>
        </p:grpSpPr>
        <p:sp>
          <p:nvSpPr>
            <p:cNvPr id="55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481"/>
            <p:cNvSpPr>
              <a:spLocks noEditPoints="1"/>
            </p:cNvSpPr>
            <p:nvPr/>
          </p:nvSpPr>
          <p:spPr bwMode="auto">
            <a:xfrm>
              <a:off x="1601008" y="1020833"/>
              <a:ext cx="716058" cy="488176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56"/>
          <p:cNvGrpSpPr/>
          <p:nvPr/>
        </p:nvGrpSpPr>
        <p:grpSpPr>
          <a:xfrm>
            <a:off x="6097588" y="1989138"/>
            <a:ext cx="1292225" cy="1285875"/>
            <a:chOff x="3752852" y="626664"/>
            <a:chExt cx="1343022" cy="1335887"/>
          </a:xfrm>
        </p:grpSpPr>
        <p:sp>
          <p:nvSpPr>
            <p:cNvPr id="58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组合 58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5"/>
              <p:cNvSpPr/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Freeform 16"/>
              <p:cNvSpPr/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组合 63"/>
          <p:cNvGrpSpPr/>
          <p:nvPr/>
        </p:nvGrpSpPr>
        <p:grpSpPr>
          <a:xfrm>
            <a:off x="3921125" y="1989138"/>
            <a:ext cx="1292225" cy="1285875"/>
            <a:chOff x="6219827" y="626664"/>
            <a:chExt cx="1343022" cy="1335887"/>
          </a:xfrm>
        </p:grpSpPr>
        <p:sp>
          <p:nvSpPr>
            <p:cNvPr id="65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7" name="组合 65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6" name="文本框 66"/>
          <p:cNvSpPr txBox="1"/>
          <p:nvPr/>
        </p:nvSpPr>
        <p:spPr>
          <a:xfrm>
            <a:off x="1776413" y="3482975"/>
            <a:ext cx="1270000" cy="200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7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7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  <p:sp>
        <p:nvSpPr>
          <p:cNvPr id="27" name="文本框 66"/>
          <p:cNvSpPr txBox="1"/>
          <p:nvPr/>
        </p:nvSpPr>
        <p:spPr>
          <a:xfrm>
            <a:off x="3986213" y="3482975"/>
            <a:ext cx="1270000" cy="200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7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7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  <p:sp>
        <p:nvSpPr>
          <p:cNvPr id="28" name="文本框 66"/>
          <p:cNvSpPr txBox="1"/>
          <p:nvPr/>
        </p:nvSpPr>
        <p:spPr>
          <a:xfrm>
            <a:off x="6138863" y="3482975"/>
            <a:ext cx="1270000" cy="200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7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rPr>
              <a:t>Please Add Your Title Here</a:t>
            </a:r>
            <a:endParaRPr lang="zh-CN" altLang="en-US" sz="700" dirty="0">
              <a:solidFill>
                <a:schemeClr val="bg1"/>
              </a:solidFill>
              <a:latin typeface="Helvetica" pitchFamily="34" charset="0"/>
              <a:ea typeface="SimSun-ExtB" panose="02010609060101010101" pitchFamily="49" charset="-122"/>
            </a:endParaRPr>
          </a:p>
        </p:txBody>
      </p:sp>
      <p:grpSp>
        <p:nvGrpSpPr>
          <p:cNvPr id="8" name="组合 31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7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809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238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/>
      <p:bldP spid="52" grpId="0"/>
      <p:bldP spid="53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187700" y="0"/>
            <a:ext cx="5956300" cy="5143500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068388" y="612775"/>
            <a:ext cx="2865437" cy="3606800"/>
            <a:chOff x="1054100" y="584199"/>
            <a:chExt cx="2864758" cy="3606801"/>
          </a:xfrm>
        </p:grpSpPr>
        <p:sp>
          <p:nvSpPr>
            <p:cNvPr id="44" name="任意多边形 43"/>
            <p:cNvSpPr/>
            <p:nvPr/>
          </p:nvSpPr>
          <p:spPr>
            <a:xfrm rot="16200000">
              <a:off x="683080" y="955220"/>
              <a:ext cx="3606801" cy="2864758"/>
            </a:xfrm>
            <a:custGeom>
              <a:avLst/>
              <a:gdLst>
                <a:gd name="connsiteX0" fmla="*/ 3606801 w 3606801"/>
                <a:gd name="connsiteY0" fmla="*/ 0 h 2864758"/>
                <a:gd name="connsiteX1" fmla="*/ 3606801 w 3606801"/>
                <a:gd name="connsiteY1" fmla="*/ 2864758 h 2864758"/>
                <a:gd name="connsiteX2" fmla="*/ 3298624 w 3606801"/>
                <a:gd name="connsiteY2" fmla="*/ 2864758 h 2864758"/>
                <a:gd name="connsiteX3" fmla="*/ 3183189 w 3606801"/>
                <a:gd name="connsiteY3" fmla="*/ 2665731 h 2864758"/>
                <a:gd name="connsiteX4" fmla="*/ 3067753 w 3606801"/>
                <a:gd name="connsiteY4" fmla="*/ 2864758 h 2864758"/>
                <a:gd name="connsiteX5" fmla="*/ 0 w 3606801"/>
                <a:gd name="connsiteY5" fmla="*/ 2864757 h 2864758"/>
                <a:gd name="connsiteX6" fmla="*/ 1 w 3606801"/>
                <a:gd name="connsiteY6" fmla="*/ 0 h 2864758"/>
                <a:gd name="connsiteX7" fmla="*/ 3606801 w 3606801"/>
                <a:gd name="connsiteY7" fmla="*/ 0 h 28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01" h="2864758">
                  <a:moveTo>
                    <a:pt x="3606801" y="0"/>
                  </a:moveTo>
                  <a:lnTo>
                    <a:pt x="3606801" y="2864758"/>
                  </a:lnTo>
                  <a:lnTo>
                    <a:pt x="3298624" y="2864758"/>
                  </a:lnTo>
                  <a:lnTo>
                    <a:pt x="3183189" y="2665731"/>
                  </a:lnTo>
                  <a:lnTo>
                    <a:pt x="3067753" y="2864758"/>
                  </a:lnTo>
                  <a:lnTo>
                    <a:pt x="0" y="2864757"/>
                  </a:lnTo>
                  <a:lnTo>
                    <a:pt x="1" y="0"/>
                  </a:lnTo>
                  <a:lnTo>
                    <a:pt x="3606801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466" name="组合 7"/>
            <p:cNvGrpSpPr/>
            <p:nvPr/>
          </p:nvGrpSpPr>
          <p:grpSpPr>
            <a:xfrm>
              <a:off x="1305680" y="1158397"/>
              <a:ext cx="2265561" cy="2476743"/>
              <a:chOff x="1707781" y="376804"/>
              <a:chExt cx="2264472" cy="2477097"/>
            </a:xfrm>
          </p:grpSpPr>
          <p:sp>
            <p:nvSpPr>
              <p:cNvPr id="39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1723674"/>
                <a:ext cx="2263738" cy="11304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ts val="9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Helvetica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Helvetica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468" name="文本框 13"/>
              <p:cNvSpPr txBox="1"/>
              <p:nvPr/>
            </p:nvSpPr>
            <p:spPr>
              <a:xfrm>
                <a:off x="1719860" y="376804"/>
                <a:ext cx="1363821" cy="58485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eaLnBrk="1" hangingPunct="1"/>
                <a:r>
                  <a:rPr lang="en-US" altLang="zh-CN" sz="3200" dirty="0">
                    <a:solidFill>
                      <a:schemeClr val="bg1"/>
                    </a:solidFill>
                    <a:latin typeface="Helvetica-Roman-SemiB"/>
                    <a:ea typeface="SimSun-ExtB" panose="02010609060101010101" pitchFamily="49" charset="-122"/>
                  </a:rPr>
                  <a:t>PART01</a:t>
                </a:r>
                <a:endParaRPr lang="zh-CN" altLang="en-US" sz="3200" dirty="0">
                  <a:solidFill>
                    <a:schemeClr val="bg1"/>
                  </a:solidFill>
                  <a:latin typeface="Helvetica-Roman-SemiB"/>
                  <a:ea typeface="SimSun-ExtB" panose="02010609060101010101" pitchFamily="49" charset="-122"/>
                </a:endParaRPr>
              </a:p>
            </p:txBody>
          </p:sp>
          <p:sp>
            <p:nvSpPr>
              <p:cNvPr id="41" name="文本框 66"/>
              <p:cNvSpPr txBox="1">
                <a:spLocks noChangeArrowheads="1"/>
              </p:cNvSpPr>
              <p:nvPr/>
            </p:nvSpPr>
            <p:spPr bwMode="auto">
              <a:xfrm>
                <a:off x="1711725" y="880591"/>
                <a:ext cx="1970260" cy="2762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marL="0" marR="0" lvl="0" indent="0" algn="l" defTabSz="6858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elvetica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Please Add Your Title </a:t>
                </a:r>
                <a:r>
                  <a:rPr kumimoji="0" lang="en-US" altLang="zh-CN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elvetica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Here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elvetica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814839" y="1379138"/>
                <a:ext cx="287131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7" name="文本框 13"/>
          <p:cNvSpPr txBox="1"/>
          <p:nvPr/>
        </p:nvSpPr>
        <p:spPr>
          <a:xfrm>
            <a:off x="3146425" y="1158875"/>
            <a:ext cx="4157663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LeviBrush"/>
              </a:rPr>
              <a:t>POWER</a:t>
            </a:r>
            <a:endParaRPr lang="zh-CN" altLang="en-US" sz="9600" dirty="0">
              <a:solidFill>
                <a:schemeClr val="bg1"/>
              </a:solidFill>
              <a:latin typeface="LeviBrush"/>
            </a:endParaRPr>
          </a:p>
        </p:txBody>
      </p:sp>
      <p:sp>
        <p:nvSpPr>
          <p:cNvPr id="48" name="文本框 13"/>
          <p:cNvSpPr txBox="1"/>
          <p:nvPr/>
        </p:nvSpPr>
        <p:spPr>
          <a:xfrm>
            <a:off x="4813300" y="2079625"/>
            <a:ext cx="3205163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7200" dirty="0">
                <a:solidFill>
                  <a:schemeClr val="bg1"/>
                </a:solidFill>
                <a:latin typeface="LeviBrush"/>
              </a:rPr>
              <a:t>POINTS</a:t>
            </a:r>
            <a:endParaRPr lang="zh-CN" altLang="en-US" sz="7200" dirty="0">
              <a:solidFill>
                <a:schemeClr val="bg1"/>
              </a:solidFill>
              <a:latin typeface="LeviBrush"/>
            </a:endParaRPr>
          </a:p>
        </p:txBody>
      </p:sp>
      <p:grpSp>
        <p:nvGrpSpPr>
          <p:cNvPr id="5" name="组合 15"/>
          <p:cNvGrpSpPr/>
          <p:nvPr/>
        </p:nvGrpSpPr>
        <p:grpSpPr>
          <a:xfrm>
            <a:off x="0" y="1931988"/>
            <a:ext cx="768350" cy="1279525"/>
            <a:chOff x="0" y="1931895"/>
            <a:chExt cx="768567" cy="1279711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464" name="文本框 66"/>
            <p:cNvSpPr txBox="1"/>
            <p:nvPr/>
          </p:nvSpPr>
          <p:spPr>
            <a:xfrm>
              <a:off x="11363" y="2435751"/>
              <a:ext cx="55335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en-US" altLang="zh-CN" sz="1000" dirty="0">
                  <a:solidFill>
                    <a:schemeClr val="bg1"/>
                  </a:solidFill>
                  <a:latin typeface="Helvetica" pitchFamily="34" charset="0"/>
                  <a:ea typeface="SimSun-ExtB" panose="02010609060101010101" pitchFamily="49" charset="-122"/>
                </a:rPr>
                <a:t>LOGO</a:t>
              </a:r>
              <a:endParaRPr lang="zh-CN" altLang="en-US" sz="1000" dirty="0">
                <a:solidFill>
                  <a:schemeClr val="bg1"/>
                </a:solidFill>
                <a:latin typeface="Helvetica" pitchFamily="34" charset="0"/>
                <a:ea typeface="SimSun-ExtB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  <p:bldP spid="48" grpId="0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08">
      <a:dk1>
        <a:sysClr val="windowText" lastClr="000000"/>
      </a:dk1>
      <a:lt1>
        <a:sysClr val="window" lastClr="FFFFFF"/>
      </a:lt1>
      <a:dk2>
        <a:srgbClr val="43C7CB"/>
      </a:dk2>
      <a:lt2>
        <a:srgbClr val="2A62AE"/>
      </a:lt2>
      <a:accent1>
        <a:srgbClr val="4C86D4"/>
      </a:accent1>
      <a:accent2>
        <a:srgbClr val="FEED45"/>
      </a:accent2>
      <a:accent3>
        <a:srgbClr val="0FB249"/>
      </a:accent3>
      <a:accent4>
        <a:srgbClr val="92D14F"/>
      </a:accent4>
      <a:accent5>
        <a:srgbClr val="89C54B"/>
      </a:accent5>
      <a:accent6>
        <a:srgbClr val="81B7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12810</Words>
  <Application>WPS 演示</Application>
  <PresentationFormat>全屏显示(16:9)</PresentationFormat>
  <Paragraphs>392</Paragraphs>
  <Slides>30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 Light</vt:lpstr>
      <vt:lpstr>Helvetica-Roman-SemiB</vt:lpstr>
      <vt:lpstr>SimSun-ExtB</vt:lpstr>
      <vt:lpstr>Helvetica</vt:lpstr>
      <vt:lpstr>微软雅黑</vt:lpstr>
      <vt:lpstr>LeviBrush</vt:lpstr>
      <vt:lpstr>Simply City Light</vt:lpstr>
      <vt:lpstr>Helvetica-Roman-SemiB</vt:lpstr>
      <vt:lpstr>BrushScript BT</vt:lpstr>
      <vt:lpstr>LeviBrush</vt:lpstr>
      <vt:lpstr>popo</vt:lpstr>
      <vt:lpstr>Arial Unicode MS</vt:lpstr>
      <vt:lpstr>Yu Gothic UI Light</vt:lpstr>
      <vt:lpstr>Brush Script MT</vt:lpstr>
      <vt:lpstr>www.freeppt7.com-Best powerpoint templates free download-slideshow</vt:lpstr>
      <vt:lpstr>excel.sheet.8</vt:lpstr>
      <vt:lpstr>excel.sheet.8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kwl6163com</cp:lastModifiedBy>
  <cp:revision>7830</cp:revision>
  <dcterms:created xsi:type="dcterms:W3CDTF">2015-10-08T14:18:46Z</dcterms:created>
  <dcterms:modified xsi:type="dcterms:W3CDTF">2018-06-09T13:17:29Z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