
<file path=[Content_Types].xml><?xml version="1.0" encoding="utf-8"?>
<Types xmlns="http://schemas.openxmlformats.org/package/2006/content-types">
  <Default Extension="vml" ContentType="application/vnd.openxmlformats-officedocument.vmlDrawing"/>
  <Default Extension="xls" ContentType="application/vnd.ms-excel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1" r:id="rId3"/>
    <p:sldId id="264" r:id="rId5"/>
    <p:sldId id="277" r:id="rId6"/>
    <p:sldId id="259" r:id="rId7"/>
    <p:sldId id="267" r:id="rId8"/>
    <p:sldId id="257" r:id="rId9"/>
    <p:sldId id="281" r:id="rId10"/>
    <p:sldId id="275" r:id="rId11"/>
    <p:sldId id="266" r:id="rId12"/>
    <p:sldId id="258" r:id="rId13"/>
    <p:sldId id="268" r:id="rId14"/>
    <p:sldId id="282" r:id="rId15"/>
    <p:sldId id="273" r:id="rId16"/>
    <p:sldId id="265" r:id="rId17"/>
    <p:sldId id="269" r:id="rId18"/>
    <p:sldId id="283" r:id="rId19"/>
    <p:sldId id="270" r:id="rId20"/>
    <p:sldId id="271" r:id="rId21"/>
    <p:sldId id="272" r:id="rId22"/>
    <p:sldId id="276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102"/>
    <p:restoredTop sz="94660"/>
  </p:normalViewPr>
  <p:slideViewPr>
    <p:cSldViewPr snapToGrid="0" showGuides="1">
      <p:cViewPr>
        <p:scale>
          <a:sx n="100" d="100"/>
          <a:sy n="100" d="100"/>
        </p:scale>
        <p:origin x="-930" y="-318"/>
      </p:cViewPr>
      <p:guideLst>
        <p:guide orient="horz" pos="4088"/>
        <p:guide orient="horz" pos="232"/>
        <p:guide pos="211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lang="zh-CN" altLang="en-US" strike="noStrike" noProof="1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oleObject" Target="../embeddings/Workbook4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oleObject" Target="../embeddings/Workbook5.xls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oleObject" Target="../embeddings/Workbook3.xls"/><Relationship Id="rId4" Type="http://schemas.openxmlformats.org/officeDocument/2006/relationships/image" Target="../media/image7.png"/><Relationship Id="rId3" Type="http://schemas.openxmlformats.org/officeDocument/2006/relationships/oleObject" Target="../embeddings/Workbook2.xls"/><Relationship Id="rId2" Type="http://schemas.openxmlformats.org/officeDocument/2006/relationships/image" Target="../media/image6.png"/><Relationship Id="rId1" Type="http://schemas.openxmlformats.org/officeDocument/2006/relationships/oleObject" Target="../embeddings/Workbook1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1"/>
          <p:cNvPicPr/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-6350" y="-11112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-1658937" y="-4325937"/>
            <a:ext cx="15509875" cy="15509875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12888" y="-1150937"/>
            <a:ext cx="9166225" cy="9164638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0304" y="1799492"/>
            <a:ext cx="63394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R="0" algn="dist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-150" normalizeH="0" baseline="0" noProof="0" dirty="0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  <a:cs typeface="Meiryo UI" pitchFamily="34" charset="-128"/>
              </a:rPr>
              <a:t>POWERPOINT DESIGN</a:t>
            </a:r>
            <a:endParaRPr kumimoji="0" lang="zh-CN" altLang="en-US" sz="4400" b="1" kern="1200" cap="none" spc="-150" normalizeH="0" baseline="0" noProof="0" dirty="0">
              <a:solidFill>
                <a:schemeClr val="bg1"/>
              </a:solidFill>
              <a:latin typeface="Microsoft YaHei UI" panose="020B0503020204020204" charset="-122"/>
              <a:ea typeface="Microsoft YaHei UI" panose="020B0503020204020204" charset="-122"/>
              <a:cs typeface="Meiryo UI" pitchFamily="34" charset="-128"/>
            </a:endParaRPr>
          </a:p>
        </p:txBody>
      </p:sp>
      <p:sp>
        <p:nvSpPr>
          <p:cNvPr id="8" name="文本框 7"/>
          <p:cNvSpPr/>
          <p:nvPr/>
        </p:nvSpPr>
        <p:spPr>
          <a:xfrm>
            <a:off x="2971800" y="2568575"/>
            <a:ext cx="6235700" cy="428625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</a:rPr>
              <a:t>welcome play world network of sites put forward their valuable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1512888" y="3330575"/>
            <a:ext cx="9104313" cy="1206500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512888" y="3457575"/>
            <a:ext cx="9021763" cy="1206500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94050" y="3998913"/>
            <a:ext cx="541338" cy="5413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80175" y="3287713"/>
            <a:ext cx="141288" cy="14128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056688" y="4362450"/>
            <a:ext cx="301625" cy="3016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48325" y="4137025"/>
            <a:ext cx="136525" cy="1365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329363" y="4110038"/>
            <a:ext cx="395288" cy="39528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8" grpId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266" name="组合 14"/>
          <p:cNvGrpSpPr/>
          <p:nvPr/>
        </p:nvGrpSpPr>
        <p:grpSpPr>
          <a:xfrm>
            <a:off x="8210550" y="1165225"/>
            <a:ext cx="3916363" cy="1908175"/>
            <a:chOff x="480493" y="4510445"/>
            <a:chExt cx="3915815" cy="1908962"/>
          </a:xfrm>
        </p:grpSpPr>
        <p:sp>
          <p:nvSpPr>
            <p:cNvPr id="16" name="矩形 1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1268" name="文本框 16"/>
            <p:cNvSpPr/>
            <p:nvPr/>
          </p:nvSpPr>
          <p:spPr>
            <a:xfrm>
              <a:off x="480493" y="4993622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1269" name="组合 17"/>
          <p:cNvGrpSpPr/>
          <p:nvPr/>
        </p:nvGrpSpPr>
        <p:grpSpPr>
          <a:xfrm>
            <a:off x="8210550" y="3767138"/>
            <a:ext cx="3916363" cy="1924050"/>
            <a:chOff x="480493" y="4510445"/>
            <a:chExt cx="3915815" cy="1923476"/>
          </a:xfrm>
        </p:grpSpPr>
        <p:sp>
          <p:nvSpPr>
            <p:cNvPr id="19" name="矩形 1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1271" name="文本框 19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1272" name="图片 20"/>
          <p:cNvPicPr>
            <a:picLocks noChangeAspect="1"/>
          </p:cNvPicPr>
          <p:nvPr/>
        </p:nvPicPr>
        <p:blipFill>
          <a:blip r:embed="rId1"/>
          <a:srcRect l="60155"/>
          <a:stretch>
            <a:fillRect/>
          </a:stretch>
        </p:blipFill>
        <p:spPr>
          <a:xfrm>
            <a:off x="0" y="0"/>
            <a:ext cx="40989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2"/>
          <p:cNvGrpSpPr/>
          <p:nvPr/>
        </p:nvGrpSpPr>
        <p:grpSpPr>
          <a:xfrm>
            <a:off x="4159250" y="1225550"/>
            <a:ext cx="3678238" cy="4819650"/>
            <a:chOff x="4159718" y="1225189"/>
            <a:chExt cx="3678188" cy="4820165"/>
          </a:xfrm>
        </p:grpSpPr>
        <p:grpSp>
          <p:nvGrpSpPr>
            <p:cNvPr id="11274" name="组合 25"/>
            <p:cNvGrpSpPr/>
            <p:nvPr/>
          </p:nvGrpSpPr>
          <p:grpSpPr>
            <a:xfrm>
              <a:off x="4338972" y="1225189"/>
              <a:ext cx="3498934" cy="3713500"/>
              <a:chOff x="307926" y="1208432"/>
              <a:chExt cx="3498934" cy="3713500"/>
            </a:xfrm>
          </p:grpSpPr>
          <p:grpSp>
            <p:nvGrpSpPr>
              <p:cNvPr id="11275" name="组合 21"/>
              <p:cNvGrpSpPr/>
              <p:nvPr/>
            </p:nvGrpSpPr>
            <p:grpSpPr>
              <a:xfrm>
                <a:off x="323049" y="1208432"/>
                <a:ext cx="3483811" cy="1439721"/>
                <a:chOff x="565306" y="1208432"/>
                <a:chExt cx="3483811" cy="1439721"/>
              </a:xfrm>
            </p:grpSpPr>
            <p:sp>
              <p:nvSpPr>
                <p:cNvPr id="11276" name="文本框 22"/>
                <p:cNvSpPr txBox="1"/>
                <p:nvPr/>
              </p:nvSpPr>
              <p:spPr>
                <a:xfrm>
                  <a:off x="565306" y="1208432"/>
                  <a:ext cx="3483811" cy="13234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4000" b="1" dirty="0">
                      <a:solidFill>
                        <a:schemeClr val="bg1"/>
                      </a:solidFill>
                      <a:latin typeface="Aharoni" pitchFamily="2" charset="-79"/>
                      <a:ea typeface="Microsoft YaHei UI" panose="020B0503020204020204" charset="-122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78" name="文本框 24"/>
              <p:cNvSpPr/>
              <p:nvPr/>
            </p:nvSpPr>
            <p:spPr>
              <a:xfrm>
                <a:off x="307926" y="3163677"/>
                <a:ext cx="3274507" cy="1758255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/>
                    <a:ea typeface="等线" panose="02010600030101010101" charset="-122"/>
                  </a:rPr>
                  <a:t>We welcome your play world network of sites put forward their valuable opinions or suggestions work, products and services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  <p:sp>
          <p:nvSpPr>
            <p:cNvPr id="11279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72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538" y="5218113"/>
            <a:ext cx="354013" cy="3540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076575" y="5938838"/>
            <a:ext cx="555625" cy="5540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60513" y="5907088"/>
            <a:ext cx="277813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052638" y="4959350"/>
            <a:ext cx="276225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>
          <a:xfrm>
            <a:off x="11049000" y="21209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235743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304463" y="1460500"/>
            <a:ext cx="474663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294" name="对象 1"/>
          <p:cNvGraphicFramePr/>
          <p:nvPr/>
        </p:nvGraphicFramePr>
        <p:xfrm>
          <a:off x="347663" y="2752725"/>
          <a:ext cx="7429500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419975" imgH="2924175" progId="excel.sheet.8">
                  <p:embed/>
                </p:oleObj>
              </mc:Choice>
              <mc:Fallback>
                <p:oleObj name="" r:id="rId1" imgW="7419975" imgH="2924175" progId="excel.shee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7663" y="2752725"/>
                        <a:ext cx="7429500" cy="292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文本框 24"/>
          <p:cNvSpPr/>
          <p:nvPr/>
        </p:nvSpPr>
        <p:spPr>
          <a:xfrm>
            <a:off x="439738" y="5930900"/>
            <a:ext cx="11312525" cy="393700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rgbClr val="404040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12296" name="文本框 18"/>
          <p:cNvSpPr/>
          <p:nvPr/>
        </p:nvSpPr>
        <p:spPr>
          <a:xfrm>
            <a:off x="7972425" y="4425950"/>
            <a:ext cx="3916363" cy="1093788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forward their valuable opinions or suggestions work, products and</a:t>
            </a:r>
            <a:endParaRPr lang="zh-CN" altLang="en-US" sz="1600" dirty="0">
              <a:solidFill>
                <a:srgbClr val="404040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675" y="2841625"/>
            <a:ext cx="1439863" cy="14414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8" name="矩形 17"/>
          <p:cNvSpPr/>
          <p:nvPr/>
        </p:nvSpPr>
        <p:spPr>
          <a:xfrm>
            <a:off x="9297988" y="2825750"/>
            <a:ext cx="1265237" cy="1323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Aharoni" pitchFamily="2" charset="-79"/>
                <a:ea typeface="等线" panose="02010600030101010101" charset="-122"/>
              </a:rPr>
              <a:t>4.5</a:t>
            </a:r>
            <a:endParaRPr lang="zh-CN" altLang="en-US" sz="8000" b="1" dirty="0">
              <a:solidFill>
                <a:schemeClr val="bg1"/>
              </a:solidFill>
              <a:latin typeface="Aharoni" pitchFamily="2" charset="-79"/>
              <a:ea typeface="微软雅黑" panose="020B0503020204020204" pitchFamily="34" charset="-122"/>
            </a:endParaRPr>
          </a:p>
        </p:txBody>
      </p:sp>
      <p:grpSp>
        <p:nvGrpSpPr>
          <p:cNvPr id="12299" name="组合 30"/>
          <p:cNvGrpSpPr/>
          <p:nvPr/>
        </p:nvGrpSpPr>
        <p:grpSpPr>
          <a:xfrm>
            <a:off x="268288" y="447675"/>
            <a:ext cx="4748212" cy="1462088"/>
            <a:chOff x="268288" y="667719"/>
            <a:chExt cx="4747617" cy="1462850"/>
          </a:xfrm>
        </p:grpSpPr>
        <p:grpSp>
          <p:nvGrpSpPr>
            <p:cNvPr id="12300" name="组合 31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12301" name="文本框 33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03" name="文本框 32"/>
            <p:cNvSpPr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18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13319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13320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13321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03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13322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13323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24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0"/>
            <a:ext cx="12192000" cy="4302125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338" name="组合 30"/>
          <p:cNvGrpSpPr/>
          <p:nvPr/>
        </p:nvGrpSpPr>
        <p:grpSpPr>
          <a:xfrm>
            <a:off x="3668713" y="1304925"/>
            <a:ext cx="4854575" cy="3127375"/>
            <a:chOff x="2586803" y="1722594"/>
            <a:chExt cx="5883006" cy="3790336"/>
          </a:xfrm>
        </p:grpSpPr>
        <p:pic>
          <p:nvPicPr>
            <p:cNvPr id="14339" name="图片 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0" name="图片 35"/>
            <p:cNvPicPr>
              <a:picLocks noChangeAspect="1"/>
            </p:cNvPicPr>
            <p:nvPr/>
          </p:nvPicPr>
          <p:blipFill>
            <a:blip r:embed="rId2"/>
            <a:srcRect l="31706" t="17120" r="25266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41" name="组合 36"/>
          <p:cNvGrpSpPr/>
          <p:nvPr/>
        </p:nvGrpSpPr>
        <p:grpSpPr>
          <a:xfrm>
            <a:off x="8855075" y="2746375"/>
            <a:ext cx="3068638" cy="1235075"/>
            <a:chOff x="446220" y="4918940"/>
            <a:chExt cx="3068938" cy="1235946"/>
          </a:xfrm>
        </p:grpSpPr>
        <p:sp>
          <p:nvSpPr>
            <p:cNvPr id="14342" name="矩形 3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43" name="文本框 39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4" name="组合 71"/>
          <p:cNvGrpSpPr/>
          <p:nvPr/>
        </p:nvGrpSpPr>
        <p:grpSpPr>
          <a:xfrm>
            <a:off x="8855075" y="1187450"/>
            <a:ext cx="3068638" cy="1235075"/>
            <a:chOff x="446220" y="4918940"/>
            <a:chExt cx="3068938" cy="1235946"/>
          </a:xfrm>
        </p:grpSpPr>
        <p:sp>
          <p:nvSpPr>
            <p:cNvPr id="14345" name="矩形 7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46" name="文本框 73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7" name="组合 2"/>
          <p:cNvGrpSpPr/>
          <p:nvPr/>
        </p:nvGrpSpPr>
        <p:grpSpPr>
          <a:xfrm>
            <a:off x="239713" y="2746375"/>
            <a:ext cx="3068637" cy="1235075"/>
            <a:chOff x="239023" y="2723691"/>
            <a:chExt cx="3068938" cy="1235946"/>
          </a:xfrm>
        </p:grpSpPr>
        <p:sp>
          <p:nvSpPr>
            <p:cNvPr id="14348" name="矩形 88"/>
            <p:cNvSpPr/>
            <p:nvPr/>
          </p:nvSpPr>
          <p:spPr>
            <a:xfrm>
              <a:off x="259296" y="2723691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49" name="文本框 89"/>
            <p:cNvSpPr/>
            <p:nvPr/>
          </p:nvSpPr>
          <p:spPr>
            <a:xfrm>
              <a:off x="239023" y="3198792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50" name="组合 85"/>
          <p:cNvGrpSpPr/>
          <p:nvPr/>
        </p:nvGrpSpPr>
        <p:grpSpPr>
          <a:xfrm>
            <a:off x="239713" y="1187450"/>
            <a:ext cx="3068637" cy="1235075"/>
            <a:chOff x="446220" y="4918940"/>
            <a:chExt cx="3068938" cy="1235946"/>
          </a:xfrm>
        </p:grpSpPr>
        <p:sp>
          <p:nvSpPr>
            <p:cNvPr id="14351" name="矩形 86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52" name="文本框 87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53" name="组合 3"/>
          <p:cNvGrpSpPr/>
          <p:nvPr/>
        </p:nvGrpSpPr>
        <p:grpSpPr>
          <a:xfrm>
            <a:off x="2744788" y="4951413"/>
            <a:ext cx="8251825" cy="1282700"/>
            <a:chOff x="2131876" y="5289191"/>
            <a:chExt cx="8251988" cy="1284065"/>
          </a:xfrm>
        </p:grpSpPr>
        <p:sp>
          <p:nvSpPr>
            <p:cNvPr id="48" name="矩形 47"/>
            <p:cNvSpPr/>
            <p:nvPr/>
          </p:nvSpPr>
          <p:spPr>
            <a:xfrm>
              <a:off x="2131876" y="5289191"/>
              <a:ext cx="30176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4355" name="文本框 48"/>
            <p:cNvSpPr/>
            <p:nvPr/>
          </p:nvSpPr>
          <p:spPr>
            <a:xfrm>
              <a:off x="2131876" y="5812411"/>
              <a:ext cx="825198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 We welcome your play world network of sites put f</a:t>
              </a: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rPr>
                <a:t> </a:t>
              </a: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welcome your play world network of sites put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56" name="组合 26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14357" name="文本框 28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59" name="组合 5"/>
          <p:cNvGrpSpPr/>
          <p:nvPr/>
        </p:nvGrpSpPr>
        <p:grpSpPr>
          <a:xfrm>
            <a:off x="1195388" y="4940300"/>
            <a:ext cx="1306512" cy="1304925"/>
            <a:chOff x="1195495" y="4939741"/>
            <a:chExt cx="1306038" cy="1306038"/>
          </a:xfrm>
        </p:grpSpPr>
        <p:sp>
          <p:nvSpPr>
            <p:cNvPr id="28" name="椭圆 27"/>
            <p:cNvSpPr/>
            <p:nvPr/>
          </p:nvSpPr>
          <p:spPr>
            <a:xfrm>
              <a:off x="1195495" y="4939741"/>
              <a:ext cx="1306038" cy="1306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61" name="Freeform 57"/>
            <p:cNvSpPr>
              <a:spLocks noEditPoints="1"/>
            </p:cNvSpPr>
            <p:nvPr/>
          </p:nvSpPr>
          <p:spPr>
            <a:xfrm>
              <a:off x="1531014" y="5274466"/>
              <a:ext cx="635000" cy="636588"/>
            </a:xfrm>
            <a:custGeom>
              <a:avLst/>
              <a:gdLst/>
              <a:ahLst/>
              <a:cxnLst>
                <a:cxn ang="0">
                  <a:pos x="187325" y="53975"/>
                </a:cxn>
                <a:cxn ang="0">
                  <a:pos x="53975" y="187325"/>
                </a:cxn>
                <a:cxn ang="0">
                  <a:pos x="34925" y="385763"/>
                </a:cxn>
                <a:cxn ang="0">
                  <a:pos x="133350" y="544513"/>
                </a:cxn>
                <a:cxn ang="0">
                  <a:pos x="139700" y="550863"/>
                </a:cxn>
                <a:cxn ang="0">
                  <a:pos x="180975" y="576263"/>
                </a:cxn>
                <a:cxn ang="0">
                  <a:pos x="209550" y="588963"/>
                </a:cxn>
                <a:cxn ang="0">
                  <a:pos x="209550" y="588963"/>
                </a:cxn>
                <a:cxn ang="0">
                  <a:pos x="139700" y="547688"/>
                </a:cxn>
                <a:cxn ang="0">
                  <a:pos x="155575" y="534988"/>
                </a:cxn>
                <a:cxn ang="0">
                  <a:pos x="238125" y="509588"/>
                </a:cxn>
                <a:cxn ang="0">
                  <a:pos x="254000" y="455613"/>
                </a:cxn>
                <a:cxn ang="0">
                  <a:pos x="238125" y="420688"/>
                </a:cxn>
                <a:cxn ang="0">
                  <a:pos x="238125" y="404813"/>
                </a:cxn>
                <a:cxn ang="0">
                  <a:pos x="231775" y="382588"/>
                </a:cxn>
                <a:cxn ang="0">
                  <a:pos x="206375" y="323850"/>
                </a:cxn>
                <a:cxn ang="0">
                  <a:pos x="200025" y="314325"/>
                </a:cxn>
                <a:cxn ang="0">
                  <a:pos x="193675" y="292100"/>
                </a:cxn>
                <a:cxn ang="0">
                  <a:pos x="200025" y="269875"/>
                </a:cxn>
                <a:cxn ang="0">
                  <a:pos x="203200" y="260350"/>
                </a:cxn>
                <a:cxn ang="0">
                  <a:pos x="193675" y="190500"/>
                </a:cxn>
                <a:cxn ang="0">
                  <a:pos x="247650" y="104775"/>
                </a:cxn>
                <a:cxn ang="0">
                  <a:pos x="361950" y="92075"/>
                </a:cxn>
                <a:cxn ang="0">
                  <a:pos x="431800" y="155575"/>
                </a:cxn>
                <a:cxn ang="0">
                  <a:pos x="434975" y="241300"/>
                </a:cxn>
                <a:cxn ang="0">
                  <a:pos x="434975" y="266700"/>
                </a:cxn>
                <a:cxn ang="0">
                  <a:pos x="444500" y="282575"/>
                </a:cxn>
                <a:cxn ang="0">
                  <a:pos x="441325" y="307975"/>
                </a:cxn>
                <a:cxn ang="0">
                  <a:pos x="434975" y="317500"/>
                </a:cxn>
                <a:cxn ang="0">
                  <a:pos x="415925" y="363538"/>
                </a:cxn>
                <a:cxn ang="0">
                  <a:pos x="403225" y="398463"/>
                </a:cxn>
                <a:cxn ang="0">
                  <a:pos x="400050" y="420688"/>
                </a:cxn>
                <a:cxn ang="0">
                  <a:pos x="387350" y="439738"/>
                </a:cxn>
                <a:cxn ang="0">
                  <a:pos x="390525" y="496888"/>
                </a:cxn>
                <a:cxn ang="0">
                  <a:pos x="450850" y="525463"/>
                </a:cxn>
                <a:cxn ang="0">
                  <a:pos x="546100" y="496888"/>
                </a:cxn>
                <a:cxn ang="0">
                  <a:pos x="609600" y="317500"/>
                </a:cxn>
                <a:cxn ang="0">
                  <a:pos x="546100" y="133350"/>
                </a:cxn>
                <a:cxn ang="0">
                  <a:pos x="384175" y="31750"/>
                </a:cxn>
                <a:cxn ang="0">
                  <a:pos x="390525" y="9525"/>
                </a:cxn>
                <a:cxn ang="0">
                  <a:pos x="565150" y="117475"/>
                </a:cxn>
                <a:cxn ang="0">
                  <a:pos x="635000" y="317500"/>
                </a:cxn>
                <a:cxn ang="0">
                  <a:pos x="565150" y="515938"/>
                </a:cxn>
                <a:cxn ang="0">
                  <a:pos x="390525" y="627063"/>
                </a:cxn>
                <a:cxn ang="0">
                  <a:pos x="177800" y="604838"/>
                </a:cxn>
                <a:cxn ang="0">
                  <a:pos x="31750" y="458788"/>
                </a:cxn>
                <a:cxn ang="0">
                  <a:pos x="9525" y="244475"/>
                </a:cxn>
                <a:cxn ang="0">
                  <a:pos x="117475" y="69850"/>
                </a:cxn>
                <a:cxn ang="0">
                  <a:pos x="317500" y="0"/>
                </a:cxn>
              </a:cxnLst>
              <a:pathLst>
                <a:path w="400" h="401">
                  <a:moveTo>
                    <a:pt x="200" y="16"/>
                  </a:moveTo>
                  <a:lnTo>
                    <a:pt x="158" y="20"/>
                  </a:lnTo>
                  <a:lnTo>
                    <a:pt x="118" y="34"/>
                  </a:lnTo>
                  <a:lnTo>
                    <a:pt x="84" y="56"/>
                  </a:lnTo>
                  <a:lnTo>
                    <a:pt x="56" y="84"/>
                  </a:lnTo>
                  <a:lnTo>
                    <a:pt x="34" y="118"/>
                  </a:lnTo>
                  <a:lnTo>
                    <a:pt x="20" y="158"/>
                  </a:lnTo>
                  <a:lnTo>
                    <a:pt x="16" y="200"/>
                  </a:lnTo>
                  <a:lnTo>
                    <a:pt x="22" y="243"/>
                  </a:lnTo>
                  <a:lnTo>
                    <a:pt x="36" y="283"/>
                  </a:lnTo>
                  <a:lnTo>
                    <a:pt x="58" y="317"/>
                  </a:lnTo>
                  <a:lnTo>
                    <a:pt x="84" y="343"/>
                  </a:lnTo>
                  <a:lnTo>
                    <a:pt x="84" y="343"/>
                  </a:lnTo>
                  <a:lnTo>
                    <a:pt x="86" y="343"/>
                  </a:lnTo>
                  <a:lnTo>
                    <a:pt x="88" y="347"/>
                  </a:lnTo>
                  <a:lnTo>
                    <a:pt x="92" y="349"/>
                  </a:lnTo>
                  <a:lnTo>
                    <a:pt x="98" y="353"/>
                  </a:lnTo>
                  <a:lnTo>
                    <a:pt x="114" y="363"/>
                  </a:lnTo>
                  <a:lnTo>
                    <a:pt x="116" y="363"/>
                  </a:lnTo>
                  <a:lnTo>
                    <a:pt x="124" y="367"/>
                  </a:lnTo>
                  <a:lnTo>
                    <a:pt x="132" y="371"/>
                  </a:lnTo>
                  <a:lnTo>
                    <a:pt x="136" y="373"/>
                  </a:lnTo>
                  <a:lnTo>
                    <a:pt x="164" y="381"/>
                  </a:lnTo>
                  <a:lnTo>
                    <a:pt x="132" y="371"/>
                  </a:lnTo>
                  <a:lnTo>
                    <a:pt x="116" y="363"/>
                  </a:lnTo>
                  <a:lnTo>
                    <a:pt x="92" y="349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3"/>
                  </a:lnTo>
                  <a:lnTo>
                    <a:pt x="98" y="337"/>
                  </a:lnTo>
                  <a:lnTo>
                    <a:pt x="118" y="331"/>
                  </a:lnTo>
                  <a:lnTo>
                    <a:pt x="138" y="325"/>
                  </a:lnTo>
                  <a:lnTo>
                    <a:pt x="150" y="321"/>
                  </a:lnTo>
                  <a:lnTo>
                    <a:pt x="156" y="313"/>
                  </a:lnTo>
                  <a:lnTo>
                    <a:pt x="158" y="301"/>
                  </a:lnTo>
                  <a:lnTo>
                    <a:pt x="160" y="287"/>
                  </a:lnTo>
                  <a:lnTo>
                    <a:pt x="158" y="277"/>
                  </a:lnTo>
                  <a:lnTo>
                    <a:pt x="158" y="273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50" y="261"/>
                  </a:lnTo>
                  <a:lnTo>
                    <a:pt x="150" y="255"/>
                  </a:lnTo>
                  <a:lnTo>
                    <a:pt x="148" y="251"/>
                  </a:lnTo>
                  <a:lnTo>
                    <a:pt x="146" y="245"/>
                  </a:lnTo>
                  <a:lnTo>
                    <a:pt x="146" y="241"/>
                  </a:lnTo>
                  <a:lnTo>
                    <a:pt x="140" y="229"/>
                  </a:lnTo>
                  <a:lnTo>
                    <a:pt x="134" y="216"/>
                  </a:lnTo>
                  <a:lnTo>
                    <a:pt x="130" y="204"/>
                  </a:lnTo>
                  <a:lnTo>
                    <a:pt x="130" y="200"/>
                  </a:lnTo>
                  <a:lnTo>
                    <a:pt x="128" y="200"/>
                  </a:lnTo>
                  <a:lnTo>
                    <a:pt x="126" y="198"/>
                  </a:lnTo>
                  <a:lnTo>
                    <a:pt x="124" y="194"/>
                  </a:lnTo>
                  <a:lnTo>
                    <a:pt x="122" y="190"/>
                  </a:lnTo>
                  <a:lnTo>
                    <a:pt x="122" y="184"/>
                  </a:lnTo>
                  <a:lnTo>
                    <a:pt x="122" y="178"/>
                  </a:lnTo>
                  <a:lnTo>
                    <a:pt x="124" y="174"/>
                  </a:lnTo>
                  <a:lnTo>
                    <a:pt x="126" y="170"/>
                  </a:lnTo>
                  <a:lnTo>
                    <a:pt x="128" y="168"/>
                  </a:lnTo>
                  <a:lnTo>
                    <a:pt x="130" y="168"/>
                  </a:lnTo>
                  <a:lnTo>
                    <a:pt x="128" y="164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22" y="120"/>
                  </a:lnTo>
                  <a:lnTo>
                    <a:pt x="126" y="96"/>
                  </a:lnTo>
                  <a:lnTo>
                    <a:pt x="138" y="78"/>
                  </a:lnTo>
                  <a:lnTo>
                    <a:pt x="156" y="66"/>
                  </a:lnTo>
                  <a:lnTo>
                    <a:pt x="178" y="58"/>
                  </a:lnTo>
                  <a:lnTo>
                    <a:pt x="204" y="56"/>
                  </a:lnTo>
                  <a:lnTo>
                    <a:pt x="228" y="58"/>
                  </a:lnTo>
                  <a:lnTo>
                    <a:pt x="250" y="66"/>
                  </a:lnTo>
                  <a:lnTo>
                    <a:pt x="264" y="80"/>
                  </a:lnTo>
                  <a:lnTo>
                    <a:pt x="272" y="98"/>
                  </a:lnTo>
                  <a:lnTo>
                    <a:pt x="276" y="120"/>
                  </a:lnTo>
                  <a:lnTo>
                    <a:pt x="276" y="136"/>
                  </a:lnTo>
                  <a:lnTo>
                    <a:pt x="274" y="152"/>
                  </a:lnTo>
                  <a:lnTo>
                    <a:pt x="274" y="164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6" y="170"/>
                  </a:lnTo>
                  <a:lnTo>
                    <a:pt x="278" y="174"/>
                  </a:lnTo>
                  <a:lnTo>
                    <a:pt x="280" y="178"/>
                  </a:lnTo>
                  <a:lnTo>
                    <a:pt x="280" y="184"/>
                  </a:lnTo>
                  <a:lnTo>
                    <a:pt x="280" y="190"/>
                  </a:lnTo>
                  <a:lnTo>
                    <a:pt x="278" y="194"/>
                  </a:lnTo>
                  <a:lnTo>
                    <a:pt x="276" y="198"/>
                  </a:lnTo>
                  <a:lnTo>
                    <a:pt x="274" y="200"/>
                  </a:lnTo>
                  <a:lnTo>
                    <a:pt x="274" y="200"/>
                  </a:lnTo>
                  <a:lnTo>
                    <a:pt x="272" y="204"/>
                  </a:lnTo>
                  <a:lnTo>
                    <a:pt x="268" y="214"/>
                  </a:lnTo>
                  <a:lnTo>
                    <a:pt x="262" y="229"/>
                  </a:lnTo>
                  <a:lnTo>
                    <a:pt x="258" y="241"/>
                  </a:lnTo>
                  <a:lnTo>
                    <a:pt x="256" y="245"/>
                  </a:lnTo>
                  <a:lnTo>
                    <a:pt x="254" y="251"/>
                  </a:lnTo>
                  <a:lnTo>
                    <a:pt x="252" y="255"/>
                  </a:lnTo>
                  <a:lnTo>
                    <a:pt x="252" y="261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44" y="273"/>
                  </a:lnTo>
                  <a:lnTo>
                    <a:pt x="244" y="277"/>
                  </a:lnTo>
                  <a:lnTo>
                    <a:pt x="242" y="287"/>
                  </a:lnTo>
                  <a:lnTo>
                    <a:pt x="244" y="301"/>
                  </a:lnTo>
                  <a:lnTo>
                    <a:pt x="246" y="313"/>
                  </a:lnTo>
                  <a:lnTo>
                    <a:pt x="252" y="321"/>
                  </a:lnTo>
                  <a:lnTo>
                    <a:pt x="264" y="325"/>
                  </a:lnTo>
                  <a:lnTo>
                    <a:pt x="284" y="331"/>
                  </a:lnTo>
                  <a:lnTo>
                    <a:pt x="304" y="337"/>
                  </a:lnTo>
                  <a:lnTo>
                    <a:pt x="318" y="341"/>
                  </a:lnTo>
                  <a:lnTo>
                    <a:pt x="344" y="313"/>
                  </a:lnTo>
                  <a:lnTo>
                    <a:pt x="366" y="281"/>
                  </a:lnTo>
                  <a:lnTo>
                    <a:pt x="378" y="243"/>
                  </a:lnTo>
                  <a:lnTo>
                    <a:pt x="384" y="200"/>
                  </a:lnTo>
                  <a:lnTo>
                    <a:pt x="378" y="158"/>
                  </a:lnTo>
                  <a:lnTo>
                    <a:pt x="364" y="118"/>
                  </a:lnTo>
                  <a:lnTo>
                    <a:pt x="344" y="84"/>
                  </a:lnTo>
                  <a:lnTo>
                    <a:pt x="314" y="56"/>
                  </a:lnTo>
                  <a:lnTo>
                    <a:pt x="280" y="34"/>
                  </a:lnTo>
                  <a:lnTo>
                    <a:pt x="242" y="20"/>
                  </a:lnTo>
                  <a:lnTo>
                    <a:pt x="200" y="16"/>
                  </a:lnTo>
                  <a:close/>
                  <a:moveTo>
                    <a:pt x="200" y="0"/>
                  </a:moveTo>
                  <a:lnTo>
                    <a:pt x="246" y="6"/>
                  </a:lnTo>
                  <a:lnTo>
                    <a:pt x="288" y="20"/>
                  </a:lnTo>
                  <a:lnTo>
                    <a:pt x="324" y="44"/>
                  </a:lnTo>
                  <a:lnTo>
                    <a:pt x="356" y="74"/>
                  </a:lnTo>
                  <a:lnTo>
                    <a:pt x="380" y="112"/>
                  </a:lnTo>
                  <a:lnTo>
                    <a:pt x="394" y="154"/>
                  </a:lnTo>
                  <a:lnTo>
                    <a:pt x="400" y="200"/>
                  </a:lnTo>
                  <a:lnTo>
                    <a:pt x="394" y="247"/>
                  </a:lnTo>
                  <a:lnTo>
                    <a:pt x="380" y="289"/>
                  </a:lnTo>
                  <a:lnTo>
                    <a:pt x="356" y="325"/>
                  </a:lnTo>
                  <a:lnTo>
                    <a:pt x="324" y="357"/>
                  </a:lnTo>
                  <a:lnTo>
                    <a:pt x="288" y="381"/>
                  </a:lnTo>
                  <a:lnTo>
                    <a:pt x="246" y="395"/>
                  </a:lnTo>
                  <a:lnTo>
                    <a:pt x="200" y="401"/>
                  </a:lnTo>
                  <a:lnTo>
                    <a:pt x="154" y="395"/>
                  </a:lnTo>
                  <a:lnTo>
                    <a:pt x="112" y="381"/>
                  </a:lnTo>
                  <a:lnTo>
                    <a:pt x="74" y="357"/>
                  </a:lnTo>
                  <a:lnTo>
                    <a:pt x="44" y="325"/>
                  </a:lnTo>
                  <a:lnTo>
                    <a:pt x="20" y="289"/>
                  </a:lnTo>
                  <a:lnTo>
                    <a:pt x="6" y="247"/>
                  </a:lnTo>
                  <a:lnTo>
                    <a:pt x="0" y="200"/>
                  </a:lnTo>
                  <a:lnTo>
                    <a:pt x="6" y="154"/>
                  </a:lnTo>
                  <a:lnTo>
                    <a:pt x="20" y="112"/>
                  </a:lnTo>
                  <a:lnTo>
                    <a:pt x="44" y="74"/>
                  </a:lnTo>
                  <a:lnTo>
                    <a:pt x="74" y="44"/>
                  </a:lnTo>
                  <a:lnTo>
                    <a:pt x="112" y="20"/>
                  </a:lnTo>
                  <a:lnTo>
                    <a:pt x="154" y="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21"/>
          <p:cNvGrpSpPr/>
          <p:nvPr/>
        </p:nvGrpSpPr>
        <p:grpSpPr>
          <a:xfrm>
            <a:off x="4362450" y="2506663"/>
            <a:ext cx="3914775" cy="1924050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5363" name="文本框 23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5364" name="组合 24"/>
          <p:cNvGrpSpPr/>
          <p:nvPr/>
        </p:nvGrpSpPr>
        <p:grpSpPr>
          <a:xfrm>
            <a:off x="8056563" y="4806950"/>
            <a:ext cx="3914775" cy="1924050"/>
            <a:chOff x="480493" y="4510445"/>
            <a:chExt cx="3915815" cy="1923476"/>
          </a:xfrm>
        </p:grpSpPr>
        <p:sp>
          <p:nvSpPr>
            <p:cNvPr id="26" name="矩形 2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5366" name="文本框 26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5367" name="组合 27"/>
          <p:cNvGrpSpPr/>
          <p:nvPr/>
        </p:nvGrpSpPr>
        <p:grpSpPr>
          <a:xfrm>
            <a:off x="8056563" y="220663"/>
            <a:ext cx="3914775" cy="1924050"/>
            <a:chOff x="480493" y="4510445"/>
            <a:chExt cx="3915815" cy="1923476"/>
          </a:xfrm>
        </p:grpSpPr>
        <p:sp>
          <p:nvSpPr>
            <p:cNvPr id="29" name="矩形 2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5369" name="文本框 29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5370" name="图片 40"/>
          <p:cNvPicPr>
            <a:picLocks noChangeAspect="1"/>
          </p:cNvPicPr>
          <p:nvPr/>
        </p:nvPicPr>
        <p:blipFill>
          <a:blip r:embed="rId1"/>
          <a:srcRect l="63538" t="37111" r="11565" b="39281"/>
          <a:stretch>
            <a:fillRect/>
          </a:stretch>
        </p:blipFill>
        <p:spPr>
          <a:xfrm>
            <a:off x="8167688" y="2295525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图片 39"/>
          <p:cNvPicPr>
            <a:picLocks noChangeAspect="1"/>
          </p:cNvPicPr>
          <p:nvPr/>
        </p:nvPicPr>
        <p:blipFill>
          <a:blip r:embed="rId1"/>
          <a:srcRect l="33798" t="49066" r="41306" b="27327"/>
          <a:stretch>
            <a:fillRect/>
          </a:stretch>
        </p:blipFill>
        <p:spPr>
          <a:xfrm>
            <a:off x="4511675" y="0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37"/>
          <p:cNvPicPr>
            <a:picLocks noChangeAspect="1"/>
          </p:cNvPicPr>
          <p:nvPr/>
        </p:nvPicPr>
        <p:blipFill>
          <a:blip r:embed="rId1"/>
          <a:srcRect l="71494" t="65746" r="3610" b="10648"/>
          <a:stretch>
            <a:fillRect/>
          </a:stretch>
        </p:blipFill>
        <p:spPr>
          <a:xfrm>
            <a:off x="4511675" y="4572000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0" y="-1587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374" name="组合 41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15375" name="文本框 4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77" name="文本框 44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15378" name="文本框 45"/>
          <p:cNvSpPr/>
          <p:nvPr/>
        </p:nvSpPr>
        <p:spPr>
          <a:xfrm>
            <a:off x="247650" y="2792413"/>
            <a:ext cx="3275013" cy="1757362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8128000" cy="6858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  <a:gd name="connsiteX0-1" fmla="*/ 0 w 8128000"/>
              <a:gd name="connsiteY0-2" fmla="*/ 0 h 6858000"/>
              <a:gd name="connsiteX1-3" fmla="*/ 4530361 w 8128000"/>
              <a:gd name="connsiteY1-4" fmla="*/ 0 h 6858000"/>
              <a:gd name="connsiteX2-5" fmla="*/ 8128000 w 8128000"/>
              <a:gd name="connsiteY2-6" fmla="*/ 6858000 h 6858000"/>
              <a:gd name="connsiteX3-7" fmla="*/ 0 w 8128000"/>
              <a:gd name="connsiteY3-8" fmla="*/ 6858000 h 6858000"/>
              <a:gd name="connsiteX4-9" fmla="*/ 0 w 8128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4530361" y="0"/>
                </a:lnTo>
                <a:lnTo>
                  <a:pt x="8128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87" name="组合 9"/>
          <p:cNvGrpSpPr/>
          <p:nvPr/>
        </p:nvGrpSpPr>
        <p:grpSpPr>
          <a:xfrm>
            <a:off x="379413" y="654050"/>
            <a:ext cx="4748212" cy="866775"/>
            <a:chOff x="565306" y="1208432"/>
            <a:chExt cx="3483811" cy="867044"/>
          </a:xfrm>
        </p:grpSpPr>
        <p:sp>
          <p:nvSpPr>
            <p:cNvPr id="16388" name="文本框 10"/>
            <p:cNvSpPr txBox="1"/>
            <p:nvPr/>
          </p:nvSpPr>
          <p:spPr>
            <a:xfrm>
              <a:off x="565306" y="1208432"/>
              <a:ext cx="348381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Kozuka Mincho Pr6N H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Kozuka Mincho Pr6N H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76904" y="2075476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706813" y="3343275"/>
            <a:ext cx="1214438" cy="12160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391" name="对象 1"/>
          <p:cNvGraphicFramePr/>
          <p:nvPr/>
        </p:nvGraphicFramePr>
        <p:xfrm>
          <a:off x="427038" y="2781300"/>
          <a:ext cx="6557962" cy="322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6553200" imgH="3219450" progId="excel.sheet.8">
                  <p:embed/>
                </p:oleObj>
              </mc:Choice>
              <mc:Fallback>
                <p:oleObj name="" r:id="rId2" imgW="6553200" imgH="3219450" progId="excel.shee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7038" y="2781300"/>
                        <a:ext cx="6557962" cy="3227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文本框 12"/>
          <p:cNvSpPr/>
          <p:nvPr/>
        </p:nvSpPr>
        <p:spPr>
          <a:xfrm>
            <a:off x="388938" y="1676400"/>
            <a:ext cx="3595687" cy="760413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31100" y="1812925"/>
            <a:ext cx="450850" cy="4508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932863" y="1352550"/>
            <a:ext cx="309563" cy="3079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607300" y="3730625"/>
            <a:ext cx="368300" cy="3683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6" name="组合 7"/>
          <p:cNvGrpSpPr/>
          <p:nvPr/>
        </p:nvGrpSpPr>
        <p:grpSpPr>
          <a:xfrm>
            <a:off x="7859713" y="2760663"/>
            <a:ext cx="3587750" cy="3586162"/>
            <a:chOff x="7972894" y="2902700"/>
            <a:chExt cx="3587000" cy="3587000"/>
          </a:xfrm>
        </p:grpSpPr>
        <p:sp>
          <p:nvSpPr>
            <p:cNvPr id="14" name="椭圆 13"/>
            <p:cNvSpPr/>
            <p:nvPr/>
          </p:nvSpPr>
          <p:spPr>
            <a:xfrm>
              <a:off x="7972894" y="2902700"/>
              <a:ext cx="3587000" cy="3587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398" name="组合 23"/>
            <p:cNvGrpSpPr/>
            <p:nvPr/>
          </p:nvGrpSpPr>
          <p:grpSpPr>
            <a:xfrm>
              <a:off x="8231925" y="4095643"/>
              <a:ext cx="3068938" cy="1201115"/>
              <a:chOff x="446220" y="4918940"/>
              <a:chExt cx="3068938" cy="1201115"/>
            </a:xfrm>
          </p:grpSpPr>
          <p:sp>
            <p:nvSpPr>
              <p:cNvPr id="16399" name="矩形 24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haroni" pitchFamily="2" charset="-79"/>
                    <a:ea typeface="等线" panose="02010600030101010101" charset="-122"/>
                  </a:rPr>
                  <a:t>YOUR TITLE HERE</a:t>
                </a:r>
                <a:endParaRPr lang="zh-CN" altLang="en-US" sz="2800" b="1" dirty="0">
                  <a:solidFill>
                    <a:schemeClr val="bg1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0" name="文本框 25"/>
              <p:cNvSpPr/>
              <p:nvPr/>
            </p:nvSpPr>
            <p:spPr>
              <a:xfrm>
                <a:off x="446220" y="5394041"/>
                <a:ext cx="3068938" cy="726014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/>
                    <a:ea typeface="等线" panose="02010600030101010101" charset="-122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4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17415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17416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17417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04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17418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17419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420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椭圆 30"/>
          <p:cNvSpPr/>
          <p:nvPr/>
        </p:nvSpPr>
        <p:spPr>
          <a:xfrm>
            <a:off x="5376863" y="3309938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34" name="组合 16"/>
          <p:cNvGrpSpPr/>
          <p:nvPr/>
        </p:nvGrpSpPr>
        <p:grpSpPr>
          <a:xfrm>
            <a:off x="5421313" y="4640263"/>
            <a:ext cx="3070225" cy="1236662"/>
            <a:chOff x="446220" y="4918940"/>
            <a:chExt cx="3068938" cy="1235946"/>
          </a:xfrm>
        </p:grpSpPr>
        <p:sp>
          <p:nvSpPr>
            <p:cNvPr id="18435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8436" name="文本框 18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8437" name="组合 19"/>
          <p:cNvGrpSpPr/>
          <p:nvPr/>
        </p:nvGrpSpPr>
        <p:grpSpPr>
          <a:xfrm>
            <a:off x="8597900" y="4640263"/>
            <a:ext cx="3068638" cy="1236662"/>
            <a:chOff x="446220" y="4918940"/>
            <a:chExt cx="3068938" cy="1235946"/>
          </a:xfrm>
        </p:grpSpPr>
        <p:sp>
          <p:nvSpPr>
            <p:cNvPr id="18438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8439" name="文本框 21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8440" name="图片 27"/>
          <p:cNvPicPr>
            <a:picLocks noChangeAspect="1"/>
          </p:cNvPicPr>
          <p:nvPr/>
        </p:nvPicPr>
        <p:blipFill>
          <a:blip r:embed="rId1"/>
          <a:srcRect l="38480" t="47894" r="38480" b="6950"/>
          <a:stretch>
            <a:fillRect/>
          </a:stretch>
        </p:blipFill>
        <p:spPr>
          <a:xfrm>
            <a:off x="5770563" y="1117600"/>
            <a:ext cx="2370137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28"/>
          <p:cNvPicPr>
            <a:picLocks noChangeAspect="1"/>
          </p:cNvPicPr>
          <p:nvPr/>
        </p:nvPicPr>
        <p:blipFill>
          <a:blip r:embed="rId1"/>
          <a:srcRect l="69347" t="47894" r="7613" b="6950"/>
          <a:stretch>
            <a:fillRect/>
          </a:stretch>
        </p:blipFill>
        <p:spPr>
          <a:xfrm>
            <a:off x="8947150" y="1117600"/>
            <a:ext cx="2370138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椭圆 29"/>
          <p:cNvSpPr/>
          <p:nvPr/>
        </p:nvSpPr>
        <p:spPr>
          <a:xfrm>
            <a:off x="8723313" y="1914525"/>
            <a:ext cx="473075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427913" y="3516313"/>
            <a:ext cx="236538" cy="2365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0" y="-1587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5" name="组合 38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18446" name="文本框 39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8" name="文本框 47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18449" name="文本框 48"/>
          <p:cNvSpPr/>
          <p:nvPr/>
        </p:nvSpPr>
        <p:spPr>
          <a:xfrm>
            <a:off x="247650" y="2719388"/>
            <a:ext cx="3275013" cy="1758950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3760788" y="0"/>
            <a:ext cx="8443913" cy="687228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6086006 w 12192000"/>
              <a:gd name="connsiteY0-2" fmla="*/ 0 h 6887980"/>
              <a:gd name="connsiteX1-3" fmla="*/ 12192000 w 12192000"/>
              <a:gd name="connsiteY1-4" fmla="*/ 29980 h 6887980"/>
              <a:gd name="connsiteX2-5" fmla="*/ 12192000 w 12192000"/>
              <a:gd name="connsiteY2-6" fmla="*/ 6887980 h 6887980"/>
              <a:gd name="connsiteX3-7" fmla="*/ 0 w 12192000"/>
              <a:gd name="connsiteY3-8" fmla="*/ 6887980 h 6887980"/>
              <a:gd name="connsiteX4-9" fmla="*/ 6086006 w 12192000"/>
              <a:gd name="connsiteY4-10" fmla="*/ 0 h 6887980"/>
              <a:gd name="connsiteX0-11" fmla="*/ 44970 w 6150964"/>
              <a:gd name="connsiteY0-12" fmla="*/ 0 h 6917961"/>
              <a:gd name="connsiteX1-13" fmla="*/ 6150964 w 6150964"/>
              <a:gd name="connsiteY1-14" fmla="*/ 29980 h 6917961"/>
              <a:gd name="connsiteX2-15" fmla="*/ 6150964 w 6150964"/>
              <a:gd name="connsiteY2-16" fmla="*/ 6887980 h 6917961"/>
              <a:gd name="connsiteX3-17" fmla="*/ 0 w 6150964"/>
              <a:gd name="connsiteY3-18" fmla="*/ 6917961 h 6917961"/>
              <a:gd name="connsiteX4-19" fmla="*/ 44970 w 6150964"/>
              <a:gd name="connsiteY4-20" fmla="*/ 0 h 6917961"/>
              <a:gd name="connsiteX0-21" fmla="*/ 1319134 w 7425128"/>
              <a:gd name="connsiteY0-22" fmla="*/ 0 h 6902971"/>
              <a:gd name="connsiteX1-23" fmla="*/ 7425128 w 7425128"/>
              <a:gd name="connsiteY1-24" fmla="*/ 29980 h 6902971"/>
              <a:gd name="connsiteX2-25" fmla="*/ 7425128 w 7425128"/>
              <a:gd name="connsiteY2-26" fmla="*/ 6887980 h 6902971"/>
              <a:gd name="connsiteX3-27" fmla="*/ 0 w 7425128"/>
              <a:gd name="connsiteY3-28" fmla="*/ 6902971 h 6902971"/>
              <a:gd name="connsiteX4-29" fmla="*/ 1319134 w 7425128"/>
              <a:gd name="connsiteY4-30" fmla="*/ 0 h 6902971"/>
              <a:gd name="connsiteX0-31" fmla="*/ 1918741 w 7425128"/>
              <a:gd name="connsiteY0-32" fmla="*/ 0 h 6917961"/>
              <a:gd name="connsiteX1-33" fmla="*/ 7425128 w 7425128"/>
              <a:gd name="connsiteY1-34" fmla="*/ 44970 h 6917961"/>
              <a:gd name="connsiteX2-35" fmla="*/ 7425128 w 7425128"/>
              <a:gd name="connsiteY2-36" fmla="*/ 6902970 h 6917961"/>
              <a:gd name="connsiteX3-37" fmla="*/ 0 w 7425128"/>
              <a:gd name="connsiteY3-38" fmla="*/ 6917961 h 6917961"/>
              <a:gd name="connsiteX4-39" fmla="*/ 1918741 w 7425128"/>
              <a:gd name="connsiteY4-40" fmla="*/ 0 h 6917961"/>
              <a:gd name="connsiteX0-41" fmla="*/ 3537679 w 7425128"/>
              <a:gd name="connsiteY0-42" fmla="*/ 14990 h 6872991"/>
              <a:gd name="connsiteX1-43" fmla="*/ 7425128 w 7425128"/>
              <a:gd name="connsiteY1-44" fmla="*/ 0 h 6872991"/>
              <a:gd name="connsiteX2-45" fmla="*/ 7425128 w 7425128"/>
              <a:gd name="connsiteY2-46" fmla="*/ 6858000 h 6872991"/>
              <a:gd name="connsiteX3-47" fmla="*/ 0 w 7425128"/>
              <a:gd name="connsiteY3-48" fmla="*/ 6872991 h 6872991"/>
              <a:gd name="connsiteX4-49" fmla="*/ 3537679 w 7425128"/>
              <a:gd name="connsiteY4-50" fmla="*/ 14990 h 6872991"/>
              <a:gd name="connsiteX0-51" fmla="*/ 3612630 w 7425128"/>
              <a:gd name="connsiteY0-52" fmla="*/ 14990 h 6872991"/>
              <a:gd name="connsiteX1-53" fmla="*/ 7425128 w 7425128"/>
              <a:gd name="connsiteY1-54" fmla="*/ 0 h 6872991"/>
              <a:gd name="connsiteX2-55" fmla="*/ 7425128 w 7425128"/>
              <a:gd name="connsiteY2-56" fmla="*/ 6858000 h 6872991"/>
              <a:gd name="connsiteX3-57" fmla="*/ 0 w 7425128"/>
              <a:gd name="connsiteY3-58" fmla="*/ 6872991 h 6872991"/>
              <a:gd name="connsiteX4-59" fmla="*/ 3612630 w 7425128"/>
              <a:gd name="connsiteY4-60" fmla="*/ 14990 h 6872991"/>
              <a:gd name="connsiteX0-61" fmla="*/ 3522689 w 7335187"/>
              <a:gd name="connsiteY0-62" fmla="*/ 14990 h 6902971"/>
              <a:gd name="connsiteX1-63" fmla="*/ 7335187 w 7335187"/>
              <a:gd name="connsiteY1-64" fmla="*/ 0 h 6902971"/>
              <a:gd name="connsiteX2-65" fmla="*/ 7335187 w 7335187"/>
              <a:gd name="connsiteY2-66" fmla="*/ 6858000 h 6902971"/>
              <a:gd name="connsiteX3-67" fmla="*/ 0 w 7335187"/>
              <a:gd name="connsiteY3-68" fmla="*/ 6902971 h 6902971"/>
              <a:gd name="connsiteX4-69" fmla="*/ 3522689 w 7335187"/>
              <a:gd name="connsiteY4-70" fmla="*/ 14990 h 6902971"/>
              <a:gd name="connsiteX0-71" fmla="*/ 3522689 w 7335187"/>
              <a:gd name="connsiteY0-72" fmla="*/ 0 h 6902971"/>
              <a:gd name="connsiteX1-73" fmla="*/ 7335187 w 7335187"/>
              <a:gd name="connsiteY1-74" fmla="*/ 0 h 6902971"/>
              <a:gd name="connsiteX2-75" fmla="*/ 7335187 w 7335187"/>
              <a:gd name="connsiteY2-76" fmla="*/ 6858000 h 6902971"/>
              <a:gd name="connsiteX3-77" fmla="*/ 0 w 7335187"/>
              <a:gd name="connsiteY3-78" fmla="*/ 6902971 h 6902971"/>
              <a:gd name="connsiteX4-79" fmla="*/ 3522689 w 7335187"/>
              <a:gd name="connsiteY4-80" fmla="*/ 0 h 6902971"/>
              <a:gd name="connsiteX0-81" fmla="*/ 3987384 w 7799882"/>
              <a:gd name="connsiteY0-82" fmla="*/ 0 h 6917961"/>
              <a:gd name="connsiteX1-83" fmla="*/ 7799882 w 7799882"/>
              <a:gd name="connsiteY1-84" fmla="*/ 0 h 6917961"/>
              <a:gd name="connsiteX2-85" fmla="*/ 7799882 w 7799882"/>
              <a:gd name="connsiteY2-86" fmla="*/ 6858000 h 6917961"/>
              <a:gd name="connsiteX3-87" fmla="*/ 0 w 7799882"/>
              <a:gd name="connsiteY3-88" fmla="*/ 6917961 h 6917961"/>
              <a:gd name="connsiteX4-89" fmla="*/ 3987384 w 7799882"/>
              <a:gd name="connsiteY4-90" fmla="*/ 0 h 6917961"/>
              <a:gd name="connsiteX0-91" fmla="*/ 4167266 w 7979764"/>
              <a:gd name="connsiteY0-92" fmla="*/ 0 h 6887981"/>
              <a:gd name="connsiteX1-93" fmla="*/ 7979764 w 7979764"/>
              <a:gd name="connsiteY1-94" fmla="*/ 0 h 6887981"/>
              <a:gd name="connsiteX2-95" fmla="*/ 7979764 w 7979764"/>
              <a:gd name="connsiteY2-96" fmla="*/ 6858000 h 6887981"/>
              <a:gd name="connsiteX3-97" fmla="*/ 0 w 7979764"/>
              <a:gd name="connsiteY3-98" fmla="*/ 6887981 h 6887981"/>
              <a:gd name="connsiteX4-99" fmla="*/ 4167266 w 7979764"/>
              <a:gd name="connsiteY4-100" fmla="*/ 0 h 6887981"/>
              <a:gd name="connsiteX0-101" fmla="*/ 3837483 w 7979764"/>
              <a:gd name="connsiteY0-102" fmla="*/ 14990 h 6887981"/>
              <a:gd name="connsiteX1-103" fmla="*/ 7979764 w 7979764"/>
              <a:gd name="connsiteY1-104" fmla="*/ 0 h 6887981"/>
              <a:gd name="connsiteX2-105" fmla="*/ 7979764 w 7979764"/>
              <a:gd name="connsiteY2-106" fmla="*/ 6858000 h 6887981"/>
              <a:gd name="connsiteX3-107" fmla="*/ 0 w 7979764"/>
              <a:gd name="connsiteY3-108" fmla="*/ 6887981 h 6887981"/>
              <a:gd name="connsiteX4-109" fmla="*/ 3837483 w 7979764"/>
              <a:gd name="connsiteY4-110" fmla="*/ 14990 h 6887981"/>
              <a:gd name="connsiteX0-111" fmla="*/ 3851998 w 7979764"/>
              <a:gd name="connsiteY0-112" fmla="*/ 476 h 6887981"/>
              <a:gd name="connsiteX1-113" fmla="*/ 7979764 w 7979764"/>
              <a:gd name="connsiteY1-114" fmla="*/ 0 h 6887981"/>
              <a:gd name="connsiteX2-115" fmla="*/ 7979764 w 7979764"/>
              <a:gd name="connsiteY2-116" fmla="*/ 6858000 h 6887981"/>
              <a:gd name="connsiteX3-117" fmla="*/ 0 w 7979764"/>
              <a:gd name="connsiteY3-118" fmla="*/ 6887981 h 6887981"/>
              <a:gd name="connsiteX4-119" fmla="*/ 3851998 w 7979764"/>
              <a:gd name="connsiteY4-120" fmla="*/ 476 h 6887981"/>
              <a:gd name="connsiteX0-121" fmla="*/ 3881978 w 8009744"/>
              <a:gd name="connsiteY0-122" fmla="*/ 476 h 6887981"/>
              <a:gd name="connsiteX1-123" fmla="*/ 8009744 w 8009744"/>
              <a:gd name="connsiteY1-124" fmla="*/ 0 h 6887981"/>
              <a:gd name="connsiteX2-125" fmla="*/ 8009744 w 8009744"/>
              <a:gd name="connsiteY2-126" fmla="*/ 6858000 h 6887981"/>
              <a:gd name="connsiteX3-127" fmla="*/ 0 w 8009744"/>
              <a:gd name="connsiteY3-128" fmla="*/ 6887981 h 6887981"/>
              <a:gd name="connsiteX4-129" fmla="*/ 3881978 w 8009744"/>
              <a:gd name="connsiteY4-130" fmla="*/ 476 h 6887981"/>
              <a:gd name="connsiteX0-131" fmla="*/ 3911958 w 8039724"/>
              <a:gd name="connsiteY0-132" fmla="*/ 476 h 6858000"/>
              <a:gd name="connsiteX1-133" fmla="*/ 8039724 w 8039724"/>
              <a:gd name="connsiteY1-134" fmla="*/ 0 h 6858000"/>
              <a:gd name="connsiteX2-135" fmla="*/ 8039724 w 8039724"/>
              <a:gd name="connsiteY2-136" fmla="*/ 6858000 h 6858000"/>
              <a:gd name="connsiteX3-137" fmla="*/ 0 w 8039724"/>
              <a:gd name="connsiteY3-138" fmla="*/ 6858000 h 6858000"/>
              <a:gd name="connsiteX4-139" fmla="*/ 3911958 w 8039724"/>
              <a:gd name="connsiteY4-140" fmla="*/ 476 h 6858000"/>
              <a:gd name="connsiteX0-141" fmla="*/ 4016889 w 8039724"/>
              <a:gd name="connsiteY0-142" fmla="*/ 476 h 6858000"/>
              <a:gd name="connsiteX1-143" fmla="*/ 8039724 w 8039724"/>
              <a:gd name="connsiteY1-144" fmla="*/ 0 h 6858000"/>
              <a:gd name="connsiteX2-145" fmla="*/ 8039724 w 8039724"/>
              <a:gd name="connsiteY2-146" fmla="*/ 6858000 h 6858000"/>
              <a:gd name="connsiteX3-147" fmla="*/ 0 w 8039724"/>
              <a:gd name="connsiteY3-148" fmla="*/ 6858000 h 6858000"/>
              <a:gd name="connsiteX4-149" fmla="*/ 4016889 w 8039724"/>
              <a:gd name="connsiteY4-150" fmla="*/ 476 h 6858000"/>
              <a:gd name="connsiteX0-151" fmla="*/ 4226751 w 8039724"/>
              <a:gd name="connsiteY0-152" fmla="*/ 476 h 6858000"/>
              <a:gd name="connsiteX1-153" fmla="*/ 8039724 w 8039724"/>
              <a:gd name="connsiteY1-154" fmla="*/ 0 h 6858000"/>
              <a:gd name="connsiteX2-155" fmla="*/ 8039724 w 8039724"/>
              <a:gd name="connsiteY2-156" fmla="*/ 6858000 h 6858000"/>
              <a:gd name="connsiteX3-157" fmla="*/ 0 w 8039724"/>
              <a:gd name="connsiteY3-158" fmla="*/ 6858000 h 6858000"/>
              <a:gd name="connsiteX4-159" fmla="*/ 4226751 w 8039724"/>
              <a:gd name="connsiteY4-160" fmla="*/ 476 h 6858000"/>
              <a:gd name="connsiteX0-161" fmla="*/ 4571525 w 8384498"/>
              <a:gd name="connsiteY0-162" fmla="*/ 476 h 6872990"/>
              <a:gd name="connsiteX1-163" fmla="*/ 8384498 w 8384498"/>
              <a:gd name="connsiteY1-164" fmla="*/ 0 h 6872990"/>
              <a:gd name="connsiteX2-165" fmla="*/ 8384498 w 8384498"/>
              <a:gd name="connsiteY2-166" fmla="*/ 6858000 h 6872990"/>
              <a:gd name="connsiteX3-167" fmla="*/ 0 w 8384498"/>
              <a:gd name="connsiteY3-168" fmla="*/ 6872990 h 6872990"/>
              <a:gd name="connsiteX4-169" fmla="*/ 4571525 w 8384498"/>
              <a:gd name="connsiteY4-170" fmla="*/ 476 h 6872990"/>
              <a:gd name="connsiteX0-171" fmla="*/ 4631486 w 8444459"/>
              <a:gd name="connsiteY0-172" fmla="*/ 476 h 6872990"/>
              <a:gd name="connsiteX1-173" fmla="*/ 8444459 w 8444459"/>
              <a:gd name="connsiteY1-174" fmla="*/ 0 h 6872990"/>
              <a:gd name="connsiteX2-175" fmla="*/ 8444459 w 8444459"/>
              <a:gd name="connsiteY2-176" fmla="*/ 6858000 h 6872990"/>
              <a:gd name="connsiteX3-177" fmla="*/ 0 w 8444459"/>
              <a:gd name="connsiteY3-178" fmla="*/ 6872990 h 6872990"/>
              <a:gd name="connsiteX4-179" fmla="*/ 4631486 w 8444459"/>
              <a:gd name="connsiteY4-180" fmla="*/ 476 h 68729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58" name="组合 27"/>
          <p:cNvGrpSpPr/>
          <p:nvPr/>
        </p:nvGrpSpPr>
        <p:grpSpPr>
          <a:xfrm>
            <a:off x="6496050" y="3876675"/>
            <a:ext cx="3914775" cy="1922463"/>
            <a:chOff x="480493" y="4510445"/>
            <a:chExt cx="3915815" cy="1923476"/>
          </a:xfrm>
        </p:grpSpPr>
        <p:sp>
          <p:nvSpPr>
            <p:cNvPr id="19459" name="矩形 29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460" name="文本框 30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9461" name="文本框 31"/>
          <p:cNvSpPr txBox="1"/>
          <p:nvPr/>
        </p:nvSpPr>
        <p:spPr>
          <a:xfrm>
            <a:off x="4684713" y="3063875"/>
            <a:ext cx="2187575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15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VS</a:t>
            </a:r>
            <a:endParaRPr lang="zh-CN" altLang="en-US" sz="115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grpSp>
        <p:nvGrpSpPr>
          <p:cNvPr id="19462" name="组合 20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19463" name="文本框 24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5" name="组合 21"/>
          <p:cNvGrpSpPr/>
          <p:nvPr/>
        </p:nvGrpSpPr>
        <p:grpSpPr>
          <a:xfrm>
            <a:off x="136525" y="3987800"/>
            <a:ext cx="3916363" cy="1924050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9467" name="文本框 23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9468" name="组合 41"/>
          <p:cNvGrpSpPr/>
          <p:nvPr/>
        </p:nvGrpSpPr>
        <p:grpSpPr>
          <a:xfrm>
            <a:off x="8058150" y="1570038"/>
            <a:ext cx="3916363" cy="1922462"/>
            <a:chOff x="480493" y="4510445"/>
            <a:chExt cx="3915815" cy="1923476"/>
          </a:xfrm>
        </p:grpSpPr>
        <p:sp>
          <p:nvSpPr>
            <p:cNvPr id="19469" name="矩形 4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470" name="文本框 43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9471" name="组合 44"/>
          <p:cNvGrpSpPr/>
          <p:nvPr/>
        </p:nvGrpSpPr>
        <p:grpSpPr>
          <a:xfrm>
            <a:off x="1793875" y="1570038"/>
            <a:ext cx="3916363" cy="1922462"/>
            <a:chOff x="480493" y="4510445"/>
            <a:chExt cx="3915815" cy="1923476"/>
          </a:xfrm>
        </p:grpSpPr>
        <p:sp>
          <p:nvSpPr>
            <p:cNvPr id="46" name="矩形 4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9473" name="文本框 46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560388" y="982663"/>
            <a:ext cx="3543300" cy="4746625"/>
            <a:chOff x="707788" y="674352"/>
            <a:chExt cx="3543772" cy="4746923"/>
          </a:xfrm>
        </p:grpSpPr>
        <p:grpSp>
          <p:nvGrpSpPr>
            <p:cNvPr id="20483" name="组合 8"/>
            <p:cNvGrpSpPr/>
            <p:nvPr/>
          </p:nvGrpSpPr>
          <p:grpSpPr>
            <a:xfrm>
              <a:off x="767749" y="674352"/>
              <a:ext cx="3483811" cy="1439721"/>
              <a:chOff x="565306" y="1208432"/>
              <a:chExt cx="3483811" cy="1439721"/>
            </a:xfrm>
          </p:grpSpPr>
          <p:sp>
            <p:nvSpPr>
              <p:cNvPr id="20484" name="文本框 11"/>
              <p:cNvSpPr txBox="1"/>
              <p:nvPr/>
            </p:nvSpPr>
            <p:spPr>
              <a:xfrm>
                <a:off x="565306" y="1208432"/>
                <a:ext cx="3483811" cy="13234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4000" b="1" dirty="0">
                    <a:solidFill>
                      <a:srgbClr val="252525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09903" y="2648153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86" name="文本框 9"/>
            <p:cNvSpPr/>
            <p:nvPr/>
          </p:nvSpPr>
          <p:spPr>
            <a:xfrm>
              <a:off x="724033" y="2879762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  <p:sp>
          <p:nvSpPr>
            <p:cNvPr id="20487" name="文本框 10"/>
            <p:cNvSpPr/>
            <p:nvPr/>
          </p:nvSpPr>
          <p:spPr>
            <a:xfrm>
              <a:off x="707788" y="4660430"/>
              <a:ext cx="3274507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88" name="组合 13"/>
          <p:cNvGrpSpPr/>
          <p:nvPr/>
        </p:nvGrpSpPr>
        <p:grpSpPr>
          <a:xfrm>
            <a:off x="4560888" y="1019175"/>
            <a:ext cx="3070225" cy="1235075"/>
            <a:chOff x="446220" y="4918940"/>
            <a:chExt cx="3068938" cy="1235946"/>
          </a:xfrm>
        </p:grpSpPr>
        <p:sp>
          <p:nvSpPr>
            <p:cNvPr id="20489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0" name="文本框 15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91" name="组合 16"/>
          <p:cNvGrpSpPr/>
          <p:nvPr/>
        </p:nvGrpSpPr>
        <p:grpSpPr>
          <a:xfrm>
            <a:off x="4560888" y="2824163"/>
            <a:ext cx="3070225" cy="1250950"/>
            <a:chOff x="446220" y="4918940"/>
            <a:chExt cx="3068938" cy="1250460"/>
          </a:xfrm>
        </p:grpSpPr>
        <p:sp>
          <p:nvSpPr>
            <p:cNvPr id="20492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3" name="文本框 18"/>
            <p:cNvSpPr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94" name="组合 19"/>
          <p:cNvGrpSpPr/>
          <p:nvPr/>
        </p:nvGrpSpPr>
        <p:grpSpPr>
          <a:xfrm>
            <a:off x="4560888" y="4645025"/>
            <a:ext cx="3070225" cy="1249363"/>
            <a:chOff x="446220" y="4918940"/>
            <a:chExt cx="3068938" cy="1250460"/>
          </a:xfrm>
        </p:grpSpPr>
        <p:sp>
          <p:nvSpPr>
            <p:cNvPr id="20495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6" name="文本框 21"/>
            <p:cNvSpPr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20497" name="图片 24"/>
          <p:cNvPicPr>
            <a:picLocks noChangeAspect="1"/>
          </p:cNvPicPr>
          <p:nvPr/>
        </p:nvPicPr>
        <p:blipFill>
          <a:blip r:embed="rId1"/>
          <a:srcRect r="60220"/>
          <a:stretch>
            <a:fillRect/>
          </a:stretch>
        </p:blipFill>
        <p:spPr>
          <a:xfrm>
            <a:off x="8128000" y="0"/>
            <a:ext cx="406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椭圆 22"/>
          <p:cNvSpPr/>
          <p:nvPr/>
        </p:nvSpPr>
        <p:spPr>
          <a:xfrm flipV="1">
            <a:off x="9771063" y="4441825"/>
            <a:ext cx="258763" cy="2603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932738" y="5084763"/>
            <a:ext cx="628650" cy="6302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743950" y="5605463"/>
            <a:ext cx="277813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879138" y="6135688"/>
            <a:ext cx="628650" cy="6286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10"/>
          <p:cNvPicPr>
            <a:picLocks noChangeAspect="1"/>
          </p:cNvPicPr>
          <p:nvPr/>
        </p:nvPicPr>
        <p:blipFill>
          <a:blip r:embed="rId1"/>
          <a:srcRect l="27477" r="13618"/>
          <a:stretch>
            <a:fillRect/>
          </a:stretch>
        </p:blipFill>
        <p:spPr>
          <a:xfrm>
            <a:off x="0" y="0"/>
            <a:ext cx="6059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0" y="0"/>
            <a:ext cx="6059488" cy="6858000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5363" y="2930525"/>
            <a:ext cx="3995737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Aharoni" pitchFamily="2" charset="-79"/>
              <a:ea typeface="Microsoft YaHei UI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8350" y="3841750"/>
            <a:ext cx="493713" cy="495300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37175" y="4075113"/>
            <a:ext cx="279400" cy="279400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8093075" y="874713"/>
            <a:ext cx="3106738" cy="841375"/>
            <a:chOff x="8077830" y="857938"/>
            <a:chExt cx="3107038" cy="840427"/>
          </a:xfrm>
        </p:grpSpPr>
        <p:sp>
          <p:nvSpPr>
            <p:cNvPr id="15" name="矩形 14"/>
            <p:cNvSpPr/>
            <p:nvPr/>
          </p:nvSpPr>
          <p:spPr>
            <a:xfrm>
              <a:off x="8077830" y="857938"/>
              <a:ext cx="30796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Kozuka Gothic Pro L" pitchFamily="34" charset="-128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Kozuka Gothic Pro L" pitchFamily="34" charset="-128"/>
                <a:cs typeface="Aharoni" pitchFamily="2" charset="-79"/>
              </a:endParaRPr>
            </a:p>
          </p:txBody>
        </p:sp>
        <p:sp>
          <p:nvSpPr>
            <p:cNvPr id="3080" name="文本框 28"/>
            <p:cNvSpPr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6977063" y="787400"/>
            <a:ext cx="1039812" cy="1016000"/>
            <a:chOff x="7024756" y="787736"/>
            <a:chExt cx="1040590" cy="1015663"/>
          </a:xfrm>
        </p:grpSpPr>
        <p:sp>
          <p:nvSpPr>
            <p:cNvPr id="3082" name="文本框 1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01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4" name="组合 4"/>
          <p:cNvGrpSpPr/>
          <p:nvPr/>
        </p:nvGrpSpPr>
        <p:grpSpPr>
          <a:xfrm>
            <a:off x="8088313" y="2266950"/>
            <a:ext cx="3100387" cy="841375"/>
            <a:chOff x="8090655" y="2280226"/>
            <a:chExt cx="3099465" cy="840427"/>
          </a:xfrm>
        </p:grpSpPr>
        <p:sp>
          <p:nvSpPr>
            <p:cNvPr id="54" name="矩形 53"/>
            <p:cNvSpPr/>
            <p:nvPr/>
          </p:nvSpPr>
          <p:spPr>
            <a:xfrm>
              <a:off x="8090655" y="2280226"/>
              <a:ext cx="3028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Kozuka Mincho Pr6N H" pitchFamily="18" charset="-128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Kozuka Mincho Pr6N H" pitchFamily="18" charset="-128"/>
                <a:cs typeface="Aharoni" pitchFamily="2" charset="-79"/>
              </a:endParaRPr>
            </a:p>
          </p:txBody>
        </p:sp>
        <p:sp>
          <p:nvSpPr>
            <p:cNvPr id="3086" name="文本框 54"/>
            <p:cNvSpPr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87" name="组合 42"/>
          <p:cNvGrpSpPr/>
          <p:nvPr/>
        </p:nvGrpSpPr>
        <p:grpSpPr>
          <a:xfrm>
            <a:off x="6989763" y="2179638"/>
            <a:ext cx="1039812" cy="1016000"/>
            <a:chOff x="7024756" y="787736"/>
            <a:chExt cx="1040590" cy="1015663"/>
          </a:xfrm>
        </p:grpSpPr>
        <p:sp>
          <p:nvSpPr>
            <p:cNvPr id="3088" name="文本框 43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02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90" name="组合 5"/>
          <p:cNvGrpSpPr/>
          <p:nvPr/>
        </p:nvGrpSpPr>
        <p:grpSpPr>
          <a:xfrm>
            <a:off x="8131175" y="3659188"/>
            <a:ext cx="3100388" cy="839787"/>
            <a:chOff x="8083159" y="3702514"/>
            <a:chExt cx="3099466" cy="840427"/>
          </a:xfrm>
        </p:grpSpPr>
        <p:sp>
          <p:nvSpPr>
            <p:cNvPr id="60" name="矩形 59"/>
            <p:cNvSpPr/>
            <p:nvPr/>
          </p:nvSpPr>
          <p:spPr>
            <a:xfrm>
              <a:off x="8083159" y="3702514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3092" name="文本框 60"/>
            <p:cNvSpPr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93" name="组合 45"/>
          <p:cNvGrpSpPr/>
          <p:nvPr/>
        </p:nvGrpSpPr>
        <p:grpSpPr>
          <a:xfrm>
            <a:off x="6945313" y="3571875"/>
            <a:ext cx="1041400" cy="1016000"/>
            <a:chOff x="7024756" y="787736"/>
            <a:chExt cx="1040590" cy="1015663"/>
          </a:xfrm>
        </p:grpSpPr>
        <p:sp>
          <p:nvSpPr>
            <p:cNvPr id="3094" name="文本框 4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03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96" name="组合 7"/>
          <p:cNvGrpSpPr/>
          <p:nvPr/>
        </p:nvGrpSpPr>
        <p:grpSpPr>
          <a:xfrm>
            <a:off x="8150225" y="5051425"/>
            <a:ext cx="3100388" cy="839788"/>
            <a:chOff x="8083159" y="5124803"/>
            <a:chExt cx="3099466" cy="840427"/>
          </a:xfrm>
        </p:grpSpPr>
        <p:sp>
          <p:nvSpPr>
            <p:cNvPr id="66" name="矩形 65"/>
            <p:cNvSpPr/>
            <p:nvPr/>
          </p:nvSpPr>
          <p:spPr>
            <a:xfrm>
              <a:off x="8083159" y="5124803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3098" name="文本框 66"/>
            <p:cNvSpPr/>
            <p:nvPr/>
          </p:nvSpPr>
          <p:spPr>
            <a:xfrm>
              <a:off x="8113687" y="5571687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99" name="组合 52"/>
          <p:cNvGrpSpPr/>
          <p:nvPr/>
        </p:nvGrpSpPr>
        <p:grpSpPr>
          <a:xfrm>
            <a:off x="6927850" y="4964113"/>
            <a:ext cx="1039813" cy="1014412"/>
            <a:chOff x="7024756" y="787736"/>
            <a:chExt cx="1040590" cy="1015663"/>
          </a:xfrm>
        </p:grpSpPr>
        <p:sp>
          <p:nvSpPr>
            <p:cNvPr id="3100" name="文本框 58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04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775" y="2790825"/>
            <a:ext cx="1204913" cy="1204913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3.33333E-6 L 0.15417 -0.410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00" y="-2053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 animBg="1"/>
      <p:bldP spid="34" grpId="1" animBg="1"/>
      <p:bldP spid="34" grpId="2" animBg="1"/>
      <p:bldP spid="34" grpId="3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/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0" y="-11112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5"/>
          <p:cNvGrpSpPr/>
          <p:nvPr/>
        </p:nvGrpSpPr>
        <p:grpSpPr>
          <a:xfrm>
            <a:off x="-1659338" y="-4326338"/>
            <a:ext cx="15510676" cy="15510676"/>
            <a:chOff x="5367124" y="3009074"/>
            <a:chExt cx="1384727" cy="1384727"/>
          </a:xfrm>
          <a:solidFill>
            <a:schemeClr val="tx1">
              <a:alpha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5367124" y="3009074"/>
              <a:ext cx="1384727" cy="1384727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650390" y="3292568"/>
              <a:ext cx="818195" cy="818195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507" name="组合 10"/>
          <p:cNvGrpSpPr/>
          <p:nvPr/>
        </p:nvGrpSpPr>
        <p:grpSpPr>
          <a:xfrm>
            <a:off x="4217988" y="1576388"/>
            <a:ext cx="3756025" cy="2027237"/>
            <a:chOff x="4217272" y="1575700"/>
            <a:chExt cx="3757456" cy="2027702"/>
          </a:xfrm>
        </p:grpSpPr>
        <p:sp>
          <p:nvSpPr>
            <p:cNvPr id="12" name="文本框 11"/>
            <p:cNvSpPr txBox="1"/>
            <p:nvPr/>
          </p:nvSpPr>
          <p:spPr>
            <a:xfrm>
              <a:off x="4217272" y="1575700"/>
              <a:ext cx="37574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1" kern="1200" cap="none" spc="-150" normalizeH="0" baseline="0" noProof="0" dirty="0">
                  <a:solidFill>
                    <a:schemeClr val="accent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T</a:t>
              </a:r>
              <a:r>
                <a:rPr kumimoji="0" lang="en-US" altLang="zh-CN" sz="96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h</a:t>
              </a:r>
              <a:r>
                <a:rPr kumimoji="0" lang="en-US" altLang="zh-CN" sz="88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a</a:t>
              </a:r>
              <a:r>
                <a:rPr kumimoji="0" lang="en-US" altLang="zh-CN" sz="72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n</a:t>
              </a:r>
              <a:r>
                <a:rPr kumimoji="0" lang="en-US" altLang="zh-CN" sz="48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k</a:t>
              </a:r>
              <a:r>
                <a:rPr kumimoji="0" lang="en-US" altLang="zh-CN" sz="54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s</a:t>
              </a:r>
              <a:endParaRPr kumimoji="0" lang="zh-CN" altLang="en-US" sz="11500" b="1" kern="1200" cap="none" spc="-150" normalizeH="0" baseline="0" noProof="0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  <a:cs typeface="Aharoni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22170" y="3295625"/>
              <a:ext cx="374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kern="1200" cap="none" spc="0" normalizeH="0" baseline="0" noProof="0" dirty="0">
                  <a:solidFill>
                    <a:schemeClr val="bg1"/>
                  </a:solidFill>
                  <a:latin typeface="LiHei Pro" pitchFamily="2" charset="-122"/>
                  <a:ea typeface="LiHei Pro" pitchFamily="2" charset="-122"/>
                  <a:cs typeface="Leelawadee UI Semilight" panose="020B0402040204020203" pitchFamily="34" charset="-34"/>
                </a:rPr>
                <a:t>We welcome your play world network of sites </a:t>
              </a:r>
              <a:endParaRPr kumimoji="0" lang="zh-CN" altLang="en-US" sz="1400" b="1" kern="1200" cap="none" spc="-150" normalizeH="0" baseline="0" noProof="0" dirty="0">
                <a:solidFill>
                  <a:schemeClr val="bg1"/>
                </a:solidFill>
                <a:latin typeface="LiHei Pro" pitchFamily="2" charset="-122"/>
                <a:ea typeface="LiHei Pro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99" name="组合 18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4100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4101" name="组合 17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4102" name="文本框 5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01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4103" name="组合 58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4104" name="矩形 6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05" name="文本框 68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8900" y="1849438"/>
            <a:ext cx="12065000" cy="3484563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800" y="1709738"/>
            <a:ext cx="12141200" cy="3255963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587"/>
            <a:ext cx="4064000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22" name="组合 61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5123" name="文本框 2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5" name="文本框 35"/>
          <p:cNvSpPr/>
          <p:nvPr/>
        </p:nvSpPr>
        <p:spPr>
          <a:xfrm>
            <a:off x="247650" y="2719388"/>
            <a:ext cx="3275013" cy="1758950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5126" name="文本框 18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grpSp>
        <p:nvGrpSpPr>
          <p:cNvPr id="5127" name="组合 9"/>
          <p:cNvGrpSpPr/>
          <p:nvPr/>
        </p:nvGrpSpPr>
        <p:grpSpPr>
          <a:xfrm>
            <a:off x="4273550" y="1493838"/>
            <a:ext cx="2376488" cy="3981450"/>
            <a:chOff x="4274229" y="1303353"/>
            <a:chExt cx="2376107" cy="3981664"/>
          </a:xfrm>
        </p:grpSpPr>
        <p:grpSp>
          <p:nvGrpSpPr>
            <p:cNvPr id="5128" name="组合 6"/>
            <p:cNvGrpSpPr/>
            <p:nvPr/>
          </p:nvGrpSpPr>
          <p:grpSpPr>
            <a:xfrm>
              <a:off x="4274229" y="1303353"/>
              <a:ext cx="2376107" cy="3981664"/>
              <a:chOff x="4198029" y="1303353"/>
              <a:chExt cx="2376107" cy="39816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49157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3"/>
              <p:cNvGrpSpPr/>
              <p:nvPr/>
            </p:nvGrpSpPr>
            <p:grpSpPr>
              <a:xfrm>
                <a:off x="4198029" y="1303353"/>
                <a:ext cx="2376107" cy="3981664"/>
                <a:chOff x="4198029" y="1303353"/>
                <a:chExt cx="2376107" cy="3981664"/>
              </a:xfrm>
            </p:grpSpPr>
            <p:pic>
              <p:nvPicPr>
                <p:cNvPr id="5131" name="图片 43"/>
                <p:cNvPicPr>
                  <a:picLocks noChangeAspect="1"/>
                </p:cNvPicPr>
                <p:nvPr/>
              </p:nvPicPr>
              <p:blipFill>
                <a:blip r:embed="rId1"/>
                <a:srcRect l="1643" t="250" r="1643" b="26572"/>
                <a:stretch>
                  <a:fillRect/>
                </a:stretch>
              </p:blipFill>
              <p:spPr>
                <a:xfrm>
                  <a:off x="4572387" y="1303353"/>
                  <a:ext cx="1627393" cy="18453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32" name="组合 54"/>
                <p:cNvGrpSpPr/>
                <p:nvPr/>
              </p:nvGrpSpPr>
              <p:grpSpPr>
                <a:xfrm>
                  <a:off x="4198029" y="3408485"/>
                  <a:ext cx="2376107" cy="1876532"/>
                  <a:chOff x="4347929" y="3273575"/>
                  <a:chExt cx="2376107" cy="1876532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4574823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haroni" pitchFamily="2" charset="-79"/>
                        <a:ea typeface="Microsoft Yi Baiti" panose="03000500000000000000" pitchFamily="66" charset="0"/>
                        <a:cs typeface="Aharoni" pitchFamily="2" charset="-79"/>
                      </a:rPr>
                      <a:t>TITLE HERE</a:t>
                    </a:r>
                    <a:endPara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haroni" pitchFamily="2" charset="-79"/>
                      <a:ea typeface="微软雅黑" panose="020B0503020204020204" pitchFamily="34" charset="-122"/>
                      <a:cs typeface="Aharoni" pitchFamily="2" charset="-79"/>
                    </a:endParaRPr>
                  </a:p>
                </p:txBody>
              </p:sp>
              <p:sp>
                <p:nvSpPr>
                  <p:cNvPr id="5134" name="文本框 48"/>
                  <p:cNvSpPr/>
                  <p:nvPr/>
                </p:nvSpPr>
                <p:spPr>
                  <a:xfrm>
                    <a:off x="4347929" y="3724322"/>
                    <a:ext cx="2376107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rgbClr val="404040"/>
                        </a:solidFill>
                        <a:latin typeface="Leelawadee UI Semilight" panose="020B0402040204020203"/>
                        <a:ea typeface="等线" panose="02010600030101010101" charset="-122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rgbClr val="404040"/>
                      </a:solidFill>
                      <a:latin typeface="Leelawadee UI Semilight" panose="020B0402040204020203"/>
                      <a:ea typeface="Leelawadee UI Semilight" panose="020B0402040204020203"/>
                    </a:endParaRPr>
                  </a:p>
                </p:txBody>
              </p:sp>
            </p:grpSp>
          </p:grpSp>
        </p:grpSp>
        <p:sp>
          <p:nvSpPr>
            <p:cNvPr id="24" name="椭圆 23"/>
            <p:cNvSpPr/>
            <p:nvPr/>
          </p:nvSpPr>
          <p:spPr>
            <a:xfrm>
              <a:off x="5944108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6" name="组合 10"/>
          <p:cNvGrpSpPr/>
          <p:nvPr/>
        </p:nvGrpSpPr>
        <p:grpSpPr>
          <a:xfrm>
            <a:off x="6943725" y="1495425"/>
            <a:ext cx="2376488" cy="3978275"/>
            <a:chOff x="6944386" y="1304532"/>
            <a:chExt cx="2376106" cy="3979306"/>
          </a:xfrm>
        </p:grpSpPr>
        <p:grpSp>
          <p:nvGrpSpPr>
            <p:cNvPr id="5137" name="组合 5"/>
            <p:cNvGrpSpPr/>
            <p:nvPr/>
          </p:nvGrpSpPr>
          <p:grpSpPr>
            <a:xfrm>
              <a:off x="6944386" y="1304532"/>
              <a:ext cx="2376106" cy="3979306"/>
              <a:chOff x="6913840" y="1304925"/>
              <a:chExt cx="2376106" cy="397930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247404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9" name="组合 2"/>
              <p:cNvGrpSpPr/>
              <p:nvPr/>
            </p:nvGrpSpPr>
            <p:grpSpPr>
              <a:xfrm>
                <a:off x="6913840" y="1304925"/>
                <a:ext cx="2376106" cy="3979306"/>
                <a:chOff x="6868869" y="1304925"/>
                <a:chExt cx="2376106" cy="3979306"/>
              </a:xfrm>
            </p:grpSpPr>
            <p:grpSp>
              <p:nvGrpSpPr>
                <p:cNvPr id="5140" name="组合 55"/>
                <p:cNvGrpSpPr/>
                <p:nvPr/>
              </p:nvGrpSpPr>
              <p:grpSpPr>
                <a:xfrm>
                  <a:off x="6868869" y="3408485"/>
                  <a:ext cx="2376106" cy="1875746"/>
                  <a:chOff x="6934906" y="3273575"/>
                  <a:chExt cx="2376106" cy="1875746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7166840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haroni" pitchFamily="2" charset="-79"/>
                        <a:ea typeface="Microsoft Yi Baiti" panose="03000500000000000000" pitchFamily="66" charset="0"/>
                        <a:cs typeface="Aharoni" pitchFamily="2" charset="-79"/>
                      </a:rPr>
                      <a:t>TITLE HERE</a:t>
                    </a:r>
                    <a:endPara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haroni" pitchFamily="2" charset="-79"/>
                      <a:ea typeface="微软雅黑" panose="020B0503020204020204" pitchFamily="34" charset="-122"/>
                      <a:cs typeface="Aharoni" pitchFamily="2" charset="-79"/>
                    </a:endParaRPr>
                  </a:p>
                </p:txBody>
              </p:sp>
              <p:sp>
                <p:nvSpPr>
                  <p:cNvPr id="5142" name="文本框 49"/>
                  <p:cNvSpPr/>
                  <p:nvPr/>
                </p:nvSpPr>
                <p:spPr>
                  <a:xfrm>
                    <a:off x="6934906" y="3723536"/>
                    <a:ext cx="2376106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bg1"/>
                        </a:solidFill>
                        <a:latin typeface="Leelawadee UI Semilight" panose="020B0402040204020203"/>
                        <a:ea typeface="等线" panose="02010600030101010101" charset="-122"/>
                      </a:rPr>
                      <a:t> </a:t>
                    </a:r>
                    <a:r>
                      <a:rPr lang="en-US" altLang="zh-CN" sz="1600" dirty="0">
                        <a:solidFill>
                          <a:srgbClr val="404040"/>
                        </a:solidFill>
                        <a:latin typeface="Leelawadee UI Semilight" panose="020B0402040204020203"/>
                        <a:ea typeface="等线" panose="02010600030101010101" charset="-122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rgbClr val="404040"/>
                      </a:solidFill>
                      <a:latin typeface="Leelawadee UI Semilight" panose="020B0402040204020203"/>
                      <a:ea typeface="Leelawadee UI Semilight" panose="020B0402040204020203"/>
                    </a:endParaRPr>
                  </a:p>
                </p:txBody>
              </p:sp>
            </p:grpSp>
            <p:pic>
              <p:nvPicPr>
                <p:cNvPr id="5143" name="图片 69"/>
                <p:cNvPicPr>
                  <a:picLocks noChangeAspect="1"/>
                </p:cNvPicPr>
                <p:nvPr/>
              </p:nvPicPr>
              <p:blipFill>
                <a:blip r:embed="rId2"/>
                <a:srcRect l="35838" t="11330" r="25281" b="22540"/>
                <a:stretch>
                  <a:fillRect/>
                </a:stretch>
              </p:blipFill>
              <p:spPr>
                <a:xfrm>
                  <a:off x="7248267" y="1304925"/>
                  <a:ext cx="1627393" cy="18453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25" name="椭圆 24"/>
            <p:cNvSpPr/>
            <p:nvPr/>
          </p:nvSpPr>
          <p:spPr>
            <a:xfrm>
              <a:off x="8749583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45" name="组合 4"/>
          <p:cNvGrpSpPr/>
          <p:nvPr/>
        </p:nvGrpSpPr>
        <p:grpSpPr>
          <a:xfrm>
            <a:off x="9613900" y="1501775"/>
            <a:ext cx="2376488" cy="3965575"/>
            <a:chOff x="9474841" y="1318297"/>
            <a:chExt cx="2376106" cy="3966720"/>
          </a:xfrm>
        </p:grpSpPr>
        <p:grpSp>
          <p:nvGrpSpPr>
            <p:cNvPr id="5146" name="组合 56"/>
            <p:cNvGrpSpPr/>
            <p:nvPr/>
          </p:nvGrpSpPr>
          <p:grpSpPr>
            <a:xfrm>
              <a:off x="9474841" y="3408485"/>
              <a:ext cx="2376106" cy="1876532"/>
              <a:chOff x="9624741" y="3273575"/>
              <a:chExt cx="2376106" cy="187653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9851634" y="3273575"/>
                <a:ext cx="19223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haroni" pitchFamily="2" charset="-79"/>
                    <a:ea typeface="Microsoft Yi Baiti" panose="03000500000000000000" pitchFamily="66" charset="0"/>
                    <a:cs typeface="Aharoni" pitchFamily="2" charset="-79"/>
                  </a:rPr>
                  <a:t>TITLE HERE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微软雅黑" panose="020B0503020204020204" pitchFamily="34" charset="-122"/>
                  <a:cs typeface="Aharoni" pitchFamily="2" charset="-79"/>
                </a:endParaRPr>
              </a:p>
            </p:txBody>
          </p:sp>
          <p:sp>
            <p:nvSpPr>
              <p:cNvPr id="5148" name="文本框 50"/>
              <p:cNvSpPr/>
              <p:nvPr/>
            </p:nvSpPr>
            <p:spPr>
              <a:xfrm>
                <a:off x="9624741" y="3724322"/>
                <a:ext cx="2376106" cy="1425785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</a:rPr>
                  <a:t>welcome your play world network of sites put forward their valuable opinions 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  <p:grpSp>
          <p:nvGrpSpPr>
            <p:cNvPr id="5149" name="组合 1"/>
            <p:cNvGrpSpPr/>
            <p:nvPr/>
          </p:nvGrpSpPr>
          <p:grpSpPr>
            <a:xfrm>
              <a:off x="9761096" y="1318297"/>
              <a:ext cx="1881895" cy="1815425"/>
              <a:chOff x="9925986" y="1318297"/>
              <a:chExt cx="1881895" cy="181542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92598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5151" name="图片 41"/>
              <p:cNvPicPr>
                <a:picLocks noChangeAspect="1"/>
              </p:cNvPicPr>
              <p:nvPr/>
            </p:nvPicPr>
            <p:blipFill>
              <a:blip r:embed="rId3"/>
              <a:srcRect l="2382" r="2382" b="28008"/>
              <a:stretch>
                <a:fillRect/>
              </a:stretch>
            </p:blipFill>
            <p:spPr>
              <a:xfrm>
                <a:off x="10014088" y="1318297"/>
                <a:ext cx="1627393" cy="1815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椭圆 26"/>
              <p:cNvSpPr/>
              <p:nvPr/>
            </p:nvSpPr>
            <p:spPr>
              <a:xfrm>
                <a:off x="11465785" y="152805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椭圆 47"/>
          <p:cNvSpPr/>
          <p:nvPr/>
        </p:nvSpPr>
        <p:spPr>
          <a:xfrm>
            <a:off x="11049000" y="21209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743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147" name="对象 2"/>
          <p:cNvGraphicFramePr/>
          <p:nvPr/>
        </p:nvGraphicFramePr>
        <p:xfrm>
          <a:off x="635000" y="2657475"/>
          <a:ext cx="3136900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3133725" imgH="2085975" progId="excel.sheet.8">
                  <p:embed/>
                </p:oleObj>
              </mc:Choice>
              <mc:Fallback>
                <p:oleObj name="" r:id="rId1" imgW="3133725" imgH="2085975" progId="excel.shee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5000" y="2657475"/>
                        <a:ext cx="3136900" cy="209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48" name="组合 17"/>
          <p:cNvGrpSpPr/>
          <p:nvPr/>
        </p:nvGrpSpPr>
        <p:grpSpPr>
          <a:xfrm>
            <a:off x="668338" y="4759325"/>
            <a:ext cx="3068637" cy="1236663"/>
            <a:chOff x="446220" y="4918940"/>
            <a:chExt cx="3068938" cy="1235946"/>
          </a:xfrm>
        </p:grpSpPr>
        <p:sp>
          <p:nvSpPr>
            <p:cNvPr id="6149" name="矩形 1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6150" name="文本框 19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aphicFrame>
        <p:nvGraphicFramePr>
          <p:cNvPr id="6151" name="对象 3"/>
          <p:cNvGraphicFramePr/>
          <p:nvPr/>
        </p:nvGraphicFramePr>
        <p:xfrm>
          <a:off x="4381500" y="2657475"/>
          <a:ext cx="3136900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3133725" imgH="2085975" progId="excel.sheet.8">
                  <p:embed/>
                </p:oleObj>
              </mc:Choice>
              <mc:Fallback>
                <p:oleObj name="" r:id="rId3" imgW="3133725" imgH="2085975" progId="excel.shee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1500" y="2657475"/>
                        <a:ext cx="3136900" cy="209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2" name="组合 20"/>
          <p:cNvGrpSpPr/>
          <p:nvPr/>
        </p:nvGrpSpPr>
        <p:grpSpPr>
          <a:xfrm>
            <a:off x="4414838" y="4759325"/>
            <a:ext cx="3070225" cy="1236663"/>
            <a:chOff x="446220" y="4918940"/>
            <a:chExt cx="3068938" cy="1235946"/>
          </a:xfrm>
        </p:grpSpPr>
        <p:sp>
          <p:nvSpPr>
            <p:cNvPr id="6153" name="矩形 2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6154" name="文本框 22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aphicFrame>
        <p:nvGraphicFramePr>
          <p:cNvPr id="6155" name="对象 4"/>
          <p:cNvGraphicFramePr/>
          <p:nvPr/>
        </p:nvGraphicFramePr>
        <p:xfrm>
          <a:off x="8128000" y="2657475"/>
          <a:ext cx="3136900" cy="209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3133725" imgH="2085975" progId="excel.sheet.8">
                  <p:embed/>
                </p:oleObj>
              </mc:Choice>
              <mc:Fallback>
                <p:oleObj name="" r:id="rId5" imgW="3133725" imgH="2085975" progId="excel.shee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28000" y="2657475"/>
                        <a:ext cx="3136900" cy="2090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6" name="组合 23"/>
          <p:cNvGrpSpPr/>
          <p:nvPr/>
        </p:nvGrpSpPr>
        <p:grpSpPr>
          <a:xfrm>
            <a:off x="8161338" y="4759325"/>
            <a:ext cx="3070225" cy="1236663"/>
            <a:chOff x="446220" y="4918940"/>
            <a:chExt cx="3068938" cy="1235946"/>
          </a:xfrm>
        </p:grpSpPr>
        <p:sp>
          <p:nvSpPr>
            <p:cNvPr id="6157" name="矩形 2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6158" name="文本框 25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4463" y="1460500"/>
            <a:ext cx="474663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62" name="组合 33"/>
          <p:cNvGrpSpPr/>
          <p:nvPr/>
        </p:nvGrpSpPr>
        <p:grpSpPr>
          <a:xfrm>
            <a:off x="268288" y="447675"/>
            <a:ext cx="4748212" cy="1462088"/>
            <a:chOff x="268288" y="667719"/>
            <a:chExt cx="4747617" cy="1462850"/>
          </a:xfrm>
        </p:grpSpPr>
        <p:grpSp>
          <p:nvGrpSpPr>
            <p:cNvPr id="6163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6164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66" name="文本框 35"/>
            <p:cNvSpPr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69"/>
          <p:cNvPicPr>
            <a:picLocks noChangeAspect="1"/>
          </p:cNvPicPr>
          <p:nvPr/>
        </p:nvPicPr>
        <p:blipFill>
          <a:blip r:embed="rId1"/>
          <a:srcRect t="57362"/>
          <a:stretch>
            <a:fillRect/>
          </a:stretch>
        </p:blipFill>
        <p:spPr>
          <a:xfrm>
            <a:off x="0" y="0"/>
            <a:ext cx="12192000" cy="346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" name="矩形 70"/>
          <p:cNvSpPr/>
          <p:nvPr/>
        </p:nvSpPr>
        <p:spPr>
          <a:xfrm>
            <a:off x="0" y="-23812"/>
            <a:ext cx="12192000" cy="3465513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71" name="组合 4"/>
          <p:cNvGrpSpPr/>
          <p:nvPr/>
        </p:nvGrpSpPr>
        <p:grpSpPr>
          <a:xfrm>
            <a:off x="446088" y="3551238"/>
            <a:ext cx="3068637" cy="2589212"/>
            <a:chOff x="446220" y="3566428"/>
            <a:chExt cx="3068938" cy="2588458"/>
          </a:xfrm>
        </p:grpSpPr>
        <p:sp>
          <p:nvSpPr>
            <p:cNvPr id="7172" name="文本框 27"/>
            <p:cNvSpPr txBox="1"/>
            <p:nvPr/>
          </p:nvSpPr>
          <p:spPr>
            <a:xfrm>
              <a:off x="1306276" y="3566428"/>
              <a:ext cx="1348827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 defTabSz="914400"/>
              <a:r>
                <a:rPr lang="en-US" altLang="zh-CN" sz="9600" dirty="0">
                  <a:solidFill>
                    <a:srgbClr val="767171"/>
                  </a:solidFill>
                  <a:latin typeface="Aharoni" pitchFamily="2" charset="-79"/>
                  <a:ea typeface="LiHei Pro" pitchFamily="2" charset="-122"/>
                </a:rPr>
                <a:t>01</a:t>
              </a:r>
              <a:endParaRPr lang="zh-CN" altLang="en-US" sz="9600" dirty="0">
                <a:solidFill>
                  <a:srgbClr val="767171"/>
                </a:solidFill>
                <a:latin typeface="Aharoni" pitchFamily="2" charset="-79"/>
                <a:ea typeface="LiHei Pro" pitchFamily="2" charset="-122"/>
              </a:endParaRPr>
            </a:p>
          </p:txBody>
        </p:sp>
        <p:grpSp>
          <p:nvGrpSpPr>
            <p:cNvPr id="7173" name="组合 102"/>
            <p:cNvGrpSpPr/>
            <p:nvPr/>
          </p:nvGrpSpPr>
          <p:grpSpPr>
            <a:xfrm>
              <a:off x="446220" y="4918940"/>
              <a:ext cx="3068938" cy="1235946"/>
              <a:chOff x="446220" y="4918940"/>
              <a:chExt cx="3068938" cy="1235946"/>
            </a:xfrm>
          </p:grpSpPr>
          <p:sp>
            <p:nvSpPr>
              <p:cNvPr id="7174" name="矩形 21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itchFamily="2" charset="-79"/>
                    <a:ea typeface="等线" panose="02010600030101010101" charset="-122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" name="文本框 74"/>
              <p:cNvSpPr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</a:rPr>
                  <a:t>We welcome your play world network of sites put f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  <p:grpSp>
        <p:nvGrpSpPr>
          <p:cNvPr id="7176" name="组合 3"/>
          <p:cNvGrpSpPr/>
          <p:nvPr/>
        </p:nvGrpSpPr>
        <p:grpSpPr>
          <a:xfrm>
            <a:off x="4570413" y="3551238"/>
            <a:ext cx="3068637" cy="2589212"/>
            <a:chOff x="4537264" y="3566428"/>
            <a:chExt cx="3068938" cy="2588458"/>
          </a:xfrm>
        </p:grpSpPr>
        <p:sp>
          <p:nvSpPr>
            <p:cNvPr id="7177" name="文本框 78"/>
            <p:cNvSpPr txBox="1"/>
            <p:nvPr/>
          </p:nvSpPr>
          <p:spPr>
            <a:xfrm>
              <a:off x="5397320" y="3566428"/>
              <a:ext cx="1348827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 defTabSz="914400"/>
              <a:r>
                <a:rPr lang="en-US" altLang="zh-CN" sz="9600" dirty="0">
                  <a:solidFill>
                    <a:srgbClr val="767171"/>
                  </a:solidFill>
                  <a:latin typeface="Aharoni" pitchFamily="2" charset="-79"/>
                  <a:ea typeface="LiHei Pro" pitchFamily="2" charset="-122"/>
                </a:rPr>
                <a:t>02</a:t>
              </a:r>
              <a:endParaRPr lang="zh-CN" altLang="en-US" sz="9600" dirty="0">
                <a:solidFill>
                  <a:srgbClr val="767171"/>
                </a:solidFill>
                <a:latin typeface="Aharoni" pitchFamily="2" charset="-79"/>
                <a:ea typeface="LiHei Pro" pitchFamily="2" charset="-122"/>
              </a:endParaRPr>
            </a:p>
          </p:txBody>
        </p:sp>
        <p:grpSp>
          <p:nvGrpSpPr>
            <p:cNvPr id="7178" name="组合 2"/>
            <p:cNvGrpSpPr/>
            <p:nvPr/>
          </p:nvGrpSpPr>
          <p:grpSpPr>
            <a:xfrm>
              <a:off x="4537264" y="4918940"/>
              <a:ext cx="3068938" cy="1235946"/>
              <a:chOff x="4537264" y="4918940"/>
              <a:chExt cx="3068938" cy="1235946"/>
            </a:xfrm>
          </p:grpSpPr>
          <p:sp>
            <p:nvSpPr>
              <p:cNvPr id="7179" name="矩形 77"/>
              <p:cNvSpPr/>
              <p:nvPr/>
            </p:nvSpPr>
            <p:spPr>
              <a:xfrm>
                <a:off x="4557537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itchFamily="2" charset="-79"/>
                    <a:ea typeface="等线" panose="02010600030101010101" charset="-122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" name="文本框 79"/>
              <p:cNvSpPr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</a:rPr>
                  <a:t>We welcome your play world network of sites put f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  <p:grpSp>
        <p:nvGrpSpPr>
          <p:cNvPr id="7181" name="组合 1"/>
          <p:cNvGrpSpPr/>
          <p:nvPr/>
        </p:nvGrpSpPr>
        <p:grpSpPr>
          <a:xfrm>
            <a:off x="8694738" y="3551238"/>
            <a:ext cx="3070225" cy="2589212"/>
            <a:chOff x="8695234" y="3566428"/>
            <a:chExt cx="3068938" cy="2588458"/>
          </a:xfrm>
        </p:grpSpPr>
        <p:sp>
          <p:nvSpPr>
            <p:cNvPr id="7182" name="矩形 81"/>
            <p:cNvSpPr/>
            <p:nvPr/>
          </p:nvSpPr>
          <p:spPr>
            <a:xfrm>
              <a:off x="8715507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7183" name="文本框 82"/>
            <p:cNvSpPr txBox="1"/>
            <p:nvPr/>
          </p:nvSpPr>
          <p:spPr>
            <a:xfrm>
              <a:off x="9555290" y="3566428"/>
              <a:ext cx="1348827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 defTabSz="914400"/>
              <a:r>
                <a:rPr lang="en-US" altLang="zh-CN" sz="9600" dirty="0">
                  <a:solidFill>
                    <a:srgbClr val="767171"/>
                  </a:solidFill>
                  <a:latin typeface="Aharoni" pitchFamily="2" charset="-79"/>
                  <a:ea typeface="LiHei Pro" pitchFamily="2" charset="-122"/>
                </a:rPr>
                <a:t>03</a:t>
              </a:r>
              <a:endParaRPr lang="zh-CN" altLang="en-US" sz="9600" dirty="0">
                <a:solidFill>
                  <a:srgbClr val="767171"/>
                </a:solidFill>
                <a:latin typeface="Aharoni" pitchFamily="2" charset="-79"/>
                <a:ea typeface="LiHei Pro" pitchFamily="2" charset="-122"/>
              </a:endParaRPr>
            </a:p>
          </p:txBody>
        </p:sp>
        <p:sp>
          <p:nvSpPr>
            <p:cNvPr id="7184" name="文本框 83"/>
            <p:cNvSpPr/>
            <p:nvPr/>
          </p:nvSpPr>
          <p:spPr>
            <a:xfrm>
              <a:off x="8695234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7185" name="组合 93"/>
          <p:cNvGrpSpPr/>
          <p:nvPr/>
        </p:nvGrpSpPr>
        <p:grpSpPr>
          <a:xfrm>
            <a:off x="6831013" y="1069975"/>
            <a:ext cx="4981575" cy="1470025"/>
            <a:chOff x="6777079" y="1729680"/>
            <a:chExt cx="4980648" cy="1468732"/>
          </a:xfrm>
        </p:grpSpPr>
        <p:sp>
          <p:nvSpPr>
            <p:cNvPr id="7186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Aharoni" pitchFamily="2" charset="-79"/>
                  <a:ea typeface="Microsoft YaHei UI" panose="020B0503020204020204" charset="-122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sp>
          <p:nvSpPr>
            <p:cNvPr id="7187" name="文本框 91"/>
            <p:cNvSpPr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700" y="1227138"/>
            <a:ext cx="0" cy="11557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文本框 17"/>
          <p:cNvSpPr txBox="1"/>
          <p:nvPr/>
        </p:nvSpPr>
        <p:spPr>
          <a:xfrm rot="10800000">
            <a:off x="3630613" y="4646613"/>
            <a:ext cx="823912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7190" name="文本框 18"/>
          <p:cNvSpPr txBox="1"/>
          <p:nvPr/>
        </p:nvSpPr>
        <p:spPr>
          <a:xfrm rot="10800000">
            <a:off x="7754938" y="4646613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6100" y="2279650"/>
            <a:ext cx="354013" cy="3524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68350" y="2205038"/>
            <a:ext cx="555625" cy="5556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489075" y="2968625"/>
            <a:ext cx="277813" cy="2762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981200" y="2020888"/>
            <a:ext cx="276225" cy="2762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53025" y="2632075"/>
            <a:ext cx="184150" cy="1841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198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8199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8200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8201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02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8202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8203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04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4583113"/>
            <a:ext cx="12192000" cy="227488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18" name="组合 11"/>
          <p:cNvGrpSpPr/>
          <p:nvPr/>
        </p:nvGrpSpPr>
        <p:grpSpPr>
          <a:xfrm>
            <a:off x="230188" y="3009900"/>
            <a:ext cx="3070225" cy="1235075"/>
            <a:chOff x="446220" y="4918940"/>
            <a:chExt cx="3068938" cy="1235946"/>
          </a:xfrm>
        </p:grpSpPr>
        <p:sp>
          <p:nvSpPr>
            <p:cNvPr id="9219" name="矩形 1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9220" name="文本框 13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21" name="组合 26"/>
          <p:cNvGrpSpPr/>
          <p:nvPr/>
        </p:nvGrpSpPr>
        <p:grpSpPr>
          <a:xfrm>
            <a:off x="230188" y="1365250"/>
            <a:ext cx="3070225" cy="1235075"/>
            <a:chOff x="446220" y="4918940"/>
            <a:chExt cx="3068938" cy="1235946"/>
          </a:xfrm>
        </p:grpSpPr>
        <p:sp>
          <p:nvSpPr>
            <p:cNvPr id="9222" name="矩形 2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9223" name="文本框 28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24" name="组合 1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9225" name="文本框 41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7" name="组合 62"/>
          <p:cNvGrpSpPr/>
          <p:nvPr/>
        </p:nvGrpSpPr>
        <p:grpSpPr>
          <a:xfrm>
            <a:off x="3154363" y="2698750"/>
            <a:ext cx="5883275" cy="3790950"/>
            <a:chOff x="2586803" y="1722594"/>
            <a:chExt cx="5883006" cy="3790336"/>
          </a:xfrm>
        </p:grpSpPr>
        <p:pic>
          <p:nvPicPr>
            <p:cNvPr id="9228" name="图片 5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图片 61"/>
            <p:cNvPicPr>
              <a:picLocks noChangeAspect="1"/>
            </p:cNvPicPr>
            <p:nvPr/>
          </p:nvPicPr>
          <p:blipFill>
            <a:blip r:embed="rId2"/>
            <a:srcRect l="31706" t="17120" r="25266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30" name="组合 67"/>
          <p:cNvGrpSpPr/>
          <p:nvPr/>
        </p:nvGrpSpPr>
        <p:grpSpPr>
          <a:xfrm>
            <a:off x="8861425" y="1365250"/>
            <a:ext cx="3068638" cy="1235075"/>
            <a:chOff x="446220" y="4918940"/>
            <a:chExt cx="3068938" cy="1235946"/>
          </a:xfrm>
        </p:grpSpPr>
        <p:sp>
          <p:nvSpPr>
            <p:cNvPr id="9231" name="矩形 6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9232" name="文本框 69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33" name="组合 70"/>
          <p:cNvGrpSpPr/>
          <p:nvPr/>
        </p:nvGrpSpPr>
        <p:grpSpPr>
          <a:xfrm>
            <a:off x="8861425" y="3009900"/>
            <a:ext cx="3068638" cy="1235075"/>
            <a:chOff x="446220" y="4918940"/>
            <a:chExt cx="3068938" cy="1235946"/>
          </a:xfrm>
        </p:grpSpPr>
        <p:sp>
          <p:nvSpPr>
            <p:cNvPr id="9234" name="矩形 7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9235" name="文本框 72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5" y="0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2" name="组合 26"/>
          <p:cNvGrpSpPr/>
          <p:nvPr/>
        </p:nvGrpSpPr>
        <p:grpSpPr>
          <a:xfrm>
            <a:off x="8428038" y="996950"/>
            <a:ext cx="3482975" cy="3324225"/>
            <a:chOff x="368019" y="1208432"/>
            <a:chExt cx="3483811" cy="3324119"/>
          </a:xfrm>
        </p:grpSpPr>
        <p:grpSp>
          <p:nvGrpSpPr>
            <p:cNvPr id="10243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10244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46" name="文本框 29"/>
            <p:cNvSpPr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47" name="文本框 27"/>
          <p:cNvSpPr txBox="1"/>
          <p:nvPr/>
        </p:nvSpPr>
        <p:spPr>
          <a:xfrm>
            <a:off x="11261725" y="4873625"/>
            <a:ext cx="823913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439025" y="5083175"/>
            <a:ext cx="631825" cy="6318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348788" y="5915025"/>
            <a:ext cx="541338" cy="5397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939463" y="5835650"/>
            <a:ext cx="206375" cy="2063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51" name="组合 16"/>
          <p:cNvGrpSpPr/>
          <p:nvPr/>
        </p:nvGrpSpPr>
        <p:grpSpPr>
          <a:xfrm>
            <a:off x="457200" y="4664075"/>
            <a:ext cx="3068638" cy="1235075"/>
            <a:chOff x="446220" y="4918940"/>
            <a:chExt cx="3068938" cy="1235946"/>
          </a:xfrm>
        </p:grpSpPr>
        <p:sp>
          <p:nvSpPr>
            <p:cNvPr id="10252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0253" name="文本框 18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54" name="Freeform 31"/>
          <p:cNvSpPr/>
          <p:nvPr/>
        </p:nvSpPr>
        <p:spPr>
          <a:xfrm>
            <a:off x="1639888" y="3792538"/>
            <a:ext cx="703262" cy="633412"/>
          </a:xfrm>
          <a:custGeom>
            <a:avLst/>
            <a:gdLst/>
            <a:ahLst/>
            <a:cxnLst>
              <a:cxn ang="0">
                <a:pos x="118215" y="0"/>
              </a:cxn>
              <a:cxn ang="0">
                <a:pos x="236430" y="197025"/>
              </a:cxn>
              <a:cxn ang="0">
                <a:pos x="157620" y="197025"/>
              </a:cxn>
              <a:cxn ang="0">
                <a:pos x="157620" y="435918"/>
              </a:cxn>
              <a:cxn ang="0">
                <a:pos x="157620" y="455620"/>
              </a:cxn>
              <a:cxn ang="0">
                <a:pos x="167471" y="475323"/>
              </a:cxn>
              <a:cxn ang="0">
                <a:pos x="177322" y="490100"/>
              </a:cxn>
              <a:cxn ang="0">
                <a:pos x="192099" y="504877"/>
              </a:cxn>
              <a:cxn ang="0">
                <a:pos x="211802" y="509802"/>
              </a:cxn>
              <a:cxn ang="0">
                <a:pos x="236430" y="514728"/>
              </a:cxn>
              <a:cxn ang="0">
                <a:pos x="256132" y="509802"/>
              </a:cxn>
              <a:cxn ang="0">
                <a:pos x="275835" y="504877"/>
              </a:cxn>
              <a:cxn ang="0">
                <a:pos x="290612" y="490100"/>
              </a:cxn>
              <a:cxn ang="0">
                <a:pos x="300463" y="475323"/>
              </a:cxn>
              <a:cxn ang="0">
                <a:pos x="310314" y="455620"/>
              </a:cxn>
              <a:cxn ang="0">
                <a:pos x="315240" y="435918"/>
              </a:cxn>
              <a:cxn ang="0">
                <a:pos x="315240" y="197025"/>
              </a:cxn>
              <a:cxn ang="0">
                <a:pos x="325091" y="132992"/>
              </a:cxn>
              <a:cxn ang="0">
                <a:pos x="359570" y="83736"/>
              </a:cxn>
              <a:cxn ang="0">
                <a:pos x="408827" y="49256"/>
              </a:cxn>
              <a:cxn ang="0">
                <a:pos x="467934" y="39405"/>
              </a:cxn>
              <a:cxn ang="0">
                <a:pos x="531967" y="49256"/>
              </a:cxn>
              <a:cxn ang="0">
                <a:pos x="581223" y="83736"/>
              </a:cxn>
              <a:cxn ang="0">
                <a:pos x="615703" y="132992"/>
              </a:cxn>
              <a:cxn ang="0">
                <a:pos x="625554" y="197025"/>
              </a:cxn>
              <a:cxn ang="0">
                <a:pos x="625554" y="435918"/>
              </a:cxn>
              <a:cxn ang="0">
                <a:pos x="704364" y="435918"/>
              </a:cxn>
              <a:cxn ang="0">
                <a:pos x="586149" y="632943"/>
              </a:cxn>
              <a:cxn ang="0">
                <a:pos x="467934" y="435918"/>
              </a:cxn>
              <a:cxn ang="0">
                <a:pos x="546744" y="435918"/>
              </a:cxn>
              <a:cxn ang="0">
                <a:pos x="546744" y="197025"/>
              </a:cxn>
              <a:cxn ang="0">
                <a:pos x="546744" y="177323"/>
              </a:cxn>
              <a:cxn ang="0">
                <a:pos x="536893" y="157620"/>
              </a:cxn>
              <a:cxn ang="0">
                <a:pos x="527042" y="142843"/>
              </a:cxn>
              <a:cxn ang="0">
                <a:pos x="512265" y="128066"/>
              </a:cxn>
              <a:cxn ang="0">
                <a:pos x="492562" y="123141"/>
              </a:cxn>
              <a:cxn ang="0">
                <a:pos x="467934" y="118215"/>
              </a:cxn>
              <a:cxn ang="0">
                <a:pos x="448232" y="123141"/>
              </a:cxn>
              <a:cxn ang="0">
                <a:pos x="428529" y="128066"/>
              </a:cxn>
              <a:cxn ang="0">
                <a:pos x="413752" y="142843"/>
              </a:cxn>
              <a:cxn ang="0">
                <a:pos x="403901" y="157620"/>
              </a:cxn>
              <a:cxn ang="0">
                <a:pos x="394050" y="177323"/>
              </a:cxn>
              <a:cxn ang="0">
                <a:pos x="389124" y="197025"/>
              </a:cxn>
              <a:cxn ang="0">
                <a:pos x="389124" y="435918"/>
              </a:cxn>
              <a:cxn ang="0">
                <a:pos x="379273" y="495025"/>
              </a:cxn>
              <a:cxn ang="0">
                <a:pos x="344794" y="544282"/>
              </a:cxn>
              <a:cxn ang="0">
                <a:pos x="295537" y="578761"/>
              </a:cxn>
              <a:cxn ang="0">
                <a:pos x="236430" y="593538"/>
              </a:cxn>
              <a:cxn ang="0">
                <a:pos x="172397" y="578761"/>
              </a:cxn>
              <a:cxn ang="0">
                <a:pos x="123141" y="544282"/>
              </a:cxn>
              <a:cxn ang="0">
                <a:pos x="88661" y="495025"/>
              </a:cxn>
              <a:cxn ang="0">
                <a:pos x="78810" y="435918"/>
              </a:cxn>
              <a:cxn ang="0">
                <a:pos x="78810" y="197025"/>
              </a:cxn>
              <a:cxn ang="0">
                <a:pos x="0" y="197025"/>
              </a:cxn>
              <a:cxn ang="0">
                <a:pos x="118215" y="0"/>
              </a:cxn>
            </a:cxnLst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5" name="组合 13"/>
          <p:cNvGrpSpPr/>
          <p:nvPr/>
        </p:nvGrpSpPr>
        <p:grpSpPr>
          <a:xfrm>
            <a:off x="457200" y="1960563"/>
            <a:ext cx="3068638" cy="1236662"/>
            <a:chOff x="446220" y="4918940"/>
            <a:chExt cx="3068938" cy="1235946"/>
          </a:xfrm>
        </p:grpSpPr>
        <p:sp>
          <p:nvSpPr>
            <p:cNvPr id="10256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0257" name="文本框 15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58" name="Freeform 35"/>
          <p:cNvSpPr>
            <a:spLocks noEditPoints="1"/>
          </p:cNvSpPr>
          <p:nvPr/>
        </p:nvSpPr>
        <p:spPr>
          <a:xfrm>
            <a:off x="1651000" y="1122363"/>
            <a:ext cx="681038" cy="682625"/>
          </a:xfrm>
          <a:custGeom>
            <a:avLst/>
            <a:gdLst/>
            <a:ahLst/>
            <a:cxnLst>
              <a:cxn ang="0">
                <a:pos x="339939" y="226626"/>
              </a:cxn>
              <a:cxn ang="0">
                <a:pos x="295423" y="234720"/>
              </a:cxn>
              <a:cxn ang="0">
                <a:pos x="259001" y="259001"/>
              </a:cxn>
              <a:cxn ang="0">
                <a:pos x="234719" y="295423"/>
              </a:cxn>
              <a:cxn ang="0">
                <a:pos x="226626" y="339939"/>
              </a:cxn>
              <a:cxn ang="0">
                <a:pos x="234719" y="384455"/>
              </a:cxn>
              <a:cxn ang="0">
                <a:pos x="259001" y="420877"/>
              </a:cxn>
              <a:cxn ang="0">
                <a:pos x="295423" y="445158"/>
              </a:cxn>
              <a:cxn ang="0">
                <a:pos x="339939" y="453252"/>
              </a:cxn>
              <a:cxn ang="0">
                <a:pos x="384454" y="445158"/>
              </a:cxn>
              <a:cxn ang="0">
                <a:pos x="420876" y="420877"/>
              </a:cxn>
              <a:cxn ang="0">
                <a:pos x="445158" y="384455"/>
              </a:cxn>
              <a:cxn ang="0">
                <a:pos x="453251" y="339939"/>
              </a:cxn>
              <a:cxn ang="0">
                <a:pos x="445158" y="295423"/>
              </a:cxn>
              <a:cxn ang="0">
                <a:pos x="420876" y="259001"/>
              </a:cxn>
              <a:cxn ang="0">
                <a:pos x="384454" y="234720"/>
              </a:cxn>
              <a:cxn ang="0">
                <a:pos x="339939" y="226626"/>
              </a:cxn>
              <a:cxn ang="0">
                <a:pos x="291376" y="0"/>
              </a:cxn>
              <a:cxn ang="0">
                <a:pos x="388501" y="0"/>
              </a:cxn>
              <a:cxn ang="0">
                <a:pos x="420876" y="113313"/>
              </a:cxn>
              <a:cxn ang="0">
                <a:pos x="445158" y="121407"/>
              </a:cxn>
              <a:cxn ang="0">
                <a:pos x="546330" y="64750"/>
              </a:cxn>
              <a:cxn ang="0">
                <a:pos x="615127" y="133547"/>
              </a:cxn>
              <a:cxn ang="0">
                <a:pos x="558470" y="234720"/>
              </a:cxn>
              <a:cxn ang="0">
                <a:pos x="570611" y="259001"/>
              </a:cxn>
              <a:cxn ang="0">
                <a:pos x="679877" y="291376"/>
              </a:cxn>
              <a:cxn ang="0">
                <a:pos x="679877" y="388501"/>
              </a:cxn>
              <a:cxn ang="0">
                <a:pos x="570611" y="420877"/>
              </a:cxn>
              <a:cxn ang="0">
                <a:pos x="558470" y="445158"/>
              </a:cxn>
              <a:cxn ang="0">
                <a:pos x="615127" y="546330"/>
              </a:cxn>
              <a:cxn ang="0">
                <a:pos x="546330" y="617151"/>
              </a:cxn>
              <a:cxn ang="0">
                <a:pos x="445158" y="558471"/>
              </a:cxn>
              <a:cxn ang="0">
                <a:pos x="420876" y="570612"/>
              </a:cxn>
              <a:cxn ang="0">
                <a:pos x="388501" y="681901"/>
              </a:cxn>
              <a:cxn ang="0">
                <a:pos x="291376" y="681901"/>
              </a:cxn>
              <a:cxn ang="0">
                <a:pos x="259001" y="570612"/>
              </a:cxn>
              <a:cxn ang="0">
                <a:pos x="234719" y="558471"/>
              </a:cxn>
              <a:cxn ang="0">
                <a:pos x="133547" y="617151"/>
              </a:cxn>
              <a:cxn ang="0">
                <a:pos x="64750" y="546330"/>
              </a:cxn>
              <a:cxn ang="0">
                <a:pos x="121407" y="445158"/>
              </a:cxn>
              <a:cxn ang="0">
                <a:pos x="109266" y="420877"/>
              </a:cxn>
              <a:cxn ang="0">
                <a:pos x="0" y="388501"/>
              </a:cxn>
              <a:cxn ang="0">
                <a:pos x="0" y="291376"/>
              </a:cxn>
              <a:cxn ang="0">
                <a:pos x="109266" y="259001"/>
              </a:cxn>
              <a:cxn ang="0">
                <a:pos x="121407" y="234720"/>
              </a:cxn>
              <a:cxn ang="0">
                <a:pos x="64750" y="133547"/>
              </a:cxn>
              <a:cxn ang="0">
                <a:pos x="133547" y="64750"/>
              </a:cxn>
              <a:cxn ang="0">
                <a:pos x="234719" y="121407"/>
              </a:cxn>
              <a:cxn ang="0">
                <a:pos x="259001" y="113313"/>
              </a:cxn>
              <a:cxn ang="0">
                <a:pos x="291376" y="0"/>
              </a:cxn>
            </a:cxnLst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9" name="组合 19"/>
          <p:cNvGrpSpPr/>
          <p:nvPr/>
        </p:nvGrpSpPr>
        <p:grpSpPr>
          <a:xfrm>
            <a:off x="4011613" y="4654550"/>
            <a:ext cx="3070225" cy="1236663"/>
            <a:chOff x="446220" y="4918940"/>
            <a:chExt cx="3068938" cy="1235946"/>
          </a:xfrm>
        </p:grpSpPr>
        <p:sp>
          <p:nvSpPr>
            <p:cNvPr id="10260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0261" name="文本框 21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62" name="Freeform 26"/>
          <p:cNvSpPr>
            <a:spLocks noEditPoints="1"/>
          </p:cNvSpPr>
          <p:nvPr/>
        </p:nvSpPr>
        <p:spPr>
          <a:xfrm>
            <a:off x="5222875" y="3786188"/>
            <a:ext cx="647700" cy="647700"/>
          </a:xfrm>
          <a:custGeom>
            <a:avLst/>
            <a:gdLst/>
            <a:ahLst/>
            <a:cxnLst>
              <a:cxn ang="0">
                <a:pos x="472009" y="176315"/>
              </a:cxn>
              <a:cxn ang="0">
                <a:pos x="501395" y="205701"/>
              </a:cxn>
              <a:cxn ang="0">
                <a:pos x="249779" y="457316"/>
              </a:cxn>
              <a:cxn ang="0">
                <a:pos x="132236" y="337937"/>
              </a:cxn>
              <a:cxn ang="0">
                <a:pos x="161622" y="308551"/>
              </a:cxn>
              <a:cxn ang="0">
                <a:pos x="249779" y="398545"/>
              </a:cxn>
              <a:cxn ang="0">
                <a:pos x="472009" y="176315"/>
              </a:cxn>
              <a:cxn ang="0">
                <a:pos x="323244" y="29386"/>
              </a:cxn>
              <a:cxn ang="0">
                <a:pos x="246106" y="40405"/>
              </a:cxn>
              <a:cxn ang="0">
                <a:pos x="176315" y="69791"/>
              </a:cxn>
              <a:cxn ang="0">
                <a:pos x="117543" y="113870"/>
              </a:cxn>
              <a:cxn ang="0">
                <a:pos x="69791" y="176315"/>
              </a:cxn>
              <a:cxn ang="0">
                <a:pos x="40405" y="246106"/>
              </a:cxn>
              <a:cxn ang="0">
                <a:pos x="29386" y="323244"/>
              </a:cxn>
              <a:cxn ang="0">
                <a:pos x="40405" y="402218"/>
              </a:cxn>
              <a:cxn ang="0">
                <a:pos x="69791" y="472009"/>
              </a:cxn>
              <a:cxn ang="0">
                <a:pos x="117543" y="530781"/>
              </a:cxn>
              <a:cxn ang="0">
                <a:pos x="176315" y="578533"/>
              </a:cxn>
              <a:cxn ang="0">
                <a:pos x="246106" y="607919"/>
              </a:cxn>
              <a:cxn ang="0">
                <a:pos x="323244" y="618938"/>
              </a:cxn>
              <a:cxn ang="0">
                <a:pos x="400381" y="607919"/>
              </a:cxn>
              <a:cxn ang="0">
                <a:pos x="475683" y="578533"/>
              </a:cxn>
              <a:cxn ang="0">
                <a:pos x="534454" y="530781"/>
              </a:cxn>
              <a:cxn ang="0">
                <a:pos x="578533" y="472009"/>
              </a:cxn>
              <a:cxn ang="0">
                <a:pos x="607919" y="402218"/>
              </a:cxn>
              <a:cxn ang="0">
                <a:pos x="618938" y="323244"/>
              </a:cxn>
              <a:cxn ang="0">
                <a:pos x="607919" y="246106"/>
              </a:cxn>
              <a:cxn ang="0">
                <a:pos x="578533" y="176315"/>
              </a:cxn>
              <a:cxn ang="0">
                <a:pos x="534454" y="113870"/>
              </a:cxn>
              <a:cxn ang="0">
                <a:pos x="475683" y="69791"/>
              </a:cxn>
              <a:cxn ang="0">
                <a:pos x="400381" y="40405"/>
              </a:cxn>
              <a:cxn ang="0">
                <a:pos x="323244" y="29386"/>
              </a:cxn>
              <a:cxn ang="0">
                <a:pos x="323244" y="0"/>
              </a:cxn>
              <a:cxn ang="0">
                <a:pos x="396708" y="7346"/>
              </a:cxn>
              <a:cxn ang="0">
                <a:pos x="468336" y="33059"/>
              </a:cxn>
              <a:cxn ang="0">
                <a:pos x="527108" y="69791"/>
              </a:cxn>
              <a:cxn ang="0">
                <a:pos x="578533" y="121216"/>
              </a:cxn>
              <a:cxn ang="0">
                <a:pos x="615265" y="179988"/>
              </a:cxn>
              <a:cxn ang="0">
                <a:pos x="640978" y="249779"/>
              </a:cxn>
              <a:cxn ang="0">
                <a:pos x="648324" y="323244"/>
              </a:cxn>
              <a:cxn ang="0">
                <a:pos x="640978" y="398545"/>
              </a:cxn>
              <a:cxn ang="0">
                <a:pos x="615265" y="468336"/>
              </a:cxn>
              <a:cxn ang="0">
                <a:pos x="578533" y="527108"/>
              </a:cxn>
              <a:cxn ang="0">
                <a:pos x="527108" y="574860"/>
              </a:cxn>
              <a:cxn ang="0">
                <a:pos x="468336" y="615265"/>
              </a:cxn>
              <a:cxn ang="0">
                <a:pos x="396708" y="637304"/>
              </a:cxn>
              <a:cxn ang="0">
                <a:pos x="323244" y="648324"/>
              </a:cxn>
              <a:cxn ang="0">
                <a:pos x="249779" y="637304"/>
              </a:cxn>
              <a:cxn ang="0">
                <a:pos x="183661" y="615265"/>
              </a:cxn>
              <a:cxn ang="0">
                <a:pos x="121216" y="574860"/>
              </a:cxn>
              <a:cxn ang="0">
                <a:pos x="73464" y="527108"/>
              </a:cxn>
              <a:cxn ang="0">
                <a:pos x="33059" y="468336"/>
              </a:cxn>
              <a:cxn ang="0">
                <a:pos x="11020" y="398545"/>
              </a:cxn>
              <a:cxn ang="0">
                <a:pos x="0" y="323244"/>
              </a:cxn>
              <a:cxn ang="0">
                <a:pos x="11020" y="249779"/>
              </a:cxn>
              <a:cxn ang="0">
                <a:pos x="33059" y="179988"/>
              </a:cxn>
              <a:cxn ang="0">
                <a:pos x="73464" y="121216"/>
              </a:cxn>
              <a:cxn ang="0">
                <a:pos x="121216" y="69791"/>
              </a:cxn>
              <a:cxn ang="0">
                <a:pos x="183661" y="33059"/>
              </a:cxn>
              <a:cxn ang="0">
                <a:pos x="249779" y="7346"/>
              </a:cxn>
              <a:cxn ang="0">
                <a:pos x="323244" y="0"/>
              </a:cxn>
            </a:cxnLst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63" name="组合 22"/>
          <p:cNvGrpSpPr/>
          <p:nvPr/>
        </p:nvGrpSpPr>
        <p:grpSpPr>
          <a:xfrm>
            <a:off x="4011613" y="1954213"/>
            <a:ext cx="3070225" cy="1236662"/>
            <a:chOff x="446220" y="4918940"/>
            <a:chExt cx="3068938" cy="1235946"/>
          </a:xfrm>
        </p:grpSpPr>
        <p:sp>
          <p:nvSpPr>
            <p:cNvPr id="10264" name="矩形 23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0265" name="文本框 24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66" name="Freeform 48"/>
          <p:cNvSpPr>
            <a:spLocks noEditPoints="1"/>
          </p:cNvSpPr>
          <p:nvPr/>
        </p:nvSpPr>
        <p:spPr>
          <a:xfrm>
            <a:off x="5210175" y="1127125"/>
            <a:ext cx="673100" cy="673100"/>
          </a:xfrm>
          <a:custGeom>
            <a:avLst/>
            <a:gdLst/>
            <a:ahLst/>
            <a:cxnLst>
              <a:cxn ang="0">
                <a:pos x="354881" y="290198"/>
              </a:cxn>
              <a:cxn ang="0">
                <a:pos x="368866" y="297191"/>
              </a:cxn>
              <a:cxn ang="0">
                <a:pos x="372363" y="300687"/>
              </a:cxn>
              <a:cxn ang="0">
                <a:pos x="382852" y="321665"/>
              </a:cxn>
              <a:cxn ang="0">
                <a:pos x="382852" y="349636"/>
              </a:cxn>
              <a:cxn ang="0">
                <a:pos x="365370" y="374111"/>
              </a:cxn>
              <a:cxn ang="0">
                <a:pos x="337399" y="384600"/>
              </a:cxn>
              <a:cxn ang="0">
                <a:pos x="311176" y="377607"/>
              </a:cxn>
              <a:cxn ang="0">
                <a:pos x="300687" y="370615"/>
              </a:cxn>
              <a:cxn ang="0">
                <a:pos x="293695" y="360125"/>
              </a:cxn>
              <a:cxn ang="0">
                <a:pos x="181811" y="181811"/>
              </a:cxn>
              <a:cxn ang="0">
                <a:pos x="351385" y="0"/>
              </a:cxn>
              <a:cxn ang="0">
                <a:pos x="424808" y="10489"/>
              </a:cxn>
              <a:cxn ang="0">
                <a:pos x="550677" y="80416"/>
              </a:cxn>
              <a:cxn ang="0">
                <a:pos x="638086" y="192300"/>
              </a:cxn>
              <a:cxn ang="0">
                <a:pos x="673050" y="335651"/>
              </a:cxn>
              <a:cxn ang="0">
                <a:pos x="638086" y="482498"/>
              </a:cxn>
              <a:cxn ang="0">
                <a:pos x="547181" y="599626"/>
              </a:cxn>
              <a:cxn ang="0">
                <a:pos x="414319" y="662561"/>
              </a:cxn>
              <a:cxn ang="0">
                <a:pos x="258731" y="662561"/>
              </a:cxn>
              <a:cxn ang="0">
                <a:pos x="125869" y="599626"/>
              </a:cxn>
              <a:cxn ang="0">
                <a:pos x="34964" y="482498"/>
              </a:cxn>
              <a:cxn ang="0">
                <a:pos x="0" y="335651"/>
              </a:cxn>
              <a:cxn ang="0">
                <a:pos x="27971" y="202789"/>
              </a:cxn>
              <a:cxn ang="0">
                <a:pos x="101395" y="94402"/>
              </a:cxn>
              <a:cxn ang="0">
                <a:pos x="80416" y="164329"/>
              </a:cxn>
              <a:cxn ang="0">
                <a:pos x="34964" y="272716"/>
              </a:cxn>
              <a:cxn ang="0">
                <a:pos x="34964" y="405578"/>
              </a:cxn>
              <a:cxn ang="0">
                <a:pos x="94402" y="527951"/>
              </a:cxn>
              <a:cxn ang="0">
                <a:pos x="199293" y="613612"/>
              </a:cxn>
              <a:cxn ang="0">
                <a:pos x="337399" y="645079"/>
              </a:cxn>
              <a:cxn ang="0">
                <a:pos x="470261" y="613612"/>
              </a:cxn>
              <a:cxn ang="0">
                <a:pos x="575152" y="527951"/>
              </a:cxn>
              <a:cxn ang="0">
                <a:pos x="634590" y="405578"/>
              </a:cxn>
              <a:cxn ang="0">
                <a:pos x="634590" y="255235"/>
              </a:cxn>
              <a:cxn ang="0">
                <a:pos x="557670" y="122373"/>
              </a:cxn>
              <a:cxn ang="0">
                <a:pos x="428305" y="41956"/>
              </a:cxn>
              <a:cxn ang="0">
                <a:pos x="351385" y="153840"/>
              </a:cxn>
              <a:cxn ang="0">
                <a:pos x="323414" y="0"/>
              </a:cxn>
            </a:cxnLst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5155</Words>
  <Application>WPS 演示</Application>
  <PresentationFormat/>
  <Paragraphs>290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51" baseType="lpstr">
      <vt:lpstr>Arial</vt:lpstr>
      <vt:lpstr>宋体</vt:lpstr>
      <vt:lpstr>Wingdings</vt:lpstr>
      <vt:lpstr>等线</vt:lpstr>
      <vt:lpstr>等线 Light</vt:lpstr>
      <vt:lpstr>Calibri</vt:lpstr>
      <vt:lpstr>Leelawadee UI Semilight</vt:lpstr>
      <vt:lpstr>Microsoft Yi Baiti</vt:lpstr>
      <vt:lpstr>Aharoni</vt:lpstr>
      <vt:lpstr>Microsoft YaHei UI</vt:lpstr>
      <vt:lpstr>Kozuka Gothic Pro L</vt:lpstr>
      <vt:lpstr>LiHei Pro</vt:lpstr>
      <vt:lpstr>Kozuka Mincho Pr6N H</vt:lpstr>
      <vt:lpstr>微软雅黑</vt:lpstr>
      <vt:lpstr>Meiryo UI</vt:lpstr>
      <vt:lpstr>Kozuka Gothic Pro L</vt:lpstr>
      <vt:lpstr>popo</vt:lpstr>
      <vt:lpstr>Kozuka Mincho Pr6N H</vt:lpstr>
      <vt:lpstr>LiHei Pro</vt:lpstr>
      <vt:lpstr>Leelawadee UI Semilight</vt:lpstr>
      <vt:lpstr>Arial Unicode MS</vt:lpstr>
      <vt:lpstr>落叶</vt:lpstr>
      <vt:lpstr>Yu Gothic UI Light</vt:lpstr>
      <vt:lpstr>MS Mincho</vt:lpstr>
      <vt:lpstr>Yu Gothic</vt:lpstr>
      <vt:lpstr>www.freeppt7.com-Best powerpoint templates free download-slideshow</vt:lpstr>
      <vt:lpstr>excel.sheet.8</vt:lpstr>
      <vt:lpstr>excel.sheet.8</vt:lpstr>
      <vt:lpstr>excel.sheet.8</vt:lpstr>
      <vt:lpstr>excel.sheet.8</vt:lpstr>
      <vt:lpstr>excel.sheet.8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kwl6163com</cp:lastModifiedBy>
  <cp:revision>517</cp:revision>
  <dcterms:created xsi:type="dcterms:W3CDTF">2016-06-27T08:00:17Z</dcterms:created>
  <dcterms:modified xsi:type="dcterms:W3CDTF">2018-06-09T13:46:23Z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