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howGuides="1">
      <p:cViewPr varScale="1">
        <p:scale>
          <a:sx n="65" d="100"/>
          <a:sy n="65" d="100"/>
        </p:scale>
        <p:origin x="-88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r>
              <a:rPr lang="zh-CN" altLang="en-US" dirty="0"/>
              <a:t>模板来自于 </a:t>
            </a:r>
            <a:r>
              <a:rPr lang="en-US" altLang="zh-CN"/>
              <a:t>http://www.ypppt.com</a:t>
            </a:r>
            <a:endParaRPr lang="zh-CN" altLang="en-US" dirty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/>
            <a:fld id="{9A0DB2DC-4C9A-4742-B13C-FB6460FD3503}" type="slidenum">
              <a:rPr lang="zh-CN" altLang="en-US" sz="18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80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-91440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2286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4781C75-A0BC-4759-B75E-916F64DD8CC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6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Freeform 5"/>
          <p:cNvSpPr/>
          <p:nvPr/>
        </p:nvSpPr>
        <p:spPr>
          <a:xfrm>
            <a:off x="0" y="3001963"/>
            <a:ext cx="1300163" cy="850900"/>
          </a:xfrm>
          <a:custGeom>
            <a:avLst/>
            <a:gdLst/>
            <a:ahLst/>
            <a:cxnLst>
              <a:cxn ang="0">
                <a:pos x="0" y="1350803532"/>
              </a:cxn>
              <a:cxn ang="0">
                <a:pos x="0" y="0"/>
              </a:cxn>
              <a:cxn ang="0">
                <a:pos x="2061492650" y="940019044"/>
              </a:cxn>
              <a:cxn ang="0">
                <a:pos x="0" y="1350803532"/>
              </a:cxn>
            </a:cxnLst>
            <a:pathLst>
              <a:path w="820" h="536">
                <a:moveTo>
                  <a:pt x="0" y="536"/>
                </a:moveTo>
                <a:lnTo>
                  <a:pt x="0" y="0"/>
                </a:lnTo>
                <a:lnTo>
                  <a:pt x="820" y="373"/>
                </a:lnTo>
                <a:lnTo>
                  <a:pt x="0" y="536"/>
                </a:lnTo>
                <a:close/>
              </a:path>
            </a:pathLst>
          </a:custGeom>
          <a:solidFill>
            <a:srgbClr val="E8CB2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5" name="Freeform 6"/>
          <p:cNvSpPr/>
          <p:nvPr/>
        </p:nvSpPr>
        <p:spPr>
          <a:xfrm>
            <a:off x="0" y="2544763"/>
            <a:ext cx="1846263" cy="1049337"/>
          </a:xfrm>
          <a:custGeom>
            <a:avLst/>
            <a:gdLst/>
            <a:ahLst/>
            <a:cxnLst>
              <a:cxn ang="0">
                <a:pos x="0" y="725804585"/>
              </a:cxn>
              <a:cxn ang="0">
                <a:pos x="2147483647" y="0"/>
              </a:cxn>
              <a:cxn ang="0">
                <a:pos x="2062979943" y="1665821872"/>
              </a:cxn>
              <a:cxn ang="0">
                <a:pos x="0" y="725804585"/>
              </a:cxn>
            </a:cxnLst>
            <a:pathLst>
              <a:path w="1164" h="661">
                <a:moveTo>
                  <a:pt x="0" y="288"/>
                </a:moveTo>
                <a:lnTo>
                  <a:pt x="1164" y="0"/>
                </a:lnTo>
                <a:lnTo>
                  <a:pt x="820" y="661"/>
                </a:lnTo>
                <a:lnTo>
                  <a:pt x="0" y="288"/>
                </a:lnTo>
                <a:close/>
              </a:path>
            </a:pathLst>
          </a:custGeom>
          <a:solidFill>
            <a:srgbClr val="E7AC2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6" name="Freeform 7"/>
          <p:cNvSpPr/>
          <p:nvPr/>
        </p:nvSpPr>
        <p:spPr>
          <a:xfrm>
            <a:off x="0" y="3852863"/>
            <a:ext cx="717550" cy="229076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0"/>
              </a:cxn>
              <a:cxn ang="0">
                <a:pos x="1136596122" y="2147483647"/>
              </a:cxn>
              <a:cxn ang="0">
                <a:pos x="0" y="2147483647"/>
              </a:cxn>
            </a:cxnLst>
            <a:pathLst>
              <a:path w="453" h="1443">
                <a:moveTo>
                  <a:pt x="0" y="1443"/>
                </a:moveTo>
                <a:lnTo>
                  <a:pt x="0" y="0"/>
                </a:lnTo>
                <a:lnTo>
                  <a:pt x="453" y="981"/>
                </a:lnTo>
                <a:lnTo>
                  <a:pt x="0" y="1443"/>
                </a:lnTo>
                <a:close/>
              </a:path>
            </a:pathLst>
          </a:custGeom>
          <a:solidFill>
            <a:srgbClr val="E24C2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7" name="Freeform 8"/>
          <p:cNvSpPr/>
          <p:nvPr/>
        </p:nvSpPr>
        <p:spPr>
          <a:xfrm>
            <a:off x="0" y="3852863"/>
            <a:ext cx="2314575" cy="15573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632558263"/>
              </a:cxn>
              <a:cxn ang="0">
                <a:pos x="1140067014" y="2147483647"/>
              </a:cxn>
              <a:cxn ang="0">
                <a:pos x="0" y="0"/>
              </a:cxn>
            </a:cxnLst>
            <a:pathLst>
              <a:path w="1459" h="981">
                <a:moveTo>
                  <a:pt x="0" y="0"/>
                </a:moveTo>
                <a:lnTo>
                  <a:pt x="1459" y="251"/>
                </a:lnTo>
                <a:lnTo>
                  <a:pt x="453" y="981"/>
                </a:lnTo>
                <a:lnTo>
                  <a:pt x="0" y="0"/>
                </a:ln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8" name="Freeform 9"/>
          <p:cNvSpPr/>
          <p:nvPr/>
        </p:nvSpPr>
        <p:spPr>
          <a:xfrm>
            <a:off x="0" y="5410200"/>
            <a:ext cx="717550" cy="1446213"/>
          </a:xfrm>
          <a:custGeom>
            <a:avLst/>
            <a:gdLst/>
            <a:ahLst/>
            <a:cxnLst>
              <a:cxn ang="0">
                <a:pos x="1136596122" y="0"/>
              </a:cxn>
              <a:cxn ang="0">
                <a:pos x="981035125" y="2147483647"/>
              </a:cxn>
              <a:cxn ang="0">
                <a:pos x="0" y="1164312675"/>
              </a:cxn>
              <a:cxn ang="0">
                <a:pos x="1136596122" y="0"/>
              </a:cxn>
            </a:cxnLst>
            <a:pathLst>
              <a:path w="453" h="911">
                <a:moveTo>
                  <a:pt x="453" y="0"/>
                </a:moveTo>
                <a:lnTo>
                  <a:pt x="391" y="911"/>
                </a:lnTo>
                <a:lnTo>
                  <a:pt x="0" y="462"/>
                </a:lnTo>
                <a:lnTo>
                  <a:pt x="453" y="0"/>
                </a:lnTo>
                <a:close/>
              </a:path>
            </a:pathLst>
          </a:custGeom>
          <a:solidFill>
            <a:srgbClr val="DD272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9" name="Freeform 10"/>
          <p:cNvSpPr/>
          <p:nvPr/>
        </p:nvSpPr>
        <p:spPr>
          <a:xfrm>
            <a:off x="619125" y="5410200"/>
            <a:ext cx="1046163" cy="1446213"/>
          </a:xfrm>
          <a:custGeom>
            <a:avLst/>
            <a:gdLst/>
            <a:ahLst/>
            <a:cxnLst>
              <a:cxn ang="0">
                <a:pos x="156249754" y="0"/>
              </a:cxn>
              <a:cxn ang="0">
                <a:pos x="1660784338" y="2147483647"/>
              </a:cxn>
              <a:cxn ang="0">
                <a:pos x="0" y="2147483647"/>
              </a:cxn>
              <a:cxn ang="0">
                <a:pos x="156249754" y="0"/>
              </a:cxn>
            </a:cxnLst>
            <a:pathLst>
              <a:path w="659" h="911">
                <a:moveTo>
                  <a:pt x="62" y="0"/>
                </a:moveTo>
                <a:lnTo>
                  <a:pt x="659" y="911"/>
                </a:lnTo>
                <a:lnTo>
                  <a:pt x="0" y="911"/>
                </a:lnTo>
                <a:lnTo>
                  <a:pt x="62" y="0"/>
                </a:lnTo>
                <a:close/>
              </a:path>
            </a:pathLst>
          </a:custGeom>
          <a:solidFill>
            <a:srgbClr val="AD232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0" name="Freeform 11"/>
          <p:cNvSpPr/>
          <p:nvPr/>
        </p:nvSpPr>
        <p:spPr>
          <a:xfrm>
            <a:off x="717550" y="5410200"/>
            <a:ext cx="1901825" cy="14462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1504533859" y="2147483647"/>
              </a:cxn>
              <a:cxn ang="0">
                <a:pos x="0" y="0"/>
              </a:cxn>
            </a:cxnLst>
            <a:pathLst>
              <a:path w="1198" h="911">
                <a:moveTo>
                  <a:pt x="0" y="0"/>
                </a:moveTo>
                <a:lnTo>
                  <a:pt x="1198" y="911"/>
                </a:lnTo>
                <a:lnTo>
                  <a:pt x="597" y="911"/>
                </a:lnTo>
                <a:lnTo>
                  <a:pt x="0" y="0"/>
                </a:lnTo>
                <a:close/>
              </a:path>
            </a:pathLst>
          </a:custGeom>
          <a:solidFill>
            <a:srgbClr val="DD272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1" name="Freeform 12"/>
          <p:cNvSpPr/>
          <p:nvPr/>
        </p:nvSpPr>
        <p:spPr>
          <a:xfrm>
            <a:off x="717550" y="5410200"/>
            <a:ext cx="2022475" cy="14462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69657633"/>
              </a:cxn>
              <a:cxn ang="0">
                <a:pos x="0" y="0"/>
              </a:cxn>
              <a:cxn ang="0">
                <a:pos x="2147483647" y="2147483647"/>
              </a:cxn>
            </a:cxnLst>
            <a:pathLst>
              <a:path w="1274" h="911">
                <a:moveTo>
                  <a:pt x="1198" y="911"/>
                </a:moveTo>
                <a:lnTo>
                  <a:pt x="1274" y="107"/>
                </a:lnTo>
                <a:lnTo>
                  <a:pt x="0" y="0"/>
                </a:lnTo>
                <a:lnTo>
                  <a:pt x="1198" y="911"/>
                </a:lnTo>
                <a:close/>
              </a:path>
            </a:pathLst>
          </a:custGeom>
          <a:solidFill>
            <a:srgbClr val="E24C2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2" name="Freeform 13"/>
          <p:cNvSpPr/>
          <p:nvPr/>
        </p:nvSpPr>
        <p:spPr>
          <a:xfrm>
            <a:off x="717550" y="4251325"/>
            <a:ext cx="2022475" cy="1328738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1839715012"/>
              </a:cxn>
              <a:cxn ang="0">
                <a:pos x="2147483647" y="2109372547"/>
              </a:cxn>
              <a:cxn ang="0">
                <a:pos x="2147483647" y="0"/>
              </a:cxn>
            </a:cxnLst>
            <a:pathLst>
              <a:path w="1274" h="837">
                <a:moveTo>
                  <a:pt x="1006" y="0"/>
                </a:moveTo>
                <a:lnTo>
                  <a:pt x="0" y="730"/>
                </a:lnTo>
                <a:lnTo>
                  <a:pt x="1274" y="837"/>
                </a:lnTo>
                <a:lnTo>
                  <a:pt x="1006" y="0"/>
                </a:lnTo>
                <a:close/>
              </a:path>
            </a:pathLst>
          </a:custGeom>
          <a:solidFill>
            <a:srgbClr val="C354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3" name="Freeform 14"/>
          <p:cNvSpPr/>
          <p:nvPr/>
        </p:nvSpPr>
        <p:spPr>
          <a:xfrm>
            <a:off x="2314575" y="4251325"/>
            <a:ext cx="1555750" cy="1627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675401905" y="2109372012"/>
              </a:cxn>
              <a:cxn ang="0">
                <a:pos x="0" y="0"/>
              </a:cxn>
            </a:cxnLst>
            <a:pathLst>
              <a:path w="980" h="1025">
                <a:moveTo>
                  <a:pt x="0" y="0"/>
                </a:moveTo>
                <a:lnTo>
                  <a:pt x="980" y="1025"/>
                </a:lnTo>
                <a:lnTo>
                  <a:pt x="268" y="837"/>
                </a:lnTo>
                <a:lnTo>
                  <a:pt x="0" y="0"/>
                </a:lnTo>
                <a:close/>
              </a:path>
            </a:pathLst>
          </a:custGeom>
          <a:solidFill>
            <a:srgbClr val="DA368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4" name="Freeform 15"/>
          <p:cNvSpPr/>
          <p:nvPr/>
        </p:nvSpPr>
        <p:spPr>
          <a:xfrm>
            <a:off x="2314575" y="3417888"/>
            <a:ext cx="1555750" cy="2460625"/>
          </a:xfrm>
          <a:custGeom>
            <a:avLst/>
            <a:gdLst/>
            <a:ahLst/>
            <a:cxnLst>
              <a:cxn ang="0">
                <a:pos x="0" y="1323082805"/>
              </a:cxn>
              <a:cxn ang="0">
                <a:pos x="1433969740" y="0"/>
              </a:cxn>
              <a:cxn ang="0">
                <a:pos x="2147483647" y="2147483647"/>
              </a:cxn>
              <a:cxn ang="0">
                <a:pos x="0" y="1323082805"/>
              </a:cxn>
            </a:cxnLst>
            <a:pathLst>
              <a:path w="980" h="1550">
                <a:moveTo>
                  <a:pt x="0" y="525"/>
                </a:moveTo>
                <a:lnTo>
                  <a:pt x="569" y="0"/>
                </a:lnTo>
                <a:lnTo>
                  <a:pt x="980" y="1550"/>
                </a:lnTo>
                <a:lnTo>
                  <a:pt x="0" y="525"/>
                </a:lnTo>
                <a:close/>
              </a:path>
            </a:pathLst>
          </a:custGeom>
          <a:solidFill>
            <a:srgbClr val="B5207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5" name="Freeform 16"/>
          <p:cNvSpPr/>
          <p:nvPr/>
        </p:nvSpPr>
        <p:spPr>
          <a:xfrm>
            <a:off x="3217863" y="3417888"/>
            <a:ext cx="930275" cy="2460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76811344" y="952619159"/>
              </a:cxn>
              <a:cxn ang="0">
                <a:pos x="1035784978" y="2147483647"/>
              </a:cxn>
              <a:cxn ang="0">
                <a:pos x="0" y="0"/>
              </a:cxn>
            </a:cxnLst>
            <a:pathLst>
              <a:path w="586" h="1550">
                <a:moveTo>
                  <a:pt x="0" y="0"/>
                </a:moveTo>
                <a:lnTo>
                  <a:pt x="586" y="378"/>
                </a:lnTo>
                <a:lnTo>
                  <a:pt x="411" y="1550"/>
                </a:lnTo>
                <a:lnTo>
                  <a:pt x="0" y="0"/>
                </a:lnTo>
                <a:close/>
              </a:path>
            </a:pathLst>
          </a:custGeom>
          <a:solidFill>
            <a:srgbClr val="95226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6" name="Freeform 17"/>
          <p:cNvSpPr/>
          <p:nvPr/>
        </p:nvSpPr>
        <p:spPr>
          <a:xfrm>
            <a:off x="2740025" y="5580063"/>
            <a:ext cx="1606550" cy="127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026205803"/>
              </a:cxn>
              <a:cxn ang="0">
                <a:pos x="1794351611" y="473789430"/>
              </a:cxn>
              <a:cxn ang="0">
                <a:pos x="0" y="0"/>
              </a:cxn>
            </a:cxnLst>
            <a:pathLst>
              <a:path w="1012" h="804">
                <a:moveTo>
                  <a:pt x="0" y="0"/>
                </a:moveTo>
                <a:lnTo>
                  <a:pt x="1012" y="804"/>
                </a:lnTo>
                <a:lnTo>
                  <a:pt x="712" y="188"/>
                </a:lnTo>
                <a:lnTo>
                  <a:pt x="0" y="0"/>
                </a:lnTo>
                <a:close/>
              </a:path>
            </a:pathLst>
          </a:custGeom>
          <a:solidFill>
            <a:srgbClr val="B6225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7" name="Freeform 18"/>
          <p:cNvSpPr/>
          <p:nvPr/>
        </p:nvSpPr>
        <p:spPr>
          <a:xfrm>
            <a:off x="2619375" y="5580063"/>
            <a:ext cx="1727200" cy="1276350"/>
          </a:xfrm>
          <a:custGeom>
            <a:avLst/>
            <a:gdLst/>
            <a:ahLst/>
            <a:cxnLst>
              <a:cxn ang="0">
                <a:pos x="0" y="2026205803"/>
              </a:cxn>
              <a:cxn ang="0">
                <a:pos x="2147483647" y="2026205803"/>
              </a:cxn>
              <a:cxn ang="0">
                <a:pos x="191531839" y="0"/>
              </a:cxn>
              <a:cxn ang="0">
                <a:pos x="0" y="2026205803"/>
              </a:cxn>
            </a:cxnLst>
            <a:pathLst>
              <a:path w="1088" h="804">
                <a:moveTo>
                  <a:pt x="0" y="804"/>
                </a:moveTo>
                <a:lnTo>
                  <a:pt x="1088" y="804"/>
                </a:lnTo>
                <a:lnTo>
                  <a:pt x="76" y="0"/>
                </a:lnTo>
                <a:lnTo>
                  <a:pt x="0" y="804"/>
                </a:lnTo>
                <a:close/>
              </a:path>
            </a:pathLst>
          </a:custGeom>
          <a:solidFill>
            <a:srgbClr val="C354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8" name="Freeform 19"/>
          <p:cNvSpPr/>
          <p:nvPr/>
        </p:nvSpPr>
        <p:spPr>
          <a:xfrm>
            <a:off x="3870325" y="3925888"/>
            <a:ext cx="1893888" cy="1952625"/>
          </a:xfrm>
          <a:custGeom>
            <a:avLst/>
            <a:gdLst/>
            <a:ahLst/>
            <a:cxnLst>
              <a:cxn ang="0">
                <a:pos x="441028272" y="146169054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441028272" y="146169054"/>
              </a:cxn>
            </a:cxnLst>
            <a:pathLst>
              <a:path w="1193" h="1230">
                <a:moveTo>
                  <a:pt x="175" y="58"/>
                </a:moveTo>
                <a:lnTo>
                  <a:pt x="1193" y="0"/>
                </a:lnTo>
                <a:lnTo>
                  <a:pt x="0" y="1230"/>
                </a:lnTo>
                <a:lnTo>
                  <a:pt x="175" y="58"/>
                </a:lnTo>
                <a:close/>
              </a:path>
            </a:pathLst>
          </a:custGeom>
          <a:solidFill>
            <a:srgbClr val="7C4E9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9" name="Freeform 20"/>
          <p:cNvSpPr/>
          <p:nvPr/>
        </p:nvSpPr>
        <p:spPr>
          <a:xfrm>
            <a:off x="3870325" y="3925888"/>
            <a:ext cx="1893888" cy="2930525"/>
          </a:xfrm>
          <a:custGeom>
            <a:avLst/>
            <a:gdLst/>
            <a:ahLst/>
            <a:cxnLst>
              <a:cxn ang="0">
                <a:pos x="756046964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756046964" y="2147483647"/>
              </a:cxn>
            </a:cxnLst>
            <a:pathLst>
              <a:path w="1193" h="1846">
                <a:moveTo>
                  <a:pt x="300" y="1846"/>
                </a:moveTo>
                <a:lnTo>
                  <a:pt x="1193" y="0"/>
                </a:lnTo>
                <a:lnTo>
                  <a:pt x="0" y="1230"/>
                </a:lnTo>
                <a:lnTo>
                  <a:pt x="300" y="1846"/>
                </a:lnTo>
                <a:close/>
              </a:path>
            </a:pathLst>
          </a:custGeom>
          <a:solidFill>
            <a:srgbClr val="52428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0" name="Freeform 21"/>
          <p:cNvSpPr/>
          <p:nvPr/>
        </p:nvSpPr>
        <p:spPr>
          <a:xfrm>
            <a:off x="1798638" y="2930525"/>
            <a:ext cx="427037" cy="508000"/>
          </a:xfrm>
          <a:custGeom>
            <a:avLst/>
            <a:gdLst/>
            <a:ahLst/>
            <a:cxnLst>
              <a:cxn ang="0">
                <a:pos x="327619879" y="0"/>
              </a:cxn>
              <a:cxn ang="0">
                <a:pos x="0" y="806449891"/>
              </a:cxn>
              <a:cxn ang="0">
                <a:pos x="677920335" y="453628150"/>
              </a:cxn>
              <a:cxn ang="0">
                <a:pos x="327619879" y="0"/>
              </a:cxn>
            </a:cxnLst>
            <a:pathLst>
              <a:path w="269" h="320">
                <a:moveTo>
                  <a:pt x="130" y="0"/>
                </a:moveTo>
                <a:lnTo>
                  <a:pt x="0" y="320"/>
                </a:lnTo>
                <a:lnTo>
                  <a:pt x="269" y="180"/>
                </a:lnTo>
                <a:lnTo>
                  <a:pt x="130" y="0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1" name="Freeform 22"/>
          <p:cNvSpPr/>
          <p:nvPr/>
        </p:nvSpPr>
        <p:spPr>
          <a:xfrm>
            <a:off x="1798638" y="3216275"/>
            <a:ext cx="427037" cy="322263"/>
          </a:xfrm>
          <a:custGeom>
            <a:avLst/>
            <a:gdLst/>
            <a:ahLst/>
            <a:cxnLst>
              <a:cxn ang="0">
                <a:pos x="0" y="352822416"/>
              </a:cxn>
              <a:cxn ang="0">
                <a:pos x="665320368" y="511593351"/>
              </a:cxn>
              <a:cxn ang="0">
                <a:pos x="677920335" y="0"/>
              </a:cxn>
              <a:cxn ang="0">
                <a:pos x="0" y="352822416"/>
              </a:cxn>
            </a:cxnLst>
            <a:pathLst>
              <a:path w="269" h="203">
                <a:moveTo>
                  <a:pt x="0" y="140"/>
                </a:moveTo>
                <a:lnTo>
                  <a:pt x="264" y="203"/>
                </a:lnTo>
                <a:lnTo>
                  <a:pt x="269" y="0"/>
                </a:lnTo>
                <a:lnTo>
                  <a:pt x="0" y="140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2" name="Freeform 23"/>
          <p:cNvSpPr/>
          <p:nvPr/>
        </p:nvSpPr>
        <p:spPr>
          <a:xfrm>
            <a:off x="0" y="6143625"/>
            <a:ext cx="619125" cy="712788"/>
          </a:xfrm>
          <a:custGeom>
            <a:avLst/>
            <a:gdLst/>
            <a:ahLst/>
            <a:cxnLst>
              <a:cxn ang="0">
                <a:pos x="980347316" y="1131551833"/>
              </a:cxn>
              <a:cxn ang="0">
                <a:pos x="0" y="1131551833"/>
              </a:cxn>
              <a:cxn ang="0">
                <a:pos x="0" y="0"/>
              </a:cxn>
              <a:cxn ang="0">
                <a:pos x="980347316" y="1131551833"/>
              </a:cxn>
            </a:cxnLst>
            <a:pathLst>
              <a:path w="391" h="449">
                <a:moveTo>
                  <a:pt x="391" y="449"/>
                </a:moveTo>
                <a:lnTo>
                  <a:pt x="0" y="449"/>
                </a:lnTo>
                <a:lnTo>
                  <a:pt x="0" y="0"/>
                </a:lnTo>
                <a:lnTo>
                  <a:pt x="391" y="449"/>
                </a:lnTo>
                <a:close/>
              </a:path>
            </a:pathLst>
          </a:custGeom>
          <a:solidFill>
            <a:srgbClr val="E25A6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3" name="Freeform 24"/>
          <p:cNvSpPr/>
          <p:nvPr/>
        </p:nvSpPr>
        <p:spPr>
          <a:xfrm>
            <a:off x="0" y="3475038"/>
            <a:ext cx="2314575" cy="776287"/>
          </a:xfrm>
          <a:custGeom>
            <a:avLst/>
            <a:gdLst/>
            <a:ahLst/>
            <a:cxnLst>
              <a:cxn ang="0">
                <a:pos x="2147483647" y="1232354908"/>
              </a:cxn>
              <a:cxn ang="0">
                <a:pos x="2147483647" y="0"/>
              </a:cxn>
              <a:cxn ang="0">
                <a:pos x="0" y="599796850"/>
              </a:cxn>
              <a:cxn ang="0">
                <a:pos x="2147483647" y="1232354908"/>
              </a:cxn>
            </a:cxnLst>
            <a:pathLst>
              <a:path w="1459" h="489">
                <a:moveTo>
                  <a:pt x="1459" y="489"/>
                </a:moveTo>
                <a:lnTo>
                  <a:pt x="1019" y="0"/>
                </a:lnTo>
                <a:lnTo>
                  <a:pt x="0" y="238"/>
                </a:lnTo>
                <a:lnTo>
                  <a:pt x="1459" y="489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4" name="Freeform 25"/>
          <p:cNvSpPr/>
          <p:nvPr/>
        </p:nvSpPr>
        <p:spPr>
          <a:xfrm>
            <a:off x="0" y="2544763"/>
            <a:ext cx="1846263" cy="1308100"/>
          </a:xfrm>
          <a:custGeom>
            <a:avLst/>
            <a:gdLst/>
            <a:ahLst/>
            <a:cxnLst>
              <a:cxn ang="0">
                <a:pos x="2147483647" y="1476811522"/>
              </a:cxn>
              <a:cxn ang="0">
                <a:pos x="2147483647" y="0"/>
              </a:cxn>
              <a:cxn ang="0">
                <a:pos x="0" y="2076608928"/>
              </a:cxn>
              <a:cxn ang="0">
                <a:pos x="2147483647" y="1476811522"/>
              </a:cxn>
            </a:cxnLst>
            <a:pathLst>
              <a:path w="1164" h="824">
                <a:moveTo>
                  <a:pt x="1019" y="586"/>
                </a:moveTo>
                <a:lnTo>
                  <a:pt x="1164" y="0"/>
                </a:lnTo>
                <a:lnTo>
                  <a:pt x="0" y="824"/>
                </a:lnTo>
                <a:lnTo>
                  <a:pt x="1019" y="586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5" name="Freeform 26"/>
          <p:cNvSpPr/>
          <p:nvPr/>
        </p:nvSpPr>
        <p:spPr>
          <a:xfrm>
            <a:off x="0" y="1947863"/>
            <a:ext cx="1846263" cy="1054100"/>
          </a:xfrm>
          <a:custGeom>
            <a:avLst/>
            <a:gdLst/>
            <a:ahLst/>
            <a:cxnLst>
              <a:cxn ang="0">
                <a:pos x="0" y="1673383928"/>
              </a:cxn>
              <a:cxn ang="0">
                <a:pos x="0" y="0"/>
              </a:cxn>
              <a:cxn ang="0">
                <a:pos x="2147483647" y="947578798"/>
              </a:cxn>
              <a:cxn ang="0">
                <a:pos x="0" y="1673383928"/>
              </a:cxn>
            </a:cxnLst>
            <a:pathLst>
              <a:path w="1164" h="664">
                <a:moveTo>
                  <a:pt x="0" y="664"/>
                </a:moveTo>
                <a:lnTo>
                  <a:pt x="0" y="0"/>
                </a:lnTo>
                <a:lnTo>
                  <a:pt x="1164" y="376"/>
                </a:lnTo>
                <a:lnTo>
                  <a:pt x="0" y="664"/>
                </a:lnTo>
                <a:close/>
              </a:path>
            </a:pathLst>
          </a:custGeom>
          <a:solidFill>
            <a:srgbClr val="F4C51E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6" name="Freeform 27"/>
          <p:cNvSpPr/>
          <p:nvPr/>
        </p:nvSpPr>
        <p:spPr>
          <a:xfrm>
            <a:off x="0" y="2803525"/>
            <a:ext cx="1366838" cy="895350"/>
          </a:xfrm>
          <a:custGeom>
            <a:avLst/>
            <a:gdLst/>
            <a:ahLst/>
            <a:cxnLst>
              <a:cxn ang="0">
                <a:pos x="0" y="1421367907"/>
              </a:cxn>
              <a:cxn ang="0">
                <a:pos x="0" y="0"/>
              </a:cxn>
              <a:cxn ang="0">
                <a:pos x="2147483647" y="987901219"/>
              </a:cxn>
              <a:cxn ang="0">
                <a:pos x="0" y="1421367907"/>
              </a:cxn>
            </a:cxnLst>
            <a:pathLst>
              <a:path w="862" h="564">
                <a:moveTo>
                  <a:pt x="0" y="564"/>
                </a:moveTo>
                <a:lnTo>
                  <a:pt x="0" y="0"/>
                </a:lnTo>
                <a:lnTo>
                  <a:pt x="862" y="392"/>
                </a:lnTo>
                <a:lnTo>
                  <a:pt x="0" y="564"/>
                </a:lnTo>
                <a:close/>
              </a:path>
            </a:pathLst>
          </a:custGeom>
          <a:solidFill>
            <a:srgbClr val="E8CB2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7" name="Freeform 28"/>
          <p:cNvSpPr/>
          <p:nvPr/>
        </p:nvSpPr>
        <p:spPr>
          <a:xfrm>
            <a:off x="0" y="2324100"/>
            <a:ext cx="1939925" cy="1101725"/>
          </a:xfrm>
          <a:custGeom>
            <a:avLst/>
            <a:gdLst/>
            <a:ahLst/>
            <a:cxnLst>
              <a:cxn ang="0">
                <a:pos x="0" y="761087118"/>
              </a:cxn>
              <a:cxn ang="0">
                <a:pos x="2147483647" y="0"/>
              </a:cxn>
              <a:cxn ang="0">
                <a:pos x="2147483647" y="1748988616"/>
              </a:cxn>
              <a:cxn ang="0">
                <a:pos x="0" y="761087118"/>
              </a:cxn>
            </a:cxnLst>
            <a:pathLst>
              <a:path w="1223" h="694">
                <a:moveTo>
                  <a:pt x="0" y="302"/>
                </a:moveTo>
                <a:lnTo>
                  <a:pt x="1223" y="0"/>
                </a:lnTo>
                <a:lnTo>
                  <a:pt x="862" y="694"/>
                </a:lnTo>
                <a:lnTo>
                  <a:pt x="0" y="302"/>
                </a:lnTo>
                <a:close/>
              </a:path>
            </a:pathLst>
          </a:custGeom>
          <a:solidFill>
            <a:srgbClr val="F8B62D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8" name="Freeform 29"/>
          <p:cNvSpPr/>
          <p:nvPr/>
        </p:nvSpPr>
        <p:spPr>
          <a:xfrm>
            <a:off x="0" y="3698875"/>
            <a:ext cx="754063" cy="2408238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0"/>
              </a:cxn>
              <a:cxn ang="0">
                <a:pos x="1194561031" y="2147483647"/>
              </a:cxn>
              <a:cxn ang="0">
                <a:pos x="0" y="2147483647"/>
              </a:cxn>
            </a:cxnLst>
            <a:pathLst>
              <a:path w="476" h="1517">
                <a:moveTo>
                  <a:pt x="0" y="1517"/>
                </a:moveTo>
                <a:lnTo>
                  <a:pt x="0" y="0"/>
                </a:lnTo>
                <a:lnTo>
                  <a:pt x="476" y="1031"/>
                </a:lnTo>
                <a:lnTo>
                  <a:pt x="0" y="1517"/>
                </a:lnTo>
                <a:close/>
              </a:path>
            </a:pathLst>
          </a:custGeom>
          <a:solidFill>
            <a:srgbClr val="E24C2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99" name="Freeform 30"/>
          <p:cNvSpPr/>
          <p:nvPr/>
        </p:nvSpPr>
        <p:spPr>
          <a:xfrm>
            <a:off x="0" y="3698875"/>
            <a:ext cx="2433638" cy="16367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665321337"/>
              </a:cxn>
              <a:cxn ang="0">
                <a:pos x="1198032091" y="2147483647"/>
              </a:cxn>
              <a:cxn ang="0">
                <a:pos x="0" y="0"/>
              </a:cxn>
            </a:cxnLst>
            <a:pathLst>
              <a:path w="1534" h="1031">
                <a:moveTo>
                  <a:pt x="0" y="0"/>
                </a:moveTo>
                <a:lnTo>
                  <a:pt x="1534" y="264"/>
                </a:lnTo>
                <a:lnTo>
                  <a:pt x="476" y="1031"/>
                </a:lnTo>
                <a:lnTo>
                  <a:pt x="0" y="0"/>
                </a:ln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0" name="Freeform 31"/>
          <p:cNvSpPr/>
          <p:nvPr/>
        </p:nvSpPr>
        <p:spPr>
          <a:xfrm>
            <a:off x="0" y="5335588"/>
            <a:ext cx="754063" cy="1520825"/>
          </a:xfrm>
          <a:custGeom>
            <a:avLst/>
            <a:gdLst/>
            <a:ahLst/>
            <a:cxnLst>
              <a:cxn ang="0">
                <a:pos x="1194561031" y="0"/>
              </a:cxn>
              <a:cxn ang="0">
                <a:pos x="1031437919" y="2147483647"/>
              </a:cxn>
              <a:cxn ang="0">
                <a:pos x="0" y="1224796022"/>
              </a:cxn>
              <a:cxn ang="0">
                <a:pos x="1194561031" y="0"/>
              </a:cxn>
            </a:cxnLst>
            <a:pathLst>
              <a:path w="476" h="958">
                <a:moveTo>
                  <a:pt x="476" y="0"/>
                </a:moveTo>
                <a:lnTo>
                  <a:pt x="411" y="958"/>
                </a:lnTo>
                <a:lnTo>
                  <a:pt x="0" y="486"/>
                </a:lnTo>
                <a:lnTo>
                  <a:pt x="476" y="0"/>
                </a:lnTo>
                <a:close/>
              </a:path>
            </a:pathLst>
          </a:custGeom>
          <a:solidFill>
            <a:srgbClr val="DD272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1" name="Freeform 32"/>
          <p:cNvSpPr/>
          <p:nvPr/>
        </p:nvSpPr>
        <p:spPr>
          <a:xfrm>
            <a:off x="650875" y="5335588"/>
            <a:ext cx="1098550" cy="1520825"/>
          </a:xfrm>
          <a:custGeom>
            <a:avLst/>
            <a:gdLst/>
            <a:ahLst/>
            <a:cxnLst>
              <a:cxn ang="0">
                <a:pos x="163810942" y="0"/>
              </a:cxn>
              <a:cxn ang="0">
                <a:pos x="1743948303" y="2147483647"/>
              </a:cxn>
              <a:cxn ang="0">
                <a:pos x="0" y="2147483647"/>
              </a:cxn>
              <a:cxn ang="0">
                <a:pos x="163810942" y="0"/>
              </a:cxn>
            </a:cxnLst>
            <a:pathLst>
              <a:path w="692" h="958">
                <a:moveTo>
                  <a:pt x="65" y="0"/>
                </a:moveTo>
                <a:lnTo>
                  <a:pt x="692" y="958"/>
                </a:lnTo>
                <a:lnTo>
                  <a:pt x="0" y="958"/>
                </a:lnTo>
                <a:lnTo>
                  <a:pt x="65" y="0"/>
                </a:lnTo>
                <a:close/>
              </a:path>
            </a:pathLst>
          </a:custGeom>
          <a:solidFill>
            <a:srgbClr val="AD232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2" name="Freeform 33"/>
          <p:cNvSpPr/>
          <p:nvPr/>
        </p:nvSpPr>
        <p:spPr>
          <a:xfrm>
            <a:off x="754063" y="5335588"/>
            <a:ext cx="2000250" cy="1520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1580138547" y="2147483647"/>
              </a:cxn>
              <a:cxn ang="0">
                <a:pos x="0" y="0"/>
              </a:cxn>
            </a:cxnLst>
            <a:pathLst>
              <a:path w="1260" h="958">
                <a:moveTo>
                  <a:pt x="0" y="0"/>
                </a:moveTo>
                <a:lnTo>
                  <a:pt x="1260" y="958"/>
                </a:lnTo>
                <a:lnTo>
                  <a:pt x="627" y="958"/>
                </a:lnTo>
                <a:lnTo>
                  <a:pt x="0" y="0"/>
                </a:lnTo>
                <a:close/>
              </a:path>
            </a:pathLst>
          </a:custGeom>
          <a:solidFill>
            <a:srgbClr val="DD272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3" name="Freeform 34"/>
          <p:cNvSpPr/>
          <p:nvPr/>
        </p:nvSpPr>
        <p:spPr>
          <a:xfrm>
            <a:off x="754063" y="5335588"/>
            <a:ext cx="2127250" cy="15208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84778477"/>
              </a:cxn>
              <a:cxn ang="0">
                <a:pos x="0" y="0"/>
              </a:cxn>
              <a:cxn ang="0">
                <a:pos x="2147483647" y="2147483647"/>
              </a:cxn>
            </a:cxnLst>
            <a:pathLst>
              <a:path w="1340" h="958">
                <a:moveTo>
                  <a:pt x="1260" y="958"/>
                </a:moveTo>
                <a:lnTo>
                  <a:pt x="1340" y="113"/>
                </a:lnTo>
                <a:lnTo>
                  <a:pt x="0" y="0"/>
                </a:lnTo>
                <a:lnTo>
                  <a:pt x="1260" y="958"/>
                </a:lnTo>
                <a:close/>
              </a:path>
            </a:pathLst>
          </a:custGeom>
          <a:solidFill>
            <a:srgbClr val="E24C2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4" name="Freeform 35"/>
          <p:cNvSpPr/>
          <p:nvPr/>
        </p:nvSpPr>
        <p:spPr>
          <a:xfrm>
            <a:off x="754063" y="4117975"/>
            <a:ext cx="2127250" cy="139700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1932960895"/>
              </a:cxn>
              <a:cxn ang="0">
                <a:pos x="2147483647" y="2147483647"/>
              </a:cxn>
              <a:cxn ang="0">
                <a:pos x="2147483647" y="0"/>
              </a:cxn>
            </a:cxnLst>
            <a:pathLst>
              <a:path w="1340" h="880">
                <a:moveTo>
                  <a:pt x="1058" y="0"/>
                </a:moveTo>
                <a:lnTo>
                  <a:pt x="0" y="767"/>
                </a:lnTo>
                <a:lnTo>
                  <a:pt x="1340" y="880"/>
                </a:lnTo>
                <a:lnTo>
                  <a:pt x="1058" y="0"/>
                </a:lnTo>
                <a:close/>
              </a:path>
            </a:pathLst>
          </a:custGeom>
          <a:solidFill>
            <a:srgbClr val="C354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5" name="Freeform 36"/>
          <p:cNvSpPr/>
          <p:nvPr/>
        </p:nvSpPr>
        <p:spPr>
          <a:xfrm>
            <a:off x="2433638" y="4117975"/>
            <a:ext cx="1633537" cy="1711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710683706" y="2147483647"/>
              </a:cxn>
              <a:cxn ang="0">
                <a:pos x="0" y="0"/>
              </a:cxn>
            </a:cxnLst>
            <a:pathLst>
              <a:path w="1029" h="1078">
                <a:moveTo>
                  <a:pt x="0" y="0"/>
                </a:moveTo>
                <a:lnTo>
                  <a:pt x="1029" y="1078"/>
                </a:lnTo>
                <a:lnTo>
                  <a:pt x="282" y="880"/>
                </a:lnTo>
                <a:lnTo>
                  <a:pt x="0" y="0"/>
                </a:lnTo>
                <a:close/>
              </a:path>
            </a:pathLst>
          </a:custGeom>
          <a:solidFill>
            <a:srgbClr val="DA368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6" name="Freeform 37"/>
          <p:cNvSpPr/>
          <p:nvPr/>
        </p:nvSpPr>
        <p:spPr>
          <a:xfrm>
            <a:off x="2433638" y="3241675"/>
            <a:ext cx="1633537" cy="2587625"/>
          </a:xfrm>
          <a:custGeom>
            <a:avLst/>
            <a:gdLst/>
            <a:ahLst/>
            <a:cxnLst>
              <a:cxn ang="0">
                <a:pos x="0" y="1391126230"/>
              </a:cxn>
              <a:cxn ang="0">
                <a:pos x="1507052658" y="0"/>
              </a:cxn>
              <a:cxn ang="0">
                <a:pos x="2147483647" y="2147483647"/>
              </a:cxn>
              <a:cxn ang="0">
                <a:pos x="0" y="1391126230"/>
              </a:cxn>
            </a:cxnLst>
            <a:pathLst>
              <a:path w="1029" h="1630">
                <a:moveTo>
                  <a:pt x="0" y="552"/>
                </a:moveTo>
                <a:lnTo>
                  <a:pt x="598" y="0"/>
                </a:lnTo>
                <a:lnTo>
                  <a:pt x="1029" y="1630"/>
                </a:lnTo>
                <a:lnTo>
                  <a:pt x="0" y="552"/>
                </a:lnTo>
                <a:close/>
              </a:path>
            </a:pathLst>
          </a:custGeom>
          <a:solidFill>
            <a:srgbClr val="B5207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7" name="Freeform 38"/>
          <p:cNvSpPr/>
          <p:nvPr/>
        </p:nvSpPr>
        <p:spPr>
          <a:xfrm>
            <a:off x="3382963" y="3241675"/>
            <a:ext cx="977900" cy="2587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52416032" y="1003022284"/>
              </a:cxn>
              <a:cxn ang="0">
                <a:pos x="1086188104" y="2147483647"/>
              </a:cxn>
              <a:cxn ang="0">
                <a:pos x="0" y="0"/>
              </a:cxn>
            </a:cxnLst>
            <a:pathLst>
              <a:path w="616" h="1630">
                <a:moveTo>
                  <a:pt x="0" y="0"/>
                </a:moveTo>
                <a:lnTo>
                  <a:pt x="616" y="398"/>
                </a:lnTo>
                <a:lnTo>
                  <a:pt x="431" y="1630"/>
                </a:lnTo>
                <a:lnTo>
                  <a:pt x="0" y="0"/>
                </a:lnTo>
                <a:close/>
              </a:path>
            </a:pathLst>
          </a:custGeom>
          <a:solidFill>
            <a:srgbClr val="95226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8" name="Freeform 39"/>
          <p:cNvSpPr/>
          <p:nvPr/>
        </p:nvSpPr>
        <p:spPr>
          <a:xfrm>
            <a:off x="2881313" y="5514975"/>
            <a:ext cx="1687512" cy="1341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29533797"/>
              </a:cxn>
              <a:cxn ang="0">
                <a:pos x="1882555296" y="498991178"/>
              </a:cxn>
              <a:cxn ang="0">
                <a:pos x="0" y="0"/>
              </a:cxn>
            </a:cxnLst>
            <a:pathLst>
              <a:path w="1063" h="845">
                <a:moveTo>
                  <a:pt x="0" y="0"/>
                </a:moveTo>
                <a:lnTo>
                  <a:pt x="1063" y="845"/>
                </a:lnTo>
                <a:lnTo>
                  <a:pt x="747" y="198"/>
                </a:lnTo>
                <a:lnTo>
                  <a:pt x="0" y="0"/>
                </a:lnTo>
                <a:close/>
              </a:path>
            </a:pathLst>
          </a:custGeom>
          <a:solidFill>
            <a:srgbClr val="B6225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09" name="Freeform 40"/>
          <p:cNvSpPr/>
          <p:nvPr/>
        </p:nvSpPr>
        <p:spPr>
          <a:xfrm>
            <a:off x="2754313" y="5514975"/>
            <a:ext cx="1814512" cy="1341438"/>
          </a:xfrm>
          <a:custGeom>
            <a:avLst/>
            <a:gdLst/>
            <a:ahLst/>
            <a:cxnLst>
              <a:cxn ang="0">
                <a:pos x="0" y="2129533797"/>
              </a:cxn>
              <a:cxn ang="0">
                <a:pos x="2147483647" y="2129533797"/>
              </a:cxn>
              <a:cxn ang="0">
                <a:pos x="201612408" y="0"/>
              </a:cxn>
              <a:cxn ang="0">
                <a:pos x="0" y="2129533797"/>
              </a:cxn>
            </a:cxnLst>
            <a:pathLst>
              <a:path w="1143" h="845">
                <a:moveTo>
                  <a:pt x="0" y="845"/>
                </a:moveTo>
                <a:lnTo>
                  <a:pt x="1143" y="845"/>
                </a:lnTo>
                <a:lnTo>
                  <a:pt x="80" y="0"/>
                </a:lnTo>
                <a:lnTo>
                  <a:pt x="0" y="845"/>
                </a:lnTo>
                <a:close/>
              </a:path>
            </a:pathLst>
          </a:custGeom>
          <a:solidFill>
            <a:srgbClr val="C354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0" name="Freeform 41"/>
          <p:cNvSpPr/>
          <p:nvPr/>
        </p:nvSpPr>
        <p:spPr>
          <a:xfrm>
            <a:off x="4067175" y="3776663"/>
            <a:ext cx="1990725" cy="2052637"/>
          </a:xfrm>
          <a:custGeom>
            <a:avLst/>
            <a:gdLst/>
            <a:ahLst/>
            <a:cxnLst>
              <a:cxn ang="0">
                <a:pos x="466229717" y="153728692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466229717" y="153728692"/>
              </a:cxn>
            </a:cxnLst>
            <a:pathLst>
              <a:path w="1254" h="1293">
                <a:moveTo>
                  <a:pt x="185" y="61"/>
                </a:moveTo>
                <a:lnTo>
                  <a:pt x="1254" y="0"/>
                </a:lnTo>
                <a:lnTo>
                  <a:pt x="0" y="1293"/>
                </a:lnTo>
                <a:lnTo>
                  <a:pt x="185" y="61"/>
                </a:lnTo>
                <a:close/>
              </a:path>
            </a:pathLst>
          </a:custGeom>
          <a:solidFill>
            <a:srgbClr val="7C4E9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1" name="Freeform 42"/>
          <p:cNvSpPr/>
          <p:nvPr/>
        </p:nvSpPr>
        <p:spPr>
          <a:xfrm>
            <a:off x="4067175" y="3776663"/>
            <a:ext cx="1990725" cy="3079750"/>
          </a:xfrm>
          <a:custGeom>
            <a:avLst/>
            <a:gdLst/>
            <a:ahLst/>
            <a:cxnLst>
              <a:cxn ang="0">
                <a:pos x="796369263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796369263" y="2147483647"/>
              </a:cxn>
            </a:cxnLst>
            <a:pathLst>
              <a:path w="1254" h="1940">
                <a:moveTo>
                  <a:pt x="316" y="1940"/>
                </a:moveTo>
                <a:lnTo>
                  <a:pt x="1254" y="0"/>
                </a:lnTo>
                <a:lnTo>
                  <a:pt x="0" y="1293"/>
                </a:lnTo>
                <a:lnTo>
                  <a:pt x="316" y="1940"/>
                </a:lnTo>
                <a:close/>
              </a:path>
            </a:pathLst>
          </a:custGeom>
          <a:solidFill>
            <a:srgbClr val="52428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2" name="Freeform 43"/>
          <p:cNvSpPr/>
          <p:nvPr/>
        </p:nvSpPr>
        <p:spPr>
          <a:xfrm>
            <a:off x="1890713" y="2728913"/>
            <a:ext cx="449262" cy="533400"/>
          </a:xfrm>
          <a:custGeom>
            <a:avLst/>
            <a:gdLst/>
            <a:ahLst/>
            <a:cxnLst>
              <a:cxn ang="0">
                <a:pos x="342740820" y="0"/>
              </a:cxn>
              <a:cxn ang="0">
                <a:pos x="0" y="846772589"/>
              </a:cxn>
              <a:cxn ang="0">
                <a:pos x="713202522" y="478829712"/>
              </a:cxn>
              <a:cxn ang="0">
                <a:pos x="342740820" y="0"/>
              </a:cxn>
            </a:cxnLst>
            <a:pathLst>
              <a:path w="283" h="336">
                <a:moveTo>
                  <a:pt x="136" y="0"/>
                </a:moveTo>
                <a:lnTo>
                  <a:pt x="0" y="336"/>
                </a:lnTo>
                <a:lnTo>
                  <a:pt x="283" y="190"/>
                </a:lnTo>
                <a:lnTo>
                  <a:pt x="136" y="0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3" name="Freeform 44"/>
          <p:cNvSpPr/>
          <p:nvPr/>
        </p:nvSpPr>
        <p:spPr>
          <a:xfrm>
            <a:off x="1890713" y="3030538"/>
            <a:ext cx="449262" cy="338137"/>
          </a:xfrm>
          <a:custGeom>
            <a:avLst/>
            <a:gdLst/>
            <a:ahLst/>
            <a:cxnLst>
              <a:cxn ang="0">
                <a:pos x="0" y="367942262"/>
              </a:cxn>
              <a:cxn ang="0">
                <a:pos x="700602554" y="536791738"/>
              </a:cxn>
              <a:cxn ang="0">
                <a:pos x="713202522" y="0"/>
              </a:cxn>
              <a:cxn ang="0">
                <a:pos x="0" y="367942262"/>
              </a:cxn>
            </a:cxnLst>
            <a:pathLst>
              <a:path w="283" h="213">
                <a:moveTo>
                  <a:pt x="0" y="146"/>
                </a:moveTo>
                <a:lnTo>
                  <a:pt x="278" y="213"/>
                </a:lnTo>
                <a:lnTo>
                  <a:pt x="283" y="0"/>
                </a:lnTo>
                <a:lnTo>
                  <a:pt x="0" y="146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4" name="Freeform 45"/>
          <p:cNvSpPr/>
          <p:nvPr/>
        </p:nvSpPr>
        <p:spPr>
          <a:xfrm>
            <a:off x="0" y="6107113"/>
            <a:ext cx="650875" cy="749300"/>
          </a:xfrm>
          <a:custGeom>
            <a:avLst/>
            <a:gdLst/>
            <a:ahLst/>
            <a:cxnLst>
              <a:cxn ang="0">
                <a:pos x="1030750128" y="1189513839"/>
              </a:cxn>
              <a:cxn ang="0">
                <a:pos x="0" y="1189513839"/>
              </a:cxn>
              <a:cxn ang="0">
                <a:pos x="0" y="0"/>
              </a:cxn>
              <a:cxn ang="0">
                <a:pos x="1030750128" y="1189513839"/>
              </a:cxn>
            </a:cxnLst>
            <a:pathLst>
              <a:path w="411" h="472">
                <a:moveTo>
                  <a:pt x="411" y="472"/>
                </a:moveTo>
                <a:lnTo>
                  <a:pt x="0" y="472"/>
                </a:lnTo>
                <a:lnTo>
                  <a:pt x="0" y="0"/>
                </a:lnTo>
                <a:lnTo>
                  <a:pt x="411" y="472"/>
                </a:lnTo>
                <a:close/>
              </a:path>
            </a:pathLst>
          </a:custGeom>
          <a:solidFill>
            <a:srgbClr val="E25A6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5" name="Freeform 46"/>
          <p:cNvSpPr/>
          <p:nvPr/>
        </p:nvSpPr>
        <p:spPr>
          <a:xfrm>
            <a:off x="0" y="3300413"/>
            <a:ext cx="2433638" cy="817562"/>
          </a:xfrm>
          <a:custGeom>
            <a:avLst/>
            <a:gdLst/>
            <a:ahLst/>
            <a:cxnLst>
              <a:cxn ang="0">
                <a:pos x="2147483647" y="1297878663"/>
              </a:cxn>
              <a:cxn ang="0">
                <a:pos x="2147483647" y="0"/>
              </a:cxn>
              <a:cxn ang="0">
                <a:pos x="0" y="632557937"/>
              </a:cxn>
              <a:cxn ang="0">
                <a:pos x="2147483647" y="1297878663"/>
              </a:cxn>
            </a:cxnLst>
            <a:pathLst>
              <a:path w="1534" h="515">
                <a:moveTo>
                  <a:pt x="1534" y="515"/>
                </a:moveTo>
                <a:lnTo>
                  <a:pt x="1071" y="0"/>
                </a:lnTo>
                <a:lnTo>
                  <a:pt x="0" y="251"/>
                </a:lnTo>
                <a:lnTo>
                  <a:pt x="1534" y="515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6" name="Freeform 47"/>
          <p:cNvSpPr/>
          <p:nvPr/>
        </p:nvSpPr>
        <p:spPr>
          <a:xfrm>
            <a:off x="0" y="2324100"/>
            <a:ext cx="1939925" cy="1374775"/>
          </a:xfrm>
          <a:custGeom>
            <a:avLst/>
            <a:gdLst/>
            <a:ahLst/>
            <a:cxnLst>
              <a:cxn ang="0">
                <a:pos x="2147483647" y="15498968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1549896847"/>
              </a:cxn>
            </a:cxnLst>
            <a:pathLst>
              <a:path w="1223" h="866">
                <a:moveTo>
                  <a:pt x="1071" y="615"/>
                </a:moveTo>
                <a:lnTo>
                  <a:pt x="1223" y="0"/>
                </a:lnTo>
                <a:lnTo>
                  <a:pt x="0" y="866"/>
                </a:lnTo>
                <a:lnTo>
                  <a:pt x="1071" y="615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7" name="Freeform 48"/>
          <p:cNvSpPr/>
          <p:nvPr/>
        </p:nvSpPr>
        <p:spPr>
          <a:xfrm>
            <a:off x="0" y="1695450"/>
            <a:ext cx="1939925" cy="1108075"/>
          </a:xfrm>
          <a:custGeom>
            <a:avLst/>
            <a:gdLst/>
            <a:ahLst/>
            <a:cxnLst>
              <a:cxn ang="0">
                <a:pos x="0" y="1759069241"/>
              </a:cxn>
              <a:cxn ang="0">
                <a:pos x="0" y="0"/>
              </a:cxn>
              <a:cxn ang="0">
                <a:pos x="2147483647" y="997981923"/>
              </a:cxn>
              <a:cxn ang="0">
                <a:pos x="0" y="1759069241"/>
              </a:cxn>
            </a:cxnLst>
            <a:pathLst>
              <a:path w="1223" h="698">
                <a:moveTo>
                  <a:pt x="0" y="698"/>
                </a:moveTo>
                <a:lnTo>
                  <a:pt x="0" y="0"/>
                </a:lnTo>
                <a:lnTo>
                  <a:pt x="1223" y="396"/>
                </a:lnTo>
                <a:lnTo>
                  <a:pt x="0" y="698"/>
                </a:lnTo>
                <a:close/>
              </a:path>
            </a:pathLst>
          </a:custGeom>
          <a:solidFill>
            <a:srgbClr val="F4C51E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8" name="Freeform 49"/>
          <p:cNvSpPr/>
          <p:nvPr/>
        </p:nvSpPr>
        <p:spPr>
          <a:xfrm>
            <a:off x="7067550" y="4859338"/>
            <a:ext cx="400050" cy="717550"/>
          </a:xfrm>
          <a:custGeom>
            <a:avLst/>
            <a:gdLst/>
            <a:ahLst/>
            <a:cxnLst>
              <a:cxn ang="0">
                <a:pos x="118448158" y="1139110714"/>
              </a:cxn>
              <a:cxn ang="0">
                <a:pos x="0" y="0"/>
              </a:cxn>
              <a:cxn ang="0">
                <a:pos x="635079420" y="861893602"/>
              </a:cxn>
              <a:cxn ang="0">
                <a:pos x="118448158" y="1139110714"/>
              </a:cxn>
            </a:cxnLst>
            <a:pathLst>
              <a:path w="252" h="452">
                <a:moveTo>
                  <a:pt x="47" y="452"/>
                </a:moveTo>
                <a:lnTo>
                  <a:pt x="0" y="0"/>
                </a:lnTo>
                <a:lnTo>
                  <a:pt x="252" y="342"/>
                </a:lnTo>
                <a:lnTo>
                  <a:pt x="47" y="452"/>
                </a:lnTo>
                <a:close/>
              </a:path>
            </a:pathLst>
          </a:custGeom>
          <a:solidFill>
            <a:srgbClr val="69388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19" name="Freeform 50"/>
          <p:cNvSpPr/>
          <p:nvPr/>
        </p:nvSpPr>
        <p:spPr>
          <a:xfrm>
            <a:off x="7067550" y="4859338"/>
            <a:ext cx="485775" cy="542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71167703" y="272176877"/>
              </a:cxn>
              <a:cxn ang="0">
                <a:pos x="635079320" y="861893527"/>
              </a:cxn>
              <a:cxn ang="0">
                <a:pos x="0" y="0"/>
              </a:cxn>
            </a:cxnLst>
            <a:pathLst>
              <a:path w="306" h="342">
                <a:moveTo>
                  <a:pt x="0" y="0"/>
                </a:moveTo>
                <a:lnTo>
                  <a:pt x="306" y="108"/>
                </a:lnTo>
                <a:lnTo>
                  <a:pt x="252" y="342"/>
                </a:lnTo>
                <a:lnTo>
                  <a:pt x="0" y="0"/>
                </a:lnTo>
                <a:close/>
              </a:path>
            </a:pathLst>
          </a:custGeom>
          <a:solidFill>
            <a:srgbClr val="74519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0" name="Freeform 51"/>
          <p:cNvSpPr/>
          <p:nvPr/>
        </p:nvSpPr>
        <p:spPr>
          <a:xfrm>
            <a:off x="7934325" y="2867025"/>
            <a:ext cx="1258888" cy="2062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2418876" y="2147483647"/>
              </a:cxn>
              <a:cxn ang="0">
                <a:pos x="1998485672" y="2147483647"/>
              </a:cxn>
              <a:cxn ang="0">
                <a:pos x="0" y="0"/>
              </a:cxn>
            </a:cxnLst>
            <a:pathLst>
              <a:path w="793" h="1299">
                <a:moveTo>
                  <a:pt x="0" y="0"/>
                </a:moveTo>
                <a:lnTo>
                  <a:pt x="120" y="1299"/>
                </a:lnTo>
                <a:lnTo>
                  <a:pt x="793" y="1170"/>
                </a:lnTo>
                <a:lnTo>
                  <a:pt x="0" y="0"/>
                </a:lnTo>
                <a:close/>
              </a:path>
            </a:pathLst>
          </a:custGeom>
          <a:solidFill>
            <a:srgbClr val="5DABC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1" name="Freeform 52"/>
          <p:cNvSpPr/>
          <p:nvPr/>
        </p:nvSpPr>
        <p:spPr>
          <a:xfrm>
            <a:off x="8124825" y="4724400"/>
            <a:ext cx="1068388" cy="2132013"/>
          </a:xfrm>
          <a:custGeom>
            <a:avLst/>
            <a:gdLst/>
            <a:ahLst/>
            <a:cxnLst>
              <a:cxn ang="0">
                <a:pos x="1151712718" y="2147483647"/>
              </a:cxn>
              <a:cxn ang="0">
                <a:pos x="0" y="325101007"/>
              </a:cxn>
              <a:cxn ang="0">
                <a:pos x="1696066922" y="0"/>
              </a:cxn>
              <a:cxn ang="0">
                <a:pos x="1151712718" y="2147483647"/>
              </a:cxn>
            </a:cxnLst>
            <a:pathLst>
              <a:path w="673" h="1343">
                <a:moveTo>
                  <a:pt x="457" y="1343"/>
                </a:moveTo>
                <a:lnTo>
                  <a:pt x="0" y="129"/>
                </a:lnTo>
                <a:lnTo>
                  <a:pt x="673" y="0"/>
                </a:lnTo>
                <a:lnTo>
                  <a:pt x="457" y="1343"/>
                </a:lnTo>
                <a:close/>
              </a:path>
            </a:pathLst>
          </a:custGeom>
          <a:solidFill>
            <a:srgbClr val="21AFD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2" name="Freeform 53"/>
          <p:cNvSpPr/>
          <p:nvPr/>
        </p:nvSpPr>
        <p:spPr>
          <a:xfrm>
            <a:off x="7616825" y="4929188"/>
            <a:ext cx="1233488" cy="1927225"/>
          </a:xfrm>
          <a:custGeom>
            <a:avLst/>
            <a:gdLst/>
            <a:ahLst/>
            <a:cxnLst>
              <a:cxn ang="0">
                <a:pos x="0" y="1507053228"/>
              </a:cxn>
              <a:cxn ang="0">
                <a:pos x="806450272" y="0"/>
              </a:cxn>
              <a:cxn ang="0">
                <a:pos x="1958163172" y="2147483647"/>
              </a:cxn>
              <a:cxn ang="0">
                <a:pos x="0" y="1507053228"/>
              </a:cxn>
            </a:cxnLst>
            <a:pathLst>
              <a:path w="777" h="1214">
                <a:moveTo>
                  <a:pt x="0" y="598"/>
                </a:moveTo>
                <a:lnTo>
                  <a:pt x="320" y="0"/>
                </a:lnTo>
                <a:lnTo>
                  <a:pt x="777" y="1214"/>
                </a:lnTo>
                <a:lnTo>
                  <a:pt x="0" y="598"/>
                </a:lnTo>
                <a:close/>
              </a:path>
            </a:pathLst>
          </a:custGeom>
          <a:solidFill>
            <a:srgbClr val="2982BD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3" name="Freeform 54"/>
          <p:cNvSpPr/>
          <p:nvPr/>
        </p:nvSpPr>
        <p:spPr>
          <a:xfrm>
            <a:off x="7616825" y="5878513"/>
            <a:ext cx="1233488" cy="977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682208" y="912296598"/>
              </a:cxn>
              <a:cxn ang="0">
                <a:pos x="1958163172" y="1552416032"/>
              </a:cxn>
              <a:cxn ang="0">
                <a:pos x="0" y="0"/>
              </a:cxn>
            </a:cxnLst>
            <a:pathLst>
              <a:path w="777" h="616">
                <a:moveTo>
                  <a:pt x="0" y="0"/>
                </a:moveTo>
                <a:lnTo>
                  <a:pt x="9" y="362"/>
                </a:lnTo>
                <a:lnTo>
                  <a:pt x="777" y="616"/>
                </a:lnTo>
                <a:lnTo>
                  <a:pt x="0" y="0"/>
                </a:lnTo>
                <a:close/>
              </a:path>
            </a:pathLst>
          </a:custGeom>
          <a:solidFill>
            <a:srgbClr val="085C9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4" name="Freeform 55"/>
          <p:cNvSpPr/>
          <p:nvPr/>
        </p:nvSpPr>
        <p:spPr>
          <a:xfrm>
            <a:off x="6677025" y="5878513"/>
            <a:ext cx="954088" cy="977900"/>
          </a:xfrm>
          <a:custGeom>
            <a:avLst/>
            <a:gdLst/>
            <a:ahLst/>
            <a:cxnLst>
              <a:cxn ang="0">
                <a:pos x="1491933073" y="0"/>
              </a:cxn>
              <a:cxn ang="0">
                <a:pos x="0" y="1552416032"/>
              </a:cxn>
              <a:cxn ang="0">
                <a:pos x="1514615275" y="912296598"/>
              </a:cxn>
              <a:cxn ang="0">
                <a:pos x="1491933073" y="0"/>
              </a:cxn>
            </a:cxnLst>
            <a:pathLst>
              <a:path w="601" h="616">
                <a:moveTo>
                  <a:pt x="592" y="0"/>
                </a:moveTo>
                <a:lnTo>
                  <a:pt x="0" y="616"/>
                </a:lnTo>
                <a:lnTo>
                  <a:pt x="601" y="362"/>
                </a:lnTo>
                <a:lnTo>
                  <a:pt x="592" y="0"/>
                </a:lnTo>
                <a:close/>
              </a:path>
            </a:pathLst>
          </a:custGeom>
          <a:solidFill>
            <a:srgbClr val="424C9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5" name="Freeform 56"/>
          <p:cNvSpPr/>
          <p:nvPr/>
        </p:nvSpPr>
        <p:spPr>
          <a:xfrm>
            <a:off x="5316538" y="5878513"/>
            <a:ext cx="2300287" cy="977900"/>
          </a:xfrm>
          <a:custGeom>
            <a:avLst/>
            <a:gdLst/>
            <a:ahLst/>
            <a:cxnLst>
              <a:cxn ang="0">
                <a:pos x="0" y="1552416032"/>
              </a:cxn>
              <a:cxn ang="0">
                <a:pos x="2147483647" y="0"/>
              </a:cxn>
              <a:cxn ang="0">
                <a:pos x="2147483647" y="1552416032"/>
              </a:cxn>
              <a:cxn ang="0">
                <a:pos x="0" y="1552416032"/>
              </a:cxn>
            </a:cxnLst>
            <a:pathLst>
              <a:path w="1449" h="616">
                <a:moveTo>
                  <a:pt x="0" y="616"/>
                </a:moveTo>
                <a:lnTo>
                  <a:pt x="1449" y="0"/>
                </a:lnTo>
                <a:lnTo>
                  <a:pt x="857" y="616"/>
                </a:lnTo>
                <a:lnTo>
                  <a:pt x="0" y="616"/>
                </a:lnTo>
                <a:close/>
              </a:path>
            </a:pathLst>
          </a:custGeom>
          <a:solidFill>
            <a:srgbClr val="69388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6" name="Freeform 57"/>
          <p:cNvSpPr/>
          <p:nvPr/>
        </p:nvSpPr>
        <p:spPr>
          <a:xfrm>
            <a:off x="6677025" y="6453188"/>
            <a:ext cx="2173288" cy="403225"/>
          </a:xfrm>
          <a:custGeom>
            <a:avLst/>
            <a:gdLst/>
            <a:ahLst/>
            <a:cxnLst>
              <a:cxn ang="0">
                <a:pos x="2147483647" y="640119732"/>
              </a:cxn>
              <a:cxn ang="0">
                <a:pos x="0" y="640119732"/>
              </a:cxn>
              <a:cxn ang="0">
                <a:pos x="1514614905" y="0"/>
              </a:cxn>
              <a:cxn ang="0">
                <a:pos x="2147483647" y="640119732"/>
              </a:cxn>
            </a:cxnLst>
            <a:pathLst>
              <a:path w="1369" h="254">
                <a:moveTo>
                  <a:pt x="1369" y="254"/>
                </a:moveTo>
                <a:lnTo>
                  <a:pt x="0" y="254"/>
                </a:lnTo>
                <a:lnTo>
                  <a:pt x="601" y="0"/>
                </a:lnTo>
                <a:lnTo>
                  <a:pt x="1369" y="254"/>
                </a:lnTo>
                <a:close/>
              </a:path>
            </a:pathLst>
          </a:custGeom>
          <a:solidFill>
            <a:srgbClr val="29337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7" name="Freeform 58"/>
          <p:cNvSpPr/>
          <p:nvPr/>
        </p:nvSpPr>
        <p:spPr>
          <a:xfrm>
            <a:off x="8850313" y="5661025"/>
            <a:ext cx="976312" cy="1195388"/>
          </a:xfrm>
          <a:custGeom>
            <a:avLst/>
            <a:gdLst/>
            <a:ahLst/>
            <a:cxnLst>
              <a:cxn ang="0">
                <a:pos x="0" y="1897679422"/>
              </a:cxn>
              <a:cxn ang="0">
                <a:pos x="1005541033" y="0"/>
              </a:cxn>
              <a:cxn ang="0">
                <a:pos x="1549894288" y="1897679422"/>
              </a:cxn>
              <a:cxn ang="0">
                <a:pos x="0" y="1897679422"/>
              </a:cxn>
            </a:cxnLst>
            <a:pathLst>
              <a:path w="615" h="753">
                <a:moveTo>
                  <a:pt x="0" y="753"/>
                </a:moveTo>
                <a:lnTo>
                  <a:pt x="399" y="0"/>
                </a:lnTo>
                <a:lnTo>
                  <a:pt x="615" y="753"/>
                </a:lnTo>
                <a:lnTo>
                  <a:pt x="0" y="753"/>
                </a:lnTo>
                <a:close/>
              </a:path>
            </a:pathLst>
          </a:custGeom>
          <a:solidFill>
            <a:srgbClr val="93C5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8" name="Freeform 59"/>
          <p:cNvSpPr/>
          <p:nvPr/>
        </p:nvSpPr>
        <p:spPr>
          <a:xfrm>
            <a:off x="7934325" y="2867025"/>
            <a:ext cx="1519238" cy="1857375"/>
          </a:xfrm>
          <a:custGeom>
            <a:avLst/>
            <a:gdLst/>
            <a:ahLst/>
            <a:cxnLst>
              <a:cxn ang="0">
                <a:pos x="2147483647" y="1887597831"/>
              </a:cxn>
              <a:cxn ang="0">
                <a:pos x="1998485642" y="2147483647"/>
              </a:cxn>
              <a:cxn ang="0">
                <a:pos x="0" y="0"/>
              </a:cxn>
              <a:cxn ang="0">
                <a:pos x="2147483647" y="1887597831"/>
              </a:cxn>
            </a:cxnLst>
            <a:pathLst>
              <a:path w="957" h="1170">
                <a:moveTo>
                  <a:pt x="957" y="749"/>
                </a:moveTo>
                <a:lnTo>
                  <a:pt x="793" y="1170"/>
                </a:lnTo>
                <a:lnTo>
                  <a:pt x="0" y="0"/>
                </a:lnTo>
                <a:lnTo>
                  <a:pt x="957" y="749"/>
                </a:lnTo>
                <a:close/>
              </a:path>
            </a:pathLst>
          </a:custGeom>
          <a:solidFill>
            <a:srgbClr val="4CBAC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29" name="Freeform 60"/>
          <p:cNvSpPr/>
          <p:nvPr/>
        </p:nvSpPr>
        <p:spPr>
          <a:xfrm>
            <a:off x="9453563" y="4056063"/>
            <a:ext cx="1000125" cy="1604962"/>
          </a:xfrm>
          <a:custGeom>
            <a:avLst/>
            <a:gdLst/>
            <a:ahLst/>
            <a:cxnLst>
              <a:cxn ang="0">
                <a:pos x="1587698219" y="753525707"/>
              </a:cxn>
              <a:cxn ang="0">
                <a:pos x="47883756" y="2147483647"/>
              </a:cxn>
              <a:cxn ang="0">
                <a:pos x="0" y="0"/>
              </a:cxn>
              <a:cxn ang="0">
                <a:pos x="1587698219" y="753525707"/>
              </a:cxn>
            </a:cxnLst>
            <a:pathLst>
              <a:path w="630" h="1011">
                <a:moveTo>
                  <a:pt x="630" y="299"/>
                </a:moveTo>
                <a:lnTo>
                  <a:pt x="19" y="1011"/>
                </a:lnTo>
                <a:lnTo>
                  <a:pt x="0" y="0"/>
                </a:lnTo>
                <a:lnTo>
                  <a:pt x="630" y="299"/>
                </a:lnTo>
                <a:close/>
              </a:path>
            </a:pathLst>
          </a:custGeom>
          <a:solidFill>
            <a:srgbClr val="27AB7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0" name="Freeform 61"/>
          <p:cNvSpPr/>
          <p:nvPr/>
        </p:nvSpPr>
        <p:spPr>
          <a:xfrm>
            <a:off x="9453563" y="2668588"/>
            <a:ext cx="998537" cy="18605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826610714" y="0"/>
              </a:cxn>
              <a:cxn ang="0">
                <a:pos x="1585176475" y="2147483647"/>
              </a:cxn>
              <a:cxn ang="0">
                <a:pos x="0" y="2147483647"/>
              </a:cxn>
            </a:cxnLst>
            <a:pathLst>
              <a:path w="629" h="1172">
                <a:moveTo>
                  <a:pt x="0" y="874"/>
                </a:moveTo>
                <a:lnTo>
                  <a:pt x="328" y="0"/>
                </a:lnTo>
                <a:lnTo>
                  <a:pt x="629" y="1172"/>
                </a:lnTo>
                <a:lnTo>
                  <a:pt x="0" y="874"/>
                </a:lnTo>
                <a:close/>
              </a:path>
            </a:pathLst>
          </a:custGeom>
          <a:solidFill>
            <a:srgbClr val="65BA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1" name="Freeform 62"/>
          <p:cNvSpPr/>
          <p:nvPr/>
        </p:nvSpPr>
        <p:spPr>
          <a:xfrm>
            <a:off x="9974263" y="2668588"/>
            <a:ext cx="1524000" cy="2509837"/>
          </a:xfrm>
          <a:custGeom>
            <a:avLst/>
            <a:gdLst/>
            <a:ahLst/>
            <a:cxnLst>
              <a:cxn ang="0">
                <a:pos x="761087192" y="2147483647"/>
              </a:cxn>
              <a:cxn ang="0">
                <a:pos x="758567831" y="2147483647"/>
              </a:cxn>
              <a:cxn ang="0">
                <a:pos x="0" y="0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761087192" y="2147483647"/>
              </a:cxn>
            </a:cxnLst>
            <a:pathLst>
              <a:path w="960" h="1581">
                <a:moveTo>
                  <a:pt x="302" y="1173"/>
                </a:moveTo>
                <a:lnTo>
                  <a:pt x="301" y="1172"/>
                </a:lnTo>
                <a:lnTo>
                  <a:pt x="0" y="0"/>
                </a:lnTo>
                <a:lnTo>
                  <a:pt x="960" y="1581"/>
                </a:lnTo>
                <a:lnTo>
                  <a:pt x="302" y="1173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2" name="Freeform 63"/>
          <p:cNvSpPr/>
          <p:nvPr/>
        </p:nvSpPr>
        <p:spPr>
          <a:xfrm>
            <a:off x="9974263" y="2665413"/>
            <a:ext cx="2224087" cy="25130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5040311"/>
              </a:cxn>
              <a:cxn ang="0">
                <a:pos x="22680606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401" h="1583">
                <a:moveTo>
                  <a:pt x="1401" y="1273"/>
                </a:moveTo>
                <a:lnTo>
                  <a:pt x="960" y="1583"/>
                </a:lnTo>
                <a:lnTo>
                  <a:pt x="0" y="2"/>
                </a:lnTo>
                <a:lnTo>
                  <a:pt x="9" y="0"/>
                </a:lnTo>
                <a:lnTo>
                  <a:pt x="1401" y="907"/>
                </a:lnTo>
                <a:lnTo>
                  <a:pt x="1401" y="1273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3" name="Freeform 64"/>
          <p:cNvSpPr/>
          <p:nvPr/>
        </p:nvSpPr>
        <p:spPr>
          <a:xfrm>
            <a:off x="9988550" y="2665413"/>
            <a:ext cx="2209800" cy="14398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0"/>
              </a:cxn>
              <a:cxn ang="0">
                <a:pos x="2147483647" y="602316377"/>
              </a:cxn>
              <a:cxn ang="0">
                <a:pos x="2147483647" y="2147483647"/>
              </a:cxn>
            </a:cxnLst>
            <a:pathLst>
              <a:path w="1392" h="907">
                <a:moveTo>
                  <a:pt x="1392" y="907"/>
                </a:moveTo>
                <a:lnTo>
                  <a:pt x="0" y="0"/>
                </a:lnTo>
                <a:lnTo>
                  <a:pt x="1392" y="239"/>
                </a:lnTo>
                <a:lnTo>
                  <a:pt x="1392" y="907"/>
                </a:ln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4" name="Freeform 65"/>
          <p:cNvSpPr/>
          <p:nvPr/>
        </p:nvSpPr>
        <p:spPr>
          <a:xfrm>
            <a:off x="11498263" y="4686300"/>
            <a:ext cx="700087" cy="2170113"/>
          </a:xfrm>
          <a:custGeom>
            <a:avLst/>
            <a:gdLst/>
            <a:ahLst/>
            <a:cxnLst>
              <a:cxn ang="0">
                <a:pos x="1111387408" y="0"/>
              </a:cxn>
              <a:cxn ang="0">
                <a:pos x="0" y="781248537"/>
              </a:cxn>
              <a:cxn ang="0">
                <a:pos x="1111387408" y="2147483647"/>
              </a:cxn>
              <a:cxn ang="0">
                <a:pos x="1111387408" y="0"/>
              </a:cxn>
            </a:cxnLst>
            <a:pathLst>
              <a:path w="441" h="1367">
                <a:moveTo>
                  <a:pt x="441" y="0"/>
                </a:moveTo>
                <a:lnTo>
                  <a:pt x="0" y="310"/>
                </a:lnTo>
                <a:lnTo>
                  <a:pt x="441" y="1367"/>
                </a:lnTo>
                <a:lnTo>
                  <a:pt x="441" y="0"/>
                </a:lnTo>
                <a:close/>
              </a:path>
            </a:pathLst>
          </a:custGeom>
          <a:solidFill>
            <a:srgbClr val="F4C51E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5" name="Freeform 66"/>
          <p:cNvSpPr/>
          <p:nvPr/>
        </p:nvSpPr>
        <p:spPr>
          <a:xfrm>
            <a:off x="10453688" y="4530725"/>
            <a:ext cx="1744662" cy="2325688"/>
          </a:xfrm>
          <a:custGeom>
            <a:avLst/>
            <a:gdLst/>
            <a:ahLst/>
            <a:cxnLst>
              <a:cxn ang="0">
                <a:pos x="1247476035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658261997" y="1028224025"/>
              </a:cxn>
              <a:cxn ang="0">
                <a:pos x="0" y="0"/>
              </a:cxn>
              <a:cxn ang="0">
                <a:pos x="1247476035" y="2147483647"/>
              </a:cxn>
            </a:cxnLst>
            <a:pathLst>
              <a:path w="1099" h="1465">
                <a:moveTo>
                  <a:pt x="495" y="1465"/>
                </a:moveTo>
                <a:lnTo>
                  <a:pt x="1099" y="1465"/>
                </a:lnTo>
                <a:lnTo>
                  <a:pt x="658" y="408"/>
                </a:lnTo>
                <a:lnTo>
                  <a:pt x="0" y="0"/>
                </a:lnTo>
                <a:lnTo>
                  <a:pt x="495" y="1465"/>
                </a:lnTo>
                <a:close/>
              </a:path>
            </a:pathLst>
          </a:custGeom>
          <a:solidFill>
            <a:srgbClr val="E7AC2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6" name="Freeform 67"/>
          <p:cNvSpPr/>
          <p:nvPr/>
        </p:nvSpPr>
        <p:spPr>
          <a:xfrm>
            <a:off x="9483725" y="4530725"/>
            <a:ext cx="1755775" cy="2325688"/>
          </a:xfrm>
          <a:custGeom>
            <a:avLst/>
            <a:gdLst/>
            <a:ahLst/>
            <a:cxnLst>
              <a:cxn ang="0">
                <a:pos x="1874996216" y="2147483647"/>
              </a:cxn>
              <a:cxn ang="0">
                <a:pos x="0" y="1794351831"/>
              </a:cxn>
              <a:cxn ang="0">
                <a:pos x="1539815980" y="0"/>
              </a:cxn>
              <a:cxn ang="0">
                <a:pos x="2147483647" y="2147483647"/>
              </a:cxn>
              <a:cxn ang="0">
                <a:pos x="1874996216" y="2147483647"/>
              </a:cxn>
            </a:cxnLst>
            <a:pathLst>
              <a:path w="1106" h="1465">
                <a:moveTo>
                  <a:pt x="744" y="1465"/>
                </a:moveTo>
                <a:lnTo>
                  <a:pt x="0" y="712"/>
                </a:lnTo>
                <a:lnTo>
                  <a:pt x="611" y="0"/>
                </a:lnTo>
                <a:lnTo>
                  <a:pt x="1106" y="1465"/>
                </a:lnTo>
                <a:lnTo>
                  <a:pt x="744" y="1465"/>
                </a:lnTo>
                <a:close/>
              </a:path>
            </a:pathLst>
          </a:custGeom>
          <a:solidFill>
            <a:srgbClr val="E9DB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7" name="Freeform 68"/>
          <p:cNvSpPr/>
          <p:nvPr/>
        </p:nvSpPr>
        <p:spPr>
          <a:xfrm>
            <a:off x="9483725" y="5661025"/>
            <a:ext cx="1181100" cy="1195388"/>
          </a:xfrm>
          <a:custGeom>
            <a:avLst/>
            <a:gdLst/>
            <a:ahLst/>
            <a:cxnLst>
              <a:cxn ang="0">
                <a:pos x="544353770" y="1897679422"/>
              </a:cxn>
              <a:cxn ang="0">
                <a:pos x="1874996428" y="1897679422"/>
              </a:cxn>
              <a:cxn ang="0">
                <a:pos x="0" y="0"/>
              </a:cxn>
              <a:cxn ang="0">
                <a:pos x="544353770" y="1897679422"/>
              </a:cxn>
            </a:cxnLst>
            <a:pathLst>
              <a:path w="744" h="753">
                <a:moveTo>
                  <a:pt x="216" y="753"/>
                </a:moveTo>
                <a:lnTo>
                  <a:pt x="744" y="753"/>
                </a:lnTo>
                <a:lnTo>
                  <a:pt x="0" y="0"/>
                </a:lnTo>
                <a:lnTo>
                  <a:pt x="216" y="753"/>
                </a:lnTo>
                <a:close/>
              </a:path>
            </a:pathLst>
          </a:custGeom>
          <a:solidFill>
            <a:srgbClr val="B2CB3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8" name="Freeform 69"/>
          <p:cNvSpPr/>
          <p:nvPr/>
        </p:nvSpPr>
        <p:spPr>
          <a:xfrm>
            <a:off x="8850313" y="4724400"/>
            <a:ext cx="633412" cy="213201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1005540845" y="1489413342"/>
              </a:cxn>
              <a:cxn ang="0">
                <a:pos x="544353352" y="0"/>
              </a:cxn>
              <a:cxn ang="0">
                <a:pos x="0" y="2147483647"/>
              </a:cxn>
            </a:cxnLst>
            <a:pathLst>
              <a:path w="399" h="1343">
                <a:moveTo>
                  <a:pt x="0" y="1343"/>
                </a:moveTo>
                <a:lnTo>
                  <a:pt x="399" y="591"/>
                </a:lnTo>
                <a:lnTo>
                  <a:pt x="216" y="0"/>
                </a:lnTo>
                <a:lnTo>
                  <a:pt x="0" y="1343"/>
                </a:lnTo>
                <a:close/>
              </a:path>
            </a:pathLst>
          </a:custGeom>
          <a:solidFill>
            <a:srgbClr val="14885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39" name="Freeform 70"/>
          <p:cNvSpPr/>
          <p:nvPr/>
        </p:nvSpPr>
        <p:spPr>
          <a:xfrm>
            <a:off x="9193213" y="4056063"/>
            <a:ext cx="290512" cy="1606550"/>
          </a:xfrm>
          <a:custGeom>
            <a:avLst/>
            <a:gdLst/>
            <a:ahLst/>
            <a:cxnLst>
              <a:cxn ang="0">
                <a:pos x="461187051" y="2147483647"/>
              </a:cxn>
              <a:cxn ang="0">
                <a:pos x="461187051" y="2147483647"/>
              </a:cxn>
              <a:cxn ang="0">
                <a:pos x="413304875" y="0"/>
              </a:cxn>
              <a:cxn ang="0">
                <a:pos x="0" y="1060986716"/>
              </a:cxn>
              <a:cxn ang="0">
                <a:pos x="461187051" y="2147483647"/>
              </a:cxn>
            </a:cxnLst>
            <a:pathLst>
              <a:path w="183" h="1012">
                <a:moveTo>
                  <a:pt x="183" y="1012"/>
                </a:moveTo>
                <a:lnTo>
                  <a:pt x="183" y="1011"/>
                </a:lnTo>
                <a:lnTo>
                  <a:pt x="164" y="0"/>
                </a:lnTo>
                <a:lnTo>
                  <a:pt x="0" y="421"/>
                </a:lnTo>
                <a:lnTo>
                  <a:pt x="183" y="1012"/>
                </a:lnTo>
                <a:close/>
              </a:path>
            </a:pathLst>
          </a:custGeom>
          <a:solidFill>
            <a:srgbClr val="24624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0" name="Freeform 71"/>
          <p:cNvSpPr/>
          <p:nvPr/>
        </p:nvSpPr>
        <p:spPr>
          <a:xfrm>
            <a:off x="4014788" y="3222625"/>
            <a:ext cx="327025" cy="257175"/>
          </a:xfrm>
          <a:custGeom>
            <a:avLst/>
            <a:gdLst/>
            <a:ahLst/>
            <a:cxnLst>
              <a:cxn ang="0">
                <a:pos x="249496288" y="0"/>
              </a:cxn>
              <a:cxn ang="0">
                <a:pos x="0" y="408265258"/>
              </a:cxn>
              <a:cxn ang="0">
                <a:pos x="519152232" y="294859063"/>
              </a:cxn>
              <a:cxn ang="0">
                <a:pos x="249496288" y="0"/>
              </a:cxn>
            </a:cxnLst>
            <a:pathLst>
              <a:path w="206" h="162">
                <a:moveTo>
                  <a:pt x="99" y="0"/>
                </a:moveTo>
                <a:lnTo>
                  <a:pt x="0" y="162"/>
                </a:lnTo>
                <a:lnTo>
                  <a:pt x="206" y="117"/>
                </a:lnTo>
                <a:lnTo>
                  <a:pt x="99" y="0"/>
                </a:lnTo>
                <a:close/>
              </a:path>
            </a:pathLst>
          </a:custGeom>
          <a:solidFill>
            <a:srgbClr val="DA368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1" name="Freeform 72"/>
          <p:cNvSpPr/>
          <p:nvPr/>
        </p:nvSpPr>
        <p:spPr>
          <a:xfrm>
            <a:off x="4014788" y="3408363"/>
            <a:ext cx="327025" cy="188912"/>
          </a:xfrm>
          <a:custGeom>
            <a:avLst/>
            <a:gdLst/>
            <a:ahLst/>
            <a:cxnLst>
              <a:cxn ang="0">
                <a:pos x="0" y="113405958"/>
              </a:cxn>
              <a:cxn ang="0">
                <a:pos x="420866961" y="299897029"/>
              </a:cxn>
              <a:cxn ang="0">
                <a:pos x="519152232" y="0"/>
              </a:cxn>
              <a:cxn ang="0">
                <a:pos x="0" y="113405958"/>
              </a:cxn>
            </a:cxnLst>
            <a:pathLst>
              <a:path w="206" h="119">
                <a:moveTo>
                  <a:pt x="0" y="45"/>
                </a:moveTo>
                <a:lnTo>
                  <a:pt x="167" y="119"/>
                </a:lnTo>
                <a:lnTo>
                  <a:pt x="206" y="0"/>
                </a:lnTo>
                <a:lnTo>
                  <a:pt x="0" y="45"/>
                </a:lnTo>
                <a:close/>
              </a:path>
            </a:pathLst>
          </a:custGeom>
          <a:solidFill>
            <a:srgbClr val="B5207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2" name="Freeform 73"/>
          <p:cNvSpPr/>
          <p:nvPr/>
        </p:nvSpPr>
        <p:spPr>
          <a:xfrm>
            <a:off x="6872288" y="4678363"/>
            <a:ext cx="415925" cy="782637"/>
          </a:xfrm>
          <a:custGeom>
            <a:avLst/>
            <a:gdLst/>
            <a:ahLst/>
            <a:cxnLst>
              <a:cxn ang="0">
                <a:pos x="123488442" y="1242435533"/>
              </a:cxn>
              <a:cxn ang="0">
                <a:pos x="0" y="0"/>
              </a:cxn>
              <a:cxn ang="0">
                <a:pos x="660280828" y="942537999"/>
              </a:cxn>
              <a:cxn ang="0">
                <a:pos x="123488442" y="1242435533"/>
              </a:cxn>
            </a:cxnLst>
            <a:pathLst>
              <a:path w="262" h="493">
                <a:moveTo>
                  <a:pt x="49" y="493"/>
                </a:moveTo>
                <a:lnTo>
                  <a:pt x="0" y="0"/>
                </a:lnTo>
                <a:lnTo>
                  <a:pt x="262" y="374"/>
                </a:lnTo>
                <a:lnTo>
                  <a:pt x="49" y="493"/>
                </a:lnTo>
                <a:close/>
              </a:path>
            </a:pathLst>
          </a:custGeom>
          <a:solidFill>
            <a:srgbClr val="69388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3" name="Freeform 74"/>
          <p:cNvSpPr/>
          <p:nvPr/>
        </p:nvSpPr>
        <p:spPr>
          <a:xfrm>
            <a:off x="6872288" y="4678363"/>
            <a:ext cx="504825" cy="593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01409578" y="299899389"/>
              </a:cxn>
              <a:cxn ang="0">
                <a:pos x="660280882" y="942538527"/>
              </a:cxn>
              <a:cxn ang="0">
                <a:pos x="0" y="0"/>
              </a:cxn>
            </a:cxnLst>
            <a:pathLst>
              <a:path w="318" h="374">
                <a:moveTo>
                  <a:pt x="0" y="0"/>
                </a:moveTo>
                <a:lnTo>
                  <a:pt x="318" y="119"/>
                </a:lnTo>
                <a:lnTo>
                  <a:pt x="262" y="374"/>
                </a:lnTo>
                <a:lnTo>
                  <a:pt x="0" y="0"/>
                </a:lnTo>
                <a:close/>
              </a:path>
            </a:pathLst>
          </a:custGeom>
          <a:solidFill>
            <a:srgbClr val="74519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4" name="Freeform 75"/>
          <p:cNvSpPr/>
          <p:nvPr/>
        </p:nvSpPr>
        <p:spPr>
          <a:xfrm>
            <a:off x="7772400" y="2506663"/>
            <a:ext cx="1306513" cy="22494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5020451" y="2147483647"/>
              </a:cxn>
              <a:cxn ang="0">
                <a:pos x="2074090360" y="2147483647"/>
              </a:cxn>
              <a:cxn ang="0">
                <a:pos x="0" y="0"/>
              </a:cxn>
            </a:cxnLst>
            <a:pathLst>
              <a:path w="823" h="1417">
                <a:moveTo>
                  <a:pt x="0" y="0"/>
                </a:moveTo>
                <a:lnTo>
                  <a:pt x="125" y="1417"/>
                </a:lnTo>
                <a:lnTo>
                  <a:pt x="823" y="1276"/>
                </a:lnTo>
                <a:lnTo>
                  <a:pt x="0" y="0"/>
                </a:lnTo>
                <a:close/>
              </a:path>
            </a:pathLst>
          </a:custGeom>
          <a:solidFill>
            <a:srgbClr val="5DABC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5" name="Freeform 76"/>
          <p:cNvSpPr/>
          <p:nvPr/>
        </p:nvSpPr>
        <p:spPr>
          <a:xfrm>
            <a:off x="7970838" y="4532313"/>
            <a:ext cx="1108075" cy="2324100"/>
          </a:xfrm>
          <a:custGeom>
            <a:avLst/>
            <a:gdLst/>
            <a:ahLst/>
            <a:cxnLst>
              <a:cxn ang="0">
                <a:pos x="1192034680" y="2147483647"/>
              </a:cxn>
              <a:cxn ang="0">
                <a:pos x="0" y="355342806"/>
              </a:cxn>
              <a:cxn ang="0">
                <a:pos x="1759069241" y="0"/>
              </a:cxn>
              <a:cxn ang="0">
                <a:pos x="1192034680" y="2147483647"/>
              </a:cxn>
            </a:cxnLst>
            <a:pathLst>
              <a:path w="698" h="1464">
                <a:moveTo>
                  <a:pt x="473" y="1464"/>
                </a:moveTo>
                <a:lnTo>
                  <a:pt x="0" y="141"/>
                </a:lnTo>
                <a:lnTo>
                  <a:pt x="698" y="0"/>
                </a:lnTo>
                <a:lnTo>
                  <a:pt x="473" y="1464"/>
                </a:lnTo>
                <a:close/>
              </a:path>
            </a:pathLst>
          </a:custGeom>
          <a:solidFill>
            <a:srgbClr val="21AFD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6" name="Freeform 77"/>
          <p:cNvSpPr/>
          <p:nvPr/>
        </p:nvSpPr>
        <p:spPr>
          <a:xfrm>
            <a:off x="7442200" y="4756150"/>
            <a:ext cx="1279525" cy="2100263"/>
          </a:xfrm>
          <a:custGeom>
            <a:avLst/>
            <a:gdLst/>
            <a:ahLst/>
            <a:cxnLst>
              <a:cxn ang="0">
                <a:pos x="0" y="1640622694"/>
              </a:cxn>
              <a:cxn ang="0">
                <a:pos x="839212968" y="0"/>
              </a:cxn>
              <a:cxn ang="0">
                <a:pos x="2031246116" y="2147483647"/>
              </a:cxn>
              <a:cxn ang="0">
                <a:pos x="0" y="1640622694"/>
              </a:cxn>
            </a:cxnLst>
            <a:pathLst>
              <a:path w="806" h="1323">
                <a:moveTo>
                  <a:pt x="0" y="651"/>
                </a:moveTo>
                <a:lnTo>
                  <a:pt x="333" y="0"/>
                </a:lnTo>
                <a:lnTo>
                  <a:pt x="806" y="1323"/>
                </a:lnTo>
                <a:lnTo>
                  <a:pt x="0" y="651"/>
                </a:lnTo>
                <a:close/>
              </a:path>
            </a:pathLst>
          </a:custGeom>
          <a:solidFill>
            <a:srgbClr val="2982BD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7" name="Freeform 78"/>
          <p:cNvSpPr/>
          <p:nvPr/>
        </p:nvSpPr>
        <p:spPr>
          <a:xfrm>
            <a:off x="7442200" y="5789613"/>
            <a:ext cx="1279525" cy="1066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201561" y="997981909"/>
              </a:cxn>
              <a:cxn ang="0">
                <a:pos x="2031246116" y="1693545178"/>
              </a:cxn>
              <a:cxn ang="0">
                <a:pos x="0" y="0"/>
              </a:cxn>
            </a:cxnLst>
            <a:pathLst>
              <a:path w="806" h="672">
                <a:moveTo>
                  <a:pt x="0" y="0"/>
                </a:moveTo>
                <a:lnTo>
                  <a:pt x="10" y="396"/>
                </a:lnTo>
                <a:lnTo>
                  <a:pt x="806" y="672"/>
                </a:lnTo>
                <a:lnTo>
                  <a:pt x="0" y="0"/>
                </a:lnTo>
                <a:close/>
              </a:path>
            </a:pathLst>
          </a:custGeom>
          <a:solidFill>
            <a:srgbClr val="085C9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8" name="Freeform 79"/>
          <p:cNvSpPr/>
          <p:nvPr/>
        </p:nvSpPr>
        <p:spPr>
          <a:xfrm>
            <a:off x="6467475" y="5789613"/>
            <a:ext cx="990600" cy="1066800"/>
          </a:xfrm>
          <a:custGeom>
            <a:avLst/>
            <a:gdLst/>
            <a:ahLst/>
            <a:cxnLst>
              <a:cxn ang="0">
                <a:pos x="1547375729" y="0"/>
              </a:cxn>
              <a:cxn ang="0">
                <a:pos x="0" y="1693545178"/>
              </a:cxn>
              <a:cxn ang="0">
                <a:pos x="1572577282" y="997981909"/>
              </a:cxn>
              <a:cxn ang="0">
                <a:pos x="1547375729" y="0"/>
              </a:cxn>
            </a:cxnLst>
            <a:pathLst>
              <a:path w="624" h="672">
                <a:moveTo>
                  <a:pt x="614" y="0"/>
                </a:moveTo>
                <a:lnTo>
                  <a:pt x="0" y="672"/>
                </a:lnTo>
                <a:lnTo>
                  <a:pt x="624" y="396"/>
                </a:lnTo>
                <a:lnTo>
                  <a:pt x="614" y="0"/>
                </a:lnTo>
                <a:close/>
              </a:path>
            </a:pathLst>
          </a:custGeom>
          <a:solidFill>
            <a:srgbClr val="424C9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49" name="Freeform 80"/>
          <p:cNvSpPr/>
          <p:nvPr/>
        </p:nvSpPr>
        <p:spPr>
          <a:xfrm>
            <a:off x="5056188" y="5789613"/>
            <a:ext cx="2386012" cy="1066800"/>
          </a:xfrm>
          <a:custGeom>
            <a:avLst/>
            <a:gdLst/>
            <a:ahLst/>
            <a:cxnLst>
              <a:cxn ang="0">
                <a:pos x="0" y="1693545178"/>
              </a:cxn>
              <a:cxn ang="0">
                <a:pos x="2147483647" y="0"/>
              </a:cxn>
              <a:cxn ang="0">
                <a:pos x="2147483647" y="1693545178"/>
              </a:cxn>
              <a:cxn ang="0">
                <a:pos x="0" y="1693545178"/>
              </a:cxn>
            </a:cxnLst>
            <a:pathLst>
              <a:path w="1503" h="672">
                <a:moveTo>
                  <a:pt x="0" y="672"/>
                </a:moveTo>
                <a:lnTo>
                  <a:pt x="1503" y="0"/>
                </a:lnTo>
                <a:lnTo>
                  <a:pt x="889" y="672"/>
                </a:lnTo>
                <a:lnTo>
                  <a:pt x="0" y="672"/>
                </a:lnTo>
                <a:close/>
              </a:path>
            </a:pathLst>
          </a:custGeom>
          <a:solidFill>
            <a:srgbClr val="69388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0" name="Freeform 81"/>
          <p:cNvSpPr/>
          <p:nvPr/>
        </p:nvSpPr>
        <p:spPr>
          <a:xfrm>
            <a:off x="6467475" y="6418263"/>
            <a:ext cx="2254250" cy="438150"/>
          </a:xfrm>
          <a:custGeom>
            <a:avLst/>
            <a:gdLst/>
            <a:ahLst/>
            <a:cxnLst>
              <a:cxn ang="0">
                <a:pos x="2147483647" y="695563016"/>
              </a:cxn>
              <a:cxn ang="0">
                <a:pos x="0" y="695563016"/>
              </a:cxn>
              <a:cxn ang="0">
                <a:pos x="1572577356" y="0"/>
              </a:cxn>
              <a:cxn ang="0">
                <a:pos x="2147483647" y="695563016"/>
              </a:cxn>
            </a:cxnLst>
            <a:pathLst>
              <a:path w="1420" h="276">
                <a:moveTo>
                  <a:pt x="1420" y="276"/>
                </a:moveTo>
                <a:lnTo>
                  <a:pt x="0" y="276"/>
                </a:lnTo>
                <a:lnTo>
                  <a:pt x="624" y="0"/>
                </a:lnTo>
                <a:lnTo>
                  <a:pt x="1420" y="276"/>
                </a:lnTo>
                <a:close/>
              </a:path>
            </a:pathLst>
          </a:custGeom>
          <a:solidFill>
            <a:srgbClr val="29337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1" name="Freeform 82"/>
          <p:cNvSpPr/>
          <p:nvPr/>
        </p:nvSpPr>
        <p:spPr>
          <a:xfrm>
            <a:off x="8721725" y="5554663"/>
            <a:ext cx="1014413" cy="1301750"/>
          </a:xfrm>
          <a:custGeom>
            <a:avLst/>
            <a:gdLst/>
            <a:ahLst/>
            <a:cxnLst>
              <a:cxn ang="0">
                <a:pos x="0" y="2066528303"/>
              </a:cxn>
              <a:cxn ang="0">
                <a:pos x="1048385513" y="0"/>
              </a:cxn>
              <a:cxn ang="0">
                <a:pos x="1610381213" y="2066528303"/>
              </a:cxn>
              <a:cxn ang="0">
                <a:pos x="0" y="2066528303"/>
              </a:cxn>
            </a:cxnLst>
            <a:pathLst>
              <a:path w="639" h="820">
                <a:moveTo>
                  <a:pt x="0" y="820"/>
                </a:moveTo>
                <a:lnTo>
                  <a:pt x="416" y="0"/>
                </a:lnTo>
                <a:lnTo>
                  <a:pt x="639" y="820"/>
                </a:lnTo>
                <a:lnTo>
                  <a:pt x="0" y="820"/>
                </a:lnTo>
                <a:close/>
              </a:path>
            </a:pathLst>
          </a:custGeom>
          <a:solidFill>
            <a:srgbClr val="93C5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2" name="Freeform 83"/>
          <p:cNvSpPr/>
          <p:nvPr/>
        </p:nvSpPr>
        <p:spPr>
          <a:xfrm>
            <a:off x="7772400" y="2506663"/>
            <a:ext cx="1577975" cy="2025650"/>
          </a:xfrm>
          <a:custGeom>
            <a:avLst/>
            <a:gdLst/>
            <a:ahLst/>
            <a:cxnLst>
              <a:cxn ang="0">
                <a:pos x="2147483647" y="2056447507"/>
              </a:cxn>
              <a:cxn ang="0">
                <a:pos x="2074089672" y="2147483647"/>
              </a:cxn>
              <a:cxn ang="0">
                <a:pos x="0" y="0"/>
              </a:cxn>
              <a:cxn ang="0">
                <a:pos x="2147483647" y="2056447507"/>
              </a:cxn>
            </a:cxnLst>
            <a:pathLst>
              <a:path w="994" h="1276">
                <a:moveTo>
                  <a:pt x="994" y="816"/>
                </a:moveTo>
                <a:lnTo>
                  <a:pt x="823" y="1276"/>
                </a:lnTo>
                <a:lnTo>
                  <a:pt x="0" y="0"/>
                </a:lnTo>
                <a:lnTo>
                  <a:pt x="994" y="816"/>
                </a:lnTo>
                <a:close/>
              </a:path>
            </a:pathLst>
          </a:custGeom>
          <a:solidFill>
            <a:srgbClr val="4CBAC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3" name="Freeform 84"/>
          <p:cNvSpPr/>
          <p:nvPr/>
        </p:nvSpPr>
        <p:spPr>
          <a:xfrm>
            <a:off x="9350375" y="3802063"/>
            <a:ext cx="1036638" cy="1752600"/>
          </a:xfrm>
          <a:custGeom>
            <a:avLst/>
            <a:gdLst/>
            <a:ahLst/>
            <a:cxnLst>
              <a:cxn ang="0">
                <a:pos x="1645663400" y="824091721"/>
              </a:cxn>
              <a:cxn ang="0">
                <a:pos x="50403143" y="2147483647"/>
              </a:cxn>
              <a:cxn ang="0">
                <a:pos x="0" y="0"/>
              </a:cxn>
              <a:cxn ang="0">
                <a:pos x="1645663400" y="824091721"/>
              </a:cxn>
            </a:cxnLst>
            <a:pathLst>
              <a:path w="653" h="1104">
                <a:moveTo>
                  <a:pt x="653" y="327"/>
                </a:moveTo>
                <a:lnTo>
                  <a:pt x="20" y="1104"/>
                </a:lnTo>
                <a:lnTo>
                  <a:pt x="0" y="0"/>
                </a:lnTo>
                <a:lnTo>
                  <a:pt x="653" y="327"/>
                </a:lnTo>
                <a:close/>
              </a:path>
            </a:pathLst>
          </a:custGeom>
          <a:solidFill>
            <a:srgbClr val="27AB7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4" name="Freeform 85"/>
          <p:cNvSpPr/>
          <p:nvPr/>
        </p:nvSpPr>
        <p:spPr>
          <a:xfrm>
            <a:off x="9350375" y="2292350"/>
            <a:ext cx="1035050" cy="2027238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854333839" y="0"/>
              </a:cxn>
              <a:cxn ang="0">
                <a:pos x="1643141657" y="2147483647"/>
              </a:cxn>
              <a:cxn ang="0">
                <a:pos x="0" y="2147483647"/>
              </a:cxn>
            </a:cxnLst>
            <a:pathLst>
              <a:path w="652" h="1277">
                <a:moveTo>
                  <a:pt x="0" y="951"/>
                </a:moveTo>
                <a:lnTo>
                  <a:pt x="339" y="0"/>
                </a:lnTo>
                <a:lnTo>
                  <a:pt x="652" y="1277"/>
                </a:lnTo>
                <a:lnTo>
                  <a:pt x="0" y="951"/>
                </a:lnTo>
                <a:close/>
              </a:path>
            </a:pathLst>
          </a:custGeom>
          <a:solidFill>
            <a:srgbClr val="65BA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5" name="Freeform 86"/>
          <p:cNvSpPr/>
          <p:nvPr/>
        </p:nvSpPr>
        <p:spPr>
          <a:xfrm>
            <a:off x="9888538" y="2290763"/>
            <a:ext cx="1582737" cy="2736850"/>
          </a:xfrm>
          <a:custGeom>
            <a:avLst/>
            <a:gdLst/>
            <a:ahLst/>
            <a:cxnLst>
              <a:cxn ang="0">
                <a:pos x="791328817" y="2147483647"/>
              </a:cxn>
              <a:cxn ang="0">
                <a:pos x="788807869" y="2147483647"/>
              </a:cxn>
              <a:cxn ang="0">
                <a:pos x="0" y="2520950"/>
              </a:cxn>
              <a:cxn ang="0">
                <a:pos x="5040311" y="0"/>
              </a:cxn>
              <a:cxn ang="0">
                <a:pos x="2147483647" y="2147483647"/>
              </a:cxn>
              <a:cxn ang="0">
                <a:pos x="791328817" y="2147483647"/>
              </a:cxn>
            </a:cxnLst>
            <a:pathLst>
              <a:path w="997" h="1724">
                <a:moveTo>
                  <a:pt x="314" y="1279"/>
                </a:moveTo>
                <a:lnTo>
                  <a:pt x="313" y="1278"/>
                </a:lnTo>
                <a:lnTo>
                  <a:pt x="0" y="1"/>
                </a:lnTo>
                <a:lnTo>
                  <a:pt x="2" y="0"/>
                </a:lnTo>
                <a:lnTo>
                  <a:pt x="997" y="1724"/>
                </a:lnTo>
                <a:lnTo>
                  <a:pt x="314" y="1279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6" name="Freeform 87"/>
          <p:cNvSpPr/>
          <p:nvPr/>
        </p:nvSpPr>
        <p:spPr>
          <a:xfrm>
            <a:off x="9891713" y="2286000"/>
            <a:ext cx="2306637" cy="27416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7561265"/>
              </a:cxn>
              <a:cxn ang="0">
                <a:pos x="20161245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453" h="1727">
                <a:moveTo>
                  <a:pt x="1453" y="1389"/>
                </a:moveTo>
                <a:lnTo>
                  <a:pt x="995" y="1727"/>
                </a:lnTo>
                <a:lnTo>
                  <a:pt x="0" y="3"/>
                </a:lnTo>
                <a:lnTo>
                  <a:pt x="8" y="0"/>
                </a:lnTo>
                <a:lnTo>
                  <a:pt x="1453" y="989"/>
                </a:lnTo>
                <a:lnTo>
                  <a:pt x="1453" y="1389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7" name="Freeform 88"/>
          <p:cNvSpPr/>
          <p:nvPr/>
        </p:nvSpPr>
        <p:spPr>
          <a:xfrm>
            <a:off x="9904413" y="2286000"/>
            <a:ext cx="2293937" cy="15700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0"/>
              </a:cxn>
              <a:cxn ang="0">
                <a:pos x="2147483647" y="660281183"/>
              </a:cxn>
              <a:cxn ang="0">
                <a:pos x="2147483647" y="2147483647"/>
              </a:cxn>
            </a:cxnLst>
            <a:pathLst>
              <a:path w="1445" h="989">
                <a:moveTo>
                  <a:pt x="1445" y="989"/>
                </a:moveTo>
                <a:lnTo>
                  <a:pt x="0" y="0"/>
                </a:lnTo>
                <a:lnTo>
                  <a:pt x="1445" y="262"/>
                </a:lnTo>
                <a:lnTo>
                  <a:pt x="1445" y="989"/>
                </a:ln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8" name="Freeform 89"/>
          <p:cNvSpPr/>
          <p:nvPr/>
        </p:nvSpPr>
        <p:spPr>
          <a:xfrm>
            <a:off x="11471275" y="4491038"/>
            <a:ext cx="727075" cy="2365375"/>
          </a:xfrm>
          <a:custGeom>
            <a:avLst/>
            <a:gdLst/>
            <a:ahLst/>
            <a:cxnLst>
              <a:cxn ang="0">
                <a:pos x="1154231652" y="0"/>
              </a:cxn>
              <a:cxn ang="0">
                <a:pos x="0" y="851812930"/>
              </a:cxn>
              <a:cxn ang="0">
                <a:pos x="1154231652" y="2147483647"/>
              </a:cxn>
              <a:cxn ang="0">
                <a:pos x="1154231652" y="0"/>
              </a:cxn>
            </a:cxnLst>
            <a:pathLst>
              <a:path w="458" h="1490">
                <a:moveTo>
                  <a:pt x="458" y="0"/>
                </a:moveTo>
                <a:lnTo>
                  <a:pt x="0" y="338"/>
                </a:lnTo>
                <a:lnTo>
                  <a:pt x="458" y="1490"/>
                </a:lnTo>
                <a:lnTo>
                  <a:pt x="458" y="0"/>
                </a:lnTo>
                <a:close/>
              </a:path>
            </a:pathLst>
          </a:custGeom>
          <a:solidFill>
            <a:srgbClr val="F4C51E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59" name="Freeform 90"/>
          <p:cNvSpPr/>
          <p:nvPr/>
        </p:nvSpPr>
        <p:spPr>
          <a:xfrm>
            <a:off x="10387013" y="4321175"/>
            <a:ext cx="1811337" cy="2535238"/>
          </a:xfrm>
          <a:custGeom>
            <a:avLst/>
            <a:gdLst/>
            <a:ahLst/>
            <a:cxnLst>
              <a:cxn ang="0">
                <a:pos x="129535979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721265507" y="1121470600"/>
              </a:cxn>
              <a:cxn ang="0">
                <a:pos x="0" y="0"/>
              </a:cxn>
              <a:cxn ang="0">
                <a:pos x="1295359797" y="2147483647"/>
              </a:cxn>
            </a:cxnLst>
            <a:pathLst>
              <a:path w="1141" h="1597">
                <a:moveTo>
                  <a:pt x="514" y="1597"/>
                </a:moveTo>
                <a:lnTo>
                  <a:pt x="1141" y="1597"/>
                </a:lnTo>
                <a:lnTo>
                  <a:pt x="683" y="445"/>
                </a:lnTo>
                <a:lnTo>
                  <a:pt x="0" y="0"/>
                </a:lnTo>
                <a:lnTo>
                  <a:pt x="514" y="1597"/>
                </a:lnTo>
                <a:close/>
              </a:path>
            </a:pathLst>
          </a:custGeom>
          <a:solidFill>
            <a:srgbClr val="E7AC2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60" name="Freeform 91"/>
          <p:cNvSpPr/>
          <p:nvPr/>
        </p:nvSpPr>
        <p:spPr>
          <a:xfrm>
            <a:off x="9382125" y="4321175"/>
            <a:ext cx="1820863" cy="2535238"/>
          </a:xfrm>
          <a:custGeom>
            <a:avLst/>
            <a:gdLst/>
            <a:ahLst/>
            <a:cxnLst>
              <a:cxn ang="0">
                <a:pos x="1943041763" y="2147483647"/>
              </a:cxn>
              <a:cxn ang="0">
                <a:pos x="0" y="1958162781"/>
              </a:cxn>
              <a:cxn ang="0">
                <a:pos x="1595259856" y="0"/>
              </a:cxn>
              <a:cxn ang="0">
                <a:pos x="2147483647" y="2147483647"/>
              </a:cxn>
              <a:cxn ang="0">
                <a:pos x="1943041763" y="2147483647"/>
              </a:cxn>
            </a:cxnLst>
            <a:pathLst>
              <a:path w="1147" h="1597">
                <a:moveTo>
                  <a:pt x="771" y="1597"/>
                </a:moveTo>
                <a:lnTo>
                  <a:pt x="0" y="777"/>
                </a:lnTo>
                <a:lnTo>
                  <a:pt x="633" y="0"/>
                </a:lnTo>
                <a:lnTo>
                  <a:pt x="1147" y="1597"/>
                </a:lnTo>
                <a:lnTo>
                  <a:pt x="771" y="1597"/>
                </a:lnTo>
                <a:close/>
              </a:path>
            </a:pathLst>
          </a:custGeom>
          <a:solidFill>
            <a:srgbClr val="E9DB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61" name="Freeform 92"/>
          <p:cNvSpPr/>
          <p:nvPr/>
        </p:nvSpPr>
        <p:spPr>
          <a:xfrm>
            <a:off x="9382125" y="5554663"/>
            <a:ext cx="1223963" cy="1301750"/>
          </a:xfrm>
          <a:custGeom>
            <a:avLst/>
            <a:gdLst/>
            <a:ahLst/>
            <a:cxnLst>
              <a:cxn ang="0">
                <a:pos x="561995888" y="2066528303"/>
              </a:cxn>
              <a:cxn ang="0">
                <a:pos x="1943042235" y="2066528303"/>
              </a:cxn>
              <a:cxn ang="0">
                <a:pos x="0" y="0"/>
              </a:cxn>
              <a:cxn ang="0">
                <a:pos x="561995888" y="2066528303"/>
              </a:cxn>
            </a:cxnLst>
            <a:pathLst>
              <a:path w="771" h="820">
                <a:moveTo>
                  <a:pt x="223" y="820"/>
                </a:moveTo>
                <a:lnTo>
                  <a:pt x="771" y="820"/>
                </a:lnTo>
                <a:lnTo>
                  <a:pt x="0" y="0"/>
                </a:lnTo>
                <a:lnTo>
                  <a:pt x="223" y="820"/>
                </a:lnTo>
                <a:close/>
              </a:path>
            </a:pathLst>
          </a:custGeom>
          <a:solidFill>
            <a:srgbClr val="B2CB3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62" name="Freeform 93"/>
          <p:cNvSpPr/>
          <p:nvPr/>
        </p:nvSpPr>
        <p:spPr>
          <a:xfrm>
            <a:off x="8721725" y="4532313"/>
            <a:ext cx="658813" cy="23241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1045866520" y="1622980481"/>
              </a:cxn>
              <a:cxn ang="0">
                <a:pos x="567036412" y="0"/>
              </a:cxn>
              <a:cxn ang="0">
                <a:pos x="0" y="2147483647"/>
              </a:cxn>
            </a:cxnLst>
            <a:pathLst>
              <a:path w="415" h="1464">
                <a:moveTo>
                  <a:pt x="0" y="1464"/>
                </a:moveTo>
                <a:lnTo>
                  <a:pt x="415" y="644"/>
                </a:lnTo>
                <a:lnTo>
                  <a:pt x="225" y="0"/>
                </a:lnTo>
                <a:lnTo>
                  <a:pt x="0" y="1464"/>
                </a:lnTo>
                <a:close/>
              </a:path>
            </a:pathLst>
          </a:custGeom>
          <a:solidFill>
            <a:srgbClr val="14885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63" name="Freeform 94"/>
          <p:cNvSpPr/>
          <p:nvPr/>
        </p:nvSpPr>
        <p:spPr>
          <a:xfrm>
            <a:off x="9078913" y="3802063"/>
            <a:ext cx="303212" cy="1752600"/>
          </a:xfrm>
          <a:custGeom>
            <a:avLst/>
            <a:gdLst/>
            <a:ahLst/>
            <a:cxnLst>
              <a:cxn ang="0">
                <a:pos x="478828943" y="2147483647"/>
              </a:cxn>
              <a:cxn ang="0">
                <a:pos x="481348301" y="2147483647"/>
              </a:cxn>
              <a:cxn ang="0">
                <a:pos x="430945275" y="0"/>
              </a:cxn>
              <a:cxn ang="0">
                <a:pos x="0" y="1159271759"/>
              </a:cxn>
              <a:cxn ang="0">
                <a:pos x="478828943" y="2147483647"/>
              </a:cxn>
            </a:cxnLst>
            <a:pathLst>
              <a:path w="191" h="1104">
                <a:moveTo>
                  <a:pt x="190" y="1104"/>
                </a:moveTo>
                <a:lnTo>
                  <a:pt x="191" y="1104"/>
                </a:lnTo>
                <a:lnTo>
                  <a:pt x="171" y="0"/>
                </a:lnTo>
                <a:lnTo>
                  <a:pt x="0" y="460"/>
                </a:lnTo>
                <a:lnTo>
                  <a:pt x="190" y="1104"/>
                </a:lnTo>
                <a:close/>
              </a:path>
            </a:pathLst>
          </a:custGeom>
          <a:solidFill>
            <a:srgbClr val="24624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164" name="Oval 95"/>
          <p:cNvSpPr/>
          <p:nvPr/>
        </p:nvSpPr>
        <p:spPr>
          <a:xfrm>
            <a:off x="3833813" y="5845175"/>
            <a:ext cx="58737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65" name="Oval 96"/>
          <p:cNvSpPr/>
          <p:nvPr/>
        </p:nvSpPr>
        <p:spPr>
          <a:xfrm>
            <a:off x="2713038" y="5541963"/>
            <a:ext cx="57150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66" name="Oval 97"/>
          <p:cNvSpPr/>
          <p:nvPr/>
        </p:nvSpPr>
        <p:spPr>
          <a:xfrm>
            <a:off x="2274888" y="4208463"/>
            <a:ext cx="58737" cy="79375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67" name="Oval 98"/>
          <p:cNvSpPr/>
          <p:nvPr/>
        </p:nvSpPr>
        <p:spPr>
          <a:xfrm>
            <a:off x="687388" y="5368925"/>
            <a:ext cx="58737" cy="79375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68" name="Oval 99"/>
          <p:cNvSpPr/>
          <p:nvPr/>
        </p:nvSpPr>
        <p:spPr>
          <a:xfrm>
            <a:off x="693738" y="3287713"/>
            <a:ext cx="58737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69" name="Oval 100"/>
          <p:cNvSpPr/>
          <p:nvPr/>
        </p:nvSpPr>
        <p:spPr>
          <a:xfrm>
            <a:off x="161925" y="3675063"/>
            <a:ext cx="58738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0" name="Oval 101"/>
          <p:cNvSpPr/>
          <p:nvPr/>
        </p:nvSpPr>
        <p:spPr>
          <a:xfrm>
            <a:off x="1582738" y="3416300"/>
            <a:ext cx="58737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1" name="Oval 102"/>
          <p:cNvSpPr/>
          <p:nvPr/>
        </p:nvSpPr>
        <p:spPr>
          <a:xfrm>
            <a:off x="3181350" y="3379788"/>
            <a:ext cx="58738" cy="79375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2" name="Oval 103"/>
          <p:cNvSpPr/>
          <p:nvPr/>
        </p:nvSpPr>
        <p:spPr>
          <a:xfrm>
            <a:off x="4125913" y="3990975"/>
            <a:ext cx="58737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3" name="Oval 104"/>
          <p:cNvSpPr/>
          <p:nvPr/>
        </p:nvSpPr>
        <p:spPr>
          <a:xfrm>
            <a:off x="7575550" y="5851525"/>
            <a:ext cx="58738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4" name="Oval 105"/>
          <p:cNvSpPr/>
          <p:nvPr/>
        </p:nvSpPr>
        <p:spPr>
          <a:xfrm>
            <a:off x="7613650" y="6399213"/>
            <a:ext cx="58738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" name="Oval 106"/>
          <p:cNvSpPr/>
          <p:nvPr/>
        </p:nvSpPr>
        <p:spPr>
          <a:xfrm>
            <a:off x="8096250" y="4897438"/>
            <a:ext cx="58738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6" name="Oval 107"/>
          <p:cNvSpPr/>
          <p:nvPr/>
        </p:nvSpPr>
        <p:spPr>
          <a:xfrm>
            <a:off x="9153525" y="4676775"/>
            <a:ext cx="58738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7" name="Oval 108"/>
          <p:cNvSpPr/>
          <p:nvPr/>
        </p:nvSpPr>
        <p:spPr>
          <a:xfrm>
            <a:off x="9432925" y="4003675"/>
            <a:ext cx="58738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" name="Oval 109"/>
          <p:cNvSpPr/>
          <p:nvPr/>
        </p:nvSpPr>
        <p:spPr>
          <a:xfrm>
            <a:off x="9445625" y="5611813"/>
            <a:ext cx="58738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9" name="Oval 110"/>
          <p:cNvSpPr/>
          <p:nvPr/>
        </p:nvSpPr>
        <p:spPr>
          <a:xfrm>
            <a:off x="10421938" y="4491038"/>
            <a:ext cx="58737" cy="79375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80" name="Oval 111"/>
          <p:cNvSpPr/>
          <p:nvPr/>
        </p:nvSpPr>
        <p:spPr>
          <a:xfrm>
            <a:off x="11466513" y="5105400"/>
            <a:ext cx="58737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181" name="Picture 1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46638" y="6778625"/>
            <a:ext cx="2503487" cy="77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82" name="Picture 1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638" y="6764338"/>
            <a:ext cx="2503487" cy="87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8" name="Freeform 119"/>
          <p:cNvSpPr/>
          <p:nvPr/>
        </p:nvSpPr>
        <p:spPr>
          <a:xfrm>
            <a:off x="6130925" y="1493838"/>
            <a:ext cx="36513" cy="38100"/>
          </a:xfrm>
          <a:custGeom>
            <a:avLst/>
            <a:gdLst/>
            <a:ahLst/>
            <a:cxnLst>
              <a:cxn ang="0">
                <a:pos x="39211739" y="20145103"/>
              </a:cxn>
              <a:cxn ang="0">
                <a:pos x="19606407" y="41474570"/>
              </a:cxn>
              <a:cxn ang="0">
                <a:pos x="19606407" y="41474570"/>
              </a:cxn>
              <a:cxn ang="0">
                <a:pos x="0" y="20145103"/>
              </a:cxn>
              <a:cxn ang="0">
                <a:pos x="0" y="20145103"/>
              </a:cxn>
              <a:cxn ang="0">
                <a:pos x="19606407" y="0"/>
              </a:cxn>
              <a:cxn ang="0">
                <a:pos x="19606407" y="0"/>
              </a:cxn>
              <a:cxn ang="0">
                <a:pos x="39211739" y="20145103"/>
              </a:cxn>
            </a:cxnLst>
            <a:pathLst>
              <a:path w="34" h="35">
                <a:moveTo>
                  <a:pt x="34" y="17"/>
                </a:moveTo>
                <a:cubicBezTo>
                  <a:pt x="34" y="27"/>
                  <a:pt x="26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8" y="35"/>
                  <a:pt x="0" y="2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6" y="0"/>
                  <a:pt x="34" y="8"/>
                  <a:pt x="34" y="17"/>
                </a:cubicBezTo>
                <a:close/>
              </a:path>
            </a:pathLst>
          </a:custGeom>
          <a:solidFill>
            <a:srgbClr val="35AF5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159" name="Picture 1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563" y="1479550"/>
            <a:ext cx="65087" cy="650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Group 113"/>
          <p:cNvGrpSpPr/>
          <p:nvPr/>
        </p:nvGrpSpPr>
        <p:grpSpPr>
          <a:xfrm>
            <a:off x="3146425" y="1343025"/>
            <a:ext cx="5908675" cy="5495925"/>
            <a:chOff x="0" y="0"/>
            <a:chExt cx="5908675" cy="5495924"/>
          </a:xfrm>
        </p:grpSpPr>
        <p:sp>
          <p:nvSpPr>
            <p:cNvPr id="2161" name="Freeform 115"/>
            <p:cNvSpPr/>
            <p:nvPr/>
          </p:nvSpPr>
          <p:spPr>
            <a:xfrm>
              <a:off x="0" y="0"/>
              <a:ext cx="5903913" cy="461168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255255345" y="0"/>
                </a:cxn>
                <a:cxn ang="0">
                  <a:pos x="0" y="255409769"/>
                </a:cxn>
                <a:cxn ang="0">
                  <a:pos x="0" y="2147483647"/>
                </a:cxn>
                <a:cxn ang="0">
                  <a:pos x="255255345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55409769"/>
                </a:cxn>
                <a:cxn ang="0">
                  <a:pos x="2147483647" y="0"/>
                </a:cxn>
              </a:cxnLst>
              <a:pathLst>
                <a:path w="5431" h="4241">
                  <a:moveTo>
                    <a:pt x="5215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7" y="0"/>
                    <a:pt x="0" y="97"/>
                    <a:pt x="0" y="216"/>
                  </a:cubicBezTo>
                  <a:cubicBezTo>
                    <a:pt x="0" y="4026"/>
                    <a:pt x="0" y="4026"/>
                    <a:pt x="0" y="4026"/>
                  </a:cubicBezTo>
                  <a:cubicBezTo>
                    <a:pt x="0" y="4145"/>
                    <a:pt x="97" y="4241"/>
                    <a:pt x="216" y="4241"/>
                  </a:cubicBezTo>
                  <a:cubicBezTo>
                    <a:pt x="5215" y="4241"/>
                    <a:pt x="5215" y="4241"/>
                    <a:pt x="5215" y="4241"/>
                  </a:cubicBezTo>
                  <a:cubicBezTo>
                    <a:pt x="5334" y="4241"/>
                    <a:pt x="5431" y="4145"/>
                    <a:pt x="5431" y="4026"/>
                  </a:cubicBezTo>
                  <a:cubicBezTo>
                    <a:pt x="5431" y="216"/>
                    <a:pt x="5431" y="216"/>
                    <a:pt x="5431" y="216"/>
                  </a:cubicBezTo>
                  <a:cubicBezTo>
                    <a:pt x="5431" y="97"/>
                    <a:pt x="5334" y="0"/>
                    <a:pt x="5215" y="0"/>
                  </a:cubicBezTo>
                  <a:close/>
                </a:path>
              </a:pathLst>
            </a:custGeom>
            <a:solidFill>
              <a:srgbClr val="161D2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162" name="Group 115"/>
            <p:cNvGrpSpPr/>
            <p:nvPr/>
          </p:nvGrpSpPr>
          <p:grpSpPr>
            <a:xfrm>
              <a:off x="0" y="0"/>
              <a:ext cx="5908675" cy="5495924"/>
              <a:chOff x="0" y="0"/>
              <a:chExt cx="5908675" cy="5495924"/>
            </a:xfrm>
          </p:grpSpPr>
          <p:pic>
            <p:nvPicPr>
              <p:cNvPr id="2163" name="Picture 1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0213" y="4567237"/>
                <a:ext cx="2503488" cy="92868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164" name="Freeform 116"/>
              <p:cNvSpPr/>
              <p:nvPr/>
            </p:nvSpPr>
            <p:spPr>
              <a:xfrm>
                <a:off x="0" y="0"/>
                <a:ext cx="5241925" cy="4013200"/>
              </a:xfrm>
              <a:custGeom>
                <a:avLst/>
                <a:gdLst/>
                <a:ahLst/>
                <a:cxnLst>
                  <a:cxn ang="0">
                    <a:pos x="255364674" y="0"/>
                  </a:cxn>
                  <a:cxn ang="0">
                    <a:pos x="0" y="255495104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255364674" y="0"/>
                  </a:cxn>
                </a:cxnLst>
                <a:pathLst>
                  <a:path w="4821" h="3690">
                    <a:moveTo>
                      <a:pt x="216" y="0"/>
                    </a:moveTo>
                    <a:cubicBezTo>
                      <a:pt x="97" y="0"/>
                      <a:pt x="0" y="97"/>
                      <a:pt x="0" y="216"/>
                    </a:cubicBezTo>
                    <a:cubicBezTo>
                      <a:pt x="0" y="3690"/>
                      <a:pt x="0" y="3690"/>
                      <a:pt x="0" y="3690"/>
                    </a:cubicBezTo>
                    <a:cubicBezTo>
                      <a:pt x="2934" y="3690"/>
                      <a:pt x="2934" y="3690"/>
                      <a:pt x="2934" y="3690"/>
                    </a:cubicBezTo>
                    <a:cubicBezTo>
                      <a:pt x="4821" y="0"/>
                      <a:pt x="4821" y="0"/>
                      <a:pt x="4821" y="0"/>
                    </a:cubicBez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45566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pic>
            <p:nvPicPr>
              <p:cNvPr id="2165" name="Picture 11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84525" y="1587"/>
                <a:ext cx="2724150" cy="401637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166" name="Freeform 118"/>
              <p:cNvSpPr/>
              <p:nvPr/>
            </p:nvSpPr>
            <p:spPr>
              <a:xfrm>
                <a:off x="0" y="4013199"/>
                <a:ext cx="5903913" cy="5984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96411246"/>
                  </a:cxn>
                  <a:cxn ang="0">
                    <a:pos x="255255345" y="650066570"/>
                  </a:cxn>
                  <a:cxn ang="0">
                    <a:pos x="2147483647" y="650066570"/>
                  </a:cxn>
                  <a:cxn ang="0">
                    <a:pos x="2147483647" y="396411246"/>
                  </a:cxn>
                  <a:cxn ang="0">
                    <a:pos x="2147483647" y="0"/>
                  </a:cxn>
                  <a:cxn ang="0">
                    <a:pos x="0" y="0"/>
                  </a:cxn>
                </a:cxnLst>
                <a:pathLst>
                  <a:path w="5431" h="551">
                    <a:moveTo>
                      <a:pt x="0" y="0"/>
                    </a:moveTo>
                    <a:cubicBezTo>
                      <a:pt x="0" y="336"/>
                      <a:pt x="0" y="336"/>
                      <a:pt x="0" y="336"/>
                    </a:cubicBezTo>
                    <a:cubicBezTo>
                      <a:pt x="0" y="455"/>
                      <a:pt x="97" y="551"/>
                      <a:pt x="216" y="551"/>
                    </a:cubicBezTo>
                    <a:cubicBezTo>
                      <a:pt x="5215" y="551"/>
                      <a:pt x="5215" y="551"/>
                      <a:pt x="5215" y="551"/>
                    </a:cubicBezTo>
                    <a:cubicBezTo>
                      <a:pt x="5334" y="551"/>
                      <a:pt x="5431" y="455"/>
                      <a:pt x="5431" y="336"/>
                    </a:cubicBezTo>
                    <a:cubicBezTo>
                      <a:pt x="5431" y="0"/>
                      <a:pt x="5431" y="0"/>
                      <a:pt x="543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ECEB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67" name="Oval 121"/>
              <p:cNvSpPr/>
              <p:nvPr/>
            </p:nvSpPr>
            <p:spPr>
              <a:xfrm>
                <a:off x="2863850" y="4235449"/>
                <a:ext cx="177800" cy="176212"/>
              </a:xfrm>
              <a:prstGeom prst="ellipse">
                <a:avLst/>
              </a:prstGeom>
              <a:solidFill>
                <a:srgbClr val="455665"/>
              </a:solidFill>
              <a:ln w="9525">
                <a:noFill/>
              </a:ln>
            </p:spPr>
            <p:txBody>
              <a:bodyPr anchor="t"/>
              <a:p>
                <a:endPara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168" name="Freeform 122"/>
              <p:cNvSpPr/>
              <p:nvPr/>
            </p:nvSpPr>
            <p:spPr>
              <a:xfrm>
                <a:off x="282575" y="298449"/>
                <a:ext cx="4799013" cy="3416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0" y="0"/>
                  </a:cxn>
                </a:cxnLst>
                <a:pathLst>
                  <a:path w="3023" h="2152">
                    <a:moveTo>
                      <a:pt x="0" y="0"/>
                    </a:moveTo>
                    <a:lnTo>
                      <a:pt x="0" y="2152"/>
                    </a:lnTo>
                    <a:lnTo>
                      <a:pt x="1956" y="2152"/>
                    </a:lnTo>
                    <a:lnTo>
                      <a:pt x="302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BFB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69" name="Freeform 123"/>
              <p:cNvSpPr/>
              <p:nvPr/>
            </p:nvSpPr>
            <p:spPr>
              <a:xfrm>
                <a:off x="3387725" y="298449"/>
                <a:ext cx="2235200" cy="3416300"/>
              </a:xfrm>
              <a:custGeom>
                <a:avLst/>
                <a:gdLst/>
                <a:ahLst/>
                <a:cxnLst>
                  <a:cxn ang="0">
                    <a:pos x="2147483647" y="0"/>
                  </a:cxn>
                  <a:cxn ang="0">
                    <a:pos x="2147483647" y="0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</a:cxnLst>
                <a:pathLst>
                  <a:path w="1408" h="2152">
                    <a:moveTo>
                      <a:pt x="1408" y="0"/>
                    </a:moveTo>
                    <a:lnTo>
                      <a:pt x="1067" y="0"/>
                    </a:lnTo>
                    <a:lnTo>
                      <a:pt x="0" y="2152"/>
                    </a:lnTo>
                    <a:lnTo>
                      <a:pt x="1408" y="2152"/>
                    </a:lnTo>
                    <a:lnTo>
                      <a:pt x="1408" y="0"/>
                    </a:lnTo>
                    <a:close/>
                  </a:path>
                </a:pathLst>
              </a:custGeom>
              <a:solidFill>
                <a:srgbClr val="5BBFB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3195" name="文本框 1"/>
          <p:cNvSpPr/>
          <p:nvPr/>
        </p:nvSpPr>
        <p:spPr>
          <a:xfrm>
            <a:off x="3798888" y="2847975"/>
            <a:ext cx="498475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rgbClr val="FFFFFF"/>
                </a:solidFill>
                <a:latin typeface="Broadway" panose="04040905080B02020502" pitchFamily="82" charset="0"/>
                <a:ea typeface="宋体" panose="02010600030101010101" pitchFamily="2" charset="-122"/>
                <a:sym typeface="Broadway" panose="04040905080B02020502" pitchFamily="82" charset="0"/>
              </a:rPr>
              <a:t>POWERPOINT</a:t>
            </a:r>
            <a:endParaRPr lang="en-US" altLang="zh-CN" sz="4400" b="1" dirty="0">
              <a:solidFill>
                <a:srgbClr val="FFFFFF"/>
              </a:solidFill>
              <a:latin typeface="Broadway" panose="04040905080B02020502" pitchFamily="82" charset="0"/>
              <a:ea typeface="宋体" panose="02010600030101010101" pitchFamily="2" charset="-122"/>
              <a:sym typeface="Broadway" panose="04040905080B02020502" pitchFamily="82" charset="0"/>
            </a:endParaRPr>
          </a:p>
        </p:txBody>
      </p:sp>
      <p:sp>
        <p:nvSpPr>
          <p:cNvPr id="3196" name="文本框 2"/>
          <p:cNvSpPr/>
          <p:nvPr/>
        </p:nvSpPr>
        <p:spPr>
          <a:xfrm>
            <a:off x="5867400" y="3629025"/>
            <a:ext cx="3171825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197" name="medi1110.mp3">
            <a:hlinkClick r:id="" action="ppaction://media"/>
          </p:cNvPr>
          <p:cNvPicPr>
            <a:picLocks noRot="1" noChangeAspect="1"/>
          </p:cNvPicPr>
          <p:nvPr>
            <a:wavAudioFile r:embed="rId6" name="media1.mp3"/>
          </p:nvPr>
        </p:nvPicPr>
        <p:blipFill>
          <a:blip r:embed="rId7"/>
          <a:stretch>
            <a:fillRect/>
          </a:stretch>
        </p:blipFill>
        <p:spPr>
          <a:xfrm>
            <a:off x="2819400" y="-950912"/>
            <a:ext cx="6096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evt" cmd="playFrom(0.0)">
                                      <p:cBhvr>
                                        <p:cTn id="6" dur="1" fill="hold"/>
                                        <p:tgtEl>
                                          <p:spTgt spid="3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3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3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3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3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3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3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3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3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3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3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3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3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3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3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3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3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3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3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3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3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3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3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3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3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3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3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3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3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3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3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3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3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3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3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3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3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3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3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3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3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3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3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3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3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3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3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3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3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3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3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3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3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3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3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3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3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3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3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3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3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0" fill="hold">
                            <p:stCondLst>
                              <p:cond delay="2000"/>
                            </p:stCondLst>
                            <p:childTnLst>
                              <p:par>
                                <p:cTn id="4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3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500" fill="hold"/>
                                        <p:tgtEl>
                                          <p:spTgt spid="3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55" dur="500"/>
                                        <p:tgtEl>
                                          <p:spTgt spid="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6" fill="hold">
                            <p:stCondLst>
                              <p:cond delay="2500"/>
                            </p:stCondLst>
                            <p:childTnLst>
                              <p:par>
                                <p:cTn id="4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9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61" dur="500"/>
                                        <p:tgtEl>
                                          <p:spTgt spid="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462" fill="hold" display="1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97"/>
                </p:tgtEl>
              </p:cMediaNode>
            </p:audio>
          </p:childTnLst>
        </p:cTn>
      </p:par>
    </p:tnLst>
    <p:bldLst>
      <p:bldP spid="3164" grpId="0" bldLvl="0" animBg="1"/>
      <p:bldP spid="3165" grpId="0" bldLvl="0" animBg="1"/>
      <p:bldP spid="3166" grpId="0" bldLvl="0" animBg="1"/>
      <p:bldP spid="3167" grpId="0" bldLvl="0" animBg="1"/>
      <p:bldP spid="3168" grpId="0" bldLvl="0" animBg="1"/>
      <p:bldP spid="3169" grpId="0" bldLvl="0" animBg="1"/>
      <p:bldP spid="3170" grpId="0" bldLvl="0" animBg="1"/>
      <p:bldP spid="3171" grpId="0" bldLvl="0" animBg="1"/>
      <p:bldP spid="3172" grpId="0" bldLvl="0" animBg="1"/>
      <p:bldP spid="3173" grpId="0" bldLvl="0" animBg="1"/>
      <p:bldP spid="3174" grpId="0" bldLvl="0" animBg="1"/>
      <p:bldP spid="3175" grpId="0" bldLvl="0" animBg="1"/>
      <p:bldP spid="3176" grpId="0" bldLvl="0" animBg="1"/>
      <p:bldP spid="3177" grpId="0" bldLvl="0" animBg="1"/>
      <p:bldP spid="3178" grpId="0" bldLvl="0" animBg="1"/>
      <p:bldP spid="3179" grpId="0" bldLvl="0" animBg="1"/>
      <p:bldP spid="3180" grpId="0" bldLvl="0" animBg="1"/>
      <p:bldP spid="3195" grpId="0" bldLvl="0"/>
      <p:bldP spid="319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395"/>
          <p:cNvSpPr/>
          <p:nvPr/>
        </p:nvSpPr>
        <p:spPr>
          <a:xfrm>
            <a:off x="2022475" y="4556125"/>
            <a:ext cx="2898775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7200" b="1" dirty="0">
                <a:solidFill>
                  <a:srgbClr val="E25D2A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75%</a:t>
            </a:r>
            <a:endParaRPr lang="zh-CN" altLang="en-US" sz="7200" b="1" dirty="0">
              <a:solidFill>
                <a:srgbClr val="E25D2A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1" name="文本框 396"/>
          <p:cNvSpPr/>
          <p:nvPr/>
        </p:nvSpPr>
        <p:spPr>
          <a:xfrm>
            <a:off x="7278688" y="4556125"/>
            <a:ext cx="2900362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7200" b="1" dirty="0">
                <a:solidFill>
                  <a:srgbClr val="75707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50%</a:t>
            </a:r>
            <a:endParaRPr lang="zh-CN" altLang="en-US" sz="7200" b="1" dirty="0">
              <a:solidFill>
                <a:srgbClr val="75707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1267" name="Group 4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11268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69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0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1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2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3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4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5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6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7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8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9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0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1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2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3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4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5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6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7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8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9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0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1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2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3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4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5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6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7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8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99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0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1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2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3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4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5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6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7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8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09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10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11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12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13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14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15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16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17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18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1319" name="Group 56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11320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1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2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3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4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5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6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7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8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29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0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1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2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3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4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5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6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7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8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39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0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1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2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3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4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5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6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7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8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49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0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1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2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3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54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55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56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57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58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59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60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361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362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1" name="Group 100"/>
          <p:cNvGrpSpPr/>
          <p:nvPr/>
        </p:nvGrpSpPr>
        <p:grpSpPr>
          <a:xfrm>
            <a:off x="4197350" y="2000250"/>
            <a:ext cx="3797300" cy="3798888"/>
            <a:chOff x="0" y="0"/>
            <a:chExt cx="3796361" cy="3798888"/>
          </a:xfrm>
        </p:grpSpPr>
        <p:sp>
          <p:nvSpPr>
            <p:cNvPr id="11364" name="AutoShape 3"/>
            <p:cNvSpPr>
              <a:spLocks noChangeAspect="1" noTextEdit="1"/>
            </p:cNvSpPr>
            <p:nvPr/>
          </p:nvSpPr>
          <p:spPr>
            <a:xfrm>
              <a:off x="1263" y="1263"/>
              <a:ext cx="3795098" cy="37976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65" name="Freeform 5"/>
            <p:cNvSpPr/>
            <p:nvPr/>
          </p:nvSpPr>
          <p:spPr>
            <a:xfrm>
              <a:off x="324680" y="2788209"/>
              <a:ext cx="395428" cy="391638"/>
            </a:xfrm>
            <a:custGeom>
              <a:avLst/>
              <a:gdLst/>
              <a:ahLst/>
              <a:cxnLst>
                <a:cxn ang="0">
                  <a:pos x="310244672" y="133134221"/>
                </a:cxn>
                <a:cxn ang="0">
                  <a:pos x="205599022" y="0"/>
                </a:cxn>
                <a:cxn ang="0">
                  <a:pos x="0" y="136815618"/>
                </a:cxn>
                <a:cxn ang="0">
                  <a:pos x="135423907" y="306760669"/>
                </a:cxn>
                <a:cxn ang="0">
                  <a:pos x="310244672" y="133134221"/>
                </a:cxn>
              </a:cxnLst>
              <a:pathLst>
                <a:path w="504" h="500">
                  <a:moveTo>
                    <a:pt x="504" y="217"/>
                  </a:moveTo>
                  <a:cubicBezTo>
                    <a:pt x="442" y="148"/>
                    <a:pt x="386" y="76"/>
                    <a:pt x="334" y="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7" y="321"/>
                    <a:pt x="140" y="413"/>
                    <a:pt x="220" y="500"/>
                  </a:cubicBezTo>
                  <a:lnTo>
                    <a:pt x="504" y="217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6" name="Freeform 6"/>
            <p:cNvSpPr/>
            <p:nvPr/>
          </p:nvSpPr>
          <p:spPr>
            <a:xfrm>
              <a:off x="1513491" y="3790"/>
              <a:ext cx="281727" cy="344894"/>
            </a:xfrm>
            <a:custGeom>
              <a:avLst/>
              <a:gdLst/>
              <a:ahLst/>
              <a:cxnLst>
                <a:cxn ang="0">
                  <a:pos x="0" y="28263284"/>
                </a:cxn>
                <a:cxn ang="0">
                  <a:pos x="47504943" y="270345185"/>
                </a:cxn>
                <a:cxn ang="0">
                  <a:pos x="219861803" y="246997435"/>
                </a:cxn>
                <a:cxn ang="0">
                  <a:pos x="219861803" y="0"/>
                </a:cxn>
                <a:cxn ang="0">
                  <a:pos x="0" y="28263284"/>
                </a:cxn>
              </a:cxnLst>
              <a:pathLst>
                <a:path w="361" h="440">
                  <a:moveTo>
                    <a:pt x="0" y="46"/>
                  </a:moveTo>
                  <a:cubicBezTo>
                    <a:pt x="78" y="440"/>
                    <a:pt x="78" y="440"/>
                    <a:pt x="78" y="440"/>
                  </a:cubicBezTo>
                  <a:cubicBezTo>
                    <a:pt x="170" y="421"/>
                    <a:pt x="265" y="408"/>
                    <a:pt x="361" y="402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238" y="7"/>
                    <a:pt x="117" y="22"/>
                    <a:pt x="0" y="46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7" name="Freeform 7"/>
            <p:cNvSpPr/>
            <p:nvPr/>
          </p:nvSpPr>
          <p:spPr>
            <a:xfrm>
              <a:off x="557136" y="3020665"/>
              <a:ext cx="385322" cy="404271"/>
            </a:xfrm>
            <a:custGeom>
              <a:avLst/>
              <a:gdLst/>
              <a:ahLst/>
              <a:cxnLst>
                <a:cxn ang="0">
                  <a:pos x="301162384" y="111716683"/>
                </a:cxn>
                <a:cxn ang="0">
                  <a:pos x="173488696" y="0"/>
                </a:cxn>
                <a:cxn ang="0">
                  <a:pos x="0" y="174326949"/>
                </a:cxn>
                <a:cxn ang="0">
                  <a:pos x="164326163" y="316734525"/>
                </a:cxn>
                <a:cxn ang="0">
                  <a:pos x="301162384" y="111716683"/>
                </a:cxn>
              </a:cxnLst>
              <a:pathLst>
                <a:path w="493" h="516">
                  <a:moveTo>
                    <a:pt x="493" y="182"/>
                  </a:moveTo>
                  <a:cubicBezTo>
                    <a:pt x="419" y="126"/>
                    <a:pt x="349" y="65"/>
                    <a:pt x="284" y="0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84" y="367"/>
                    <a:pt x="174" y="445"/>
                    <a:pt x="269" y="516"/>
                  </a:cubicBezTo>
                  <a:lnTo>
                    <a:pt x="493" y="182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8" name="Freeform 8"/>
            <p:cNvSpPr/>
            <p:nvPr/>
          </p:nvSpPr>
          <p:spPr>
            <a:xfrm>
              <a:off x="42954" y="2239916"/>
              <a:ext cx="367635" cy="324681"/>
            </a:xfrm>
            <a:custGeom>
              <a:avLst/>
              <a:gdLst/>
              <a:ahLst/>
              <a:cxnLst>
                <a:cxn ang="0">
                  <a:pos x="288178047" y="160528876"/>
                </a:cxn>
                <a:cxn ang="0">
                  <a:pos x="241479791" y="0"/>
                </a:cxn>
                <a:cxn ang="0">
                  <a:pos x="0" y="47974361"/>
                </a:cxn>
                <a:cxn ang="0">
                  <a:pos x="60216113" y="254632274"/>
                </a:cxn>
                <a:cxn ang="0">
                  <a:pos x="288178047" y="160528876"/>
                </a:cxn>
              </a:cxnLst>
              <a:pathLst>
                <a:path w="469" h="414">
                  <a:moveTo>
                    <a:pt x="469" y="261"/>
                  </a:moveTo>
                  <a:cubicBezTo>
                    <a:pt x="438" y="176"/>
                    <a:pt x="413" y="89"/>
                    <a:pt x="393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5" y="193"/>
                    <a:pt x="57" y="305"/>
                    <a:pt x="98" y="414"/>
                  </a:cubicBezTo>
                  <a:lnTo>
                    <a:pt x="469" y="26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9" name="Freeform 9"/>
            <p:cNvSpPr/>
            <p:nvPr/>
          </p:nvSpPr>
          <p:spPr>
            <a:xfrm>
              <a:off x="0" y="1943030"/>
              <a:ext cx="334788" cy="272883"/>
            </a:xfrm>
            <a:custGeom>
              <a:avLst/>
              <a:gdLst/>
              <a:ahLst/>
              <a:cxnLst>
                <a:cxn ang="0">
                  <a:pos x="263105668" y="166019499"/>
                </a:cxn>
                <a:cxn ang="0">
                  <a:pos x="247665344" y="0"/>
                </a:cxn>
                <a:cxn ang="0">
                  <a:pos x="0" y="0"/>
                </a:cxn>
                <a:cxn ang="0">
                  <a:pos x="20381202" y="213980286"/>
                </a:cxn>
                <a:cxn ang="0">
                  <a:pos x="263105668" y="166019499"/>
                </a:cxn>
              </a:cxnLst>
              <a:pathLst>
                <a:path w="426" h="348">
                  <a:moveTo>
                    <a:pt x="426" y="270"/>
                  </a:moveTo>
                  <a:cubicBezTo>
                    <a:pt x="412" y="182"/>
                    <a:pt x="404" y="91"/>
                    <a:pt x="40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18"/>
                    <a:pt x="14" y="234"/>
                    <a:pt x="33" y="348"/>
                  </a:cubicBezTo>
                  <a:lnTo>
                    <a:pt x="426" y="27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0" name="Freeform 10"/>
            <p:cNvSpPr/>
            <p:nvPr/>
          </p:nvSpPr>
          <p:spPr>
            <a:xfrm>
              <a:off x="1512227" y="3451468"/>
              <a:ext cx="282990" cy="344894"/>
            </a:xfrm>
            <a:custGeom>
              <a:avLst/>
              <a:gdLst/>
              <a:ahLst/>
              <a:cxnLst>
                <a:cxn ang="0">
                  <a:pos x="221224720" y="23347756"/>
                </a:cxn>
                <a:cxn ang="0">
                  <a:pos x="48277934" y="0"/>
                </a:cxn>
                <a:cxn ang="0">
                  <a:pos x="0" y="241467375"/>
                </a:cxn>
                <a:cxn ang="0">
                  <a:pos x="221224720" y="270345185"/>
                </a:cxn>
                <a:cxn ang="0">
                  <a:pos x="221224720" y="23347756"/>
                </a:cxn>
              </a:cxnLst>
              <a:pathLst>
                <a:path w="362" h="440">
                  <a:moveTo>
                    <a:pt x="362" y="38"/>
                  </a:moveTo>
                  <a:cubicBezTo>
                    <a:pt x="265" y="31"/>
                    <a:pt x="171" y="19"/>
                    <a:pt x="79" y="0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118" y="418"/>
                    <a:pt x="238" y="433"/>
                    <a:pt x="362" y="440"/>
                  </a:cubicBezTo>
                  <a:lnTo>
                    <a:pt x="362" y="38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1" name="Freeform 11"/>
            <p:cNvSpPr/>
            <p:nvPr/>
          </p:nvSpPr>
          <p:spPr>
            <a:xfrm>
              <a:off x="837599" y="3213958"/>
              <a:ext cx="365108" cy="400482"/>
            </a:xfrm>
            <a:custGeom>
              <a:avLst/>
              <a:gdLst/>
              <a:ahLst/>
              <a:cxnLst>
                <a:cxn ang="0">
                  <a:pos x="286674973" y="85990778"/>
                </a:cxn>
                <a:cxn ang="0">
                  <a:pos x="137480841" y="0"/>
                </a:cxn>
                <a:cxn ang="0">
                  <a:pos x="0" y="205149452"/>
                </a:cxn>
                <a:cxn ang="0">
                  <a:pos x="191733521" y="313866622"/>
                </a:cxn>
                <a:cxn ang="0">
                  <a:pos x="286674973" y="85990778"/>
                </a:cxn>
              </a:cxnLst>
              <a:pathLst>
                <a:path w="465" h="511">
                  <a:moveTo>
                    <a:pt x="465" y="140"/>
                  </a:moveTo>
                  <a:cubicBezTo>
                    <a:pt x="381" y="98"/>
                    <a:pt x="300" y="52"/>
                    <a:pt x="223" y="0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99" y="400"/>
                    <a:pt x="203" y="459"/>
                    <a:pt x="311" y="511"/>
                  </a:cubicBezTo>
                  <a:lnTo>
                    <a:pt x="465" y="14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2" name="Freeform 12"/>
            <p:cNvSpPr/>
            <p:nvPr/>
          </p:nvSpPr>
          <p:spPr>
            <a:xfrm>
              <a:off x="1161017" y="3359243"/>
              <a:ext cx="328471" cy="380268"/>
            </a:xfrm>
            <a:custGeom>
              <a:avLst/>
              <a:gdLst/>
              <a:ahLst/>
              <a:cxnLst>
                <a:cxn ang="0">
                  <a:pos x="256888589" y="55941746"/>
                </a:cxn>
                <a:cxn ang="0">
                  <a:pos x="93580603" y="0"/>
                </a:cxn>
                <a:cxn ang="0">
                  <a:pos x="0" y="228070674"/>
                </a:cxn>
                <a:cxn ang="0">
                  <a:pos x="208568955" y="298152089"/>
                </a:cxn>
                <a:cxn ang="0">
                  <a:pos x="256888589" y="55941746"/>
                </a:cxn>
              </a:cxnLst>
              <a:pathLst>
                <a:path w="420" h="485">
                  <a:moveTo>
                    <a:pt x="420" y="91"/>
                  </a:moveTo>
                  <a:cubicBezTo>
                    <a:pt x="328" y="67"/>
                    <a:pt x="239" y="36"/>
                    <a:pt x="153" y="0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110" y="417"/>
                    <a:pt x="224" y="455"/>
                    <a:pt x="341" y="485"/>
                  </a:cubicBezTo>
                  <a:lnTo>
                    <a:pt x="420" y="91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3" name="Freeform 13"/>
            <p:cNvSpPr/>
            <p:nvPr/>
          </p:nvSpPr>
          <p:spPr>
            <a:xfrm>
              <a:off x="151602" y="2524170"/>
              <a:ext cx="387848" cy="365108"/>
            </a:xfrm>
            <a:custGeom>
              <a:avLst/>
              <a:gdLst/>
              <a:ahLst/>
              <a:cxnLst>
                <a:cxn ang="0">
                  <a:pos x="303891076" y="149168566"/>
                </a:cxn>
                <a:cxn ang="0">
                  <a:pos x="227764759" y="0"/>
                </a:cxn>
                <a:cxn ang="0">
                  <a:pos x="0" y="94534766"/>
                </a:cxn>
                <a:cxn ang="0">
                  <a:pos x="98841692" y="286059791"/>
                </a:cxn>
                <a:cxn ang="0">
                  <a:pos x="303891076" y="149168566"/>
                </a:cxn>
              </a:cxnLst>
              <a:pathLst>
                <a:path w="495" h="466">
                  <a:moveTo>
                    <a:pt x="495" y="243"/>
                  </a:moveTo>
                  <a:cubicBezTo>
                    <a:pt x="448" y="166"/>
                    <a:pt x="407" y="84"/>
                    <a:pt x="371" y="0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46" y="262"/>
                    <a:pt x="100" y="367"/>
                    <a:pt x="161" y="466"/>
                  </a:cubicBezTo>
                  <a:lnTo>
                    <a:pt x="495" y="243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4" name="Freeform 14"/>
            <p:cNvSpPr/>
            <p:nvPr/>
          </p:nvSpPr>
          <p:spPr>
            <a:xfrm>
              <a:off x="838863" y="184449"/>
              <a:ext cx="363844" cy="400482"/>
            </a:xfrm>
            <a:custGeom>
              <a:avLst/>
              <a:gdLst/>
              <a:ahLst/>
              <a:cxnLst>
                <a:cxn ang="0">
                  <a:pos x="136530714" y="313866622"/>
                </a:cxn>
                <a:cxn ang="0">
                  <a:pos x="284693478" y="228490307"/>
                </a:cxn>
                <a:cxn ang="0">
                  <a:pos x="190407780" y="0"/>
                </a:cxn>
                <a:cxn ang="0">
                  <a:pos x="0" y="109331609"/>
                </a:cxn>
                <a:cxn ang="0">
                  <a:pos x="136530714" y="313866622"/>
                </a:cxn>
              </a:cxnLst>
              <a:pathLst>
                <a:path w="465" h="511">
                  <a:moveTo>
                    <a:pt x="223" y="511"/>
                  </a:moveTo>
                  <a:cubicBezTo>
                    <a:pt x="300" y="459"/>
                    <a:pt x="381" y="413"/>
                    <a:pt x="465" y="372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203" y="52"/>
                    <a:pt x="99" y="111"/>
                    <a:pt x="0" y="178"/>
                  </a:cubicBezTo>
                  <a:lnTo>
                    <a:pt x="223" y="51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5" name="Freeform 15"/>
            <p:cNvSpPr/>
            <p:nvPr/>
          </p:nvSpPr>
          <p:spPr>
            <a:xfrm>
              <a:off x="0" y="1582975"/>
              <a:ext cx="334788" cy="272883"/>
            </a:xfrm>
            <a:custGeom>
              <a:avLst/>
              <a:gdLst/>
              <a:ahLst/>
              <a:cxnLst>
                <a:cxn ang="0">
                  <a:pos x="246506706" y="213367163"/>
                </a:cxn>
                <a:cxn ang="0">
                  <a:pos x="262489496" y="47686495"/>
                </a:cxn>
                <a:cxn ang="0">
                  <a:pos x="20286428" y="0"/>
                </a:cxn>
                <a:cxn ang="0">
                  <a:pos x="0" y="213367163"/>
                </a:cxn>
                <a:cxn ang="0">
                  <a:pos x="246506706" y="213367163"/>
                </a:cxn>
              </a:cxnLst>
              <a:pathLst>
                <a:path w="427" h="349">
                  <a:moveTo>
                    <a:pt x="401" y="349"/>
                  </a:moveTo>
                  <a:cubicBezTo>
                    <a:pt x="404" y="257"/>
                    <a:pt x="412" y="167"/>
                    <a:pt x="427" y="78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4" y="114"/>
                    <a:pt x="3" y="230"/>
                    <a:pt x="0" y="349"/>
                  </a:cubicBezTo>
                  <a:lnTo>
                    <a:pt x="401" y="349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6" name="Freeform 16"/>
            <p:cNvSpPr/>
            <p:nvPr/>
          </p:nvSpPr>
          <p:spPr>
            <a:xfrm>
              <a:off x="557136" y="373951"/>
              <a:ext cx="385322" cy="404271"/>
            </a:xfrm>
            <a:custGeom>
              <a:avLst/>
              <a:gdLst/>
              <a:ahLst/>
              <a:cxnLst>
                <a:cxn ang="0">
                  <a:pos x="173488696" y="316734525"/>
                </a:cxn>
                <a:cxn ang="0">
                  <a:pos x="301162384" y="205017842"/>
                </a:cxn>
                <a:cxn ang="0">
                  <a:pos x="164936582" y="0"/>
                </a:cxn>
                <a:cxn ang="0">
                  <a:pos x="0" y="142407575"/>
                </a:cxn>
                <a:cxn ang="0">
                  <a:pos x="173488696" y="316734525"/>
                </a:cxn>
              </a:cxnLst>
              <a:pathLst>
                <a:path w="493" h="516">
                  <a:moveTo>
                    <a:pt x="284" y="516"/>
                  </a:moveTo>
                  <a:cubicBezTo>
                    <a:pt x="349" y="450"/>
                    <a:pt x="419" y="390"/>
                    <a:pt x="493" y="334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174" y="71"/>
                    <a:pt x="84" y="148"/>
                    <a:pt x="0" y="232"/>
                  </a:cubicBezTo>
                  <a:lnTo>
                    <a:pt x="284" y="516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7" name="Freeform 17"/>
            <p:cNvSpPr/>
            <p:nvPr/>
          </p:nvSpPr>
          <p:spPr>
            <a:xfrm>
              <a:off x="1161017" y="59377"/>
              <a:ext cx="328471" cy="380268"/>
            </a:xfrm>
            <a:custGeom>
              <a:avLst/>
              <a:gdLst/>
              <a:ahLst/>
              <a:cxnLst>
                <a:cxn ang="0">
                  <a:pos x="0" y="70696140"/>
                </a:cxn>
                <a:cxn ang="0">
                  <a:pos x="94028153" y="298152089"/>
                </a:cxn>
                <a:cxn ang="0">
                  <a:pos x="257501688" y="242210368"/>
                </a:cxn>
                <a:cxn ang="0">
                  <a:pos x="209566103" y="0"/>
                </a:cxn>
                <a:cxn ang="0">
                  <a:pos x="0" y="70696140"/>
                </a:cxn>
              </a:cxnLst>
              <a:pathLst>
                <a:path w="419" h="485">
                  <a:moveTo>
                    <a:pt x="0" y="115"/>
                  </a:moveTo>
                  <a:cubicBezTo>
                    <a:pt x="153" y="485"/>
                    <a:pt x="153" y="485"/>
                    <a:pt x="153" y="485"/>
                  </a:cubicBezTo>
                  <a:cubicBezTo>
                    <a:pt x="239" y="449"/>
                    <a:pt x="328" y="419"/>
                    <a:pt x="419" y="394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224" y="30"/>
                    <a:pt x="110" y="68"/>
                    <a:pt x="0" y="115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8" name="Freeform 18"/>
            <p:cNvSpPr/>
            <p:nvPr/>
          </p:nvSpPr>
          <p:spPr>
            <a:xfrm>
              <a:off x="42954" y="1234291"/>
              <a:ext cx="367635" cy="324681"/>
            </a:xfrm>
            <a:custGeom>
              <a:avLst/>
              <a:gdLst/>
              <a:ahLst/>
              <a:cxnLst>
                <a:cxn ang="0">
                  <a:pos x="241479791" y="254018702"/>
                </a:cxn>
                <a:cxn ang="0">
                  <a:pos x="288178047" y="93650515"/>
                </a:cxn>
                <a:cxn ang="0">
                  <a:pos x="60216113" y="0"/>
                </a:cxn>
                <a:cxn ang="0">
                  <a:pos x="0" y="205663153"/>
                </a:cxn>
                <a:cxn ang="0">
                  <a:pos x="241479791" y="254018702"/>
                </a:cxn>
              </a:cxnLst>
              <a:pathLst>
                <a:path w="469" h="415">
                  <a:moveTo>
                    <a:pt x="393" y="415"/>
                  </a:moveTo>
                  <a:cubicBezTo>
                    <a:pt x="413" y="325"/>
                    <a:pt x="438" y="238"/>
                    <a:pt x="469" y="15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58" y="108"/>
                    <a:pt x="25" y="221"/>
                    <a:pt x="0" y="336"/>
                  </a:cubicBezTo>
                  <a:lnTo>
                    <a:pt x="393" y="415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79" name="Freeform 19"/>
            <p:cNvSpPr/>
            <p:nvPr/>
          </p:nvSpPr>
          <p:spPr>
            <a:xfrm>
              <a:off x="151602" y="909611"/>
              <a:ext cx="387848" cy="363844"/>
            </a:xfrm>
            <a:custGeom>
              <a:avLst/>
              <a:gdLst/>
              <a:ahLst/>
              <a:cxnLst>
                <a:cxn ang="0">
                  <a:pos x="227764759" y="284693478"/>
                </a:cxn>
                <a:cxn ang="0">
                  <a:pos x="303891076" y="136530714"/>
                </a:cxn>
                <a:cxn ang="0">
                  <a:pos x="99455197" y="0"/>
                </a:cxn>
                <a:cxn ang="0">
                  <a:pos x="0" y="191020446"/>
                </a:cxn>
                <a:cxn ang="0">
                  <a:pos x="227764759" y="284693478"/>
                </a:cxn>
              </a:cxnLst>
              <a:pathLst>
                <a:path w="495" h="465">
                  <a:moveTo>
                    <a:pt x="371" y="465"/>
                  </a:moveTo>
                  <a:cubicBezTo>
                    <a:pt x="407" y="382"/>
                    <a:pt x="449" y="301"/>
                    <a:pt x="495" y="223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01" y="99"/>
                    <a:pt x="47" y="204"/>
                    <a:pt x="0" y="312"/>
                  </a:cubicBezTo>
                  <a:lnTo>
                    <a:pt x="371" y="465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0" name="Freeform 20"/>
            <p:cNvSpPr/>
            <p:nvPr/>
          </p:nvSpPr>
          <p:spPr>
            <a:xfrm>
              <a:off x="325944" y="619041"/>
              <a:ext cx="394165" cy="391638"/>
            </a:xfrm>
            <a:custGeom>
              <a:avLst/>
              <a:gdLst/>
              <a:ahLst/>
              <a:cxnLst>
                <a:cxn ang="0">
                  <a:pos x="204486219" y="306760669"/>
                </a:cxn>
                <a:cxn ang="0">
                  <a:pos x="308878845" y="174239753"/>
                </a:cxn>
                <a:cxn ang="0">
                  <a:pos x="134482375" y="0"/>
                </a:cxn>
                <a:cxn ang="0">
                  <a:pos x="0" y="170559140"/>
                </a:cxn>
                <a:cxn ang="0">
                  <a:pos x="204486219" y="306760669"/>
                </a:cxn>
              </a:cxnLst>
              <a:pathLst>
                <a:path w="503" h="500">
                  <a:moveTo>
                    <a:pt x="333" y="500"/>
                  </a:moveTo>
                  <a:cubicBezTo>
                    <a:pt x="385" y="425"/>
                    <a:pt x="441" y="352"/>
                    <a:pt x="503" y="284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39" y="87"/>
                    <a:pt x="66" y="180"/>
                    <a:pt x="0" y="278"/>
                  </a:cubicBezTo>
                  <a:lnTo>
                    <a:pt x="333" y="50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1" name="Freeform 21"/>
            <p:cNvSpPr/>
            <p:nvPr/>
          </p:nvSpPr>
          <p:spPr>
            <a:xfrm>
              <a:off x="3457784" y="1943030"/>
              <a:ext cx="338577" cy="295624"/>
            </a:xfrm>
            <a:custGeom>
              <a:avLst/>
              <a:gdLst/>
              <a:ahLst/>
              <a:cxnLst>
                <a:cxn ang="0">
                  <a:pos x="19041822" y="0"/>
                </a:cxn>
                <a:cxn ang="0">
                  <a:pos x="0" y="183491773"/>
                </a:cxn>
                <a:cxn ang="0">
                  <a:pos x="241401512" y="231199889"/>
                </a:cxn>
                <a:cxn ang="0">
                  <a:pos x="265357396" y="0"/>
                </a:cxn>
                <a:cxn ang="0">
                  <a:pos x="19041822" y="0"/>
                </a:cxn>
              </a:cxnLst>
              <a:pathLst>
                <a:path w="432" h="378">
                  <a:moveTo>
                    <a:pt x="31" y="0"/>
                  </a:moveTo>
                  <a:cubicBezTo>
                    <a:pt x="28" y="102"/>
                    <a:pt x="18" y="202"/>
                    <a:pt x="0" y="300"/>
                  </a:cubicBezTo>
                  <a:cubicBezTo>
                    <a:pt x="393" y="378"/>
                    <a:pt x="393" y="378"/>
                    <a:pt x="393" y="378"/>
                  </a:cubicBezTo>
                  <a:cubicBezTo>
                    <a:pt x="416" y="255"/>
                    <a:pt x="429" y="129"/>
                    <a:pt x="432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2" name="Freeform 22"/>
            <p:cNvSpPr/>
            <p:nvPr/>
          </p:nvSpPr>
          <p:spPr>
            <a:xfrm>
              <a:off x="3370613" y="2262656"/>
              <a:ext cx="379004" cy="344894"/>
            </a:xfrm>
            <a:custGeom>
              <a:avLst/>
              <a:gdLst/>
              <a:ahLst/>
              <a:cxnLst>
                <a:cxn ang="0">
                  <a:pos x="55187378" y="0"/>
                </a:cxn>
                <a:cxn ang="0">
                  <a:pos x="0" y="176338815"/>
                </a:cxn>
                <a:cxn ang="0">
                  <a:pos x="226880919" y="270345185"/>
                </a:cxn>
                <a:cxn ang="0">
                  <a:pos x="296785213" y="48539126"/>
                </a:cxn>
                <a:cxn ang="0">
                  <a:pos x="55187378" y="0"/>
                </a:cxn>
              </a:cxnLst>
              <a:pathLst>
                <a:path w="484" h="440">
                  <a:moveTo>
                    <a:pt x="90" y="0"/>
                  </a:moveTo>
                  <a:cubicBezTo>
                    <a:pt x="67" y="99"/>
                    <a:pt x="37" y="194"/>
                    <a:pt x="0" y="287"/>
                  </a:cubicBezTo>
                  <a:cubicBezTo>
                    <a:pt x="370" y="440"/>
                    <a:pt x="370" y="440"/>
                    <a:pt x="370" y="440"/>
                  </a:cubicBezTo>
                  <a:cubicBezTo>
                    <a:pt x="417" y="324"/>
                    <a:pt x="455" y="203"/>
                    <a:pt x="484" y="79"/>
                  </a:cubicBezTo>
                  <a:lnTo>
                    <a:pt x="9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3" name="Freeform 23"/>
            <p:cNvSpPr/>
            <p:nvPr/>
          </p:nvSpPr>
          <p:spPr>
            <a:xfrm>
              <a:off x="3221538" y="2567124"/>
              <a:ext cx="404271" cy="379004"/>
            </a:xfrm>
            <a:custGeom>
              <a:avLst/>
              <a:gdLst/>
              <a:ahLst/>
              <a:cxnLst>
                <a:cxn ang="0">
                  <a:pos x="89618871" y="0"/>
                </a:cxn>
                <a:cxn ang="0">
                  <a:pos x="0" y="160091141"/>
                </a:cxn>
                <a:cxn ang="0">
                  <a:pos x="205017842" y="297399675"/>
                </a:cxn>
                <a:cxn ang="0">
                  <a:pos x="316734525" y="94207212"/>
                </a:cxn>
                <a:cxn ang="0">
                  <a:pos x="89618871" y="0"/>
                </a:cxn>
              </a:cxnLst>
              <a:pathLst>
                <a:path w="516" h="483">
                  <a:moveTo>
                    <a:pt x="146" y="0"/>
                  </a:moveTo>
                  <a:cubicBezTo>
                    <a:pt x="104" y="90"/>
                    <a:pt x="55" y="178"/>
                    <a:pt x="0" y="260"/>
                  </a:cubicBezTo>
                  <a:cubicBezTo>
                    <a:pt x="334" y="483"/>
                    <a:pt x="334" y="483"/>
                    <a:pt x="334" y="483"/>
                  </a:cubicBezTo>
                  <a:cubicBezTo>
                    <a:pt x="403" y="379"/>
                    <a:pt x="464" y="268"/>
                    <a:pt x="516" y="153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4" name="Freeform 24"/>
            <p:cNvSpPr/>
            <p:nvPr/>
          </p:nvSpPr>
          <p:spPr>
            <a:xfrm>
              <a:off x="2773049" y="3078779"/>
              <a:ext cx="405535" cy="403009"/>
            </a:xfrm>
            <a:custGeom>
              <a:avLst/>
              <a:gdLst/>
              <a:ahLst/>
              <a:cxnLst>
                <a:cxn ang="0">
                  <a:pos x="143420800" y="0"/>
                </a:cxn>
                <a:cxn ang="0">
                  <a:pos x="0" y="110839209"/>
                </a:cxn>
                <a:cxn ang="0">
                  <a:pos x="136066372" y="315371315"/>
                </a:cxn>
                <a:cxn ang="0">
                  <a:pos x="317487663" y="173913610"/>
                </a:cxn>
                <a:cxn ang="0">
                  <a:pos x="143420800" y="0"/>
                </a:cxn>
              </a:cxnLst>
              <a:pathLst>
                <a:path w="518" h="515">
                  <a:moveTo>
                    <a:pt x="234" y="0"/>
                  </a:moveTo>
                  <a:cubicBezTo>
                    <a:pt x="161" y="66"/>
                    <a:pt x="82" y="126"/>
                    <a:pt x="0" y="181"/>
                  </a:cubicBezTo>
                  <a:cubicBezTo>
                    <a:pt x="222" y="515"/>
                    <a:pt x="222" y="515"/>
                    <a:pt x="222" y="515"/>
                  </a:cubicBezTo>
                  <a:cubicBezTo>
                    <a:pt x="327" y="445"/>
                    <a:pt x="426" y="368"/>
                    <a:pt x="518" y="284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5" name="Freeform 25"/>
            <p:cNvSpPr/>
            <p:nvPr/>
          </p:nvSpPr>
          <p:spPr>
            <a:xfrm>
              <a:off x="3020665" y="2842534"/>
              <a:ext cx="411852" cy="399218"/>
            </a:xfrm>
            <a:custGeom>
              <a:avLst/>
              <a:gdLst/>
              <a:ahLst/>
              <a:cxnLst>
                <a:cxn ang="0">
                  <a:pos x="118485203" y="0"/>
                </a:cxn>
                <a:cxn ang="0">
                  <a:pos x="0" y="139025135"/>
                </a:cxn>
                <a:cxn ang="0">
                  <a:pos x="172841046" y="313113995"/>
                </a:cxn>
                <a:cxn ang="0">
                  <a:pos x="321863459" y="137179635"/>
                </a:cxn>
                <a:cxn ang="0">
                  <a:pos x="118485203" y="0"/>
                </a:cxn>
              </a:cxnLst>
              <a:pathLst>
                <a:path w="527" h="509">
                  <a:moveTo>
                    <a:pt x="194" y="0"/>
                  </a:moveTo>
                  <a:cubicBezTo>
                    <a:pt x="135" y="80"/>
                    <a:pt x="70" y="156"/>
                    <a:pt x="0" y="226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372" y="421"/>
                    <a:pt x="453" y="325"/>
                    <a:pt x="527" y="223"/>
                  </a:cubicBezTo>
                  <a:lnTo>
                    <a:pt x="194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6" name="Freeform 26"/>
            <p:cNvSpPr/>
            <p:nvPr/>
          </p:nvSpPr>
          <p:spPr>
            <a:xfrm>
              <a:off x="1882389" y="3470417"/>
              <a:ext cx="286780" cy="328471"/>
            </a:xfrm>
            <a:custGeom>
              <a:avLst/>
              <a:gdLst/>
              <a:ahLst/>
              <a:cxnLst>
                <a:cxn ang="0">
                  <a:pos x="176204361" y="0"/>
                </a:cxn>
                <a:cxn ang="0">
                  <a:pos x="12893349" y="11620834"/>
                </a:cxn>
                <a:cxn ang="0">
                  <a:pos x="0" y="11009253"/>
                </a:cxn>
                <a:cxn ang="0">
                  <a:pos x="0" y="256277008"/>
                </a:cxn>
                <a:cxn ang="0">
                  <a:pos x="12893349" y="256888589"/>
                </a:cxn>
                <a:cxn ang="0">
                  <a:pos x="224707040" y="241597487"/>
                </a:cxn>
                <a:cxn ang="0">
                  <a:pos x="176204361" y="0"/>
                </a:cxn>
              </a:cxnLst>
              <a:pathLst>
                <a:path w="366" h="420">
                  <a:moveTo>
                    <a:pt x="287" y="0"/>
                  </a:moveTo>
                  <a:cubicBezTo>
                    <a:pt x="200" y="12"/>
                    <a:pt x="111" y="19"/>
                    <a:pt x="21" y="19"/>
                  </a:cubicBezTo>
                  <a:cubicBezTo>
                    <a:pt x="14" y="19"/>
                    <a:pt x="7" y="18"/>
                    <a:pt x="0" y="18"/>
                  </a:cubicBezTo>
                  <a:cubicBezTo>
                    <a:pt x="0" y="419"/>
                    <a:pt x="0" y="419"/>
                    <a:pt x="0" y="419"/>
                  </a:cubicBezTo>
                  <a:cubicBezTo>
                    <a:pt x="7" y="419"/>
                    <a:pt x="14" y="420"/>
                    <a:pt x="21" y="420"/>
                  </a:cubicBezTo>
                  <a:cubicBezTo>
                    <a:pt x="138" y="420"/>
                    <a:pt x="253" y="411"/>
                    <a:pt x="366" y="395"/>
                  </a:cubicBezTo>
                  <a:lnTo>
                    <a:pt x="287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7" name="Freeform 27"/>
            <p:cNvSpPr/>
            <p:nvPr/>
          </p:nvSpPr>
          <p:spPr>
            <a:xfrm>
              <a:off x="1882389" y="0"/>
              <a:ext cx="286780" cy="329734"/>
            </a:xfrm>
            <a:custGeom>
              <a:avLst/>
              <a:gdLst/>
              <a:ahLst/>
              <a:cxnLst>
                <a:cxn ang="0">
                  <a:pos x="0" y="247773930"/>
                </a:cxn>
                <a:cxn ang="0">
                  <a:pos x="12893349" y="247156856"/>
                </a:cxn>
                <a:cxn ang="0">
                  <a:pos x="176818665" y="258867906"/>
                </a:cxn>
                <a:cxn ang="0">
                  <a:pos x="224707040" y="15408786"/>
                </a:cxn>
                <a:cxn ang="0">
                  <a:pos x="12893349" y="0"/>
                </a:cxn>
                <a:cxn ang="0">
                  <a:pos x="0" y="616289"/>
                </a:cxn>
                <a:cxn ang="0">
                  <a:pos x="0" y="247773930"/>
                </a:cxn>
              </a:cxnLst>
              <a:pathLst>
                <a:path w="366" h="420">
                  <a:moveTo>
                    <a:pt x="0" y="402"/>
                  </a:moveTo>
                  <a:cubicBezTo>
                    <a:pt x="7" y="402"/>
                    <a:pt x="14" y="401"/>
                    <a:pt x="21" y="401"/>
                  </a:cubicBezTo>
                  <a:cubicBezTo>
                    <a:pt x="111" y="401"/>
                    <a:pt x="201" y="408"/>
                    <a:pt x="288" y="420"/>
                  </a:cubicBezTo>
                  <a:cubicBezTo>
                    <a:pt x="366" y="25"/>
                    <a:pt x="366" y="25"/>
                    <a:pt x="366" y="25"/>
                  </a:cubicBezTo>
                  <a:cubicBezTo>
                    <a:pt x="254" y="9"/>
                    <a:pt x="138" y="0"/>
                    <a:pt x="21" y="0"/>
                  </a:cubicBezTo>
                  <a:cubicBezTo>
                    <a:pt x="14" y="0"/>
                    <a:pt x="7" y="1"/>
                    <a:pt x="0" y="1"/>
                  </a:cubicBezTo>
                  <a:lnTo>
                    <a:pt x="0" y="402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8" name="Freeform 28"/>
            <p:cNvSpPr/>
            <p:nvPr/>
          </p:nvSpPr>
          <p:spPr>
            <a:xfrm>
              <a:off x="3457784" y="1560235"/>
              <a:ext cx="338577" cy="295624"/>
            </a:xfrm>
            <a:custGeom>
              <a:avLst/>
              <a:gdLst/>
              <a:ahLst/>
              <a:cxnLst>
                <a:cxn ang="0">
                  <a:pos x="0" y="48319661"/>
                </a:cxn>
                <a:cxn ang="0">
                  <a:pos x="19041822" y="231199889"/>
                </a:cxn>
                <a:cxn ang="0">
                  <a:pos x="265357396" y="231199889"/>
                </a:cxn>
                <a:cxn ang="0">
                  <a:pos x="242015966" y="0"/>
                </a:cxn>
                <a:cxn ang="0">
                  <a:pos x="0" y="48319661"/>
                </a:cxn>
              </a:cxnLst>
              <a:pathLst>
                <a:path w="432" h="378">
                  <a:moveTo>
                    <a:pt x="0" y="79"/>
                  </a:moveTo>
                  <a:cubicBezTo>
                    <a:pt x="18" y="176"/>
                    <a:pt x="28" y="276"/>
                    <a:pt x="31" y="378"/>
                  </a:cubicBezTo>
                  <a:cubicBezTo>
                    <a:pt x="432" y="378"/>
                    <a:pt x="432" y="378"/>
                    <a:pt x="432" y="378"/>
                  </a:cubicBezTo>
                  <a:cubicBezTo>
                    <a:pt x="429" y="249"/>
                    <a:pt x="416" y="123"/>
                    <a:pt x="394" y="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89" name="Freeform 29"/>
            <p:cNvSpPr/>
            <p:nvPr/>
          </p:nvSpPr>
          <p:spPr>
            <a:xfrm>
              <a:off x="2773049" y="317100"/>
              <a:ext cx="405535" cy="403009"/>
            </a:xfrm>
            <a:custGeom>
              <a:avLst/>
              <a:gdLst/>
              <a:ahLst/>
              <a:cxnLst>
                <a:cxn ang="0">
                  <a:pos x="0" y="204532106"/>
                </a:cxn>
                <a:cxn ang="0">
                  <a:pos x="143420800" y="315371315"/>
                </a:cxn>
                <a:cxn ang="0">
                  <a:pos x="317487663" y="141457706"/>
                </a:cxn>
                <a:cxn ang="0">
                  <a:pos x="136679371" y="0"/>
                </a:cxn>
                <a:cxn ang="0">
                  <a:pos x="0" y="204532106"/>
                </a:cxn>
              </a:cxnLst>
              <a:pathLst>
                <a:path w="518" h="515">
                  <a:moveTo>
                    <a:pt x="0" y="334"/>
                  </a:moveTo>
                  <a:cubicBezTo>
                    <a:pt x="83" y="389"/>
                    <a:pt x="161" y="449"/>
                    <a:pt x="234" y="515"/>
                  </a:cubicBezTo>
                  <a:cubicBezTo>
                    <a:pt x="518" y="231"/>
                    <a:pt x="518" y="231"/>
                    <a:pt x="518" y="231"/>
                  </a:cubicBezTo>
                  <a:cubicBezTo>
                    <a:pt x="426" y="147"/>
                    <a:pt x="327" y="70"/>
                    <a:pt x="223" y="0"/>
                  </a:cubicBezTo>
                  <a:lnTo>
                    <a:pt x="0" y="334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0" name="Freeform 30"/>
            <p:cNvSpPr/>
            <p:nvPr/>
          </p:nvSpPr>
          <p:spPr>
            <a:xfrm>
              <a:off x="3020665" y="557136"/>
              <a:ext cx="413115" cy="399218"/>
            </a:xfrm>
            <a:custGeom>
              <a:avLst/>
              <a:gdLst/>
              <a:ahLst/>
              <a:cxnLst>
                <a:cxn ang="0">
                  <a:pos x="0" y="174019916"/>
                </a:cxn>
                <a:cxn ang="0">
                  <a:pos x="118761168" y="312500046"/>
                </a:cxn>
                <a:cxn ang="0">
                  <a:pos x="323227227" y="175857884"/>
                </a:cxn>
                <a:cxn ang="0">
                  <a:pos x="173244595" y="0"/>
                </a:cxn>
                <a:cxn ang="0">
                  <a:pos x="0" y="174019916"/>
                </a:cxn>
              </a:cxnLst>
              <a:pathLst>
                <a:path w="528" h="510">
                  <a:moveTo>
                    <a:pt x="0" y="284"/>
                  </a:moveTo>
                  <a:cubicBezTo>
                    <a:pt x="70" y="354"/>
                    <a:pt x="135" y="430"/>
                    <a:pt x="194" y="510"/>
                  </a:cubicBezTo>
                  <a:cubicBezTo>
                    <a:pt x="528" y="287"/>
                    <a:pt x="528" y="287"/>
                    <a:pt x="528" y="287"/>
                  </a:cubicBezTo>
                  <a:cubicBezTo>
                    <a:pt x="453" y="185"/>
                    <a:pt x="372" y="89"/>
                    <a:pt x="283" y="0"/>
                  </a:cubicBezTo>
                  <a:lnTo>
                    <a:pt x="0" y="284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1" name="Freeform 31"/>
            <p:cNvSpPr/>
            <p:nvPr/>
          </p:nvSpPr>
          <p:spPr>
            <a:xfrm>
              <a:off x="3221538" y="854023"/>
              <a:ext cx="404271" cy="379004"/>
            </a:xfrm>
            <a:custGeom>
              <a:avLst/>
              <a:gdLst/>
              <a:ahLst/>
              <a:cxnLst>
                <a:cxn ang="0">
                  <a:pos x="0" y="136742152"/>
                </a:cxn>
                <a:cxn ang="0">
                  <a:pos x="89272715" y="296785213"/>
                </a:cxn>
                <a:cxn ang="0">
                  <a:pos x="316121885" y="202966820"/>
                </a:cxn>
                <a:cxn ang="0">
                  <a:pos x="204225620" y="0"/>
                </a:cxn>
                <a:cxn ang="0">
                  <a:pos x="0" y="136742152"/>
                </a:cxn>
              </a:cxnLst>
              <a:pathLst>
                <a:path w="517" h="484">
                  <a:moveTo>
                    <a:pt x="0" y="223"/>
                  </a:moveTo>
                  <a:cubicBezTo>
                    <a:pt x="55" y="306"/>
                    <a:pt x="104" y="393"/>
                    <a:pt x="146" y="484"/>
                  </a:cubicBezTo>
                  <a:cubicBezTo>
                    <a:pt x="517" y="331"/>
                    <a:pt x="517" y="331"/>
                    <a:pt x="517" y="331"/>
                  </a:cubicBezTo>
                  <a:cubicBezTo>
                    <a:pt x="464" y="216"/>
                    <a:pt x="403" y="105"/>
                    <a:pt x="334" y="0"/>
                  </a:cubicBezTo>
                  <a:lnTo>
                    <a:pt x="0" y="223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2" name="Freeform 32"/>
            <p:cNvSpPr/>
            <p:nvPr/>
          </p:nvSpPr>
          <p:spPr>
            <a:xfrm>
              <a:off x="3370613" y="1192601"/>
              <a:ext cx="379004" cy="343631"/>
            </a:xfrm>
            <a:custGeom>
              <a:avLst/>
              <a:gdLst/>
              <a:ahLst/>
              <a:cxnLst>
                <a:cxn ang="0">
                  <a:pos x="227494842" y="0"/>
                </a:cxn>
                <a:cxn ang="0">
                  <a:pos x="0" y="93744727"/>
                </a:cxn>
                <a:cxn ang="0">
                  <a:pos x="55187378" y="268980124"/>
                </a:cxn>
                <a:cxn ang="0">
                  <a:pos x="296785213" y="221188814"/>
                </a:cxn>
                <a:cxn ang="0">
                  <a:pos x="227494842" y="0"/>
                </a:cxn>
              </a:cxnLst>
              <a:pathLst>
                <a:path w="484" h="439">
                  <a:moveTo>
                    <a:pt x="371" y="0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37" y="245"/>
                    <a:pt x="67" y="341"/>
                    <a:pt x="90" y="439"/>
                  </a:cubicBezTo>
                  <a:cubicBezTo>
                    <a:pt x="484" y="361"/>
                    <a:pt x="484" y="361"/>
                    <a:pt x="484" y="361"/>
                  </a:cubicBezTo>
                  <a:cubicBezTo>
                    <a:pt x="455" y="237"/>
                    <a:pt x="417" y="116"/>
                    <a:pt x="371" y="0"/>
                  </a:cubicBez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3" name="Freeform 33"/>
            <p:cNvSpPr/>
            <p:nvPr/>
          </p:nvSpPr>
          <p:spPr>
            <a:xfrm>
              <a:off x="2495112" y="140231"/>
              <a:ext cx="380268" cy="391638"/>
            </a:xfrm>
            <a:custGeom>
              <a:avLst/>
              <a:gdLst/>
              <a:ahLst/>
              <a:cxnLst>
                <a:cxn ang="0">
                  <a:pos x="0" y="227616132"/>
                </a:cxn>
                <a:cxn ang="0">
                  <a:pos x="160401120" y="306760669"/>
                </a:cxn>
                <a:cxn ang="0">
                  <a:pos x="297538607" y="101844678"/>
                </a:cxn>
                <a:cxn ang="0">
                  <a:pos x="93669555" y="0"/>
                </a:cxn>
                <a:cxn ang="0">
                  <a:pos x="0" y="227616132"/>
                </a:cxn>
              </a:cxnLst>
              <a:pathLst>
                <a:path w="486" h="500">
                  <a:moveTo>
                    <a:pt x="0" y="371"/>
                  </a:moveTo>
                  <a:cubicBezTo>
                    <a:pt x="91" y="408"/>
                    <a:pt x="179" y="451"/>
                    <a:pt x="262" y="500"/>
                  </a:cubicBezTo>
                  <a:cubicBezTo>
                    <a:pt x="486" y="166"/>
                    <a:pt x="486" y="166"/>
                    <a:pt x="486" y="166"/>
                  </a:cubicBezTo>
                  <a:cubicBezTo>
                    <a:pt x="380" y="103"/>
                    <a:pt x="269" y="47"/>
                    <a:pt x="153" y="0"/>
                  </a:cubicBezTo>
                  <a:lnTo>
                    <a:pt x="0" y="371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4" name="Freeform 34"/>
            <p:cNvSpPr/>
            <p:nvPr/>
          </p:nvSpPr>
          <p:spPr>
            <a:xfrm>
              <a:off x="2193173" y="3398407"/>
              <a:ext cx="339841" cy="366371"/>
            </a:xfrm>
            <a:custGeom>
              <a:avLst/>
              <a:gdLst/>
              <a:ahLst/>
              <a:cxnLst>
                <a:cxn ang="0">
                  <a:pos x="266110404" y="228340176"/>
                </a:cxn>
                <a:cxn ang="0">
                  <a:pos x="171683915" y="0"/>
                </a:cxn>
                <a:cxn ang="0">
                  <a:pos x="0" y="45545329"/>
                </a:cxn>
                <a:cxn ang="0">
                  <a:pos x="47825964" y="287425525"/>
                </a:cxn>
                <a:cxn ang="0">
                  <a:pos x="266110404" y="228340176"/>
                </a:cxn>
              </a:cxnLst>
              <a:pathLst>
                <a:path w="434" h="467">
                  <a:moveTo>
                    <a:pt x="434" y="371"/>
                  </a:moveTo>
                  <a:cubicBezTo>
                    <a:pt x="280" y="0"/>
                    <a:pt x="280" y="0"/>
                    <a:pt x="280" y="0"/>
                  </a:cubicBezTo>
                  <a:cubicBezTo>
                    <a:pt x="189" y="31"/>
                    <a:pt x="96" y="56"/>
                    <a:pt x="0" y="74"/>
                  </a:cubicBezTo>
                  <a:cubicBezTo>
                    <a:pt x="78" y="467"/>
                    <a:pt x="78" y="467"/>
                    <a:pt x="78" y="467"/>
                  </a:cubicBezTo>
                  <a:cubicBezTo>
                    <a:pt x="200" y="444"/>
                    <a:pt x="319" y="412"/>
                    <a:pt x="434" y="371"/>
                  </a:cubicBez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5" name="Freeform 35"/>
            <p:cNvSpPr/>
            <p:nvPr/>
          </p:nvSpPr>
          <p:spPr>
            <a:xfrm>
              <a:off x="2493849" y="3267019"/>
              <a:ext cx="380268" cy="391638"/>
            </a:xfrm>
            <a:custGeom>
              <a:avLst/>
              <a:gdLst/>
              <a:ahLst/>
              <a:cxnLst>
                <a:cxn ang="0">
                  <a:pos x="161013774" y="0"/>
                </a:cxn>
                <a:cxn ang="0">
                  <a:pos x="0" y="79144562"/>
                </a:cxn>
                <a:cxn ang="0">
                  <a:pos x="93669555" y="306760669"/>
                </a:cxn>
                <a:cxn ang="0">
                  <a:pos x="297538607" y="204915966"/>
                </a:cxn>
                <a:cxn ang="0">
                  <a:pos x="161013774" y="0"/>
                </a:cxn>
              </a:cxnLst>
              <a:pathLst>
                <a:path w="486" h="500">
                  <a:moveTo>
                    <a:pt x="263" y="0"/>
                  </a:moveTo>
                  <a:cubicBezTo>
                    <a:pt x="179" y="49"/>
                    <a:pt x="91" y="92"/>
                    <a:pt x="0" y="129"/>
                  </a:cubicBezTo>
                  <a:cubicBezTo>
                    <a:pt x="153" y="500"/>
                    <a:pt x="153" y="500"/>
                    <a:pt x="153" y="500"/>
                  </a:cubicBezTo>
                  <a:cubicBezTo>
                    <a:pt x="269" y="453"/>
                    <a:pt x="380" y="397"/>
                    <a:pt x="486" y="334"/>
                  </a:cubicBezTo>
                  <a:lnTo>
                    <a:pt x="263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6" name="Freeform 36"/>
            <p:cNvSpPr/>
            <p:nvPr/>
          </p:nvSpPr>
          <p:spPr>
            <a:xfrm>
              <a:off x="2193173" y="34110"/>
              <a:ext cx="341104" cy="366371"/>
            </a:xfrm>
            <a:custGeom>
              <a:avLst/>
              <a:gdLst/>
              <a:ahLst/>
              <a:cxnLst>
                <a:cxn ang="0">
                  <a:pos x="0" y="241461226"/>
                </a:cxn>
                <a:cxn ang="0">
                  <a:pos x="172782899" y="286811368"/>
                </a:cxn>
                <a:cxn ang="0">
                  <a:pos x="267475744" y="59446052"/>
                </a:cxn>
                <a:cxn ang="0">
                  <a:pos x="48576345" y="0"/>
                </a:cxn>
                <a:cxn ang="0">
                  <a:pos x="0" y="241461226"/>
                </a:cxn>
              </a:cxnLst>
              <a:pathLst>
                <a:path w="435" h="468">
                  <a:moveTo>
                    <a:pt x="0" y="394"/>
                  </a:moveTo>
                  <a:cubicBezTo>
                    <a:pt x="96" y="412"/>
                    <a:pt x="190" y="437"/>
                    <a:pt x="281" y="468"/>
                  </a:cubicBezTo>
                  <a:cubicBezTo>
                    <a:pt x="435" y="97"/>
                    <a:pt x="435" y="97"/>
                    <a:pt x="435" y="97"/>
                  </a:cubicBezTo>
                  <a:cubicBezTo>
                    <a:pt x="320" y="56"/>
                    <a:pt x="201" y="24"/>
                    <a:pt x="79" y="0"/>
                  </a:cubicBezTo>
                  <a:lnTo>
                    <a:pt x="0" y="394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7" name="Freeform 37"/>
            <p:cNvSpPr/>
            <p:nvPr/>
          </p:nvSpPr>
          <p:spPr>
            <a:xfrm>
              <a:off x="727689" y="2560807"/>
              <a:ext cx="293097" cy="291834"/>
            </a:xfrm>
            <a:custGeom>
              <a:avLst/>
              <a:gdLst/>
              <a:ahLst/>
              <a:cxnLst>
                <a:cxn ang="0">
                  <a:pos x="229082294" y="99167219"/>
                </a:cxn>
                <a:cxn ang="0">
                  <a:pos x="151499885" y="0"/>
                </a:cxn>
                <a:cxn ang="0">
                  <a:pos x="0" y="101616121"/>
                </a:cxn>
                <a:cxn ang="0">
                  <a:pos x="99574031" y="228330006"/>
                </a:cxn>
                <a:cxn ang="0">
                  <a:pos x="229082294" y="99167219"/>
                </a:cxn>
              </a:cxnLst>
              <a:pathLst>
                <a:path w="375" h="373">
                  <a:moveTo>
                    <a:pt x="375" y="162"/>
                  </a:moveTo>
                  <a:cubicBezTo>
                    <a:pt x="329" y="111"/>
                    <a:pt x="287" y="57"/>
                    <a:pt x="248" y="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50" y="239"/>
                    <a:pt x="104" y="308"/>
                    <a:pt x="163" y="373"/>
                  </a:cubicBezTo>
                  <a:lnTo>
                    <a:pt x="375" y="162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8" name="Freeform 38"/>
            <p:cNvSpPr/>
            <p:nvPr/>
          </p:nvSpPr>
          <p:spPr>
            <a:xfrm>
              <a:off x="1612032" y="488915"/>
              <a:ext cx="209716" cy="256460"/>
            </a:xfrm>
            <a:custGeom>
              <a:avLst/>
              <a:gdLst/>
              <a:ahLst/>
              <a:cxnLst>
                <a:cxn ang="0">
                  <a:pos x="0" y="21397207"/>
                </a:cxn>
                <a:cxn ang="0">
                  <a:pos x="35515557" y="200523546"/>
                </a:cxn>
                <a:cxn ang="0">
                  <a:pos x="164107439" y="183405629"/>
                </a:cxn>
                <a:cxn ang="0">
                  <a:pos x="164107439" y="0"/>
                </a:cxn>
                <a:cxn ang="0">
                  <a:pos x="0" y="21397207"/>
                </a:cxn>
              </a:cxnLst>
              <a:pathLst>
                <a:path w="268" h="328">
                  <a:moveTo>
                    <a:pt x="0" y="35"/>
                  </a:moveTo>
                  <a:cubicBezTo>
                    <a:pt x="58" y="328"/>
                    <a:pt x="58" y="328"/>
                    <a:pt x="58" y="328"/>
                  </a:cubicBezTo>
                  <a:cubicBezTo>
                    <a:pt x="127" y="313"/>
                    <a:pt x="197" y="304"/>
                    <a:pt x="268" y="30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177" y="5"/>
                    <a:pt x="87" y="17"/>
                    <a:pt x="0" y="35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99" name="Freeform 39"/>
            <p:cNvSpPr/>
            <p:nvPr/>
          </p:nvSpPr>
          <p:spPr>
            <a:xfrm>
              <a:off x="899504" y="2733886"/>
              <a:ext cx="288043" cy="300677"/>
            </a:xfrm>
            <a:custGeom>
              <a:avLst/>
              <a:gdLst/>
              <a:ahLst/>
              <a:cxnLst>
                <a:cxn ang="0">
                  <a:pos x="226072965" y="83202741"/>
                </a:cxn>
                <a:cxn ang="0">
                  <a:pos x="129976466" y="0"/>
                </a:cxn>
                <a:cxn ang="0">
                  <a:pos x="0" y="130042418"/>
                </a:cxn>
                <a:cxn ang="0">
                  <a:pos x="123816900" y="236048739"/>
                </a:cxn>
                <a:cxn ang="0">
                  <a:pos x="226072965" y="83202741"/>
                </a:cxn>
              </a:cxnLst>
              <a:pathLst>
                <a:path w="367" h="383">
                  <a:moveTo>
                    <a:pt x="367" y="135"/>
                  </a:moveTo>
                  <a:cubicBezTo>
                    <a:pt x="312" y="93"/>
                    <a:pt x="260" y="48"/>
                    <a:pt x="211" y="0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63" y="273"/>
                    <a:pt x="130" y="331"/>
                    <a:pt x="201" y="383"/>
                  </a:cubicBezTo>
                  <a:lnTo>
                    <a:pt x="367" y="135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0" name="Freeform 40"/>
            <p:cNvSpPr/>
            <p:nvPr/>
          </p:nvSpPr>
          <p:spPr>
            <a:xfrm>
              <a:off x="517973" y="2152746"/>
              <a:ext cx="272883" cy="241300"/>
            </a:xfrm>
            <a:custGeom>
              <a:avLst/>
              <a:gdLst/>
              <a:ahLst/>
              <a:cxnLst>
                <a:cxn ang="0">
                  <a:pos x="213367163" y="119073717"/>
                </a:cxn>
                <a:cxn ang="0">
                  <a:pos x="179130865" y="0"/>
                </a:cxn>
                <a:cxn ang="0">
                  <a:pos x="0" y="35599583"/>
                </a:cxn>
                <a:cxn ang="0">
                  <a:pos x="44630050" y="189044422"/>
                </a:cxn>
                <a:cxn ang="0">
                  <a:pos x="213367163" y="119073717"/>
                </a:cxn>
              </a:cxnLst>
              <a:pathLst>
                <a:path w="349" h="308">
                  <a:moveTo>
                    <a:pt x="349" y="194"/>
                  </a:moveTo>
                  <a:cubicBezTo>
                    <a:pt x="326" y="131"/>
                    <a:pt x="307" y="66"/>
                    <a:pt x="293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8" y="144"/>
                    <a:pt x="43" y="227"/>
                    <a:pt x="73" y="308"/>
                  </a:cubicBezTo>
                  <a:lnTo>
                    <a:pt x="349" y="194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1" name="Freeform 41"/>
            <p:cNvSpPr/>
            <p:nvPr/>
          </p:nvSpPr>
          <p:spPr>
            <a:xfrm>
              <a:off x="486389" y="1931659"/>
              <a:ext cx="247616" cy="203399"/>
            </a:xfrm>
            <a:custGeom>
              <a:avLst/>
              <a:gdLst/>
              <a:ahLst/>
              <a:cxnLst>
                <a:cxn ang="0">
                  <a:pos x="193418534" y="123963435"/>
                </a:cxn>
                <a:cxn ang="0">
                  <a:pos x="182435949" y="0"/>
                </a:cxn>
                <a:cxn ang="0">
                  <a:pos x="0" y="0"/>
                </a:cxn>
                <a:cxn ang="0">
                  <a:pos x="15253771" y="159734156"/>
                </a:cxn>
                <a:cxn ang="0">
                  <a:pos x="193418534" y="123963435"/>
                </a:cxn>
              </a:cxnLst>
              <a:pathLst>
                <a:path w="317" h="259">
                  <a:moveTo>
                    <a:pt x="317" y="201"/>
                  </a:moveTo>
                  <a:cubicBezTo>
                    <a:pt x="307" y="135"/>
                    <a:pt x="300" y="68"/>
                    <a:pt x="29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88"/>
                    <a:pt x="10" y="174"/>
                    <a:pt x="25" y="259"/>
                  </a:cubicBezTo>
                  <a:lnTo>
                    <a:pt x="317" y="20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2" name="Freeform 42"/>
            <p:cNvSpPr/>
            <p:nvPr/>
          </p:nvSpPr>
          <p:spPr>
            <a:xfrm>
              <a:off x="1610769" y="3053512"/>
              <a:ext cx="210980" cy="257723"/>
            </a:xfrm>
            <a:custGeom>
              <a:avLst/>
              <a:gdLst/>
              <a:ahLst/>
              <a:cxnLst>
                <a:cxn ang="0">
                  <a:pos x="165474176" y="17287084"/>
                </a:cxn>
                <a:cxn ang="0">
                  <a:pos x="36293262" y="0"/>
                </a:cxn>
                <a:cxn ang="0">
                  <a:pos x="0" y="180894813"/>
                </a:cxn>
                <a:cxn ang="0">
                  <a:pos x="165474176" y="202503464"/>
                </a:cxn>
                <a:cxn ang="0">
                  <a:pos x="165474176" y="17287084"/>
                </a:cxn>
              </a:cxnLst>
              <a:pathLst>
                <a:path w="269" h="328">
                  <a:moveTo>
                    <a:pt x="269" y="28"/>
                  </a:moveTo>
                  <a:cubicBezTo>
                    <a:pt x="198" y="24"/>
                    <a:pt x="127" y="14"/>
                    <a:pt x="59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88" y="311"/>
                    <a:pt x="178" y="323"/>
                    <a:pt x="269" y="328"/>
                  </a:cubicBezTo>
                  <a:lnTo>
                    <a:pt x="269" y="28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3" name="Freeform 43"/>
            <p:cNvSpPr/>
            <p:nvPr/>
          </p:nvSpPr>
          <p:spPr>
            <a:xfrm>
              <a:off x="1109220" y="2877907"/>
              <a:ext cx="270357" cy="296887"/>
            </a:xfrm>
            <a:custGeom>
              <a:avLst/>
              <a:gdLst/>
              <a:ahLst/>
              <a:cxnLst>
                <a:cxn ang="0">
                  <a:pos x="211863523" y="63481476"/>
                </a:cxn>
                <a:cxn ang="0">
                  <a:pos x="101940250" y="0"/>
                </a:cxn>
                <a:cxn ang="0">
                  <a:pos x="0" y="151379556"/>
                </a:cxn>
                <a:cxn ang="0">
                  <a:pos x="141856709" y="231952367"/>
                </a:cxn>
                <a:cxn ang="0">
                  <a:pos x="211863523" y="63481476"/>
                </a:cxn>
              </a:cxnLst>
              <a:pathLst>
                <a:path w="345" h="380">
                  <a:moveTo>
                    <a:pt x="345" y="104"/>
                  </a:moveTo>
                  <a:cubicBezTo>
                    <a:pt x="283" y="73"/>
                    <a:pt x="223" y="39"/>
                    <a:pt x="166" y="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73" y="298"/>
                    <a:pt x="150" y="342"/>
                    <a:pt x="231" y="380"/>
                  </a:cubicBezTo>
                  <a:lnTo>
                    <a:pt x="345" y="104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4" name="Freeform 44"/>
            <p:cNvSpPr/>
            <p:nvPr/>
          </p:nvSpPr>
          <p:spPr>
            <a:xfrm>
              <a:off x="1349256" y="2985292"/>
              <a:ext cx="245090" cy="282990"/>
            </a:xfrm>
            <a:custGeom>
              <a:avLst/>
              <a:gdLst/>
              <a:ahLst/>
              <a:cxnLst>
                <a:cxn ang="0">
                  <a:pos x="191914057" y="41786882"/>
                </a:cxn>
                <a:cxn ang="0">
                  <a:pos x="69898412" y="0"/>
                </a:cxn>
                <a:cxn ang="0">
                  <a:pos x="0" y="169604286"/>
                </a:cxn>
                <a:cxn ang="0">
                  <a:pos x="155738631" y="221837530"/>
                </a:cxn>
                <a:cxn ang="0">
                  <a:pos x="191914057" y="41786882"/>
                </a:cxn>
              </a:cxnLst>
              <a:pathLst>
                <a:path w="313" h="361">
                  <a:moveTo>
                    <a:pt x="313" y="68"/>
                  </a:moveTo>
                  <a:cubicBezTo>
                    <a:pt x="244" y="50"/>
                    <a:pt x="178" y="27"/>
                    <a:pt x="114" y="0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82" y="311"/>
                    <a:pt x="167" y="339"/>
                    <a:pt x="254" y="361"/>
                  </a:cubicBezTo>
                  <a:lnTo>
                    <a:pt x="313" y="68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5" name="Freeform 45"/>
            <p:cNvSpPr/>
            <p:nvPr/>
          </p:nvSpPr>
          <p:spPr>
            <a:xfrm>
              <a:off x="597563" y="2364988"/>
              <a:ext cx="289307" cy="271620"/>
            </a:xfrm>
            <a:custGeom>
              <a:avLst/>
              <a:gdLst/>
              <a:ahLst/>
              <a:cxnLst>
                <a:cxn ang="0">
                  <a:pos x="226825335" y="110903160"/>
                </a:cxn>
                <a:cxn ang="0">
                  <a:pos x="169657772" y="0"/>
                </a:cxn>
                <a:cxn ang="0">
                  <a:pos x="0" y="69850175"/>
                </a:cxn>
                <a:cxn ang="0">
                  <a:pos x="74379340" y="212615079"/>
                </a:cxn>
                <a:cxn ang="0">
                  <a:pos x="226825335" y="110903160"/>
                </a:cxn>
              </a:cxnLst>
              <a:pathLst>
                <a:path w="369" h="347">
                  <a:moveTo>
                    <a:pt x="369" y="181"/>
                  </a:moveTo>
                  <a:cubicBezTo>
                    <a:pt x="334" y="123"/>
                    <a:pt x="303" y="63"/>
                    <a:pt x="276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5" y="195"/>
                    <a:pt x="75" y="273"/>
                    <a:pt x="121" y="347"/>
                  </a:cubicBezTo>
                  <a:lnTo>
                    <a:pt x="369" y="18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6" name="Freeform 46"/>
            <p:cNvSpPr/>
            <p:nvPr/>
          </p:nvSpPr>
          <p:spPr>
            <a:xfrm>
              <a:off x="1109220" y="622830"/>
              <a:ext cx="271620" cy="299414"/>
            </a:xfrm>
            <a:custGeom>
              <a:avLst/>
              <a:gdLst/>
              <a:ahLst/>
              <a:cxnLst>
                <a:cxn ang="0">
                  <a:pos x="102301030" y="235298562"/>
                </a:cxn>
                <a:cxn ang="0">
                  <a:pos x="213229573" y="171069908"/>
                </a:cxn>
                <a:cxn ang="0">
                  <a:pos x="142974957" y="0"/>
                </a:cxn>
                <a:cxn ang="0">
                  <a:pos x="0" y="81520765"/>
                </a:cxn>
                <a:cxn ang="0">
                  <a:pos x="102301030" y="235298562"/>
                </a:cxn>
              </a:cxnLst>
              <a:pathLst>
                <a:path w="346" h="381">
                  <a:moveTo>
                    <a:pt x="166" y="381"/>
                  </a:moveTo>
                  <a:cubicBezTo>
                    <a:pt x="223" y="342"/>
                    <a:pt x="283" y="307"/>
                    <a:pt x="346" y="277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51" y="39"/>
                    <a:pt x="74" y="83"/>
                    <a:pt x="0" y="132"/>
                  </a:cubicBezTo>
                  <a:lnTo>
                    <a:pt x="166" y="38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7" name="Freeform 47"/>
            <p:cNvSpPr/>
            <p:nvPr/>
          </p:nvSpPr>
          <p:spPr>
            <a:xfrm>
              <a:off x="486389" y="1663829"/>
              <a:ext cx="247616" cy="203399"/>
            </a:xfrm>
            <a:custGeom>
              <a:avLst/>
              <a:gdLst/>
              <a:ahLst/>
              <a:cxnLst>
                <a:cxn ang="0">
                  <a:pos x="182435949" y="159119794"/>
                </a:cxn>
                <a:cxn ang="0">
                  <a:pos x="193418534" y="36108012"/>
                </a:cxn>
                <a:cxn ang="0">
                  <a:pos x="15253771" y="0"/>
                </a:cxn>
                <a:cxn ang="0">
                  <a:pos x="0" y="159119794"/>
                </a:cxn>
                <a:cxn ang="0">
                  <a:pos x="182435949" y="159119794"/>
                </a:cxn>
              </a:cxnLst>
              <a:pathLst>
                <a:path w="317" h="260">
                  <a:moveTo>
                    <a:pt x="299" y="260"/>
                  </a:moveTo>
                  <a:cubicBezTo>
                    <a:pt x="300" y="192"/>
                    <a:pt x="307" y="125"/>
                    <a:pt x="317" y="5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0" y="85"/>
                    <a:pt x="2" y="172"/>
                    <a:pt x="0" y="260"/>
                  </a:cubicBezTo>
                  <a:lnTo>
                    <a:pt x="299" y="26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8" name="Freeform 48"/>
            <p:cNvSpPr/>
            <p:nvPr/>
          </p:nvSpPr>
          <p:spPr>
            <a:xfrm>
              <a:off x="899504" y="764325"/>
              <a:ext cx="288043" cy="300677"/>
            </a:xfrm>
            <a:custGeom>
              <a:avLst/>
              <a:gdLst/>
              <a:ahLst/>
              <a:cxnLst>
                <a:cxn ang="0">
                  <a:pos x="129976466" y="235434029"/>
                </a:cxn>
                <a:cxn ang="0">
                  <a:pos x="226072965" y="152664049"/>
                </a:cxn>
                <a:cxn ang="0">
                  <a:pos x="123816900" y="0"/>
                </a:cxn>
                <a:cxn ang="0">
                  <a:pos x="0" y="106067742"/>
                </a:cxn>
                <a:cxn ang="0">
                  <a:pos x="129976466" y="235434029"/>
                </a:cxn>
              </a:cxnLst>
              <a:pathLst>
                <a:path w="367" h="384">
                  <a:moveTo>
                    <a:pt x="211" y="384"/>
                  </a:moveTo>
                  <a:cubicBezTo>
                    <a:pt x="260" y="336"/>
                    <a:pt x="312" y="290"/>
                    <a:pt x="367" y="249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30" y="53"/>
                    <a:pt x="63" y="111"/>
                    <a:pt x="0" y="173"/>
                  </a:cubicBezTo>
                  <a:lnTo>
                    <a:pt x="211" y="384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09" name="Freeform 49"/>
            <p:cNvSpPr/>
            <p:nvPr/>
          </p:nvSpPr>
          <p:spPr>
            <a:xfrm>
              <a:off x="1350519" y="530606"/>
              <a:ext cx="243827" cy="281727"/>
            </a:xfrm>
            <a:custGeom>
              <a:avLst/>
              <a:gdLst/>
              <a:ahLst/>
              <a:cxnLst>
                <a:cxn ang="0">
                  <a:pos x="0" y="52377036"/>
                </a:cxn>
                <a:cxn ang="0">
                  <a:pos x="69624328" y="219861803"/>
                </a:cxn>
                <a:cxn ang="0">
                  <a:pos x="190549993" y="179056617"/>
                </a:cxn>
                <a:cxn ang="0">
                  <a:pos x="155127102" y="0"/>
                </a:cxn>
                <a:cxn ang="0">
                  <a:pos x="0" y="52377036"/>
                </a:cxn>
              </a:cxnLst>
              <a:pathLst>
                <a:path w="312" h="361">
                  <a:moveTo>
                    <a:pt x="0" y="86"/>
                  </a:moveTo>
                  <a:cubicBezTo>
                    <a:pt x="114" y="361"/>
                    <a:pt x="114" y="361"/>
                    <a:pt x="114" y="361"/>
                  </a:cubicBezTo>
                  <a:cubicBezTo>
                    <a:pt x="178" y="334"/>
                    <a:pt x="244" y="312"/>
                    <a:pt x="312" y="29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166" y="22"/>
                    <a:pt x="81" y="51"/>
                    <a:pt x="0" y="86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0" name="Freeform 50"/>
            <p:cNvSpPr/>
            <p:nvPr/>
          </p:nvSpPr>
          <p:spPr>
            <a:xfrm>
              <a:off x="517973" y="1403580"/>
              <a:ext cx="272883" cy="242563"/>
            </a:xfrm>
            <a:custGeom>
              <a:avLst/>
              <a:gdLst/>
              <a:ahLst/>
              <a:cxnLst>
                <a:cxn ang="0">
                  <a:pos x="179130865" y="190410359"/>
                </a:cxn>
                <a:cxn ang="0">
                  <a:pos x="213367163" y="70248283"/>
                </a:cxn>
                <a:cxn ang="0">
                  <a:pos x="44630050" y="0"/>
                </a:cxn>
                <a:cxn ang="0">
                  <a:pos x="0" y="154669618"/>
                </a:cxn>
                <a:cxn ang="0">
                  <a:pos x="179130865" y="190410359"/>
                </a:cxn>
              </a:cxnLst>
              <a:pathLst>
                <a:path w="349" h="309">
                  <a:moveTo>
                    <a:pt x="293" y="309"/>
                  </a:moveTo>
                  <a:cubicBezTo>
                    <a:pt x="307" y="242"/>
                    <a:pt x="326" y="177"/>
                    <a:pt x="349" y="114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43" y="81"/>
                    <a:pt x="18" y="165"/>
                    <a:pt x="0" y="251"/>
                  </a:cubicBezTo>
                  <a:lnTo>
                    <a:pt x="293" y="309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1" name="Freeform 51"/>
            <p:cNvSpPr/>
            <p:nvPr/>
          </p:nvSpPr>
          <p:spPr>
            <a:xfrm>
              <a:off x="598827" y="1162280"/>
              <a:ext cx="288043" cy="271620"/>
            </a:xfrm>
            <a:custGeom>
              <a:avLst/>
              <a:gdLst/>
              <a:ahLst/>
              <a:cxnLst>
                <a:cxn ang="0">
                  <a:pos x="169093757" y="212615079"/>
                </a:cxn>
                <a:cxn ang="0">
                  <a:pos x="225458637" y="101711894"/>
                </a:cxn>
                <a:cxn ang="0">
                  <a:pos x="73519062" y="0"/>
                </a:cxn>
                <a:cxn ang="0">
                  <a:pos x="0" y="142151974"/>
                </a:cxn>
                <a:cxn ang="0">
                  <a:pos x="169093757" y="212615079"/>
                </a:cxn>
              </a:cxnLst>
              <a:pathLst>
                <a:path w="368" h="347">
                  <a:moveTo>
                    <a:pt x="276" y="347"/>
                  </a:moveTo>
                  <a:cubicBezTo>
                    <a:pt x="303" y="284"/>
                    <a:pt x="334" y="224"/>
                    <a:pt x="368" y="166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5" y="74"/>
                    <a:pt x="34" y="152"/>
                    <a:pt x="0" y="232"/>
                  </a:cubicBezTo>
                  <a:lnTo>
                    <a:pt x="276" y="347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2" name="Freeform 52"/>
            <p:cNvSpPr/>
            <p:nvPr/>
          </p:nvSpPr>
          <p:spPr>
            <a:xfrm>
              <a:off x="727689" y="946247"/>
              <a:ext cx="293097" cy="291834"/>
            </a:xfrm>
            <a:custGeom>
              <a:avLst/>
              <a:gdLst/>
              <a:ahLst/>
              <a:cxnLst>
                <a:cxn ang="0">
                  <a:pos x="152310912" y="228943796"/>
                </a:cxn>
                <a:cxn ang="0">
                  <a:pos x="229694813" y="129858291"/>
                </a:cxn>
                <a:cxn ang="0">
                  <a:pos x="99493101" y="0"/>
                </a:cxn>
                <a:cxn ang="0">
                  <a:pos x="0" y="126780699"/>
                </a:cxn>
                <a:cxn ang="0">
                  <a:pos x="152310912" y="228943796"/>
                </a:cxn>
              </a:cxnLst>
              <a:pathLst>
                <a:path w="374" h="372">
                  <a:moveTo>
                    <a:pt x="248" y="372"/>
                  </a:moveTo>
                  <a:cubicBezTo>
                    <a:pt x="286" y="315"/>
                    <a:pt x="328" y="262"/>
                    <a:pt x="374" y="211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03" y="64"/>
                    <a:pt x="49" y="133"/>
                    <a:pt x="0" y="206"/>
                  </a:cubicBezTo>
                  <a:lnTo>
                    <a:pt x="248" y="372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3" name="Freeform 53"/>
            <p:cNvSpPr/>
            <p:nvPr/>
          </p:nvSpPr>
          <p:spPr>
            <a:xfrm>
              <a:off x="3059829" y="1931659"/>
              <a:ext cx="251407" cy="221086"/>
            </a:xfrm>
            <a:custGeom>
              <a:avLst/>
              <a:gdLst/>
              <a:ahLst/>
              <a:cxnLst>
                <a:cxn ang="0">
                  <a:pos x="13494526" y="0"/>
                </a:cxn>
                <a:cxn ang="0">
                  <a:pos x="0" y="138043413"/>
                </a:cxn>
                <a:cxn ang="0">
                  <a:pos x="179112979" y="173946662"/>
                </a:cxn>
                <a:cxn ang="0">
                  <a:pos x="196901780" y="0"/>
                </a:cxn>
                <a:cxn ang="0">
                  <a:pos x="13494526" y="0"/>
                </a:cxn>
              </a:cxnLst>
              <a:pathLst>
                <a:path w="321" h="281">
                  <a:moveTo>
                    <a:pt x="22" y="0"/>
                  </a:moveTo>
                  <a:cubicBezTo>
                    <a:pt x="20" y="75"/>
                    <a:pt x="13" y="150"/>
                    <a:pt x="0" y="223"/>
                  </a:cubicBezTo>
                  <a:cubicBezTo>
                    <a:pt x="292" y="281"/>
                    <a:pt x="292" y="281"/>
                    <a:pt x="292" y="281"/>
                  </a:cubicBezTo>
                  <a:cubicBezTo>
                    <a:pt x="309" y="190"/>
                    <a:pt x="319" y="95"/>
                    <a:pt x="321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4" name="Freeform 54"/>
            <p:cNvSpPr/>
            <p:nvPr/>
          </p:nvSpPr>
          <p:spPr>
            <a:xfrm>
              <a:off x="2992872" y="2170432"/>
              <a:ext cx="282990" cy="256460"/>
            </a:xfrm>
            <a:custGeom>
              <a:avLst/>
              <a:gdLst/>
              <a:ahLst/>
              <a:cxnLst>
                <a:cxn ang="0">
                  <a:pos x="41401435" y="0"/>
                </a:cxn>
                <a:cxn ang="0">
                  <a:pos x="0" y="131015767"/>
                </a:cxn>
                <a:cxn ang="0">
                  <a:pos x="170547845" y="201136768"/>
                </a:cxn>
                <a:cxn ang="0">
                  <a:pos x="222453745" y="35675389"/>
                </a:cxn>
                <a:cxn ang="0">
                  <a:pos x="41401435" y="0"/>
                </a:cxn>
              </a:cxnLst>
              <a:pathLst>
                <a:path w="360" h="327">
                  <a:moveTo>
                    <a:pt x="67" y="0"/>
                  </a:moveTo>
                  <a:cubicBezTo>
                    <a:pt x="50" y="73"/>
                    <a:pt x="27" y="144"/>
                    <a:pt x="0" y="213"/>
                  </a:cubicBezTo>
                  <a:cubicBezTo>
                    <a:pt x="276" y="327"/>
                    <a:pt x="276" y="327"/>
                    <a:pt x="276" y="327"/>
                  </a:cubicBezTo>
                  <a:cubicBezTo>
                    <a:pt x="311" y="240"/>
                    <a:pt x="339" y="151"/>
                    <a:pt x="360" y="58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5" name="Freeform 55"/>
            <p:cNvSpPr/>
            <p:nvPr/>
          </p:nvSpPr>
          <p:spPr>
            <a:xfrm>
              <a:off x="2882961" y="2395308"/>
              <a:ext cx="300677" cy="282990"/>
            </a:xfrm>
            <a:custGeom>
              <a:avLst/>
              <a:gdLst/>
              <a:ahLst/>
              <a:cxnLst>
                <a:cxn ang="0">
                  <a:pos x="66215500" y="0"/>
                </a:cxn>
                <a:cxn ang="0">
                  <a:pos x="0" y="119829419"/>
                </a:cxn>
                <a:cxn ang="0">
                  <a:pos x="152050950" y="221837530"/>
                </a:cxn>
                <a:cxn ang="0">
                  <a:pos x="235434029" y="70668326"/>
                </a:cxn>
                <a:cxn ang="0">
                  <a:pos x="66215500" y="0"/>
                </a:cxn>
              </a:cxnLst>
              <a:pathLst>
                <a:path w="384" h="361">
                  <a:moveTo>
                    <a:pt x="108" y="0"/>
                  </a:moveTo>
                  <a:cubicBezTo>
                    <a:pt x="77" y="68"/>
                    <a:pt x="41" y="133"/>
                    <a:pt x="0" y="195"/>
                  </a:cubicBezTo>
                  <a:cubicBezTo>
                    <a:pt x="248" y="361"/>
                    <a:pt x="248" y="361"/>
                    <a:pt x="248" y="361"/>
                  </a:cubicBezTo>
                  <a:cubicBezTo>
                    <a:pt x="300" y="283"/>
                    <a:pt x="345" y="200"/>
                    <a:pt x="384" y="1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6" name="Freeform 56"/>
            <p:cNvSpPr/>
            <p:nvPr/>
          </p:nvSpPr>
          <p:spPr>
            <a:xfrm>
              <a:off x="2549437" y="2776840"/>
              <a:ext cx="301941" cy="300677"/>
            </a:xfrm>
            <a:custGeom>
              <a:avLst/>
              <a:gdLst/>
              <a:ahLst/>
              <a:cxnLst>
                <a:cxn ang="0">
                  <a:pos x="106467854" y="0"/>
                </a:cxn>
                <a:cxn ang="0">
                  <a:pos x="0" y="83202741"/>
                </a:cxn>
                <a:cxn ang="0">
                  <a:pos x="101572632" y="236048739"/>
                </a:cxn>
                <a:cxn ang="0">
                  <a:pos x="236187504" y="130042418"/>
                </a:cxn>
                <a:cxn ang="0">
                  <a:pos x="106467854" y="0"/>
                </a:cxn>
              </a:cxnLst>
              <a:pathLst>
                <a:path w="386" h="383">
                  <a:moveTo>
                    <a:pt x="174" y="0"/>
                  </a:moveTo>
                  <a:cubicBezTo>
                    <a:pt x="120" y="49"/>
                    <a:pt x="62" y="94"/>
                    <a:pt x="0" y="135"/>
                  </a:cubicBezTo>
                  <a:cubicBezTo>
                    <a:pt x="166" y="383"/>
                    <a:pt x="166" y="383"/>
                    <a:pt x="166" y="383"/>
                  </a:cubicBezTo>
                  <a:cubicBezTo>
                    <a:pt x="243" y="331"/>
                    <a:pt x="317" y="274"/>
                    <a:pt x="386" y="211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7" name="Freeform 57"/>
            <p:cNvSpPr/>
            <p:nvPr/>
          </p:nvSpPr>
          <p:spPr>
            <a:xfrm>
              <a:off x="2732622" y="2601234"/>
              <a:ext cx="308257" cy="296887"/>
            </a:xfrm>
            <a:custGeom>
              <a:avLst/>
              <a:gdLst/>
              <a:ahLst/>
              <a:cxnLst>
                <a:cxn ang="0">
                  <a:pos x="89208631" y="0"/>
                </a:cxn>
                <a:cxn ang="0">
                  <a:pos x="0" y="103089522"/>
                </a:cxn>
                <a:cxn ang="0">
                  <a:pos x="129814640" y="232564379"/>
                </a:cxn>
                <a:cxn ang="0">
                  <a:pos x="241787244" y="101862000"/>
                </a:cxn>
                <a:cxn ang="0">
                  <a:pos x="89208631" y="0"/>
                </a:cxn>
              </a:cxnLst>
              <a:pathLst>
                <a:path w="393" h="379">
                  <a:moveTo>
                    <a:pt x="145" y="0"/>
                  </a:moveTo>
                  <a:cubicBezTo>
                    <a:pt x="101" y="60"/>
                    <a:pt x="53" y="116"/>
                    <a:pt x="0" y="168"/>
                  </a:cubicBezTo>
                  <a:cubicBezTo>
                    <a:pt x="211" y="379"/>
                    <a:pt x="211" y="379"/>
                    <a:pt x="211" y="379"/>
                  </a:cubicBezTo>
                  <a:cubicBezTo>
                    <a:pt x="277" y="313"/>
                    <a:pt x="338" y="242"/>
                    <a:pt x="393" y="166"/>
                  </a:cubicBezTo>
                  <a:lnTo>
                    <a:pt x="145" y="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8" name="Freeform 58"/>
            <p:cNvSpPr/>
            <p:nvPr/>
          </p:nvSpPr>
          <p:spPr>
            <a:xfrm>
              <a:off x="1886178" y="3068673"/>
              <a:ext cx="212243" cy="243827"/>
            </a:xfrm>
            <a:custGeom>
              <a:avLst/>
              <a:gdLst/>
              <a:ahLst/>
              <a:cxnLst>
                <a:cxn ang="0">
                  <a:pos x="130299245" y="0"/>
                </a:cxn>
                <a:cxn ang="0">
                  <a:pos x="9742108" y="7990626"/>
                </a:cxn>
                <a:cxn ang="0">
                  <a:pos x="0" y="7375963"/>
                </a:cxn>
                <a:cxn ang="0">
                  <a:pos x="0" y="191162694"/>
                </a:cxn>
                <a:cxn ang="0">
                  <a:pos x="9742108" y="191162694"/>
                </a:cxn>
                <a:cxn ang="0">
                  <a:pos x="165614280" y="180098754"/>
                </a:cxn>
                <a:cxn ang="0">
                  <a:pos x="130299245" y="0"/>
                </a:cxn>
              </a:cxnLst>
              <a:pathLst>
                <a:path w="272" h="311">
                  <a:moveTo>
                    <a:pt x="214" y="0"/>
                  </a:moveTo>
                  <a:cubicBezTo>
                    <a:pt x="149" y="8"/>
                    <a:pt x="83" y="13"/>
                    <a:pt x="16" y="13"/>
                  </a:cubicBezTo>
                  <a:cubicBezTo>
                    <a:pt x="11" y="13"/>
                    <a:pt x="6" y="12"/>
                    <a:pt x="0" y="12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6" y="311"/>
                    <a:pt x="11" y="311"/>
                    <a:pt x="16" y="311"/>
                  </a:cubicBezTo>
                  <a:cubicBezTo>
                    <a:pt x="103" y="311"/>
                    <a:pt x="189" y="305"/>
                    <a:pt x="272" y="293"/>
                  </a:cubicBezTo>
                  <a:lnTo>
                    <a:pt x="214" y="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19" name="Freeform 59"/>
            <p:cNvSpPr/>
            <p:nvPr/>
          </p:nvSpPr>
          <p:spPr>
            <a:xfrm>
              <a:off x="1886178" y="486389"/>
              <a:ext cx="213506" cy="243827"/>
            </a:xfrm>
            <a:custGeom>
              <a:avLst/>
              <a:gdLst/>
              <a:ahLst/>
              <a:cxnLst>
                <a:cxn ang="0">
                  <a:pos x="0" y="182610770"/>
                </a:cxn>
                <a:cxn ang="0">
                  <a:pos x="9786081" y="182610770"/>
                </a:cxn>
                <a:cxn ang="0">
                  <a:pos x="131502480" y="190549993"/>
                </a:cxn>
                <a:cxn ang="0">
                  <a:pos x="166977308" y="11603663"/>
                </a:cxn>
                <a:cxn ang="0">
                  <a:pos x="9786081" y="0"/>
                </a:cxn>
                <a:cxn ang="0">
                  <a:pos x="0" y="610349"/>
                </a:cxn>
                <a:cxn ang="0">
                  <a:pos x="0" y="182610770"/>
                </a:cxn>
              </a:cxnLst>
              <a:pathLst>
                <a:path w="273" h="312">
                  <a:moveTo>
                    <a:pt x="0" y="299"/>
                  </a:moveTo>
                  <a:cubicBezTo>
                    <a:pt x="6" y="299"/>
                    <a:pt x="11" y="299"/>
                    <a:pt x="16" y="299"/>
                  </a:cubicBezTo>
                  <a:cubicBezTo>
                    <a:pt x="83" y="299"/>
                    <a:pt x="150" y="304"/>
                    <a:pt x="215" y="312"/>
                  </a:cubicBezTo>
                  <a:cubicBezTo>
                    <a:pt x="273" y="19"/>
                    <a:pt x="273" y="19"/>
                    <a:pt x="273" y="19"/>
                  </a:cubicBezTo>
                  <a:cubicBezTo>
                    <a:pt x="189" y="7"/>
                    <a:pt x="103" y="0"/>
                    <a:pt x="16" y="0"/>
                  </a:cubicBezTo>
                  <a:cubicBezTo>
                    <a:pt x="11" y="0"/>
                    <a:pt x="6" y="1"/>
                    <a:pt x="0" y="1"/>
                  </a:cubicBezTo>
                  <a:lnTo>
                    <a:pt x="0" y="299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0" name="Freeform 60"/>
            <p:cNvSpPr/>
            <p:nvPr/>
          </p:nvSpPr>
          <p:spPr>
            <a:xfrm>
              <a:off x="3059829" y="1647406"/>
              <a:ext cx="251407" cy="219823"/>
            </a:xfrm>
            <a:custGeom>
              <a:avLst/>
              <a:gdLst/>
              <a:ahLst/>
              <a:cxnLst>
                <a:cxn ang="0">
                  <a:pos x="0" y="35494762"/>
                </a:cxn>
                <a:cxn ang="0">
                  <a:pos x="13494526" y="171964926"/>
                </a:cxn>
                <a:cxn ang="0">
                  <a:pos x="196901780" y="171964926"/>
                </a:cxn>
                <a:cxn ang="0">
                  <a:pos x="179726224" y="0"/>
                </a:cxn>
                <a:cxn ang="0">
                  <a:pos x="0" y="35494762"/>
                </a:cxn>
              </a:cxnLst>
              <a:pathLst>
                <a:path w="321" h="281">
                  <a:moveTo>
                    <a:pt x="0" y="58"/>
                  </a:moveTo>
                  <a:cubicBezTo>
                    <a:pt x="13" y="131"/>
                    <a:pt x="20" y="205"/>
                    <a:pt x="22" y="281"/>
                  </a:cubicBezTo>
                  <a:cubicBezTo>
                    <a:pt x="321" y="281"/>
                    <a:pt x="321" y="281"/>
                    <a:pt x="321" y="281"/>
                  </a:cubicBezTo>
                  <a:cubicBezTo>
                    <a:pt x="319" y="185"/>
                    <a:pt x="309" y="92"/>
                    <a:pt x="293" y="0"/>
                  </a:cubicBezTo>
                  <a:lnTo>
                    <a:pt x="0" y="58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1" name="Freeform 61"/>
            <p:cNvSpPr/>
            <p:nvPr/>
          </p:nvSpPr>
          <p:spPr>
            <a:xfrm>
              <a:off x="2549437" y="721371"/>
              <a:ext cx="301941" cy="300677"/>
            </a:xfrm>
            <a:custGeom>
              <a:avLst/>
              <a:gdLst/>
              <a:ahLst/>
              <a:cxnLst>
                <a:cxn ang="0">
                  <a:pos x="0" y="152845974"/>
                </a:cxn>
                <a:cxn ang="0">
                  <a:pos x="106467854" y="236048739"/>
                </a:cxn>
                <a:cxn ang="0">
                  <a:pos x="236187504" y="106006322"/>
                </a:cxn>
                <a:cxn ang="0">
                  <a:pos x="101572632" y="0"/>
                </a:cxn>
                <a:cxn ang="0">
                  <a:pos x="0" y="152845974"/>
                </a:cxn>
              </a:cxnLst>
              <a:pathLst>
                <a:path w="386" h="383">
                  <a:moveTo>
                    <a:pt x="0" y="248"/>
                  </a:moveTo>
                  <a:cubicBezTo>
                    <a:pt x="62" y="289"/>
                    <a:pt x="120" y="334"/>
                    <a:pt x="174" y="383"/>
                  </a:cubicBezTo>
                  <a:cubicBezTo>
                    <a:pt x="386" y="172"/>
                    <a:pt x="386" y="172"/>
                    <a:pt x="386" y="172"/>
                  </a:cubicBezTo>
                  <a:cubicBezTo>
                    <a:pt x="317" y="109"/>
                    <a:pt x="244" y="52"/>
                    <a:pt x="166" y="0"/>
                  </a:cubicBezTo>
                  <a:lnTo>
                    <a:pt x="0" y="248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2" name="Freeform 62"/>
            <p:cNvSpPr/>
            <p:nvPr/>
          </p:nvSpPr>
          <p:spPr>
            <a:xfrm>
              <a:off x="2732622" y="900767"/>
              <a:ext cx="308257" cy="296887"/>
            </a:xfrm>
            <a:custGeom>
              <a:avLst/>
              <a:gdLst/>
              <a:ahLst/>
              <a:cxnLst>
                <a:cxn ang="0">
                  <a:pos x="0" y="129474856"/>
                </a:cxn>
                <a:cxn ang="0">
                  <a:pos x="89208631" y="232564379"/>
                </a:cxn>
                <a:cxn ang="0">
                  <a:pos x="241787244" y="130702354"/>
                </a:cxn>
                <a:cxn ang="0">
                  <a:pos x="129814640" y="0"/>
                </a:cxn>
                <a:cxn ang="0">
                  <a:pos x="0" y="129474856"/>
                </a:cxn>
              </a:cxnLst>
              <a:pathLst>
                <a:path w="393" h="379">
                  <a:moveTo>
                    <a:pt x="0" y="211"/>
                  </a:moveTo>
                  <a:cubicBezTo>
                    <a:pt x="53" y="263"/>
                    <a:pt x="101" y="319"/>
                    <a:pt x="145" y="379"/>
                  </a:cubicBezTo>
                  <a:cubicBezTo>
                    <a:pt x="393" y="213"/>
                    <a:pt x="393" y="213"/>
                    <a:pt x="393" y="213"/>
                  </a:cubicBezTo>
                  <a:cubicBezTo>
                    <a:pt x="338" y="137"/>
                    <a:pt x="277" y="66"/>
                    <a:pt x="211" y="0"/>
                  </a:cubicBezTo>
                  <a:lnTo>
                    <a:pt x="0" y="211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3" name="Freeform 63"/>
            <p:cNvSpPr/>
            <p:nvPr/>
          </p:nvSpPr>
          <p:spPr>
            <a:xfrm>
              <a:off x="2882961" y="1121853"/>
              <a:ext cx="301941" cy="281727"/>
            </a:xfrm>
            <a:custGeom>
              <a:avLst/>
              <a:gdLst/>
              <a:ahLst/>
              <a:cxnLst>
                <a:cxn ang="0">
                  <a:pos x="0" y="101049987"/>
                </a:cxn>
                <a:cxn ang="0">
                  <a:pos x="67042669" y="220472530"/>
                </a:cxn>
                <a:cxn ang="0">
                  <a:pos x="236800977" y="150655859"/>
                </a:cxn>
                <a:cxn ang="0">
                  <a:pos x="153151534" y="0"/>
                </a:cxn>
                <a:cxn ang="0">
                  <a:pos x="0" y="101049987"/>
                </a:cxn>
              </a:cxnLst>
              <a:pathLst>
                <a:path w="385" h="360">
                  <a:moveTo>
                    <a:pt x="0" y="165"/>
                  </a:moveTo>
                  <a:cubicBezTo>
                    <a:pt x="41" y="227"/>
                    <a:pt x="77" y="292"/>
                    <a:pt x="109" y="360"/>
                  </a:cubicBezTo>
                  <a:cubicBezTo>
                    <a:pt x="385" y="246"/>
                    <a:pt x="385" y="246"/>
                    <a:pt x="385" y="246"/>
                  </a:cubicBezTo>
                  <a:cubicBezTo>
                    <a:pt x="346" y="160"/>
                    <a:pt x="300" y="78"/>
                    <a:pt x="249" y="0"/>
                  </a:cubicBezTo>
                  <a:lnTo>
                    <a:pt x="0" y="1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4" name="Freeform 64"/>
            <p:cNvSpPr/>
            <p:nvPr/>
          </p:nvSpPr>
          <p:spPr>
            <a:xfrm>
              <a:off x="2992872" y="1373259"/>
              <a:ext cx="282990" cy="256460"/>
            </a:xfrm>
            <a:custGeom>
              <a:avLst/>
              <a:gdLst/>
              <a:ahLst/>
              <a:cxnLst>
                <a:cxn ang="0">
                  <a:pos x="170547845" y="0"/>
                </a:cxn>
                <a:cxn ang="0">
                  <a:pos x="0" y="70121025"/>
                </a:cxn>
                <a:cxn ang="0">
                  <a:pos x="41401435" y="201136768"/>
                </a:cxn>
                <a:cxn ang="0">
                  <a:pos x="222453745" y="164845731"/>
                </a:cxn>
                <a:cxn ang="0">
                  <a:pos x="170547845" y="0"/>
                </a:cxn>
              </a:cxnLst>
              <a:pathLst>
                <a:path w="360" h="327">
                  <a:moveTo>
                    <a:pt x="276" y="0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28" y="182"/>
                    <a:pt x="50" y="253"/>
                    <a:pt x="67" y="327"/>
                  </a:cubicBezTo>
                  <a:cubicBezTo>
                    <a:pt x="360" y="268"/>
                    <a:pt x="360" y="268"/>
                    <a:pt x="360" y="268"/>
                  </a:cubicBezTo>
                  <a:cubicBezTo>
                    <a:pt x="339" y="176"/>
                    <a:pt x="311" y="86"/>
                    <a:pt x="276" y="0"/>
                  </a:cubicBez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5" name="Freeform 65"/>
            <p:cNvSpPr/>
            <p:nvPr/>
          </p:nvSpPr>
          <p:spPr>
            <a:xfrm>
              <a:off x="2342248" y="591247"/>
              <a:ext cx="282990" cy="291834"/>
            </a:xfrm>
            <a:custGeom>
              <a:avLst/>
              <a:gdLst/>
              <a:ahLst/>
              <a:cxnLst>
                <a:cxn ang="0">
                  <a:pos x="0" y="169861502"/>
                </a:cxn>
                <a:cxn ang="0">
                  <a:pos x="119167723" y="228943796"/>
                </a:cxn>
                <a:cxn ang="0">
                  <a:pos x="221224720" y="75699543"/>
                </a:cxn>
                <a:cxn ang="0">
                  <a:pos x="69667136" y="0"/>
                </a:cxn>
                <a:cxn ang="0">
                  <a:pos x="0" y="169861502"/>
                </a:cxn>
              </a:cxnLst>
              <a:pathLst>
                <a:path w="362" h="372">
                  <a:moveTo>
                    <a:pt x="0" y="276"/>
                  </a:moveTo>
                  <a:cubicBezTo>
                    <a:pt x="68" y="303"/>
                    <a:pt x="133" y="335"/>
                    <a:pt x="195" y="372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283" y="76"/>
                    <a:pt x="200" y="35"/>
                    <a:pt x="114" y="0"/>
                  </a:cubicBezTo>
                  <a:lnTo>
                    <a:pt x="0" y="276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6" name="Freeform 66"/>
            <p:cNvSpPr/>
            <p:nvPr/>
          </p:nvSpPr>
          <p:spPr>
            <a:xfrm>
              <a:off x="2117372" y="3014349"/>
              <a:ext cx="253933" cy="272883"/>
            </a:xfrm>
            <a:custGeom>
              <a:avLst/>
              <a:gdLst/>
              <a:ahLst/>
              <a:cxnLst>
                <a:cxn ang="0">
                  <a:pos x="199634551" y="170323678"/>
                </a:cxn>
                <a:cxn ang="0">
                  <a:pos x="128556923" y="0"/>
                </a:cxn>
                <a:cxn ang="0">
                  <a:pos x="0" y="33818673"/>
                </a:cxn>
                <a:cxn ang="0">
                  <a:pos x="35847791" y="213980286"/>
                </a:cxn>
                <a:cxn ang="0">
                  <a:pos x="199634551" y="170323678"/>
                </a:cxn>
              </a:cxnLst>
              <a:pathLst>
                <a:path w="323" h="348">
                  <a:moveTo>
                    <a:pt x="323" y="277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141" y="24"/>
                    <a:pt x="71" y="42"/>
                    <a:pt x="0" y="55"/>
                  </a:cubicBezTo>
                  <a:cubicBezTo>
                    <a:pt x="58" y="348"/>
                    <a:pt x="58" y="348"/>
                    <a:pt x="58" y="348"/>
                  </a:cubicBezTo>
                  <a:cubicBezTo>
                    <a:pt x="148" y="331"/>
                    <a:pt x="237" y="307"/>
                    <a:pt x="323" y="277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7" name="Freeform 67"/>
            <p:cNvSpPr/>
            <p:nvPr/>
          </p:nvSpPr>
          <p:spPr>
            <a:xfrm>
              <a:off x="2340984" y="2917071"/>
              <a:ext cx="282990" cy="290570"/>
            </a:xfrm>
            <a:custGeom>
              <a:avLst/>
              <a:gdLst/>
              <a:ahLst/>
              <a:cxnLst>
                <a:cxn ang="0">
                  <a:pos x="119779044" y="0"/>
                </a:cxn>
                <a:cxn ang="0">
                  <a:pos x="0" y="59181772"/>
                </a:cxn>
                <a:cxn ang="0">
                  <a:pos x="69667136" y="226964875"/>
                </a:cxn>
                <a:cxn ang="0">
                  <a:pos x="221224720" y="151919681"/>
                </a:cxn>
                <a:cxn ang="0">
                  <a:pos x="119779044" y="0"/>
                </a:cxn>
              </a:cxnLst>
              <a:pathLst>
                <a:path w="362" h="372">
                  <a:moveTo>
                    <a:pt x="196" y="0"/>
                  </a:moveTo>
                  <a:cubicBezTo>
                    <a:pt x="133" y="37"/>
                    <a:pt x="68" y="69"/>
                    <a:pt x="0" y="97"/>
                  </a:cubicBezTo>
                  <a:cubicBezTo>
                    <a:pt x="114" y="372"/>
                    <a:pt x="114" y="372"/>
                    <a:pt x="114" y="372"/>
                  </a:cubicBezTo>
                  <a:cubicBezTo>
                    <a:pt x="200" y="338"/>
                    <a:pt x="283" y="296"/>
                    <a:pt x="362" y="249"/>
                  </a:cubicBezTo>
                  <a:lnTo>
                    <a:pt x="196" y="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8" name="Freeform 68"/>
            <p:cNvSpPr/>
            <p:nvPr/>
          </p:nvSpPr>
          <p:spPr>
            <a:xfrm>
              <a:off x="2117372" y="511656"/>
              <a:ext cx="253933" cy="272883"/>
            </a:xfrm>
            <a:custGeom>
              <a:avLst/>
              <a:gdLst/>
              <a:ahLst/>
              <a:cxnLst>
                <a:cxn ang="0">
                  <a:pos x="0" y="179546806"/>
                </a:cxn>
                <a:cxn ang="0">
                  <a:pos x="129175639" y="213980286"/>
                </a:cxn>
                <a:cxn ang="0">
                  <a:pos x="199634551" y="43656572"/>
                </a:cxn>
                <a:cxn ang="0">
                  <a:pos x="35847791" y="0"/>
                </a:cxn>
                <a:cxn ang="0">
                  <a:pos x="0" y="179546806"/>
                </a:cxn>
              </a:cxnLst>
              <a:pathLst>
                <a:path w="323" h="348">
                  <a:moveTo>
                    <a:pt x="0" y="292"/>
                  </a:moveTo>
                  <a:cubicBezTo>
                    <a:pt x="72" y="306"/>
                    <a:pt x="141" y="324"/>
                    <a:pt x="209" y="348"/>
                  </a:cubicBezTo>
                  <a:cubicBezTo>
                    <a:pt x="323" y="71"/>
                    <a:pt x="323" y="71"/>
                    <a:pt x="323" y="71"/>
                  </a:cubicBezTo>
                  <a:cubicBezTo>
                    <a:pt x="238" y="41"/>
                    <a:pt x="149" y="17"/>
                    <a:pt x="58" y="0"/>
                  </a:cubicBezTo>
                  <a:lnTo>
                    <a:pt x="0" y="292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29" name="Freeform 69"/>
            <p:cNvSpPr/>
            <p:nvPr/>
          </p:nvSpPr>
          <p:spPr>
            <a:xfrm>
              <a:off x="1056159" y="2375095"/>
              <a:ext cx="212243" cy="209716"/>
            </a:xfrm>
            <a:custGeom>
              <a:avLst/>
              <a:gdLst/>
              <a:ahLst/>
              <a:cxnLst>
                <a:cxn ang="0">
                  <a:pos x="166841052" y="71031897"/>
                </a:cxn>
                <a:cxn ang="0">
                  <a:pos x="110609259" y="0"/>
                </a:cxn>
                <a:cxn ang="0">
                  <a:pos x="0" y="73481191"/>
                </a:cxn>
                <a:cxn ang="0">
                  <a:pos x="72297819" y="164107439"/>
                </a:cxn>
                <a:cxn ang="0">
                  <a:pos x="166841052" y="71031897"/>
                </a:cxn>
              </a:cxnLst>
              <a:pathLst>
                <a:path w="270" h="268">
                  <a:moveTo>
                    <a:pt x="270" y="116"/>
                  </a:moveTo>
                  <a:cubicBezTo>
                    <a:pt x="237" y="80"/>
                    <a:pt x="206" y="41"/>
                    <a:pt x="179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36" y="172"/>
                    <a:pt x="75" y="222"/>
                    <a:pt x="117" y="268"/>
                  </a:cubicBezTo>
                  <a:lnTo>
                    <a:pt x="270" y="116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0" name="Freeform 70"/>
            <p:cNvSpPr/>
            <p:nvPr/>
          </p:nvSpPr>
          <p:spPr>
            <a:xfrm>
              <a:off x="1692887" y="884344"/>
              <a:ext cx="150339" cy="185713"/>
            </a:xfrm>
            <a:custGeom>
              <a:avLst/>
              <a:gdLst/>
              <a:ahLst/>
              <a:cxnLst>
                <a:cxn ang="0">
                  <a:pos x="0" y="15481069"/>
                </a:cxn>
                <a:cxn ang="0">
                  <a:pos x="25484406" y="146141191"/>
                </a:cxn>
                <a:cxn ang="0">
                  <a:pos x="117107861" y="133137350"/>
                </a:cxn>
                <a:cxn ang="0">
                  <a:pos x="117107861" y="0"/>
                </a:cxn>
                <a:cxn ang="0">
                  <a:pos x="0" y="15481069"/>
                </a:cxn>
              </a:cxnLst>
              <a:pathLst>
                <a:path w="193" h="236">
                  <a:moveTo>
                    <a:pt x="0" y="25"/>
                  </a:moveTo>
                  <a:cubicBezTo>
                    <a:pt x="42" y="236"/>
                    <a:pt x="42" y="236"/>
                    <a:pt x="42" y="236"/>
                  </a:cubicBezTo>
                  <a:cubicBezTo>
                    <a:pt x="91" y="225"/>
                    <a:pt x="141" y="219"/>
                    <a:pt x="193" y="215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27" y="4"/>
                    <a:pt x="63" y="12"/>
                    <a:pt x="0" y="25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1" name="Freeform 71"/>
            <p:cNvSpPr/>
            <p:nvPr/>
          </p:nvSpPr>
          <p:spPr>
            <a:xfrm>
              <a:off x="1179967" y="2498903"/>
              <a:ext cx="207189" cy="216033"/>
            </a:xfrm>
            <a:custGeom>
              <a:avLst/>
              <a:gdLst/>
              <a:ahLst/>
              <a:cxnLst>
                <a:cxn ang="0">
                  <a:pos x="162603314" y="60040735"/>
                </a:cxn>
                <a:cxn ang="0">
                  <a:pos x="93620371" y="0"/>
                </a:cxn>
                <a:cxn ang="0">
                  <a:pos x="0" y="93125078"/>
                </a:cxn>
                <a:cxn ang="0">
                  <a:pos x="88692572" y="169095109"/>
                </a:cxn>
                <a:cxn ang="0">
                  <a:pos x="162603314" y="60040735"/>
                </a:cxn>
              </a:cxnLst>
              <a:pathLst>
                <a:path w="264" h="276">
                  <a:moveTo>
                    <a:pt x="264" y="98"/>
                  </a:moveTo>
                  <a:cubicBezTo>
                    <a:pt x="224" y="68"/>
                    <a:pt x="187" y="35"/>
                    <a:pt x="152" y="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5" y="197"/>
                    <a:pt x="93" y="238"/>
                    <a:pt x="144" y="276"/>
                  </a:cubicBezTo>
                  <a:lnTo>
                    <a:pt x="264" y="98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2" name="Freeform 72"/>
            <p:cNvSpPr/>
            <p:nvPr/>
          </p:nvSpPr>
          <p:spPr>
            <a:xfrm>
              <a:off x="905820" y="2081998"/>
              <a:ext cx="195819" cy="173079"/>
            </a:xfrm>
            <a:custGeom>
              <a:avLst/>
              <a:gdLst/>
              <a:ahLst/>
              <a:cxnLst>
                <a:cxn ang="0">
                  <a:pos x="152769258" y="85255114"/>
                </a:cxn>
                <a:cxn ang="0">
                  <a:pos x="128423735" y="0"/>
                </a:cxn>
                <a:cxn ang="0">
                  <a:pos x="0" y="25760582"/>
                </a:cxn>
                <a:cxn ang="0">
                  <a:pos x="32257869" y="135549062"/>
                </a:cxn>
                <a:cxn ang="0">
                  <a:pos x="152769258" y="85255114"/>
                </a:cxn>
              </a:cxnLst>
              <a:pathLst>
                <a:path w="251" h="221">
                  <a:moveTo>
                    <a:pt x="251" y="139"/>
                  </a:moveTo>
                  <a:cubicBezTo>
                    <a:pt x="235" y="94"/>
                    <a:pt x="221" y="48"/>
                    <a:pt x="211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3" y="103"/>
                    <a:pt x="31" y="163"/>
                    <a:pt x="53" y="221"/>
                  </a:cubicBezTo>
                  <a:lnTo>
                    <a:pt x="251" y="139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3" name="Freeform 73"/>
            <p:cNvSpPr/>
            <p:nvPr/>
          </p:nvSpPr>
          <p:spPr>
            <a:xfrm>
              <a:off x="883080" y="1922816"/>
              <a:ext cx="179395" cy="145285"/>
            </a:xfrm>
            <a:custGeom>
              <a:avLst/>
              <a:gdLst/>
              <a:ahLst/>
              <a:cxnLst>
                <a:cxn ang="0">
                  <a:pos x="141151617" y="88467625"/>
                </a:cxn>
                <a:cxn ang="0">
                  <a:pos x="132484795" y="0"/>
                </a:cxn>
                <a:cxn ang="0">
                  <a:pos x="0" y="0"/>
                </a:cxn>
                <a:cxn ang="0">
                  <a:pos x="10524507" y="113482438"/>
                </a:cxn>
                <a:cxn ang="0">
                  <a:pos x="141151617" y="88467625"/>
                </a:cxn>
              </a:cxnLst>
              <a:pathLst>
                <a:path w="228" h="186">
                  <a:moveTo>
                    <a:pt x="228" y="145"/>
                  </a:moveTo>
                  <a:cubicBezTo>
                    <a:pt x="220" y="97"/>
                    <a:pt x="216" y="49"/>
                    <a:pt x="2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63"/>
                    <a:pt x="7" y="126"/>
                    <a:pt x="17" y="186"/>
                  </a:cubicBezTo>
                  <a:lnTo>
                    <a:pt x="228" y="145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4" name="Freeform 74"/>
            <p:cNvSpPr/>
            <p:nvPr/>
          </p:nvSpPr>
          <p:spPr>
            <a:xfrm>
              <a:off x="1691623" y="2730095"/>
              <a:ext cx="151602" cy="184449"/>
            </a:xfrm>
            <a:custGeom>
              <a:avLst/>
              <a:gdLst/>
              <a:ahLst/>
              <a:cxnLst>
                <a:cxn ang="0">
                  <a:pos x="118469941" y="12216620"/>
                </a:cxn>
                <a:cxn ang="0">
                  <a:pos x="25648093" y="0"/>
                </a:cxn>
                <a:cxn ang="0">
                  <a:pos x="0" y="128887662"/>
                </a:cxn>
                <a:cxn ang="0">
                  <a:pos x="118469941" y="144158629"/>
                </a:cxn>
                <a:cxn ang="0">
                  <a:pos x="118469941" y="12216620"/>
                </a:cxn>
              </a:cxnLst>
              <a:pathLst>
                <a:path w="194" h="236">
                  <a:moveTo>
                    <a:pt x="194" y="20"/>
                  </a:moveTo>
                  <a:cubicBezTo>
                    <a:pt x="142" y="17"/>
                    <a:pt x="91" y="10"/>
                    <a:pt x="42" y="0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63" y="224"/>
                    <a:pt x="128" y="232"/>
                    <a:pt x="194" y="236"/>
                  </a:cubicBezTo>
                  <a:lnTo>
                    <a:pt x="194" y="2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5" name="Freeform 75"/>
            <p:cNvSpPr/>
            <p:nvPr/>
          </p:nvSpPr>
          <p:spPr>
            <a:xfrm>
              <a:off x="1331569" y="2602498"/>
              <a:ext cx="194556" cy="214769"/>
            </a:xfrm>
            <a:custGeom>
              <a:avLst/>
              <a:gdLst/>
              <a:ahLst/>
              <a:cxnLst>
                <a:cxn ang="0">
                  <a:pos x="152629193" y="46078916"/>
                </a:cxn>
                <a:cxn ang="0">
                  <a:pos x="73237788" y="0"/>
                </a:cxn>
                <a:cxn ang="0">
                  <a:pos x="0" y="109975053"/>
                </a:cxn>
                <a:cxn ang="0">
                  <a:pos x="102163081" y="168342030"/>
                </a:cxn>
                <a:cxn ang="0">
                  <a:pos x="152629193" y="46078916"/>
                </a:cxn>
              </a:cxnLst>
              <a:pathLst>
                <a:path w="248" h="274">
                  <a:moveTo>
                    <a:pt x="248" y="75"/>
                  </a:moveTo>
                  <a:cubicBezTo>
                    <a:pt x="203" y="53"/>
                    <a:pt x="160" y="28"/>
                    <a:pt x="119" y="0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52" y="214"/>
                    <a:pt x="108" y="246"/>
                    <a:pt x="166" y="274"/>
                  </a:cubicBezTo>
                  <a:lnTo>
                    <a:pt x="248" y="75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6" name="Freeform 76"/>
            <p:cNvSpPr/>
            <p:nvPr/>
          </p:nvSpPr>
          <p:spPr>
            <a:xfrm>
              <a:off x="1503384" y="2680825"/>
              <a:ext cx="176869" cy="203399"/>
            </a:xfrm>
            <a:custGeom>
              <a:avLst/>
              <a:gdLst/>
              <a:ahLst/>
              <a:cxnLst>
                <a:cxn ang="0">
                  <a:pos x="139033981" y="29376290"/>
                </a:cxn>
                <a:cxn ang="0">
                  <a:pos x="50670216" y="0"/>
                </a:cxn>
                <a:cxn ang="0">
                  <a:pos x="0" y="121175729"/>
                </a:cxn>
                <a:cxn ang="0">
                  <a:pos x="113080624" y="159119794"/>
                </a:cxn>
                <a:cxn ang="0">
                  <a:pos x="139033981" y="29376290"/>
                </a:cxn>
              </a:cxnLst>
              <a:pathLst>
                <a:path w="225" h="260">
                  <a:moveTo>
                    <a:pt x="225" y="48"/>
                  </a:moveTo>
                  <a:cubicBezTo>
                    <a:pt x="176" y="35"/>
                    <a:pt x="128" y="19"/>
                    <a:pt x="82" y="0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59" y="223"/>
                    <a:pt x="120" y="243"/>
                    <a:pt x="183" y="260"/>
                  </a:cubicBezTo>
                  <a:lnTo>
                    <a:pt x="225" y="48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7" name="Freeform 77"/>
            <p:cNvSpPr/>
            <p:nvPr/>
          </p:nvSpPr>
          <p:spPr>
            <a:xfrm>
              <a:off x="963934" y="2233600"/>
              <a:ext cx="207189" cy="195819"/>
            </a:xfrm>
            <a:custGeom>
              <a:avLst/>
              <a:gdLst/>
              <a:ahLst/>
              <a:cxnLst>
                <a:cxn ang="0">
                  <a:pos x="161989717" y="79757867"/>
                </a:cxn>
                <a:cxn ang="0">
                  <a:pos x="121033552" y="0"/>
                </a:cxn>
                <a:cxn ang="0">
                  <a:pos x="0" y="50309034"/>
                </a:cxn>
                <a:cxn ang="0">
                  <a:pos x="52570495" y="153380335"/>
                </a:cxn>
                <a:cxn ang="0">
                  <a:pos x="161989717" y="79757867"/>
                </a:cxn>
              </a:cxnLst>
              <a:pathLst>
                <a:path w="265" h="250">
                  <a:moveTo>
                    <a:pt x="265" y="130"/>
                  </a:moveTo>
                  <a:cubicBezTo>
                    <a:pt x="240" y="89"/>
                    <a:pt x="218" y="45"/>
                    <a:pt x="198" y="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5" y="141"/>
                    <a:pt x="53" y="196"/>
                    <a:pt x="86" y="250"/>
                  </a:cubicBezTo>
                  <a:lnTo>
                    <a:pt x="265" y="13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8" name="Freeform 78"/>
            <p:cNvSpPr/>
            <p:nvPr/>
          </p:nvSpPr>
          <p:spPr>
            <a:xfrm>
              <a:off x="1331569" y="981621"/>
              <a:ext cx="194556" cy="214769"/>
            </a:xfrm>
            <a:custGeom>
              <a:avLst/>
              <a:gdLst/>
              <a:ahLst/>
              <a:cxnLst>
                <a:cxn ang="0">
                  <a:pos x="72650655" y="168342030"/>
                </a:cxn>
                <a:cxn ang="0">
                  <a:pos x="152016225" y="122263126"/>
                </a:cxn>
                <a:cxn ang="0">
                  <a:pos x="101344142" y="0"/>
                </a:cxn>
                <a:cxn ang="0">
                  <a:pos x="0" y="58367001"/>
                </a:cxn>
                <a:cxn ang="0">
                  <a:pos x="72650655" y="168342030"/>
                </a:cxn>
              </a:cxnLst>
              <a:pathLst>
                <a:path w="249" h="274">
                  <a:moveTo>
                    <a:pt x="119" y="274"/>
                  </a:moveTo>
                  <a:cubicBezTo>
                    <a:pt x="161" y="246"/>
                    <a:pt x="204" y="221"/>
                    <a:pt x="249" y="199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09" y="28"/>
                    <a:pt x="53" y="59"/>
                    <a:pt x="0" y="95"/>
                  </a:cubicBezTo>
                  <a:lnTo>
                    <a:pt x="119" y="274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39" name="Freeform 79"/>
            <p:cNvSpPr/>
            <p:nvPr/>
          </p:nvSpPr>
          <p:spPr>
            <a:xfrm>
              <a:off x="883080" y="1729523"/>
              <a:ext cx="179395" cy="146548"/>
            </a:xfrm>
            <a:custGeom>
              <a:avLst/>
              <a:gdLst/>
              <a:ahLst/>
              <a:cxnLst>
                <a:cxn ang="0">
                  <a:pos x="132484795" y="114846623"/>
                </a:cxn>
                <a:cxn ang="0">
                  <a:pos x="141151617" y="25794803"/>
                </a:cxn>
                <a:cxn ang="0">
                  <a:pos x="10524507" y="0"/>
                </a:cxn>
                <a:cxn ang="0">
                  <a:pos x="0" y="114846623"/>
                </a:cxn>
                <a:cxn ang="0">
                  <a:pos x="132484795" y="114846623"/>
                </a:cxn>
              </a:cxnLst>
              <a:pathLst>
                <a:path w="228" h="187">
                  <a:moveTo>
                    <a:pt x="214" y="187"/>
                  </a:moveTo>
                  <a:cubicBezTo>
                    <a:pt x="216" y="138"/>
                    <a:pt x="220" y="89"/>
                    <a:pt x="228" y="4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61"/>
                    <a:pt x="1" y="123"/>
                    <a:pt x="0" y="187"/>
                  </a:cubicBezTo>
                  <a:lnTo>
                    <a:pt x="214" y="187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0" name="Freeform 80"/>
            <p:cNvSpPr/>
            <p:nvPr/>
          </p:nvSpPr>
          <p:spPr>
            <a:xfrm>
              <a:off x="1179967" y="1082689"/>
              <a:ext cx="207189" cy="216033"/>
            </a:xfrm>
            <a:custGeom>
              <a:avLst/>
              <a:gdLst/>
              <a:ahLst/>
              <a:cxnLst>
                <a:cxn ang="0">
                  <a:pos x="93620371" y="169095109"/>
                </a:cxn>
                <a:cxn ang="0">
                  <a:pos x="162603314" y="109666492"/>
                </a:cxn>
                <a:cxn ang="0">
                  <a:pos x="89308645" y="0"/>
                </a:cxn>
                <a:cxn ang="0">
                  <a:pos x="0" y="76582906"/>
                </a:cxn>
                <a:cxn ang="0">
                  <a:pos x="93620371" y="169095109"/>
                </a:cxn>
              </a:cxnLst>
              <a:pathLst>
                <a:path w="264" h="276">
                  <a:moveTo>
                    <a:pt x="152" y="276"/>
                  </a:moveTo>
                  <a:cubicBezTo>
                    <a:pt x="187" y="242"/>
                    <a:pt x="225" y="209"/>
                    <a:pt x="264" y="179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94" y="38"/>
                    <a:pt x="45" y="80"/>
                    <a:pt x="0" y="125"/>
                  </a:cubicBezTo>
                  <a:lnTo>
                    <a:pt x="152" y="276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1" name="Freeform 81"/>
            <p:cNvSpPr/>
            <p:nvPr/>
          </p:nvSpPr>
          <p:spPr>
            <a:xfrm>
              <a:off x="1503384" y="914664"/>
              <a:ext cx="176869" cy="203399"/>
            </a:xfrm>
            <a:custGeom>
              <a:avLst/>
              <a:gdLst/>
              <a:ahLst/>
              <a:cxnLst>
                <a:cxn ang="0">
                  <a:pos x="0" y="37944078"/>
                </a:cxn>
                <a:cxn ang="0">
                  <a:pos x="50670216" y="159119794"/>
                </a:cxn>
                <a:cxn ang="0">
                  <a:pos x="139033981" y="129131755"/>
                </a:cxn>
                <a:cxn ang="0">
                  <a:pos x="113080624" y="0"/>
                </a:cxn>
                <a:cxn ang="0">
                  <a:pos x="0" y="37944078"/>
                </a:cxn>
              </a:cxnLst>
              <a:pathLst>
                <a:path w="225" h="260">
                  <a:moveTo>
                    <a:pt x="0" y="62"/>
                  </a:moveTo>
                  <a:cubicBezTo>
                    <a:pt x="82" y="260"/>
                    <a:pt x="82" y="260"/>
                    <a:pt x="82" y="260"/>
                  </a:cubicBezTo>
                  <a:cubicBezTo>
                    <a:pt x="128" y="241"/>
                    <a:pt x="176" y="224"/>
                    <a:pt x="225" y="211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20" y="16"/>
                    <a:pt x="59" y="37"/>
                    <a:pt x="0" y="62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2" name="Freeform 82"/>
            <p:cNvSpPr/>
            <p:nvPr/>
          </p:nvSpPr>
          <p:spPr>
            <a:xfrm>
              <a:off x="905820" y="1543812"/>
              <a:ext cx="195819" cy="174342"/>
            </a:xfrm>
            <a:custGeom>
              <a:avLst/>
              <a:gdLst/>
              <a:ahLst/>
              <a:cxnLst>
                <a:cxn ang="0">
                  <a:pos x="128423735" y="136915025"/>
                </a:cxn>
                <a:cxn ang="0">
                  <a:pos x="152769258" y="50572529"/>
                </a:cxn>
                <a:cxn ang="0">
                  <a:pos x="32257869" y="0"/>
                </a:cxn>
                <a:cxn ang="0">
                  <a:pos x="0" y="111011894"/>
                </a:cxn>
                <a:cxn ang="0">
                  <a:pos x="128423735" y="136915025"/>
                </a:cxn>
              </a:cxnLst>
              <a:pathLst>
                <a:path w="251" h="222">
                  <a:moveTo>
                    <a:pt x="211" y="222"/>
                  </a:moveTo>
                  <a:cubicBezTo>
                    <a:pt x="221" y="174"/>
                    <a:pt x="235" y="127"/>
                    <a:pt x="251" y="8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1" y="58"/>
                    <a:pt x="14" y="118"/>
                    <a:pt x="0" y="180"/>
                  </a:cubicBezTo>
                  <a:lnTo>
                    <a:pt x="211" y="222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3" name="Freeform 83"/>
            <p:cNvSpPr/>
            <p:nvPr/>
          </p:nvSpPr>
          <p:spPr>
            <a:xfrm>
              <a:off x="963934" y="1369470"/>
              <a:ext cx="207189" cy="195819"/>
            </a:xfrm>
            <a:custGeom>
              <a:avLst/>
              <a:gdLst/>
              <a:ahLst/>
              <a:cxnLst>
                <a:cxn ang="0">
                  <a:pos x="121033552" y="153996320"/>
                </a:cxn>
                <a:cxn ang="0">
                  <a:pos x="161989717" y="73596494"/>
                </a:cxn>
                <a:cxn ang="0">
                  <a:pos x="52570495" y="0"/>
                </a:cxn>
                <a:cxn ang="0">
                  <a:pos x="0" y="103282357"/>
                </a:cxn>
                <a:cxn ang="0">
                  <a:pos x="121033552" y="153996320"/>
                </a:cxn>
              </a:cxnLst>
              <a:pathLst>
                <a:path w="265" h="249">
                  <a:moveTo>
                    <a:pt x="198" y="249"/>
                  </a:moveTo>
                  <a:cubicBezTo>
                    <a:pt x="218" y="204"/>
                    <a:pt x="240" y="161"/>
                    <a:pt x="265" y="119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54" y="53"/>
                    <a:pt x="25" y="109"/>
                    <a:pt x="0" y="167"/>
                  </a:cubicBezTo>
                  <a:lnTo>
                    <a:pt x="198" y="249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4" name="Freeform 84"/>
            <p:cNvSpPr/>
            <p:nvPr/>
          </p:nvSpPr>
          <p:spPr>
            <a:xfrm>
              <a:off x="1056159" y="1214077"/>
              <a:ext cx="212243" cy="209716"/>
            </a:xfrm>
            <a:custGeom>
              <a:avLst/>
              <a:gdLst/>
              <a:ahLst/>
              <a:cxnLst>
                <a:cxn ang="0">
                  <a:pos x="110609259" y="164722074"/>
                </a:cxn>
                <a:cxn ang="0">
                  <a:pos x="166841052" y="93157086"/>
                </a:cxn>
                <a:cxn ang="0">
                  <a:pos x="72297819" y="0"/>
                </a:cxn>
                <a:cxn ang="0">
                  <a:pos x="0" y="91306559"/>
                </a:cxn>
                <a:cxn ang="0">
                  <a:pos x="110609259" y="164722074"/>
                </a:cxn>
              </a:cxnLst>
              <a:pathLst>
                <a:path w="270" h="267">
                  <a:moveTo>
                    <a:pt x="179" y="267"/>
                  </a:moveTo>
                  <a:cubicBezTo>
                    <a:pt x="206" y="226"/>
                    <a:pt x="237" y="188"/>
                    <a:pt x="270" y="15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5" y="46"/>
                    <a:pt x="36" y="96"/>
                    <a:pt x="0" y="148"/>
                  </a:cubicBezTo>
                  <a:lnTo>
                    <a:pt x="179" y="267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5" name="Freeform 85"/>
            <p:cNvSpPr/>
            <p:nvPr/>
          </p:nvSpPr>
          <p:spPr>
            <a:xfrm>
              <a:off x="2733886" y="1922816"/>
              <a:ext cx="179395" cy="159182"/>
            </a:xfrm>
            <a:custGeom>
              <a:avLst/>
              <a:gdLst/>
              <a:ahLst/>
              <a:cxnLst>
                <a:cxn ang="0">
                  <a:pos x="9734129" y="0"/>
                </a:cxn>
                <a:cxn ang="0">
                  <a:pos x="0" y="98382312"/>
                </a:cxn>
                <a:cxn ang="0">
                  <a:pos x="127756554" y="124822224"/>
                </a:cxn>
                <a:cxn ang="0">
                  <a:pos x="139924212" y="0"/>
                </a:cxn>
                <a:cxn ang="0">
                  <a:pos x="9734129" y="0"/>
                </a:cxn>
              </a:cxnLst>
              <a:pathLst>
                <a:path w="230" h="203">
                  <a:moveTo>
                    <a:pt x="16" y="0"/>
                  </a:moveTo>
                  <a:cubicBezTo>
                    <a:pt x="14" y="55"/>
                    <a:pt x="9" y="108"/>
                    <a:pt x="0" y="160"/>
                  </a:cubicBezTo>
                  <a:cubicBezTo>
                    <a:pt x="210" y="203"/>
                    <a:pt x="210" y="203"/>
                    <a:pt x="210" y="203"/>
                  </a:cubicBezTo>
                  <a:cubicBezTo>
                    <a:pt x="222" y="137"/>
                    <a:pt x="229" y="69"/>
                    <a:pt x="230" y="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6" name="Freeform 86"/>
            <p:cNvSpPr/>
            <p:nvPr/>
          </p:nvSpPr>
          <p:spPr>
            <a:xfrm>
              <a:off x="2685878" y="2094632"/>
              <a:ext cx="202136" cy="183186"/>
            </a:xfrm>
            <a:custGeom>
              <a:avLst/>
              <a:gdLst/>
              <a:ahLst/>
              <a:cxnLst>
                <a:cxn ang="0">
                  <a:pos x="29845886" y="0"/>
                </a:cxn>
                <a:cxn ang="0">
                  <a:pos x="0" y="92969624"/>
                </a:cxn>
                <a:cxn ang="0">
                  <a:pos x="121210571" y="142796227"/>
                </a:cxn>
                <a:cxn ang="0">
                  <a:pos x="157756586" y="24913296"/>
                </a:cxn>
                <a:cxn ang="0">
                  <a:pos x="29845886" y="0"/>
                </a:cxn>
              </a:cxnLst>
              <a:pathLst>
                <a:path w="259" h="235">
                  <a:moveTo>
                    <a:pt x="49" y="0"/>
                  </a:moveTo>
                  <a:cubicBezTo>
                    <a:pt x="36" y="52"/>
                    <a:pt x="20" y="103"/>
                    <a:pt x="0" y="153"/>
                  </a:cubicBezTo>
                  <a:cubicBezTo>
                    <a:pt x="199" y="235"/>
                    <a:pt x="199" y="235"/>
                    <a:pt x="199" y="235"/>
                  </a:cubicBezTo>
                  <a:cubicBezTo>
                    <a:pt x="224" y="173"/>
                    <a:pt x="244" y="108"/>
                    <a:pt x="259" y="41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7" name="Freeform 87"/>
            <p:cNvSpPr/>
            <p:nvPr/>
          </p:nvSpPr>
          <p:spPr>
            <a:xfrm>
              <a:off x="2606287" y="2256340"/>
              <a:ext cx="216033" cy="203399"/>
            </a:xfrm>
            <a:custGeom>
              <a:avLst/>
              <a:gdLst/>
              <a:ahLst/>
              <a:cxnLst>
                <a:cxn ang="0">
                  <a:pos x="47787900" y="0"/>
                </a:cxn>
                <a:cxn ang="0">
                  <a:pos x="0" y="86342467"/>
                </a:cxn>
                <a:cxn ang="0">
                  <a:pos x="109054398" y="159734156"/>
                </a:cxn>
                <a:cxn ang="0">
                  <a:pos x="169095109" y="51188998"/>
                </a:cxn>
                <a:cxn ang="0">
                  <a:pos x="47787900" y="0"/>
                </a:cxn>
              </a:cxnLst>
              <a:pathLst>
                <a:path w="276" h="259">
                  <a:moveTo>
                    <a:pt x="78" y="0"/>
                  </a:moveTo>
                  <a:cubicBezTo>
                    <a:pt x="55" y="49"/>
                    <a:pt x="29" y="96"/>
                    <a:pt x="0" y="140"/>
                  </a:cubicBezTo>
                  <a:cubicBezTo>
                    <a:pt x="178" y="259"/>
                    <a:pt x="178" y="259"/>
                    <a:pt x="178" y="259"/>
                  </a:cubicBezTo>
                  <a:cubicBezTo>
                    <a:pt x="215" y="203"/>
                    <a:pt x="248" y="144"/>
                    <a:pt x="276" y="83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8" name="Freeform 88"/>
            <p:cNvSpPr/>
            <p:nvPr/>
          </p:nvSpPr>
          <p:spPr>
            <a:xfrm>
              <a:off x="2366251" y="2530486"/>
              <a:ext cx="217296" cy="216033"/>
            </a:xfrm>
            <a:custGeom>
              <a:avLst/>
              <a:gdLst/>
              <a:ahLst/>
              <a:cxnLst>
                <a:cxn ang="0">
                  <a:pos x="76922775" y="0"/>
                </a:cxn>
                <a:cxn ang="0">
                  <a:pos x="0" y="59428641"/>
                </a:cxn>
                <a:cxn ang="0">
                  <a:pos x="73230313" y="169095109"/>
                </a:cxn>
                <a:cxn ang="0">
                  <a:pos x="170460449" y="93125078"/>
                </a:cxn>
                <a:cxn ang="0">
                  <a:pos x="76922775" y="0"/>
                </a:cxn>
              </a:cxnLst>
              <a:pathLst>
                <a:path w="277" h="276">
                  <a:moveTo>
                    <a:pt x="125" y="0"/>
                  </a:moveTo>
                  <a:cubicBezTo>
                    <a:pt x="86" y="35"/>
                    <a:pt x="44" y="68"/>
                    <a:pt x="0" y="97"/>
                  </a:cubicBezTo>
                  <a:cubicBezTo>
                    <a:pt x="119" y="276"/>
                    <a:pt x="119" y="276"/>
                    <a:pt x="119" y="276"/>
                  </a:cubicBezTo>
                  <a:cubicBezTo>
                    <a:pt x="175" y="238"/>
                    <a:pt x="228" y="197"/>
                    <a:pt x="277" y="152"/>
                  </a:cubicBezTo>
                  <a:lnTo>
                    <a:pt x="125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49" name="Freeform 89"/>
            <p:cNvSpPr/>
            <p:nvPr/>
          </p:nvSpPr>
          <p:spPr>
            <a:xfrm>
              <a:off x="2498903" y="2404151"/>
              <a:ext cx="219823" cy="213506"/>
            </a:xfrm>
            <a:custGeom>
              <a:avLst/>
              <a:gdLst/>
              <a:ahLst/>
              <a:cxnLst>
                <a:cxn ang="0">
                  <a:pos x="63194432" y="0"/>
                </a:cxn>
                <a:cxn ang="0">
                  <a:pos x="0" y="74008366"/>
                </a:cxn>
                <a:cxn ang="0">
                  <a:pos x="92361502" y="166977308"/>
                </a:cxn>
                <a:cxn ang="0">
                  <a:pos x="171355121" y="73396785"/>
                </a:cxn>
                <a:cxn ang="0">
                  <a:pos x="63194432" y="0"/>
                </a:cxn>
              </a:cxnLst>
              <a:pathLst>
                <a:path w="282" h="273">
                  <a:moveTo>
                    <a:pt x="104" y="0"/>
                  </a:moveTo>
                  <a:cubicBezTo>
                    <a:pt x="72" y="43"/>
                    <a:pt x="38" y="84"/>
                    <a:pt x="0" y="121"/>
                  </a:cubicBezTo>
                  <a:cubicBezTo>
                    <a:pt x="152" y="273"/>
                    <a:pt x="152" y="273"/>
                    <a:pt x="152" y="273"/>
                  </a:cubicBezTo>
                  <a:cubicBezTo>
                    <a:pt x="199" y="226"/>
                    <a:pt x="243" y="174"/>
                    <a:pt x="282" y="120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0" name="Freeform 90"/>
            <p:cNvSpPr/>
            <p:nvPr/>
          </p:nvSpPr>
          <p:spPr>
            <a:xfrm>
              <a:off x="1889969" y="2740202"/>
              <a:ext cx="152866" cy="175606"/>
            </a:xfrm>
            <a:custGeom>
              <a:avLst/>
              <a:gdLst/>
              <a:ahLst/>
              <a:cxnLst>
                <a:cxn ang="0">
                  <a:pos x="94639727" y="0"/>
                </a:cxn>
                <a:cxn ang="0">
                  <a:pos x="6759814" y="6091577"/>
                </a:cxn>
                <a:cxn ang="0">
                  <a:pos x="0" y="6091577"/>
                </a:cxn>
                <a:cxn ang="0">
                  <a:pos x="0" y="136446654"/>
                </a:cxn>
                <a:cxn ang="0">
                  <a:pos x="6759814" y="137055422"/>
                </a:cxn>
                <a:cxn ang="0">
                  <a:pos x="119835980" y="128527216"/>
                </a:cxn>
                <a:cxn ang="0">
                  <a:pos x="94639727" y="0"/>
                </a:cxn>
              </a:cxnLst>
              <a:pathLst>
                <a:path w="195" h="225">
                  <a:moveTo>
                    <a:pt x="154" y="0"/>
                  </a:moveTo>
                  <a:cubicBezTo>
                    <a:pt x="107" y="6"/>
                    <a:pt x="59" y="10"/>
                    <a:pt x="11" y="10"/>
                  </a:cubicBezTo>
                  <a:cubicBezTo>
                    <a:pt x="7" y="10"/>
                    <a:pt x="4" y="10"/>
                    <a:pt x="0" y="1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4" y="224"/>
                    <a:pt x="7" y="225"/>
                    <a:pt x="11" y="225"/>
                  </a:cubicBezTo>
                  <a:cubicBezTo>
                    <a:pt x="74" y="225"/>
                    <a:pt x="135" y="220"/>
                    <a:pt x="195" y="211"/>
                  </a:cubicBezTo>
                  <a:lnTo>
                    <a:pt x="154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1" name="Freeform 91"/>
            <p:cNvSpPr/>
            <p:nvPr/>
          </p:nvSpPr>
          <p:spPr>
            <a:xfrm>
              <a:off x="1889969" y="883080"/>
              <a:ext cx="152866" cy="176869"/>
            </a:xfrm>
            <a:custGeom>
              <a:avLst/>
              <a:gdLst/>
              <a:ahLst/>
              <a:cxnLst>
                <a:cxn ang="0">
                  <a:pos x="0" y="132854573"/>
                </a:cxn>
                <a:cxn ang="0">
                  <a:pos x="6691008" y="132854573"/>
                </a:cxn>
                <a:cxn ang="0">
                  <a:pos x="93676436" y="139033981"/>
                </a:cxn>
                <a:cxn ang="0">
                  <a:pos x="119224573" y="8650860"/>
                </a:cxn>
                <a:cxn ang="0">
                  <a:pos x="6691008" y="0"/>
                </a:cxn>
                <a:cxn ang="0">
                  <a:pos x="0" y="617862"/>
                </a:cxn>
                <a:cxn ang="0">
                  <a:pos x="0" y="132854573"/>
                </a:cxn>
              </a:cxnLst>
              <a:pathLst>
                <a:path w="196" h="225">
                  <a:moveTo>
                    <a:pt x="0" y="215"/>
                  </a:moveTo>
                  <a:cubicBezTo>
                    <a:pt x="4" y="215"/>
                    <a:pt x="7" y="215"/>
                    <a:pt x="11" y="215"/>
                  </a:cubicBezTo>
                  <a:cubicBezTo>
                    <a:pt x="59" y="215"/>
                    <a:pt x="107" y="218"/>
                    <a:pt x="154" y="225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35" y="5"/>
                    <a:pt x="74" y="0"/>
                    <a:pt x="11" y="0"/>
                  </a:cubicBezTo>
                  <a:cubicBezTo>
                    <a:pt x="7" y="0"/>
                    <a:pt x="4" y="1"/>
                    <a:pt x="0" y="1"/>
                  </a:cubicBezTo>
                  <a:lnTo>
                    <a:pt x="0" y="215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2" name="Freeform 92"/>
            <p:cNvSpPr/>
            <p:nvPr/>
          </p:nvSpPr>
          <p:spPr>
            <a:xfrm>
              <a:off x="2733886" y="1718154"/>
              <a:ext cx="179395" cy="157919"/>
            </a:xfrm>
            <a:custGeom>
              <a:avLst/>
              <a:gdLst/>
              <a:ahLst/>
              <a:cxnLst>
                <a:cxn ang="0">
                  <a:pos x="0" y="25669660"/>
                </a:cxn>
                <a:cxn ang="0">
                  <a:pos x="9734129" y="123457490"/>
                </a:cxn>
                <a:cxn ang="0">
                  <a:pos x="139924212" y="123457490"/>
                </a:cxn>
                <a:cxn ang="0">
                  <a:pos x="127756554" y="0"/>
                </a:cxn>
                <a:cxn ang="0">
                  <a:pos x="0" y="25669660"/>
                </a:cxn>
              </a:cxnLst>
              <a:pathLst>
                <a:path w="230" h="202">
                  <a:moveTo>
                    <a:pt x="0" y="42"/>
                  </a:moveTo>
                  <a:cubicBezTo>
                    <a:pt x="9" y="94"/>
                    <a:pt x="14" y="147"/>
                    <a:pt x="16" y="202"/>
                  </a:cubicBezTo>
                  <a:cubicBezTo>
                    <a:pt x="230" y="202"/>
                    <a:pt x="230" y="202"/>
                    <a:pt x="230" y="202"/>
                  </a:cubicBezTo>
                  <a:cubicBezTo>
                    <a:pt x="229" y="133"/>
                    <a:pt x="222" y="66"/>
                    <a:pt x="210" y="0"/>
                  </a:cubicBezTo>
                  <a:lnTo>
                    <a:pt x="0" y="42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3" name="Freeform 93"/>
            <p:cNvSpPr/>
            <p:nvPr/>
          </p:nvSpPr>
          <p:spPr>
            <a:xfrm>
              <a:off x="2366251" y="1053632"/>
              <a:ext cx="217296" cy="214769"/>
            </a:xfrm>
            <a:custGeom>
              <a:avLst/>
              <a:gdLst/>
              <a:ahLst/>
              <a:cxnLst>
                <a:cxn ang="0">
                  <a:pos x="0" y="108566902"/>
                </a:cxn>
                <a:cxn ang="0">
                  <a:pos x="76922775" y="167729877"/>
                </a:cxn>
                <a:cxn ang="0">
                  <a:pos x="170460449" y="75020755"/>
                </a:cxn>
                <a:cxn ang="0">
                  <a:pos x="73230313" y="0"/>
                </a:cxn>
                <a:cxn ang="0">
                  <a:pos x="0" y="108566902"/>
                </a:cxn>
              </a:cxnLst>
              <a:pathLst>
                <a:path w="277" h="275">
                  <a:moveTo>
                    <a:pt x="0" y="178"/>
                  </a:moveTo>
                  <a:cubicBezTo>
                    <a:pt x="44" y="207"/>
                    <a:pt x="86" y="240"/>
                    <a:pt x="125" y="275"/>
                  </a:cubicBezTo>
                  <a:cubicBezTo>
                    <a:pt x="277" y="123"/>
                    <a:pt x="277" y="123"/>
                    <a:pt x="277" y="123"/>
                  </a:cubicBezTo>
                  <a:cubicBezTo>
                    <a:pt x="228" y="78"/>
                    <a:pt x="175" y="37"/>
                    <a:pt x="119" y="0"/>
                  </a:cubicBezTo>
                  <a:lnTo>
                    <a:pt x="0" y="178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4" name="Freeform 94"/>
            <p:cNvSpPr/>
            <p:nvPr/>
          </p:nvSpPr>
          <p:spPr>
            <a:xfrm>
              <a:off x="2498903" y="1181230"/>
              <a:ext cx="221086" cy="214769"/>
            </a:xfrm>
            <a:custGeom>
              <a:avLst/>
              <a:gdLst/>
              <a:ahLst/>
              <a:cxnLst>
                <a:cxn ang="0">
                  <a:pos x="0" y="94071951"/>
                </a:cxn>
                <a:cxn ang="0">
                  <a:pos x="63471991" y="168958667"/>
                </a:cxn>
                <a:cxn ang="0">
                  <a:pos x="172717357" y="94691084"/>
                </a:cxn>
                <a:cxn ang="0">
                  <a:pos x="92767045" y="0"/>
                </a:cxn>
                <a:cxn ang="0">
                  <a:pos x="0" y="94071951"/>
                </a:cxn>
              </a:cxnLst>
              <a:pathLst>
                <a:path w="283" h="273">
                  <a:moveTo>
                    <a:pt x="0" y="152"/>
                  </a:moveTo>
                  <a:cubicBezTo>
                    <a:pt x="38" y="189"/>
                    <a:pt x="73" y="230"/>
                    <a:pt x="104" y="273"/>
                  </a:cubicBezTo>
                  <a:cubicBezTo>
                    <a:pt x="283" y="153"/>
                    <a:pt x="283" y="153"/>
                    <a:pt x="283" y="153"/>
                  </a:cubicBezTo>
                  <a:cubicBezTo>
                    <a:pt x="243" y="99"/>
                    <a:pt x="199" y="47"/>
                    <a:pt x="152" y="0"/>
                  </a:cubicBezTo>
                  <a:lnTo>
                    <a:pt x="0" y="152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5" name="Freeform 95"/>
            <p:cNvSpPr/>
            <p:nvPr/>
          </p:nvSpPr>
          <p:spPr>
            <a:xfrm>
              <a:off x="2606287" y="1340412"/>
              <a:ext cx="216033" cy="202136"/>
            </a:xfrm>
            <a:custGeom>
              <a:avLst/>
              <a:gdLst/>
              <a:ahLst/>
              <a:cxnLst>
                <a:cxn ang="0">
                  <a:pos x="0" y="72482526"/>
                </a:cxn>
                <a:cxn ang="0">
                  <a:pos x="47787900" y="157756586"/>
                </a:cxn>
                <a:cxn ang="0">
                  <a:pos x="169095109" y="107810287"/>
                </a:cxn>
                <a:cxn ang="0">
                  <a:pos x="109666492" y="0"/>
                </a:cxn>
                <a:cxn ang="0">
                  <a:pos x="0" y="72482526"/>
                </a:cxn>
              </a:cxnLst>
              <a:pathLst>
                <a:path w="276" h="259">
                  <a:moveTo>
                    <a:pt x="0" y="119"/>
                  </a:moveTo>
                  <a:cubicBezTo>
                    <a:pt x="29" y="164"/>
                    <a:pt x="56" y="210"/>
                    <a:pt x="78" y="259"/>
                  </a:cubicBezTo>
                  <a:cubicBezTo>
                    <a:pt x="276" y="177"/>
                    <a:pt x="276" y="177"/>
                    <a:pt x="276" y="177"/>
                  </a:cubicBezTo>
                  <a:cubicBezTo>
                    <a:pt x="248" y="115"/>
                    <a:pt x="216" y="56"/>
                    <a:pt x="179" y="0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6" name="Freeform 96"/>
            <p:cNvSpPr/>
            <p:nvPr/>
          </p:nvSpPr>
          <p:spPr>
            <a:xfrm>
              <a:off x="2685878" y="1521071"/>
              <a:ext cx="202136" cy="184449"/>
            </a:xfrm>
            <a:custGeom>
              <a:avLst/>
              <a:gdLst/>
              <a:ahLst/>
              <a:cxnLst>
                <a:cxn ang="0">
                  <a:pos x="121210571" y="0"/>
                </a:cxn>
                <a:cxn ang="0">
                  <a:pos x="0" y="50088845"/>
                </a:cxn>
                <a:cxn ang="0">
                  <a:pos x="29845886" y="144158629"/>
                </a:cxn>
                <a:cxn ang="0">
                  <a:pos x="157756586" y="118503030"/>
                </a:cxn>
                <a:cxn ang="0">
                  <a:pos x="121210571" y="0"/>
                </a:cxn>
              </a:cxnLst>
              <a:pathLst>
                <a:path w="259" h="236">
                  <a:moveTo>
                    <a:pt x="199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20" y="132"/>
                    <a:pt x="36" y="183"/>
                    <a:pt x="49" y="236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44" y="127"/>
                    <a:pt x="224" y="63"/>
                    <a:pt x="199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7" name="Freeform 97"/>
            <p:cNvSpPr/>
            <p:nvPr/>
          </p:nvSpPr>
          <p:spPr>
            <a:xfrm>
              <a:off x="2217176" y="958881"/>
              <a:ext cx="203399" cy="209716"/>
            </a:xfrm>
            <a:custGeom>
              <a:avLst/>
              <a:gdLst/>
              <a:ahLst/>
              <a:cxnLst>
                <a:cxn ang="0">
                  <a:pos x="0" y="121243230"/>
                </a:cxn>
                <a:cxn ang="0">
                  <a:pos x="86292010" y="164107439"/>
                </a:cxn>
                <a:cxn ang="0">
                  <a:pos x="159119794" y="54497989"/>
                </a:cxn>
                <a:cxn ang="0">
                  <a:pos x="50183998" y="0"/>
                </a:cxn>
                <a:cxn ang="0">
                  <a:pos x="0" y="121243230"/>
                </a:cxn>
              </a:cxnLst>
              <a:pathLst>
                <a:path w="260" h="268">
                  <a:moveTo>
                    <a:pt x="0" y="198"/>
                  </a:moveTo>
                  <a:cubicBezTo>
                    <a:pt x="49" y="218"/>
                    <a:pt x="96" y="241"/>
                    <a:pt x="141" y="268"/>
                  </a:cubicBezTo>
                  <a:cubicBezTo>
                    <a:pt x="260" y="89"/>
                    <a:pt x="260" y="89"/>
                    <a:pt x="260" y="89"/>
                  </a:cubicBezTo>
                  <a:cubicBezTo>
                    <a:pt x="203" y="55"/>
                    <a:pt x="144" y="25"/>
                    <a:pt x="82" y="0"/>
                  </a:cubicBezTo>
                  <a:lnTo>
                    <a:pt x="0" y="198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8" name="Freeform 98"/>
            <p:cNvSpPr/>
            <p:nvPr/>
          </p:nvSpPr>
          <p:spPr>
            <a:xfrm>
              <a:off x="2055467" y="2701039"/>
              <a:ext cx="181922" cy="197082"/>
            </a:xfrm>
            <a:custGeom>
              <a:avLst/>
              <a:gdLst/>
              <a:ahLst/>
              <a:cxnLst>
                <a:cxn ang="0">
                  <a:pos x="142653520" y="122687098"/>
                </a:cxn>
                <a:cxn ang="0">
                  <a:pos x="92232886" y="0"/>
                </a:cxn>
                <a:cxn ang="0">
                  <a:pos x="0" y="24660376"/>
                </a:cxn>
                <a:cxn ang="0">
                  <a:pos x="25825088" y="154746285"/>
                </a:cxn>
                <a:cxn ang="0">
                  <a:pos x="142653520" y="122687098"/>
                </a:cxn>
              </a:cxnLst>
              <a:pathLst>
                <a:path w="232" h="251">
                  <a:moveTo>
                    <a:pt x="232" y="199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01" y="17"/>
                    <a:pt x="52" y="30"/>
                    <a:pt x="0" y="40"/>
                  </a:cubicBezTo>
                  <a:cubicBezTo>
                    <a:pt x="42" y="251"/>
                    <a:pt x="42" y="251"/>
                    <a:pt x="42" y="251"/>
                  </a:cubicBezTo>
                  <a:cubicBezTo>
                    <a:pt x="107" y="238"/>
                    <a:pt x="171" y="221"/>
                    <a:pt x="232" y="199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59" name="Freeform 99"/>
            <p:cNvSpPr/>
            <p:nvPr/>
          </p:nvSpPr>
          <p:spPr>
            <a:xfrm>
              <a:off x="2217176" y="2630291"/>
              <a:ext cx="203399" cy="210980"/>
            </a:xfrm>
            <a:custGeom>
              <a:avLst/>
              <a:gdLst/>
              <a:ahLst/>
              <a:cxnLst>
                <a:cxn ang="0">
                  <a:pos x="85680248" y="0"/>
                </a:cxn>
                <a:cxn ang="0">
                  <a:pos x="0" y="43382361"/>
                </a:cxn>
                <a:cxn ang="0">
                  <a:pos x="49572237" y="166091617"/>
                </a:cxn>
                <a:cxn ang="0">
                  <a:pos x="159119794" y="110934542"/>
                </a:cxn>
                <a:cxn ang="0">
                  <a:pos x="85680248" y="0"/>
                </a:cxn>
              </a:cxnLst>
              <a:pathLst>
                <a:path w="260" h="268">
                  <a:moveTo>
                    <a:pt x="140" y="0"/>
                  </a:moveTo>
                  <a:cubicBezTo>
                    <a:pt x="95" y="27"/>
                    <a:pt x="48" y="50"/>
                    <a:pt x="0" y="70"/>
                  </a:cubicBezTo>
                  <a:cubicBezTo>
                    <a:pt x="81" y="268"/>
                    <a:pt x="81" y="268"/>
                    <a:pt x="81" y="268"/>
                  </a:cubicBezTo>
                  <a:cubicBezTo>
                    <a:pt x="143" y="243"/>
                    <a:pt x="203" y="213"/>
                    <a:pt x="260" y="179"/>
                  </a:cubicBezTo>
                  <a:lnTo>
                    <a:pt x="14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0" name="Freeform 100"/>
            <p:cNvSpPr/>
            <p:nvPr/>
          </p:nvSpPr>
          <p:spPr>
            <a:xfrm>
              <a:off x="2055467" y="900767"/>
              <a:ext cx="183186" cy="197082"/>
            </a:xfrm>
            <a:custGeom>
              <a:avLst/>
              <a:gdLst/>
              <a:ahLst/>
              <a:cxnLst>
                <a:cxn ang="0">
                  <a:pos x="0" y="130085915"/>
                </a:cxn>
                <a:cxn ang="0">
                  <a:pos x="93336019" y="154746285"/>
                </a:cxn>
                <a:cxn ang="0">
                  <a:pos x="144021945" y="32059200"/>
                </a:cxn>
                <a:cxn ang="0">
                  <a:pos x="25961314" y="0"/>
                </a:cxn>
                <a:cxn ang="0">
                  <a:pos x="0" y="130085915"/>
                </a:cxn>
              </a:cxnLst>
              <a:pathLst>
                <a:path w="233" h="251">
                  <a:moveTo>
                    <a:pt x="0" y="211"/>
                  </a:moveTo>
                  <a:cubicBezTo>
                    <a:pt x="52" y="221"/>
                    <a:pt x="102" y="234"/>
                    <a:pt x="151" y="251"/>
                  </a:cubicBezTo>
                  <a:cubicBezTo>
                    <a:pt x="233" y="52"/>
                    <a:pt x="233" y="52"/>
                    <a:pt x="233" y="52"/>
                  </a:cubicBezTo>
                  <a:cubicBezTo>
                    <a:pt x="171" y="30"/>
                    <a:pt x="108" y="13"/>
                    <a:pt x="42" y="0"/>
                  </a:cubicBezTo>
                  <a:lnTo>
                    <a:pt x="0" y="211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1" name="Freeform 101"/>
            <p:cNvSpPr/>
            <p:nvPr/>
          </p:nvSpPr>
          <p:spPr>
            <a:xfrm>
              <a:off x="1310092" y="2231073"/>
              <a:ext cx="147812" cy="146548"/>
            </a:xfrm>
            <a:custGeom>
              <a:avLst/>
              <a:gdLst/>
              <a:ahLst/>
              <a:cxnLst>
                <a:cxn ang="0">
                  <a:pos x="115599945" y="49746381"/>
                </a:cxn>
                <a:cxn ang="0">
                  <a:pos x="76454779" y="0"/>
                </a:cxn>
                <a:cxn ang="0">
                  <a:pos x="0" y="51588822"/>
                </a:cxn>
                <a:cxn ang="0">
                  <a:pos x="50154406" y="114846623"/>
                </a:cxn>
                <a:cxn ang="0">
                  <a:pos x="115599945" y="49746381"/>
                </a:cxn>
              </a:cxnLst>
              <a:pathLst>
                <a:path w="189" h="187">
                  <a:moveTo>
                    <a:pt x="189" y="81"/>
                  </a:moveTo>
                  <a:cubicBezTo>
                    <a:pt x="165" y="56"/>
                    <a:pt x="144" y="29"/>
                    <a:pt x="125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5" y="120"/>
                    <a:pt x="53" y="155"/>
                    <a:pt x="82" y="187"/>
                  </a:cubicBezTo>
                  <a:lnTo>
                    <a:pt x="189" y="81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2" name="Freeform 102"/>
            <p:cNvSpPr/>
            <p:nvPr/>
          </p:nvSpPr>
          <p:spPr>
            <a:xfrm>
              <a:off x="1754790" y="1191337"/>
              <a:ext cx="104858" cy="128862"/>
            </a:xfrm>
            <a:custGeom>
              <a:avLst/>
              <a:gdLst/>
              <a:ahLst/>
              <a:cxnLst>
                <a:cxn ang="0">
                  <a:pos x="0" y="10495966"/>
                </a:cxn>
                <a:cxn ang="0">
                  <a:pos x="17495750" y="101252518"/>
                </a:cxn>
                <a:cxn ang="0">
                  <a:pos x="81445915" y="92609338"/>
                </a:cxn>
                <a:cxn ang="0">
                  <a:pos x="81445915" y="0"/>
                </a:cxn>
                <a:cxn ang="0">
                  <a:pos x="0" y="10495966"/>
                </a:cxn>
              </a:cxnLst>
              <a:pathLst>
                <a:path w="135" h="164">
                  <a:moveTo>
                    <a:pt x="0" y="17"/>
                  </a:moveTo>
                  <a:cubicBezTo>
                    <a:pt x="29" y="164"/>
                    <a:pt x="29" y="164"/>
                    <a:pt x="29" y="164"/>
                  </a:cubicBezTo>
                  <a:cubicBezTo>
                    <a:pt x="64" y="157"/>
                    <a:pt x="99" y="152"/>
                    <a:pt x="135" y="15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9" y="2"/>
                    <a:pt x="44" y="8"/>
                    <a:pt x="0" y="17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3" name="Freeform 103"/>
            <p:cNvSpPr/>
            <p:nvPr/>
          </p:nvSpPr>
          <p:spPr>
            <a:xfrm>
              <a:off x="1397263" y="2318244"/>
              <a:ext cx="144022" cy="151602"/>
            </a:xfrm>
            <a:custGeom>
              <a:avLst/>
              <a:gdLst/>
              <a:ahLst/>
              <a:cxnLst>
                <a:cxn ang="0">
                  <a:pos x="112730101" y="41956834"/>
                </a:cxn>
                <a:cxn ang="0">
                  <a:pos x="64942184" y="0"/>
                </a:cxn>
                <a:cxn ang="0">
                  <a:pos x="0" y="65403306"/>
                </a:cxn>
                <a:cxn ang="0">
                  <a:pos x="61266493" y="119083775"/>
                </a:cxn>
                <a:cxn ang="0">
                  <a:pos x="112730101" y="41956834"/>
                </a:cxn>
              </a:cxnLst>
              <a:pathLst>
                <a:path w="184" h="193">
                  <a:moveTo>
                    <a:pt x="184" y="68"/>
                  </a:moveTo>
                  <a:cubicBezTo>
                    <a:pt x="156" y="47"/>
                    <a:pt x="130" y="25"/>
                    <a:pt x="106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1" y="138"/>
                    <a:pt x="65" y="167"/>
                    <a:pt x="100" y="193"/>
                  </a:cubicBezTo>
                  <a:lnTo>
                    <a:pt x="184" y="68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4" name="Freeform 104"/>
            <p:cNvSpPr/>
            <p:nvPr/>
          </p:nvSpPr>
          <p:spPr>
            <a:xfrm>
              <a:off x="1203970" y="2026411"/>
              <a:ext cx="137705" cy="122545"/>
            </a:xfrm>
            <a:custGeom>
              <a:avLst/>
              <a:gdLst/>
              <a:ahLst/>
              <a:cxnLst>
                <a:cxn ang="0">
                  <a:pos x="107742438" y="60631314"/>
                </a:cxn>
                <a:cxn ang="0">
                  <a:pos x="90601276" y="0"/>
                </a:cxn>
                <a:cxn ang="0">
                  <a:pos x="0" y="18127172"/>
                </a:cxn>
                <a:cxn ang="0">
                  <a:pos x="22650124" y="96885645"/>
                </a:cxn>
                <a:cxn ang="0">
                  <a:pos x="107742438" y="60631314"/>
                </a:cxn>
              </a:cxnLst>
              <a:pathLst>
                <a:path w="176" h="155">
                  <a:moveTo>
                    <a:pt x="176" y="97"/>
                  </a:moveTo>
                  <a:cubicBezTo>
                    <a:pt x="164" y="66"/>
                    <a:pt x="155" y="33"/>
                    <a:pt x="14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72"/>
                    <a:pt x="22" y="114"/>
                    <a:pt x="37" y="155"/>
                  </a:cubicBezTo>
                  <a:lnTo>
                    <a:pt x="176" y="9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5" name="Freeform 105"/>
            <p:cNvSpPr/>
            <p:nvPr/>
          </p:nvSpPr>
          <p:spPr>
            <a:xfrm>
              <a:off x="1190074" y="1915236"/>
              <a:ext cx="123808" cy="102332"/>
            </a:xfrm>
            <a:custGeom>
              <a:avLst/>
              <a:gdLst/>
              <a:ahLst/>
              <a:cxnLst>
                <a:cxn ang="0">
                  <a:pos x="96405150" y="62583098"/>
                </a:cxn>
                <a:cxn ang="0">
                  <a:pos x="90341675" y="0"/>
                </a:cxn>
                <a:cxn ang="0">
                  <a:pos x="0" y="0"/>
                </a:cxn>
                <a:cxn ang="0">
                  <a:pos x="7275862" y="80552589"/>
                </a:cxn>
                <a:cxn ang="0">
                  <a:pos x="96405150" y="62583098"/>
                </a:cxn>
              </a:cxnLst>
              <a:pathLst>
                <a:path w="159" h="130">
                  <a:moveTo>
                    <a:pt x="159" y="101"/>
                  </a:moveTo>
                  <a:cubicBezTo>
                    <a:pt x="154" y="68"/>
                    <a:pt x="150" y="34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4"/>
                    <a:pt x="5" y="88"/>
                    <a:pt x="12" y="130"/>
                  </a:cubicBezTo>
                  <a:lnTo>
                    <a:pt x="159" y="101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6" name="Freeform 106"/>
            <p:cNvSpPr/>
            <p:nvPr/>
          </p:nvSpPr>
          <p:spPr>
            <a:xfrm>
              <a:off x="1754790" y="2479952"/>
              <a:ext cx="104858" cy="128862"/>
            </a:xfrm>
            <a:custGeom>
              <a:avLst/>
              <a:gdLst/>
              <a:ahLst/>
              <a:cxnLst>
                <a:cxn ang="0">
                  <a:pos x="81445915" y="8643183"/>
                </a:cxn>
                <a:cxn ang="0">
                  <a:pos x="17495750" y="0"/>
                </a:cxn>
                <a:cxn ang="0">
                  <a:pos x="0" y="90756554"/>
                </a:cxn>
                <a:cxn ang="0">
                  <a:pos x="81445915" y="101252518"/>
                </a:cxn>
                <a:cxn ang="0">
                  <a:pos x="81445915" y="8643183"/>
                </a:cxn>
              </a:cxnLst>
              <a:pathLst>
                <a:path w="135" h="164">
                  <a:moveTo>
                    <a:pt x="135" y="14"/>
                  </a:moveTo>
                  <a:cubicBezTo>
                    <a:pt x="99" y="11"/>
                    <a:pt x="64" y="7"/>
                    <a:pt x="29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4" y="156"/>
                    <a:pt x="89" y="162"/>
                    <a:pt x="135" y="164"/>
                  </a:cubicBezTo>
                  <a:lnTo>
                    <a:pt x="135" y="14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7" name="Freeform 107"/>
            <p:cNvSpPr/>
            <p:nvPr/>
          </p:nvSpPr>
          <p:spPr>
            <a:xfrm>
              <a:off x="1502121" y="2391518"/>
              <a:ext cx="136442" cy="149075"/>
            </a:xfrm>
            <a:custGeom>
              <a:avLst/>
              <a:gdLst/>
              <a:ahLst/>
              <a:cxnLst>
                <a:cxn ang="0">
                  <a:pos x="106990927" y="32011112"/>
                </a:cxn>
                <a:cxn ang="0">
                  <a:pos x="51035576" y="0"/>
                </a:cxn>
                <a:cxn ang="0">
                  <a:pos x="0" y="76335031"/>
                </a:cxn>
                <a:cxn ang="0">
                  <a:pos x="71327015" y="116965041"/>
                </a:cxn>
                <a:cxn ang="0">
                  <a:pos x="106990927" y="32011112"/>
                </a:cxn>
              </a:cxnLst>
              <a:pathLst>
                <a:path w="174" h="190">
                  <a:moveTo>
                    <a:pt x="174" y="52"/>
                  </a:moveTo>
                  <a:cubicBezTo>
                    <a:pt x="142" y="36"/>
                    <a:pt x="112" y="19"/>
                    <a:pt x="83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37" y="149"/>
                    <a:pt x="76" y="171"/>
                    <a:pt x="116" y="190"/>
                  </a:cubicBezTo>
                  <a:lnTo>
                    <a:pt x="174" y="52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8" name="Freeform 108"/>
            <p:cNvSpPr/>
            <p:nvPr/>
          </p:nvSpPr>
          <p:spPr>
            <a:xfrm>
              <a:off x="1622139" y="2445842"/>
              <a:ext cx="123808" cy="141495"/>
            </a:xfrm>
            <a:custGeom>
              <a:avLst/>
              <a:gdLst/>
              <a:ahLst/>
              <a:cxnLst>
                <a:cxn ang="0">
                  <a:pos x="97633241" y="20777875"/>
                </a:cxn>
                <a:cxn ang="0">
                  <a:pos x="35446150" y="0"/>
                </a:cxn>
                <a:cxn ang="0">
                  <a:pos x="0" y="84334143"/>
                </a:cxn>
                <a:cxn ang="0">
                  <a:pos x="79599075" y="110612360"/>
                </a:cxn>
                <a:cxn ang="0">
                  <a:pos x="97633241" y="20777875"/>
                </a:cxn>
              </a:cxnLst>
              <a:pathLst>
                <a:path w="157" h="181">
                  <a:moveTo>
                    <a:pt x="157" y="34"/>
                  </a:moveTo>
                  <a:cubicBezTo>
                    <a:pt x="123" y="25"/>
                    <a:pt x="89" y="14"/>
                    <a:pt x="57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41" y="156"/>
                    <a:pt x="84" y="170"/>
                    <a:pt x="128" y="181"/>
                  </a:cubicBezTo>
                  <a:lnTo>
                    <a:pt x="157" y="34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69" name="Freeform 109"/>
            <p:cNvSpPr/>
            <p:nvPr/>
          </p:nvSpPr>
          <p:spPr>
            <a:xfrm>
              <a:off x="1245661" y="2133795"/>
              <a:ext cx="145285" cy="136442"/>
            </a:xfrm>
            <a:custGeom>
              <a:avLst/>
              <a:gdLst/>
              <a:ahLst/>
              <a:cxnLst>
                <a:cxn ang="0">
                  <a:pos x="114095856" y="55955340"/>
                </a:cxn>
                <a:cxn ang="0">
                  <a:pos x="85109520" y="0"/>
                </a:cxn>
                <a:cxn ang="0">
                  <a:pos x="0" y="35049127"/>
                </a:cxn>
                <a:cxn ang="0">
                  <a:pos x="37003697" y="106990927"/>
                </a:cxn>
                <a:cxn ang="0">
                  <a:pos x="114095856" y="55955340"/>
                </a:cxn>
              </a:cxnLst>
              <a:pathLst>
                <a:path w="185" h="174">
                  <a:moveTo>
                    <a:pt x="185" y="91"/>
                  </a:moveTo>
                  <a:cubicBezTo>
                    <a:pt x="167" y="61"/>
                    <a:pt x="152" y="31"/>
                    <a:pt x="1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98"/>
                    <a:pt x="37" y="137"/>
                    <a:pt x="60" y="174"/>
                  </a:cubicBezTo>
                  <a:lnTo>
                    <a:pt x="185" y="91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0" name="Freeform 110"/>
            <p:cNvSpPr/>
            <p:nvPr/>
          </p:nvSpPr>
          <p:spPr>
            <a:xfrm>
              <a:off x="1502121" y="1258295"/>
              <a:ext cx="136442" cy="150339"/>
            </a:xfrm>
            <a:custGeom>
              <a:avLst/>
              <a:gdLst/>
              <a:ahLst/>
              <a:cxnLst>
                <a:cxn ang="0">
                  <a:pos x="51651145" y="118334121"/>
                </a:cxn>
                <a:cxn ang="0">
                  <a:pos x="106990927" y="86117482"/>
                </a:cxn>
                <a:cxn ang="0">
                  <a:pos x="71941788" y="0"/>
                </a:cxn>
                <a:cxn ang="0">
                  <a:pos x="0" y="41510092"/>
                </a:cxn>
                <a:cxn ang="0">
                  <a:pos x="51651145" y="118334121"/>
                </a:cxn>
              </a:cxnLst>
              <a:pathLst>
                <a:path w="174" h="191">
                  <a:moveTo>
                    <a:pt x="84" y="191"/>
                  </a:moveTo>
                  <a:cubicBezTo>
                    <a:pt x="112" y="172"/>
                    <a:pt x="143" y="154"/>
                    <a:pt x="174" y="139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6" y="20"/>
                    <a:pt x="37" y="42"/>
                    <a:pt x="0" y="67"/>
                  </a:cubicBezTo>
                  <a:lnTo>
                    <a:pt x="84" y="19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1" name="Freeform 111"/>
            <p:cNvSpPr/>
            <p:nvPr/>
          </p:nvSpPr>
          <p:spPr>
            <a:xfrm>
              <a:off x="1190074" y="1781321"/>
              <a:ext cx="123808" cy="102332"/>
            </a:xfrm>
            <a:custGeom>
              <a:avLst/>
              <a:gdLst/>
              <a:ahLst/>
              <a:cxnLst>
                <a:cxn ang="0">
                  <a:pos x="90341675" y="79937684"/>
                </a:cxn>
                <a:cxn ang="0">
                  <a:pos x="96405150" y="17696403"/>
                </a:cxn>
                <a:cxn ang="0">
                  <a:pos x="7275862" y="0"/>
                </a:cxn>
                <a:cxn ang="0">
                  <a:pos x="0" y="79937684"/>
                </a:cxn>
                <a:cxn ang="0">
                  <a:pos x="90341675" y="79937684"/>
                </a:cxn>
              </a:cxnLst>
              <a:pathLst>
                <a:path w="159" h="131">
                  <a:moveTo>
                    <a:pt x="149" y="131"/>
                  </a:moveTo>
                  <a:cubicBezTo>
                    <a:pt x="150" y="96"/>
                    <a:pt x="154" y="63"/>
                    <a:pt x="159" y="2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3"/>
                    <a:pt x="1" y="86"/>
                    <a:pt x="0" y="131"/>
                  </a:cubicBezTo>
                  <a:lnTo>
                    <a:pt x="149" y="131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2" name="Freeform 112"/>
            <p:cNvSpPr/>
            <p:nvPr/>
          </p:nvSpPr>
          <p:spPr>
            <a:xfrm>
              <a:off x="1397263" y="1329042"/>
              <a:ext cx="144022" cy="151602"/>
            </a:xfrm>
            <a:custGeom>
              <a:avLst/>
              <a:gdLst/>
              <a:ahLst/>
              <a:cxnLst>
                <a:cxn ang="0">
                  <a:pos x="64942184" y="119083775"/>
                </a:cxn>
                <a:cxn ang="0">
                  <a:pos x="112730101" y="77126929"/>
                </a:cxn>
                <a:cxn ang="0">
                  <a:pos x="61879369" y="0"/>
                </a:cxn>
                <a:cxn ang="0">
                  <a:pos x="0" y="53680469"/>
                </a:cxn>
                <a:cxn ang="0">
                  <a:pos x="64942184" y="119083775"/>
                </a:cxn>
              </a:cxnLst>
              <a:pathLst>
                <a:path w="184" h="193">
                  <a:moveTo>
                    <a:pt x="106" y="193"/>
                  </a:moveTo>
                  <a:cubicBezTo>
                    <a:pt x="130" y="169"/>
                    <a:pt x="156" y="146"/>
                    <a:pt x="184" y="12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65" y="27"/>
                    <a:pt x="31" y="56"/>
                    <a:pt x="0" y="87"/>
                  </a:cubicBezTo>
                  <a:lnTo>
                    <a:pt x="106" y="193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3" name="Freeform 113"/>
            <p:cNvSpPr/>
            <p:nvPr/>
          </p:nvSpPr>
          <p:spPr>
            <a:xfrm>
              <a:off x="1622139" y="1211551"/>
              <a:ext cx="123808" cy="142759"/>
            </a:xfrm>
            <a:custGeom>
              <a:avLst/>
              <a:gdLst/>
              <a:ahLst/>
              <a:cxnLst>
                <a:cxn ang="0">
                  <a:pos x="0" y="26456697"/>
                </a:cxn>
                <a:cxn ang="0">
                  <a:pos x="36068344" y="111978759"/>
                </a:cxn>
                <a:cxn ang="0">
                  <a:pos x="97633241" y="91059842"/>
                </a:cxn>
                <a:cxn ang="0">
                  <a:pos x="79599075" y="0"/>
                </a:cxn>
                <a:cxn ang="0">
                  <a:pos x="0" y="26456697"/>
                </a:cxn>
              </a:cxnLst>
              <a:pathLst>
                <a:path w="157" h="182">
                  <a:moveTo>
                    <a:pt x="0" y="43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90" y="168"/>
                    <a:pt x="123" y="157"/>
                    <a:pt x="157" y="14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84" y="12"/>
                    <a:pt x="41" y="26"/>
                    <a:pt x="0" y="43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4" name="Freeform 114"/>
            <p:cNvSpPr/>
            <p:nvPr/>
          </p:nvSpPr>
          <p:spPr>
            <a:xfrm>
              <a:off x="1203970" y="1651196"/>
              <a:ext cx="137705" cy="121281"/>
            </a:xfrm>
            <a:custGeom>
              <a:avLst/>
              <a:gdLst/>
              <a:ahLst/>
              <a:cxnLst>
                <a:cxn ang="0">
                  <a:pos x="90601276" y="94897284"/>
                </a:cxn>
                <a:cxn ang="0">
                  <a:pos x="107742438" y="34897628"/>
                </a:cxn>
                <a:cxn ang="0">
                  <a:pos x="22650124" y="0"/>
                </a:cxn>
                <a:cxn ang="0">
                  <a:pos x="0" y="76529870"/>
                </a:cxn>
                <a:cxn ang="0">
                  <a:pos x="90601276" y="94897284"/>
                </a:cxn>
              </a:cxnLst>
              <a:pathLst>
                <a:path w="176" h="155">
                  <a:moveTo>
                    <a:pt x="148" y="155"/>
                  </a:moveTo>
                  <a:cubicBezTo>
                    <a:pt x="155" y="122"/>
                    <a:pt x="164" y="89"/>
                    <a:pt x="176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40"/>
                    <a:pt x="10" y="83"/>
                    <a:pt x="0" y="125"/>
                  </a:cubicBezTo>
                  <a:lnTo>
                    <a:pt x="148" y="155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5" name="Freeform 115"/>
            <p:cNvSpPr/>
            <p:nvPr/>
          </p:nvSpPr>
          <p:spPr>
            <a:xfrm>
              <a:off x="1245661" y="1529914"/>
              <a:ext cx="145285" cy="136442"/>
            </a:xfrm>
            <a:custGeom>
              <a:avLst/>
              <a:gdLst/>
              <a:ahLst/>
              <a:cxnLst>
                <a:cxn ang="0">
                  <a:pos x="85109520" y="106990927"/>
                </a:cxn>
                <a:cxn ang="0">
                  <a:pos x="114095856" y="51035576"/>
                </a:cxn>
                <a:cxn ang="0">
                  <a:pos x="37003697" y="0"/>
                </a:cxn>
                <a:cxn ang="0">
                  <a:pos x="0" y="71327015"/>
                </a:cxn>
                <a:cxn ang="0">
                  <a:pos x="85109520" y="106990927"/>
                </a:cxn>
              </a:cxnLst>
              <a:pathLst>
                <a:path w="185" h="174">
                  <a:moveTo>
                    <a:pt x="138" y="174"/>
                  </a:moveTo>
                  <a:cubicBezTo>
                    <a:pt x="152" y="142"/>
                    <a:pt x="167" y="112"/>
                    <a:pt x="185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37"/>
                    <a:pt x="17" y="76"/>
                    <a:pt x="0" y="116"/>
                  </a:cubicBezTo>
                  <a:lnTo>
                    <a:pt x="138" y="174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6" name="Freeform 116"/>
            <p:cNvSpPr/>
            <p:nvPr/>
          </p:nvSpPr>
          <p:spPr>
            <a:xfrm>
              <a:off x="1310092" y="1421266"/>
              <a:ext cx="147812" cy="145285"/>
            </a:xfrm>
            <a:custGeom>
              <a:avLst/>
              <a:gdLst/>
              <a:ahLst/>
              <a:cxnLst>
                <a:cxn ang="0">
                  <a:pos x="76454779" y="112875580"/>
                </a:cxn>
                <a:cxn ang="0">
                  <a:pos x="115599945" y="64586566"/>
                </a:cxn>
                <a:cxn ang="0">
                  <a:pos x="50154406" y="0"/>
                </a:cxn>
                <a:cxn ang="0">
                  <a:pos x="0" y="62775555"/>
                </a:cxn>
                <a:cxn ang="0">
                  <a:pos x="76454779" y="112875580"/>
                </a:cxn>
              </a:cxnLst>
              <a:pathLst>
                <a:path w="189" h="187">
                  <a:moveTo>
                    <a:pt x="125" y="187"/>
                  </a:moveTo>
                  <a:cubicBezTo>
                    <a:pt x="144" y="159"/>
                    <a:pt x="165" y="132"/>
                    <a:pt x="189" y="10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33"/>
                    <a:pt x="25" y="68"/>
                    <a:pt x="0" y="104"/>
                  </a:cubicBezTo>
                  <a:lnTo>
                    <a:pt x="125" y="187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7" name="Freeform 117"/>
            <p:cNvSpPr/>
            <p:nvPr/>
          </p:nvSpPr>
          <p:spPr>
            <a:xfrm>
              <a:off x="2481216" y="1915236"/>
              <a:ext cx="126335" cy="111175"/>
            </a:xfrm>
            <a:custGeom>
              <a:avLst/>
              <a:gdLst/>
              <a:ahLst/>
              <a:cxnLst>
                <a:cxn ang="0">
                  <a:pos x="7388636" y="0"/>
                </a:cxn>
                <a:cxn ang="0">
                  <a:pos x="0" y="69629449"/>
                </a:cxn>
                <a:cxn ang="0">
                  <a:pos x="90513133" y="87658715"/>
                </a:cxn>
                <a:cxn ang="0">
                  <a:pos x="99133727" y="0"/>
                </a:cxn>
                <a:cxn ang="0">
                  <a:pos x="7388636" y="0"/>
                </a:cxn>
              </a:cxnLst>
              <a:pathLst>
                <a:path w="161" h="141">
                  <a:moveTo>
                    <a:pt x="12" y="0"/>
                  </a:moveTo>
                  <a:cubicBezTo>
                    <a:pt x="10" y="38"/>
                    <a:pt x="7" y="76"/>
                    <a:pt x="0" y="112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56" y="95"/>
                    <a:pt x="160" y="48"/>
                    <a:pt x="161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8" name="Freeform 118"/>
            <p:cNvSpPr/>
            <p:nvPr/>
          </p:nvSpPr>
          <p:spPr>
            <a:xfrm>
              <a:off x="2448369" y="2035254"/>
              <a:ext cx="141495" cy="128862"/>
            </a:xfrm>
            <a:custGeom>
              <a:avLst/>
              <a:gdLst/>
              <a:ahLst/>
              <a:cxnLst>
                <a:cxn ang="0">
                  <a:pos x="20777875" y="0"/>
                </a:cxn>
                <a:cxn ang="0">
                  <a:pos x="0" y="66061419"/>
                </a:cxn>
                <a:cxn ang="0">
                  <a:pos x="84945464" y="101252518"/>
                </a:cxn>
                <a:cxn ang="0">
                  <a:pos x="110612360" y="17904746"/>
                </a:cxn>
                <a:cxn ang="0">
                  <a:pos x="20777875" y="0"/>
                </a:cxn>
              </a:cxnLst>
              <a:pathLst>
                <a:path w="181" h="164">
                  <a:moveTo>
                    <a:pt x="34" y="0"/>
                  </a:moveTo>
                  <a:cubicBezTo>
                    <a:pt x="25" y="37"/>
                    <a:pt x="14" y="72"/>
                    <a:pt x="0" y="107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56" y="121"/>
                    <a:pt x="170" y="76"/>
                    <a:pt x="181" y="29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79" name="Freeform 119"/>
            <p:cNvSpPr/>
            <p:nvPr/>
          </p:nvSpPr>
          <p:spPr>
            <a:xfrm>
              <a:off x="2392782" y="2148955"/>
              <a:ext cx="151602" cy="141495"/>
            </a:xfrm>
            <a:custGeom>
              <a:avLst/>
              <a:gdLst/>
              <a:ahLst/>
              <a:cxnLst>
                <a:cxn ang="0">
                  <a:pos x="33936070" y="0"/>
                </a:cxn>
                <a:cxn ang="0">
                  <a:pos x="0" y="59278592"/>
                </a:cxn>
                <a:cxn ang="0">
                  <a:pos x="77126929" y="110612360"/>
                </a:cxn>
                <a:cxn ang="0">
                  <a:pos x="119083775" y="34833568"/>
                </a:cxn>
                <a:cxn ang="0">
                  <a:pos x="33936070" y="0"/>
                </a:cxn>
              </a:cxnLst>
              <a:pathLst>
                <a:path w="193" h="181">
                  <a:moveTo>
                    <a:pt x="55" y="0"/>
                  </a:moveTo>
                  <a:cubicBezTo>
                    <a:pt x="39" y="34"/>
                    <a:pt x="21" y="67"/>
                    <a:pt x="0" y="97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51" y="142"/>
                    <a:pt x="174" y="100"/>
                    <a:pt x="193" y="57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0" name="Freeform 120"/>
            <p:cNvSpPr/>
            <p:nvPr/>
          </p:nvSpPr>
          <p:spPr>
            <a:xfrm>
              <a:off x="2224756" y="2339721"/>
              <a:ext cx="152866" cy="150339"/>
            </a:xfrm>
            <a:custGeom>
              <a:avLst/>
              <a:gdLst/>
              <a:ahLst/>
              <a:cxnLst>
                <a:cxn ang="0">
                  <a:pos x="54638571" y="0"/>
                </a:cxn>
                <a:cxn ang="0">
                  <a:pos x="0" y="41691666"/>
                </a:cxn>
                <a:cxn ang="0">
                  <a:pos x="51533961" y="117717798"/>
                </a:cxn>
                <a:cxn ang="0">
                  <a:pos x="120453692" y="64990301"/>
                </a:cxn>
                <a:cxn ang="0">
                  <a:pos x="54638571" y="0"/>
                </a:cxn>
              </a:cxnLst>
              <a:pathLst>
                <a:path w="194" h="192">
                  <a:moveTo>
                    <a:pt x="88" y="0"/>
                  </a:moveTo>
                  <a:cubicBezTo>
                    <a:pt x="61" y="25"/>
                    <a:pt x="31" y="47"/>
                    <a:pt x="0" y="68"/>
                  </a:cubicBezTo>
                  <a:cubicBezTo>
                    <a:pt x="83" y="192"/>
                    <a:pt x="83" y="192"/>
                    <a:pt x="83" y="192"/>
                  </a:cubicBezTo>
                  <a:cubicBezTo>
                    <a:pt x="123" y="166"/>
                    <a:pt x="160" y="138"/>
                    <a:pt x="194" y="106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1" name="Freeform 121"/>
            <p:cNvSpPr/>
            <p:nvPr/>
          </p:nvSpPr>
          <p:spPr>
            <a:xfrm>
              <a:off x="2316981" y="2251287"/>
              <a:ext cx="155392" cy="150339"/>
            </a:xfrm>
            <a:custGeom>
              <a:avLst/>
              <a:gdLst/>
              <a:ahLst/>
              <a:cxnLst>
                <a:cxn ang="0">
                  <a:pos x="45420212" y="0"/>
                </a:cxn>
                <a:cxn ang="0">
                  <a:pos x="0" y="52661949"/>
                </a:cxn>
                <a:cxn ang="0">
                  <a:pos x="65952471" y="118334121"/>
                </a:cxn>
                <a:cxn ang="0">
                  <a:pos x="122571959" y="52042490"/>
                </a:cxn>
                <a:cxn ang="0">
                  <a:pos x="45420212" y="0"/>
                </a:cxn>
              </a:cxnLst>
              <a:pathLst>
                <a:path w="197" h="191">
                  <a:moveTo>
                    <a:pt x="73" y="0"/>
                  </a:moveTo>
                  <a:cubicBezTo>
                    <a:pt x="50" y="30"/>
                    <a:pt x="26" y="58"/>
                    <a:pt x="0" y="85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39" y="157"/>
                    <a:pt x="170" y="122"/>
                    <a:pt x="197" y="84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2" name="Freeform 122"/>
            <p:cNvSpPr/>
            <p:nvPr/>
          </p:nvSpPr>
          <p:spPr>
            <a:xfrm>
              <a:off x="1892496" y="2486269"/>
              <a:ext cx="107385" cy="122545"/>
            </a:xfrm>
            <a:custGeom>
              <a:avLst/>
              <a:gdLst/>
              <a:ahLst/>
              <a:cxnLst>
                <a:cxn ang="0">
                  <a:pos x="65739995" y="0"/>
                </a:cxn>
                <a:cxn ang="0">
                  <a:pos x="4915411" y="3702273"/>
                </a:cxn>
                <a:cxn ang="0">
                  <a:pos x="0" y="3702273"/>
                </a:cxn>
                <a:cxn ang="0">
                  <a:pos x="0" y="96264583"/>
                </a:cxn>
                <a:cxn ang="0">
                  <a:pos x="4915411" y="96264583"/>
                </a:cxn>
                <a:cxn ang="0">
                  <a:pos x="84171799" y="90710783"/>
                </a:cxn>
                <a:cxn ang="0">
                  <a:pos x="65739995" y="0"/>
                </a:cxn>
              </a:cxnLst>
              <a:pathLst>
                <a:path w="137" h="156">
                  <a:moveTo>
                    <a:pt x="107" y="0"/>
                  </a:moveTo>
                  <a:cubicBezTo>
                    <a:pt x="75" y="4"/>
                    <a:pt x="42" y="6"/>
                    <a:pt x="8" y="6"/>
                  </a:cubicBezTo>
                  <a:cubicBezTo>
                    <a:pt x="5" y="6"/>
                    <a:pt x="3" y="6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3" y="156"/>
                    <a:pt x="5" y="156"/>
                    <a:pt x="8" y="156"/>
                  </a:cubicBezTo>
                  <a:cubicBezTo>
                    <a:pt x="52" y="156"/>
                    <a:pt x="95" y="153"/>
                    <a:pt x="137" y="147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3" name="Freeform 123"/>
            <p:cNvSpPr/>
            <p:nvPr/>
          </p:nvSpPr>
          <p:spPr>
            <a:xfrm>
              <a:off x="1892496" y="1190074"/>
              <a:ext cx="107385" cy="122545"/>
            </a:xfrm>
            <a:custGeom>
              <a:avLst/>
              <a:gdLst/>
              <a:ahLst/>
              <a:cxnLst>
                <a:cxn ang="0">
                  <a:pos x="0" y="91996159"/>
                </a:cxn>
                <a:cxn ang="0">
                  <a:pos x="4915411" y="91386557"/>
                </a:cxn>
                <a:cxn ang="0">
                  <a:pos x="66354519" y="95651433"/>
                </a:cxn>
                <a:cxn ang="0">
                  <a:pos x="84171799" y="6092125"/>
                </a:cxn>
                <a:cxn ang="0">
                  <a:pos x="4915411" y="0"/>
                </a:cxn>
                <a:cxn ang="0">
                  <a:pos x="0" y="609603"/>
                </a:cxn>
                <a:cxn ang="0">
                  <a:pos x="0" y="91996159"/>
                </a:cxn>
              </a:cxnLst>
              <a:pathLst>
                <a:path w="137" h="157">
                  <a:moveTo>
                    <a:pt x="0" y="151"/>
                  </a:moveTo>
                  <a:cubicBezTo>
                    <a:pt x="3" y="151"/>
                    <a:pt x="5" y="150"/>
                    <a:pt x="8" y="150"/>
                  </a:cubicBezTo>
                  <a:cubicBezTo>
                    <a:pt x="42" y="150"/>
                    <a:pt x="75" y="153"/>
                    <a:pt x="108" y="157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95" y="4"/>
                    <a:pt x="52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4" name="Freeform 124"/>
            <p:cNvSpPr/>
            <p:nvPr/>
          </p:nvSpPr>
          <p:spPr>
            <a:xfrm>
              <a:off x="2481216" y="1773741"/>
              <a:ext cx="126335" cy="109912"/>
            </a:xfrm>
            <a:custGeom>
              <a:avLst/>
              <a:gdLst/>
              <a:ahLst/>
              <a:cxnLst>
                <a:cxn ang="0">
                  <a:pos x="0" y="17621776"/>
                </a:cxn>
                <a:cxn ang="0">
                  <a:pos x="7388636" y="85678340"/>
                </a:cxn>
                <a:cxn ang="0">
                  <a:pos x="99133727" y="85678340"/>
                </a:cxn>
                <a:cxn ang="0">
                  <a:pos x="90513133" y="0"/>
                </a:cxn>
                <a:cxn ang="0">
                  <a:pos x="0" y="17621776"/>
                </a:cxn>
              </a:cxnLst>
              <a:pathLst>
                <a:path w="161" h="141">
                  <a:moveTo>
                    <a:pt x="0" y="29"/>
                  </a:moveTo>
                  <a:cubicBezTo>
                    <a:pt x="7" y="65"/>
                    <a:pt x="10" y="103"/>
                    <a:pt x="12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93"/>
                    <a:pt x="156" y="45"/>
                    <a:pt x="147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5" name="Freeform 125"/>
            <p:cNvSpPr/>
            <p:nvPr/>
          </p:nvSpPr>
          <p:spPr>
            <a:xfrm>
              <a:off x="2226020" y="1308829"/>
              <a:ext cx="151602" cy="150339"/>
            </a:xfrm>
            <a:custGeom>
              <a:avLst/>
              <a:gdLst/>
              <a:ahLst/>
              <a:cxnLst>
                <a:cxn ang="0">
                  <a:pos x="0" y="76026119"/>
                </a:cxn>
                <a:cxn ang="0">
                  <a:pos x="53680469" y="117717798"/>
                </a:cxn>
                <a:cxn ang="0">
                  <a:pos x="119083775" y="52727497"/>
                </a:cxn>
                <a:cxn ang="0">
                  <a:pos x="51212408" y="0"/>
                </a:cxn>
                <a:cxn ang="0">
                  <a:pos x="0" y="76026119"/>
                </a:cxn>
              </a:cxnLst>
              <a:pathLst>
                <a:path w="193" h="192">
                  <a:moveTo>
                    <a:pt x="0" y="124"/>
                  </a:moveTo>
                  <a:cubicBezTo>
                    <a:pt x="30" y="145"/>
                    <a:pt x="60" y="167"/>
                    <a:pt x="87" y="192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59" y="54"/>
                    <a:pt x="122" y="25"/>
                    <a:pt x="83" y="0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6" name="Freeform 126"/>
            <p:cNvSpPr/>
            <p:nvPr/>
          </p:nvSpPr>
          <p:spPr>
            <a:xfrm>
              <a:off x="2316981" y="1398526"/>
              <a:ext cx="155392" cy="149075"/>
            </a:xfrm>
            <a:custGeom>
              <a:avLst/>
              <a:gdLst/>
              <a:ahLst/>
              <a:cxnLst>
                <a:cxn ang="0">
                  <a:pos x="0" y="64572894"/>
                </a:cxn>
                <a:cxn ang="0">
                  <a:pos x="45420212" y="116352659"/>
                </a:cxn>
                <a:cxn ang="0">
                  <a:pos x="122571959" y="65791250"/>
                </a:cxn>
                <a:cxn ang="0">
                  <a:pos x="65952471" y="0"/>
                </a:cxn>
                <a:cxn ang="0">
                  <a:pos x="0" y="64572894"/>
                </a:cxn>
              </a:cxnLst>
              <a:pathLst>
                <a:path w="197" h="191">
                  <a:moveTo>
                    <a:pt x="0" y="106"/>
                  </a:moveTo>
                  <a:cubicBezTo>
                    <a:pt x="26" y="132"/>
                    <a:pt x="51" y="161"/>
                    <a:pt x="73" y="191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70" y="69"/>
                    <a:pt x="139" y="33"/>
                    <a:pt x="106" y="0"/>
                  </a:cubicBezTo>
                  <a:lnTo>
                    <a:pt x="0" y="106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7" name="Freeform 127"/>
            <p:cNvSpPr/>
            <p:nvPr/>
          </p:nvSpPr>
          <p:spPr>
            <a:xfrm>
              <a:off x="2392782" y="1508438"/>
              <a:ext cx="151602" cy="141495"/>
            </a:xfrm>
            <a:custGeom>
              <a:avLst/>
              <a:gdLst/>
              <a:ahLst/>
              <a:cxnLst>
                <a:cxn ang="0">
                  <a:pos x="0" y="51333768"/>
                </a:cxn>
                <a:cxn ang="0">
                  <a:pos x="33586878" y="110612360"/>
                </a:cxn>
                <a:cxn ang="0">
                  <a:pos x="118469941" y="75778780"/>
                </a:cxn>
                <a:cxn ang="0">
                  <a:pos x="76333952" y="0"/>
                </a:cxn>
                <a:cxn ang="0">
                  <a:pos x="0" y="51333768"/>
                </a:cxn>
              </a:cxnLst>
              <a:pathLst>
                <a:path w="194" h="181">
                  <a:moveTo>
                    <a:pt x="0" y="84"/>
                  </a:moveTo>
                  <a:cubicBezTo>
                    <a:pt x="21" y="115"/>
                    <a:pt x="39" y="147"/>
                    <a:pt x="55" y="181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74" y="81"/>
                    <a:pt x="151" y="40"/>
                    <a:pt x="125" y="0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8" name="Freeform 128"/>
            <p:cNvSpPr/>
            <p:nvPr/>
          </p:nvSpPr>
          <p:spPr>
            <a:xfrm>
              <a:off x="2448369" y="1634773"/>
              <a:ext cx="141495" cy="128862"/>
            </a:xfrm>
            <a:custGeom>
              <a:avLst/>
              <a:gdLst/>
              <a:ahLst/>
              <a:cxnLst>
                <a:cxn ang="0">
                  <a:pos x="84945464" y="0"/>
                </a:cxn>
                <a:cxn ang="0">
                  <a:pos x="0" y="35191111"/>
                </a:cxn>
                <a:cxn ang="0">
                  <a:pos x="20777875" y="101252518"/>
                </a:cxn>
                <a:cxn ang="0">
                  <a:pos x="110612360" y="83347778"/>
                </a:cxn>
                <a:cxn ang="0">
                  <a:pos x="84945464" y="0"/>
                </a:cxn>
              </a:cxnLst>
              <a:pathLst>
                <a:path w="181" h="164">
                  <a:moveTo>
                    <a:pt x="139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" y="92"/>
                    <a:pt x="25" y="128"/>
                    <a:pt x="34" y="164"/>
                  </a:cubicBezTo>
                  <a:cubicBezTo>
                    <a:pt x="181" y="135"/>
                    <a:pt x="181" y="135"/>
                    <a:pt x="181" y="135"/>
                  </a:cubicBezTo>
                  <a:cubicBezTo>
                    <a:pt x="170" y="89"/>
                    <a:pt x="156" y="44"/>
                    <a:pt x="139" y="0"/>
                  </a:cubicBez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89" name="Freeform 129"/>
            <p:cNvSpPr/>
            <p:nvPr/>
          </p:nvSpPr>
          <p:spPr>
            <a:xfrm>
              <a:off x="2121161" y="1241871"/>
              <a:ext cx="142759" cy="146548"/>
            </a:xfrm>
            <a:custGeom>
              <a:avLst/>
              <a:gdLst/>
              <a:ahLst/>
              <a:cxnLst>
                <a:cxn ang="0">
                  <a:pos x="0" y="85366950"/>
                </a:cxn>
                <a:cxn ang="0">
                  <a:pos x="60911818" y="114846623"/>
                </a:cxn>
                <a:cxn ang="0">
                  <a:pos x="111978759" y="38077402"/>
                </a:cxn>
                <a:cxn ang="0">
                  <a:pos x="35685828" y="0"/>
                </a:cxn>
                <a:cxn ang="0">
                  <a:pos x="0" y="85366950"/>
                </a:cxn>
              </a:cxnLst>
              <a:pathLst>
                <a:path w="182" h="187">
                  <a:moveTo>
                    <a:pt x="0" y="139"/>
                  </a:moveTo>
                  <a:cubicBezTo>
                    <a:pt x="34" y="153"/>
                    <a:pt x="67" y="169"/>
                    <a:pt x="99" y="187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42" y="39"/>
                    <a:pt x="101" y="18"/>
                    <a:pt x="58" y="0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0" name="Freeform 130"/>
            <p:cNvSpPr/>
            <p:nvPr/>
          </p:nvSpPr>
          <p:spPr>
            <a:xfrm>
              <a:off x="2008724" y="2459739"/>
              <a:ext cx="127599" cy="136442"/>
            </a:xfrm>
            <a:custGeom>
              <a:avLst/>
              <a:gdLst/>
              <a:ahLst/>
              <a:cxnLst>
                <a:cxn ang="0">
                  <a:pos x="99886520" y="84855156"/>
                </a:cxn>
                <a:cxn ang="0">
                  <a:pos x="64344340" y="0"/>
                </a:cxn>
                <a:cxn ang="0">
                  <a:pos x="0" y="16602012"/>
                </a:cxn>
                <a:cxn ang="0">
                  <a:pos x="17771487" y="106990927"/>
                </a:cxn>
                <a:cxn ang="0">
                  <a:pos x="99886520" y="84855156"/>
                </a:cxn>
              </a:cxnLst>
              <a:pathLst>
                <a:path w="163" h="174">
                  <a:moveTo>
                    <a:pt x="163" y="138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1" y="11"/>
                    <a:pt x="36" y="21"/>
                    <a:pt x="0" y="27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75" y="166"/>
                    <a:pt x="120" y="154"/>
                    <a:pt x="163" y="138"/>
                  </a:cubicBez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1" name="Freeform 131"/>
            <p:cNvSpPr/>
            <p:nvPr/>
          </p:nvSpPr>
          <p:spPr>
            <a:xfrm>
              <a:off x="2121161" y="2410469"/>
              <a:ext cx="142759" cy="146548"/>
            </a:xfrm>
            <a:custGeom>
              <a:avLst/>
              <a:gdLst/>
              <a:ahLst/>
              <a:cxnLst>
                <a:cxn ang="0">
                  <a:pos x="60296072" y="0"/>
                </a:cxn>
                <a:cxn ang="0">
                  <a:pos x="0" y="29479661"/>
                </a:cxn>
                <a:cxn ang="0">
                  <a:pos x="35070082" y="114846623"/>
                </a:cxn>
                <a:cxn ang="0">
                  <a:pos x="111978759" y="76154804"/>
                </a:cxn>
                <a:cxn ang="0">
                  <a:pos x="60296072" y="0"/>
                </a:cxn>
              </a:cxnLst>
              <a:pathLst>
                <a:path w="182" h="187">
                  <a:moveTo>
                    <a:pt x="98" y="0"/>
                  </a:moveTo>
                  <a:cubicBezTo>
                    <a:pt x="67" y="18"/>
                    <a:pt x="34" y="34"/>
                    <a:pt x="0" y="48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100" y="169"/>
                    <a:pt x="142" y="148"/>
                    <a:pt x="182" y="124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492" name="Freeform 132"/>
            <p:cNvSpPr/>
            <p:nvPr/>
          </p:nvSpPr>
          <p:spPr>
            <a:xfrm>
              <a:off x="2008724" y="1202708"/>
              <a:ext cx="127599" cy="136442"/>
            </a:xfrm>
            <a:custGeom>
              <a:avLst/>
              <a:gdLst/>
              <a:ahLst/>
              <a:cxnLst>
                <a:cxn ang="0">
                  <a:pos x="0" y="90388897"/>
                </a:cxn>
                <a:cxn ang="0">
                  <a:pos x="64956502" y="106990927"/>
                </a:cxn>
                <a:cxn ang="0">
                  <a:pos x="99886520" y="22135752"/>
                </a:cxn>
                <a:cxn ang="0">
                  <a:pos x="18383649" y="0"/>
                </a:cxn>
                <a:cxn ang="0">
                  <a:pos x="0" y="90388897"/>
                </a:cxn>
              </a:cxnLst>
              <a:pathLst>
                <a:path w="163" h="174">
                  <a:moveTo>
                    <a:pt x="0" y="147"/>
                  </a:moveTo>
                  <a:cubicBezTo>
                    <a:pt x="37" y="153"/>
                    <a:pt x="72" y="163"/>
                    <a:pt x="106" y="174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20" y="20"/>
                    <a:pt x="76" y="8"/>
                    <a:pt x="30" y="0"/>
                  </a:cubicBezTo>
                  <a:lnTo>
                    <a:pt x="0" y="14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2518" name="文本框 383"/>
          <p:cNvSpPr/>
          <p:nvPr/>
        </p:nvSpPr>
        <p:spPr>
          <a:xfrm>
            <a:off x="2025650" y="1336675"/>
            <a:ext cx="2900363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7200" b="1" dirty="0">
                <a:solidFill>
                  <a:srgbClr val="085C9C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68%</a:t>
            </a:r>
            <a:endParaRPr lang="zh-CN" altLang="en-US" sz="7200" b="1" dirty="0">
              <a:solidFill>
                <a:srgbClr val="085C9C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519" name="矩形 384"/>
          <p:cNvSpPr/>
          <p:nvPr/>
        </p:nvSpPr>
        <p:spPr>
          <a:xfrm>
            <a:off x="584200" y="2222500"/>
            <a:ext cx="3817938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520" name="矩形 387"/>
          <p:cNvSpPr/>
          <p:nvPr/>
        </p:nvSpPr>
        <p:spPr>
          <a:xfrm>
            <a:off x="628650" y="5489575"/>
            <a:ext cx="3816350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521" name="矩形 390"/>
          <p:cNvSpPr/>
          <p:nvPr/>
        </p:nvSpPr>
        <p:spPr>
          <a:xfrm>
            <a:off x="7869238" y="2217738"/>
            <a:ext cx="3817937" cy="8620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</a:t>
            </a: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same</a:t>
            </a:r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522" name="矩形 393"/>
          <p:cNvSpPr/>
          <p:nvPr/>
        </p:nvSpPr>
        <p:spPr>
          <a:xfrm>
            <a:off x="7866063" y="5500688"/>
            <a:ext cx="3335337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523" name="文本框 394"/>
          <p:cNvSpPr/>
          <p:nvPr/>
        </p:nvSpPr>
        <p:spPr>
          <a:xfrm>
            <a:off x="7278688" y="1336675"/>
            <a:ext cx="2900362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7200" b="1" dirty="0">
                <a:solidFill>
                  <a:srgbClr val="E9DB24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15%</a:t>
            </a:r>
            <a:endParaRPr lang="zh-CN" altLang="en-US" sz="7200" b="1" dirty="0">
              <a:solidFill>
                <a:srgbClr val="E9DB24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5" dur="500"/>
                                        <p:tgtEl>
                                          <p:spTgt spid="12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9" dur="500"/>
                                        <p:tgtEl>
                                          <p:spTgt spid="1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3" dur="500"/>
                                        <p:tgtEl>
                                          <p:spTgt spid="12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7" dur="500"/>
                                        <p:tgtEl>
                                          <p:spTgt spid="1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31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35" dur="500"/>
                                        <p:tgtEl>
                                          <p:spTgt spid="1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3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3" dur="500"/>
                                        <p:tgtEl>
                                          <p:spTgt spid="12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/>
      <p:bldP spid="12291" grpId="0" bldLvl="0"/>
      <p:bldP spid="12518" grpId="0" bldLvl="0"/>
      <p:bldP spid="12519" grpId="0" bldLvl="0"/>
      <p:bldP spid="12520" grpId="0" bldLvl="0"/>
      <p:bldP spid="12521" grpId="0" bldLvl="0"/>
      <p:bldP spid="12522" grpId="0" bldLvl="0"/>
      <p:bldP spid="12523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2289" name="Group 2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12290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1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2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3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4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5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6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7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8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299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0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1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2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3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4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5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6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7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8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9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0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1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2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3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4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5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6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7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8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19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0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1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2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3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4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5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6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7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8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29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30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31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32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33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34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35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36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37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38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39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40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341" name="Group 54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12342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43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44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45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46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47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48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49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0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1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2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3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4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5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6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7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8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59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0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1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2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3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4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5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6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7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8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69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70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71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72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73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74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75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76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77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78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79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80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81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82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83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2384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13410" name="图表 234"/>
          <p:cNvPicPr/>
          <p:nvPr/>
        </p:nvPicPr>
        <p:blipFill>
          <a:blip r:embed="rId1"/>
          <a:stretch>
            <a:fillRect/>
          </a:stretch>
        </p:blipFill>
        <p:spPr>
          <a:xfrm>
            <a:off x="3370263" y="2319338"/>
            <a:ext cx="5445125" cy="3382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411" name="等腰三角形 235"/>
          <p:cNvSpPr/>
          <p:nvPr/>
        </p:nvSpPr>
        <p:spPr>
          <a:xfrm rot="1471612">
            <a:off x="6680200" y="2355850"/>
            <a:ext cx="393700" cy="317500"/>
          </a:xfrm>
          <a:prstGeom prst="triangle">
            <a:avLst>
              <a:gd name="adj" fmla="val 50000"/>
            </a:avLst>
          </a:prstGeom>
          <a:solidFill>
            <a:srgbClr val="E9DB24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12" name="矩形标注 236"/>
          <p:cNvSpPr/>
          <p:nvPr/>
        </p:nvSpPr>
        <p:spPr>
          <a:xfrm rot="161302">
            <a:off x="7085013" y="1997075"/>
            <a:ext cx="590550" cy="414338"/>
          </a:xfrm>
          <a:prstGeom prst="wedgeRectCallout">
            <a:avLst>
              <a:gd name="adj1" fmla="val -66852"/>
              <a:gd name="adj2" fmla="val 38014"/>
            </a:avLst>
          </a:prstGeom>
          <a:solidFill>
            <a:srgbClr val="E9DB24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15%</a:t>
            </a:r>
            <a:endParaRPr lang="zh-CN" altLang="en-US" dirty="0">
              <a:solidFill>
                <a:srgbClr val="F7F7F7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13" name="等腰三角形 237"/>
          <p:cNvSpPr/>
          <p:nvPr/>
        </p:nvSpPr>
        <p:spPr>
          <a:xfrm rot="7130306">
            <a:off x="7246938" y="4794250"/>
            <a:ext cx="393700" cy="317500"/>
          </a:xfrm>
          <a:prstGeom prst="triangle">
            <a:avLst>
              <a:gd name="adj" fmla="val 50000"/>
            </a:avLst>
          </a:prstGeom>
          <a:solidFill>
            <a:srgbClr val="27AB76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14" name="矩形标注 238"/>
          <p:cNvSpPr/>
          <p:nvPr/>
        </p:nvSpPr>
        <p:spPr>
          <a:xfrm>
            <a:off x="7731125" y="4705350"/>
            <a:ext cx="590550" cy="414338"/>
          </a:xfrm>
          <a:prstGeom prst="wedgeRectCallout">
            <a:avLst>
              <a:gd name="adj1" fmla="val -66852"/>
              <a:gd name="adj2" fmla="val 38014"/>
            </a:avLst>
          </a:prstGeom>
          <a:solidFill>
            <a:srgbClr val="27AB76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40%</a:t>
            </a:r>
            <a:endParaRPr lang="zh-CN" altLang="en-US" dirty="0">
              <a:solidFill>
                <a:srgbClr val="F7F7F7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15" name="等腰三角形 239"/>
          <p:cNvSpPr/>
          <p:nvPr/>
        </p:nvSpPr>
        <p:spPr>
          <a:xfrm rot="-7633312">
            <a:off x="4537075" y="4799013"/>
            <a:ext cx="393700" cy="317500"/>
          </a:xfrm>
          <a:prstGeom prst="triangle">
            <a:avLst>
              <a:gd name="adj" fmla="val 50000"/>
            </a:avLst>
          </a:prstGeom>
          <a:solidFill>
            <a:srgbClr val="A5A5A5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16" name="矩形标注 240"/>
          <p:cNvSpPr/>
          <p:nvPr/>
        </p:nvSpPr>
        <p:spPr>
          <a:xfrm>
            <a:off x="3906838" y="4911725"/>
            <a:ext cx="590550" cy="415925"/>
          </a:xfrm>
          <a:prstGeom prst="wedgeRectCallout">
            <a:avLst>
              <a:gd name="adj1" fmla="val 62176"/>
              <a:gd name="adj2" fmla="val -26222"/>
            </a:avLst>
          </a:prstGeom>
          <a:solidFill>
            <a:srgbClr val="A5A5A5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20%</a:t>
            </a:r>
            <a:endParaRPr lang="zh-CN" altLang="en-US" dirty="0">
              <a:solidFill>
                <a:srgbClr val="F7F7F7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17" name="等腰三角形 241"/>
          <p:cNvSpPr/>
          <p:nvPr/>
        </p:nvSpPr>
        <p:spPr>
          <a:xfrm rot="-3367853">
            <a:off x="4494213" y="2933700"/>
            <a:ext cx="393700" cy="317500"/>
          </a:xfrm>
          <a:prstGeom prst="triangle">
            <a:avLst>
              <a:gd name="adj" fmla="val 50000"/>
            </a:avLst>
          </a:prstGeom>
          <a:solidFill>
            <a:srgbClr val="5BBFB5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18" name="矩形标注 242"/>
          <p:cNvSpPr/>
          <p:nvPr/>
        </p:nvSpPr>
        <p:spPr>
          <a:xfrm>
            <a:off x="3860800" y="2925763"/>
            <a:ext cx="590550" cy="415925"/>
          </a:xfrm>
          <a:prstGeom prst="wedgeRectCallout">
            <a:avLst>
              <a:gd name="adj1" fmla="val 62176"/>
              <a:gd name="adj2" fmla="val -26222"/>
            </a:avLst>
          </a:prstGeom>
          <a:solidFill>
            <a:srgbClr val="5BBFB5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20%</a:t>
            </a:r>
            <a:endParaRPr lang="zh-CN" altLang="en-US" dirty="0">
              <a:solidFill>
                <a:srgbClr val="F7F7F7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19" name="矩形标注 243"/>
          <p:cNvSpPr/>
          <p:nvPr/>
        </p:nvSpPr>
        <p:spPr>
          <a:xfrm>
            <a:off x="5245100" y="1690688"/>
            <a:ext cx="590550" cy="415925"/>
          </a:xfrm>
          <a:prstGeom prst="wedgeRectCallout">
            <a:avLst>
              <a:gd name="adj1" fmla="val 29921"/>
              <a:gd name="adj2" fmla="val 77778"/>
            </a:avLst>
          </a:prstGeom>
          <a:solidFill>
            <a:srgbClr val="E25D2A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5%</a:t>
            </a:r>
            <a:endParaRPr lang="zh-CN" altLang="en-US" dirty="0">
              <a:solidFill>
                <a:srgbClr val="F7F7F7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0" name="等腰三角形 244"/>
          <p:cNvSpPr/>
          <p:nvPr/>
        </p:nvSpPr>
        <p:spPr>
          <a:xfrm rot="-845098">
            <a:off x="5597525" y="2254250"/>
            <a:ext cx="393700" cy="317500"/>
          </a:xfrm>
          <a:prstGeom prst="triangle">
            <a:avLst>
              <a:gd name="adj" fmla="val 50000"/>
            </a:avLst>
          </a:prstGeom>
          <a:solidFill>
            <a:srgbClr val="E25D2A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1" name="文本框 245"/>
          <p:cNvSpPr/>
          <p:nvPr/>
        </p:nvSpPr>
        <p:spPr>
          <a:xfrm>
            <a:off x="7731125" y="1928813"/>
            <a:ext cx="2900363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KEY  TEXT  HERE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2" name="矩形 246"/>
          <p:cNvSpPr/>
          <p:nvPr/>
        </p:nvSpPr>
        <p:spPr>
          <a:xfrm>
            <a:off x="7731125" y="2190750"/>
            <a:ext cx="3817938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3" name="文本框 247"/>
          <p:cNvSpPr/>
          <p:nvPr/>
        </p:nvSpPr>
        <p:spPr>
          <a:xfrm>
            <a:off x="8321675" y="4705350"/>
            <a:ext cx="2900363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KEY  TEXT  HERE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4" name="矩形 248"/>
          <p:cNvSpPr/>
          <p:nvPr/>
        </p:nvSpPr>
        <p:spPr>
          <a:xfrm>
            <a:off x="8321675" y="4967288"/>
            <a:ext cx="3656013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5" name="文本框 249"/>
          <p:cNvSpPr/>
          <p:nvPr/>
        </p:nvSpPr>
        <p:spPr>
          <a:xfrm>
            <a:off x="1068388" y="5018088"/>
            <a:ext cx="2900362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KEY  TEXT  HERE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6" name="矩形 250"/>
          <p:cNvSpPr/>
          <p:nvPr/>
        </p:nvSpPr>
        <p:spPr>
          <a:xfrm>
            <a:off x="695325" y="5327650"/>
            <a:ext cx="3305175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7" name="文本框 251"/>
          <p:cNvSpPr/>
          <p:nvPr/>
        </p:nvSpPr>
        <p:spPr>
          <a:xfrm>
            <a:off x="1006475" y="2951163"/>
            <a:ext cx="2900363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KEY  TEXT  HERE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8" name="矩形 252"/>
          <p:cNvSpPr/>
          <p:nvPr/>
        </p:nvSpPr>
        <p:spPr>
          <a:xfrm>
            <a:off x="633413" y="3260725"/>
            <a:ext cx="3305175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29" name="文本框 382"/>
          <p:cNvSpPr/>
          <p:nvPr/>
        </p:nvSpPr>
        <p:spPr>
          <a:xfrm>
            <a:off x="2362200" y="1651000"/>
            <a:ext cx="2900363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KEY  TEXT  HERE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30" name="矩形 385"/>
          <p:cNvSpPr/>
          <p:nvPr/>
        </p:nvSpPr>
        <p:spPr>
          <a:xfrm>
            <a:off x="1989138" y="1962150"/>
            <a:ext cx="3303587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431" name="Freeform 270"/>
          <p:cNvSpPr>
            <a:spLocks noEditPoints="1"/>
          </p:cNvSpPr>
          <p:nvPr/>
        </p:nvSpPr>
        <p:spPr>
          <a:xfrm>
            <a:off x="5680075" y="3587750"/>
            <a:ext cx="831850" cy="822325"/>
          </a:xfrm>
          <a:custGeom>
            <a:avLst/>
            <a:gdLst/>
            <a:ahLst/>
            <a:cxnLst>
              <a:cxn ang="0">
                <a:pos x="2147483647" y="2032796128"/>
              </a:cxn>
              <a:cxn ang="0">
                <a:pos x="2147483647" y="1720056306"/>
              </a:cxn>
              <a:cxn ang="0">
                <a:pos x="2147483647" y="1094585230"/>
              </a:cxn>
              <a:cxn ang="0">
                <a:pos x="2147483647" y="703662664"/>
              </a:cxn>
              <a:cxn ang="0">
                <a:pos x="2147483647" y="860028153"/>
              </a:cxn>
              <a:cxn ang="0">
                <a:pos x="2147483647" y="1876430638"/>
              </a:cxn>
              <a:cxn ang="0">
                <a:pos x="2147483647" y="2032796128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860028153"/>
              </a:cxn>
              <a:cxn ang="0">
                <a:pos x="2147483647" y="1876430638"/>
              </a:cxn>
              <a:cxn ang="0">
                <a:pos x="2147483647" y="2147483647"/>
              </a:cxn>
              <a:cxn ang="0">
                <a:pos x="1644576319" y="2147483647"/>
              </a:cxn>
              <a:cxn ang="0">
                <a:pos x="1331322949" y="2147483647"/>
              </a:cxn>
              <a:cxn ang="0">
                <a:pos x="0" y="2147483647"/>
              </a:cxn>
              <a:cxn ang="0">
                <a:pos x="939760385" y="312739959"/>
              </a:cxn>
              <a:cxn ang="0">
                <a:pos x="1722885236" y="0"/>
              </a:cxn>
              <a:cxn ang="0">
                <a:pos x="2147483647" y="0"/>
              </a:cxn>
              <a:cxn ang="0">
                <a:pos x="2114456373" y="2147483647"/>
              </a:cxn>
              <a:cxn ang="0">
                <a:pos x="2147483647" y="2147483647"/>
              </a:cxn>
              <a:cxn ang="0">
                <a:pos x="2036138606" y="2147483647"/>
              </a:cxn>
              <a:cxn ang="0">
                <a:pos x="2036138606" y="2147483647"/>
              </a:cxn>
              <a:cxn ang="0">
                <a:pos x="2114456373" y="2147483647"/>
              </a:cxn>
              <a:cxn ang="0">
                <a:pos x="1331322949" y="1876430638"/>
              </a:cxn>
              <a:cxn ang="0">
                <a:pos x="2114456373" y="2032796128"/>
              </a:cxn>
              <a:cxn ang="0">
                <a:pos x="2147483647" y="1407325327"/>
              </a:cxn>
              <a:cxn ang="0">
                <a:pos x="1722885236" y="703662664"/>
              </a:cxn>
              <a:cxn ang="0">
                <a:pos x="1253005182" y="1016402485"/>
              </a:cxn>
              <a:cxn ang="0">
                <a:pos x="1331322949" y="2147483647"/>
              </a:cxn>
            </a:cxnLst>
            <a:pathLst>
              <a:path w="94" h="93">
                <a:moveTo>
                  <a:pt x="80" y="26"/>
                </a:moveTo>
                <a:cubicBezTo>
                  <a:pt x="84" y="26"/>
                  <a:pt x="84" y="26"/>
                  <a:pt x="84" y="26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26"/>
                  <a:pt x="85" y="24"/>
                  <a:pt x="85" y="22"/>
                </a:cubicBezTo>
                <a:cubicBezTo>
                  <a:pt x="86" y="21"/>
                  <a:pt x="86" y="20"/>
                  <a:pt x="86" y="18"/>
                </a:cubicBezTo>
                <a:cubicBezTo>
                  <a:pt x="86" y="17"/>
                  <a:pt x="86" y="15"/>
                  <a:pt x="85" y="14"/>
                </a:cubicBezTo>
                <a:cubicBezTo>
                  <a:pt x="84" y="11"/>
                  <a:pt x="83" y="9"/>
                  <a:pt x="79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5" y="9"/>
                  <a:pt x="35" y="10"/>
                  <a:pt x="35" y="11"/>
                </a:cubicBezTo>
                <a:cubicBezTo>
                  <a:pt x="36" y="13"/>
                  <a:pt x="36" y="16"/>
                  <a:pt x="37" y="18"/>
                </a:cubicBezTo>
                <a:cubicBezTo>
                  <a:pt x="37" y="20"/>
                  <a:pt x="36" y="22"/>
                  <a:pt x="36" y="24"/>
                </a:cubicBezTo>
                <a:cubicBezTo>
                  <a:pt x="36" y="25"/>
                  <a:pt x="36" y="25"/>
                  <a:pt x="36" y="26"/>
                </a:cubicBezTo>
                <a:cubicBezTo>
                  <a:pt x="80" y="26"/>
                  <a:pt x="80" y="26"/>
                  <a:pt x="80" y="26"/>
                </a:cubicBezTo>
                <a:close/>
                <a:moveTo>
                  <a:pt x="52" y="45"/>
                </a:moveTo>
                <a:cubicBezTo>
                  <a:pt x="42" y="45"/>
                  <a:pt x="35" y="52"/>
                  <a:pt x="35" y="62"/>
                </a:cubicBezTo>
                <a:cubicBezTo>
                  <a:pt x="35" y="72"/>
                  <a:pt x="42" y="79"/>
                  <a:pt x="52" y="79"/>
                </a:cubicBezTo>
                <a:cubicBezTo>
                  <a:pt x="58" y="79"/>
                  <a:pt x="63" y="77"/>
                  <a:pt x="66" y="73"/>
                </a:cubicBezTo>
                <a:cubicBezTo>
                  <a:pt x="52" y="62"/>
                  <a:pt x="52" y="62"/>
                  <a:pt x="52" y="62"/>
                </a:cubicBezTo>
                <a:cubicBezTo>
                  <a:pt x="55" y="45"/>
                  <a:pt x="55" y="45"/>
                  <a:pt x="55" y="45"/>
                </a:cubicBezTo>
                <a:cubicBezTo>
                  <a:pt x="54" y="45"/>
                  <a:pt x="53" y="45"/>
                  <a:pt x="52" y="45"/>
                </a:cubicBezTo>
                <a:close/>
                <a:moveTo>
                  <a:pt x="70" y="66"/>
                </a:moveTo>
                <a:cubicBezTo>
                  <a:pt x="61" y="60"/>
                  <a:pt x="61" y="60"/>
                  <a:pt x="61" y="60"/>
                </a:cubicBezTo>
                <a:cubicBezTo>
                  <a:pt x="62" y="59"/>
                  <a:pt x="62" y="59"/>
                  <a:pt x="62" y="59"/>
                </a:cubicBezTo>
                <a:cubicBezTo>
                  <a:pt x="70" y="66"/>
                  <a:pt x="70" y="66"/>
                  <a:pt x="70" y="66"/>
                </a:cubicBezTo>
                <a:cubicBezTo>
                  <a:pt x="70" y="66"/>
                  <a:pt x="70" y="66"/>
                  <a:pt x="70" y="66"/>
                </a:cubicBezTo>
                <a:close/>
                <a:moveTo>
                  <a:pt x="60" y="60"/>
                </a:moveTo>
                <a:cubicBezTo>
                  <a:pt x="69" y="67"/>
                  <a:pt x="69" y="67"/>
                  <a:pt x="69" y="67"/>
                </a:cubicBezTo>
                <a:cubicBezTo>
                  <a:pt x="69" y="68"/>
                  <a:pt x="69" y="68"/>
                  <a:pt x="69" y="68"/>
                </a:cubicBezTo>
                <a:cubicBezTo>
                  <a:pt x="59" y="61"/>
                  <a:pt x="59" y="61"/>
                  <a:pt x="59" y="61"/>
                </a:cubicBezTo>
                <a:cubicBezTo>
                  <a:pt x="60" y="60"/>
                  <a:pt x="60" y="60"/>
                  <a:pt x="60" y="60"/>
                </a:cubicBezTo>
                <a:close/>
                <a:moveTo>
                  <a:pt x="70" y="55"/>
                </a:moveTo>
                <a:cubicBezTo>
                  <a:pt x="69" y="54"/>
                  <a:pt x="69" y="54"/>
                  <a:pt x="69" y="54"/>
                </a:cubicBezTo>
                <a:cubicBezTo>
                  <a:pt x="69" y="54"/>
                  <a:pt x="69" y="54"/>
                  <a:pt x="69" y="54"/>
                </a:cubicBezTo>
                <a:cubicBezTo>
                  <a:pt x="69" y="54"/>
                  <a:pt x="70" y="55"/>
                  <a:pt x="70" y="55"/>
                </a:cubicBezTo>
                <a:close/>
                <a:moveTo>
                  <a:pt x="68" y="55"/>
                </a:moveTo>
                <a:cubicBezTo>
                  <a:pt x="67" y="55"/>
                  <a:pt x="67" y="55"/>
                  <a:pt x="67" y="55"/>
                </a:cubicBezTo>
                <a:cubicBezTo>
                  <a:pt x="71" y="58"/>
                  <a:pt x="71" y="58"/>
                  <a:pt x="71" y="58"/>
                </a:cubicBezTo>
                <a:cubicBezTo>
                  <a:pt x="71" y="58"/>
                  <a:pt x="71" y="57"/>
                  <a:pt x="70" y="57"/>
                </a:cubicBezTo>
                <a:cubicBezTo>
                  <a:pt x="68" y="55"/>
                  <a:pt x="68" y="55"/>
                  <a:pt x="68" y="55"/>
                </a:cubicBezTo>
                <a:close/>
                <a:moveTo>
                  <a:pt x="66" y="56"/>
                </a:moveTo>
                <a:cubicBezTo>
                  <a:pt x="71" y="59"/>
                  <a:pt x="71" y="59"/>
                  <a:pt x="71" y="59"/>
                </a:cubicBezTo>
                <a:cubicBezTo>
                  <a:pt x="71" y="60"/>
                  <a:pt x="71" y="60"/>
                  <a:pt x="71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56"/>
                  <a:pt x="66" y="56"/>
                  <a:pt x="66" y="56"/>
                </a:cubicBezTo>
                <a:close/>
                <a:moveTo>
                  <a:pt x="65" y="57"/>
                </a:moveTo>
                <a:cubicBezTo>
                  <a:pt x="71" y="62"/>
                  <a:pt x="71" y="62"/>
                  <a:pt x="71" y="62"/>
                </a:cubicBezTo>
                <a:cubicBezTo>
                  <a:pt x="71" y="62"/>
                  <a:pt x="71" y="62"/>
                  <a:pt x="71" y="63"/>
                </a:cubicBezTo>
                <a:cubicBezTo>
                  <a:pt x="64" y="58"/>
                  <a:pt x="64" y="58"/>
                  <a:pt x="64" y="58"/>
                </a:cubicBezTo>
                <a:cubicBezTo>
                  <a:pt x="65" y="57"/>
                  <a:pt x="65" y="57"/>
                  <a:pt x="65" y="57"/>
                </a:cubicBezTo>
                <a:close/>
                <a:moveTo>
                  <a:pt x="63" y="58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64"/>
                  <a:pt x="71" y="64"/>
                  <a:pt x="70" y="65"/>
                </a:cubicBezTo>
                <a:cubicBezTo>
                  <a:pt x="63" y="59"/>
                  <a:pt x="63" y="59"/>
                  <a:pt x="63" y="59"/>
                </a:cubicBezTo>
                <a:cubicBezTo>
                  <a:pt x="63" y="58"/>
                  <a:pt x="63" y="58"/>
                  <a:pt x="63" y="58"/>
                </a:cubicBezTo>
                <a:close/>
                <a:moveTo>
                  <a:pt x="70" y="46"/>
                </a:moveTo>
                <a:cubicBezTo>
                  <a:pt x="71" y="47"/>
                  <a:pt x="71" y="47"/>
                  <a:pt x="71" y="47"/>
                </a:cubicBezTo>
                <a:cubicBezTo>
                  <a:pt x="70" y="48"/>
                  <a:pt x="70" y="48"/>
                  <a:pt x="70" y="48"/>
                </a:cubicBezTo>
                <a:cubicBezTo>
                  <a:pt x="58" y="56"/>
                  <a:pt x="58" y="56"/>
                  <a:pt x="58" y="56"/>
                </a:cubicBezTo>
                <a:cubicBezTo>
                  <a:pt x="55" y="58"/>
                  <a:pt x="55" y="58"/>
                  <a:pt x="55" y="58"/>
                </a:cubicBezTo>
                <a:cubicBezTo>
                  <a:pt x="56" y="55"/>
                  <a:pt x="56" y="55"/>
                  <a:pt x="56" y="55"/>
                </a:cubicBezTo>
                <a:cubicBezTo>
                  <a:pt x="58" y="40"/>
                  <a:pt x="58" y="40"/>
                  <a:pt x="58" y="40"/>
                </a:cubicBezTo>
                <a:cubicBezTo>
                  <a:pt x="59" y="39"/>
                  <a:pt x="59" y="39"/>
                  <a:pt x="59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40"/>
                  <a:pt x="64" y="40"/>
                  <a:pt x="66" y="42"/>
                </a:cubicBezTo>
                <a:cubicBezTo>
                  <a:pt x="68" y="43"/>
                  <a:pt x="69" y="44"/>
                  <a:pt x="70" y="46"/>
                </a:cubicBezTo>
                <a:close/>
                <a:moveTo>
                  <a:pt x="64" y="44"/>
                </a:moveTo>
                <a:cubicBezTo>
                  <a:pt x="66" y="44"/>
                  <a:pt x="67" y="45"/>
                  <a:pt x="67" y="47"/>
                </a:cubicBezTo>
                <a:cubicBezTo>
                  <a:pt x="59" y="52"/>
                  <a:pt x="59" y="52"/>
                  <a:pt x="59" y="52"/>
                </a:cubicBezTo>
                <a:cubicBezTo>
                  <a:pt x="61" y="42"/>
                  <a:pt x="61" y="42"/>
                  <a:pt x="61" y="42"/>
                </a:cubicBezTo>
                <a:cubicBezTo>
                  <a:pt x="62" y="42"/>
                  <a:pt x="63" y="43"/>
                  <a:pt x="64" y="44"/>
                </a:cubicBezTo>
                <a:close/>
                <a:moveTo>
                  <a:pt x="70" y="71"/>
                </a:moveTo>
                <a:cubicBezTo>
                  <a:pt x="69" y="72"/>
                  <a:pt x="69" y="72"/>
                  <a:pt x="69" y="72"/>
                </a:cubicBezTo>
                <a:cubicBezTo>
                  <a:pt x="68" y="71"/>
                  <a:pt x="68" y="71"/>
                  <a:pt x="68" y="71"/>
                </a:cubicBezTo>
                <a:cubicBezTo>
                  <a:pt x="56" y="62"/>
                  <a:pt x="56" y="62"/>
                  <a:pt x="56" y="62"/>
                </a:cubicBezTo>
                <a:cubicBezTo>
                  <a:pt x="55" y="61"/>
                  <a:pt x="55" y="61"/>
                  <a:pt x="55" y="61"/>
                </a:cubicBezTo>
                <a:cubicBezTo>
                  <a:pt x="56" y="60"/>
                  <a:pt x="56" y="60"/>
                  <a:pt x="56" y="60"/>
                </a:cubicBezTo>
                <a:cubicBezTo>
                  <a:pt x="69" y="51"/>
                  <a:pt x="69" y="51"/>
                  <a:pt x="69" y="51"/>
                </a:cubicBezTo>
                <a:cubicBezTo>
                  <a:pt x="70" y="50"/>
                  <a:pt x="70" y="50"/>
                  <a:pt x="70" y="50"/>
                </a:cubicBezTo>
                <a:cubicBezTo>
                  <a:pt x="71" y="52"/>
                  <a:pt x="71" y="52"/>
                  <a:pt x="71" y="52"/>
                </a:cubicBezTo>
                <a:cubicBezTo>
                  <a:pt x="72" y="53"/>
                  <a:pt x="72" y="54"/>
                  <a:pt x="73" y="56"/>
                </a:cubicBezTo>
                <a:cubicBezTo>
                  <a:pt x="73" y="57"/>
                  <a:pt x="74" y="59"/>
                  <a:pt x="74" y="61"/>
                </a:cubicBezTo>
                <a:cubicBezTo>
                  <a:pt x="74" y="63"/>
                  <a:pt x="73" y="64"/>
                  <a:pt x="73" y="66"/>
                </a:cubicBezTo>
                <a:cubicBezTo>
                  <a:pt x="72" y="68"/>
                  <a:pt x="71" y="69"/>
                  <a:pt x="70" y="71"/>
                </a:cubicBezTo>
                <a:close/>
                <a:moveTo>
                  <a:pt x="79" y="0"/>
                </a:moveTo>
                <a:cubicBezTo>
                  <a:pt x="87" y="1"/>
                  <a:pt x="91" y="5"/>
                  <a:pt x="93" y="11"/>
                </a:cubicBezTo>
                <a:cubicBezTo>
                  <a:pt x="94" y="13"/>
                  <a:pt x="94" y="16"/>
                  <a:pt x="94" y="18"/>
                </a:cubicBezTo>
                <a:cubicBezTo>
                  <a:pt x="94" y="20"/>
                  <a:pt x="94" y="22"/>
                  <a:pt x="94" y="24"/>
                </a:cubicBezTo>
                <a:cubicBezTo>
                  <a:pt x="93" y="28"/>
                  <a:pt x="91" y="31"/>
                  <a:pt x="88" y="33"/>
                </a:cubicBezTo>
                <a:cubicBezTo>
                  <a:pt x="88" y="89"/>
                  <a:pt x="88" y="89"/>
                  <a:pt x="88" y="89"/>
                </a:cubicBezTo>
                <a:cubicBezTo>
                  <a:pt x="84" y="93"/>
                  <a:pt x="84" y="93"/>
                  <a:pt x="84" y="93"/>
                </a:cubicBezTo>
                <a:cubicBezTo>
                  <a:pt x="21" y="93"/>
                  <a:pt x="21" y="93"/>
                  <a:pt x="21" y="93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68"/>
                  <a:pt x="17" y="68"/>
                  <a:pt x="17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0" y="64"/>
                  <a:pt x="0" y="64"/>
                  <a:pt x="0" y="64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6"/>
                  <a:pt x="12" y="4"/>
                </a:cubicBezTo>
                <a:cubicBezTo>
                  <a:pt x="15" y="2"/>
                  <a:pt x="18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27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80" y="85"/>
                  <a:pt x="80" y="85"/>
                  <a:pt x="80" y="85"/>
                </a:cubicBezTo>
                <a:cubicBezTo>
                  <a:pt x="26" y="85"/>
                  <a:pt x="26" y="85"/>
                  <a:pt x="26" y="85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7" y="34"/>
                  <a:pt x="27" y="34"/>
                </a:cubicBezTo>
                <a:close/>
                <a:moveTo>
                  <a:pt x="17" y="60"/>
                </a:moveTo>
                <a:cubicBezTo>
                  <a:pt x="17" y="24"/>
                  <a:pt x="17" y="24"/>
                  <a:pt x="17" y="24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6" y="26"/>
                  <a:pt x="27" y="26"/>
                </a:cubicBezTo>
                <a:cubicBezTo>
                  <a:pt x="27" y="26"/>
                  <a:pt x="28" y="24"/>
                  <a:pt x="28" y="22"/>
                </a:cubicBezTo>
                <a:cubicBezTo>
                  <a:pt x="28" y="21"/>
                  <a:pt x="28" y="20"/>
                  <a:pt x="28" y="18"/>
                </a:cubicBezTo>
                <a:cubicBezTo>
                  <a:pt x="28" y="17"/>
                  <a:pt x="28" y="15"/>
                  <a:pt x="28" y="14"/>
                </a:cubicBezTo>
                <a:cubicBezTo>
                  <a:pt x="27" y="11"/>
                  <a:pt x="25" y="9"/>
                  <a:pt x="22" y="9"/>
                </a:cubicBezTo>
                <a:cubicBezTo>
                  <a:pt x="20" y="9"/>
                  <a:pt x="19" y="9"/>
                  <a:pt x="18" y="10"/>
                </a:cubicBezTo>
                <a:cubicBezTo>
                  <a:pt x="17" y="11"/>
                  <a:pt x="16" y="12"/>
                  <a:pt x="16" y="13"/>
                </a:cubicBezTo>
                <a:cubicBezTo>
                  <a:pt x="8" y="60"/>
                  <a:pt x="8" y="60"/>
                  <a:pt x="8" y="60"/>
                </a:cubicBezTo>
                <a:lnTo>
                  <a:pt x="17" y="60"/>
                </a:lnTo>
                <a:close/>
              </a:path>
            </a:pathLst>
          </a:custGeom>
          <a:solidFill>
            <a:srgbClr val="59595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7" dur="1000"/>
                                        <p:tgtEl>
                                          <p:spTgt spid="13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500"/>
                                        <p:tgtEl>
                                          <p:spTgt spid="1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3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up)">
                                      <p:cBhvr>
                                        <p:cTn id="17" dur="500"/>
                                        <p:tgtEl>
                                          <p:spTgt spid="13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3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up)">
                                      <p:cBhvr>
                                        <p:cTn id="21" dur="500"/>
                                        <p:tgtEl>
                                          <p:spTgt spid="13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3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right)">
                                      <p:cBhvr>
                                        <p:cTn id="25" dur="500"/>
                                        <p:tgtEl>
                                          <p:spTgt spid="13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3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left)">
                                      <p:cBhvr>
                                        <p:cTn id="29" dur="500"/>
                                        <p:tgtEl>
                                          <p:spTgt spid="13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left)">
                                      <p:cBhvr>
                                        <p:cTn id="33" dur="500"/>
                                        <p:tgtEl>
                                          <p:spTgt spid="13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9" dur="500"/>
                                        <p:tgtEl>
                                          <p:spTgt spid="13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3" dur="500"/>
                                        <p:tgtEl>
                                          <p:spTgt spid="1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7" dur="500"/>
                                        <p:tgtEl>
                                          <p:spTgt spid="1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3" dur="500"/>
                                        <p:tgtEl>
                                          <p:spTgt spid="1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7" dur="500"/>
                                        <p:tgtEl>
                                          <p:spTgt spid="13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1" dur="500"/>
                                        <p:tgtEl>
                                          <p:spTgt spid="1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7" dur="500"/>
                                        <p:tgtEl>
                                          <p:spTgt spid="13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1" dur="500"/>
                                        <p:tgtEl>
                                          <p:spTgt spid="13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5" dur="500"/>
                                        <p:tgtEl>
                                          <p:spTgt spid="13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1" dur="500"/>
                                        <p:tgtEl>
                                          <p:spTgt spid="13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85" dur="500"/>
                                        <p:tgtEl>
                                          <p:spTgt spid="13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89" dur="500"/>
                                        <p:tgtEl>
                                          <p:spTgt spid="1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5" dur="500"/>
                                        <p:tgtEl>
                                          <p:spTgt spid="13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99" dur="500"/>
                                        <p:tgtEl>
                                          <p:spTgt spid="1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03" dur="500"/>
                                        <p:tgtEl>
                                          <p:spTgt spid="1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1" grpId="0" bldLvl="0" animBg="1"/>
      <p:bldP spid="13412" grpId="0" bldLvl="0" animBg="1"/>
      <p:bldP spid="13413" grpId="0" bldLvl="0" animBg="1"/>
      <p:bldP spid="13414" grpId="0" bldLvl="0" animBg="1"/>
      <p:bldP spid="13415" grpId="0" bldLvl="0" animBg="1"/>
      <p:bldP spid="13416" grpId="0" bldLvl="0" animBg="1"/>
      <p:bldP spid="13417" grpId="0" bldLvl="0" animBg="1"/>
      <p:bldP spid="13418" grpId="0" bldLvl="0" animBg="1"/>
      <p:bldP spid="13419" grpId="0" bldLvl="0" animBg="1"/>
      <p:bldP spid="13420" grpId="0" bldLvl="0" animBg="1"/>
      <p:bldP spid="13421" grpId="0" bldLvl="0"/>
      <p:bldP spid="13422" grpId="0" bldLvl="0"/>
      <p:bldP spid="13423" grpId="0" bldLvl="0"/>
      <p:bldP spid="13424" grpId="0" bldLvl="0"/>
      <p:bldP spid="13425" grpId="0" bldLvl="0"/>
      <p:bldP spid="13426" grpId="0" bldLvl="0"/>
      <p:bldP spid="13427" grpId="0" bldLvl="0"/>
      <p:bldP spid="13428" grpId="0" bldLvl="0"/>
      <p:bldP spid="13429" grpId="0" bldLvl="0"/>
      <p:bldP spid="13430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3" name="Group 2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13314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15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16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17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18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19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0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1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2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3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4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5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6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7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8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9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0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1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2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3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4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5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6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7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8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39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0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1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2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3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4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5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6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7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8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49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50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51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52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53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54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55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56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57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58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59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60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61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62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63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64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365" name="Group 54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13366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7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8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69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0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1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2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3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4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5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6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7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8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79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0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1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2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3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4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5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6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7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8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89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0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1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2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3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4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5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6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7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8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99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400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01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02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03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04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05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06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07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3408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" name="Group 98"/>
          <p:cNvGrpSpPr/>
          <p:nvPr/>
        </p:nvGrpSpPr>
        <p:grpSpPr>
          <a:xfrm>
            <a:off x="1819275" y="1966913"/>
            <a:ext cx="971550" cy="971550"/>
            <a:chOff x="0" y="0"/>
            <a:chExt cx="971550" cy="971550"/>
          </a:xfrm>
        </p:grpSpPr>
        <p:sp>
          <p:nvSpPr>
            <p:cNvPr id="13410" name="矩形 223"/>
            <p:cNvSpPr/>
            <p:nvPr/>
          </p:nvSpPr>
          <p:spPr>
            <a:xfrm>
              <a:off x="0" y="0"/>
              <a:ext cx="971550" cy="971550"/>
            </a:xfrm>
            <a:prstGeom prst="rect">
              <a:avLst/>
            </a:prstGeom>
            <a:solidFill>
              <a:srgbClr val="5BBFB5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411" name="Freeform 105"/>
            <p:cNvSpPr>
              <a:spLocks noEditPoints="1"/>
            </p:cNvSpPr>
            <p:nvPr/>
          </p:nvSpPr>
          <p:spPr>
            <a:xfrm>
              <a:off x="232758" y="136614"/>
              <a:ext cx="506034" cy="611688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295683525" y="865216360"/>
                </a:cxn>
                <a:cxn ang="0">
                  <a:pos x="1641199460" y="1124782460"/>
                </a:cxn>
                <a:cxn ang="0">
                  <a:pos x="1684389773" y="1168041284"/>
                </a:cxn>
                <a:cxn ang="0">
                  <a:pos x="1684389773" y="1168041284"/>
                </a:cxn>
                <a:cxn ang="0">
                  <a:pos x="1727580497" y="1168041284"/>
                </a:cxn>
                <a:cxn ang="0">
                  <a:pos x="1727580497" y="1211300109"/>
                </a:cxn>
                <a:cxn ang="0">
                  <a:pos x="1727580497" y="1211300109"/>
                </a:cxn>
                <a:cxn ang="0">
                  <a:pos x="1770770811" y="1211300109"/>
                </a:cxn>
                <a:cxn ang="0">
                  <a:pos x="1770770811" y="1254558933"/>
                </a:cxn>
                <a:cxn ang="0">
                  <a:pos x="1813961124" y="1254558933"/>
                </a:cxn>
                <a:cxn ang="0">
                  <a:pos x="1813961124" y="1254558933"/>
                </a:cxn>
                <a:cxn ang="0">
                  <a:pos x="1857144865" y="1254558933"/>
                </a:cxn>
                <a:cxn ang="0">
                  <a:pos x="1857144865" y="1297824334"/>
                </a:cxn>
                <a:cxn ang="0">
                  <a:pos x="1857144865" y="1297824334"/>
                </a:cxn>
                <a:cxn ang="0">
                  <a:pos x="2073096432" y="1427607384"/>
                </a:cxn>
                <a:cxn ang="0">
                  <a:pos x="2073096432" y="1427607384"/>
                </a:cxn>
                <a:cxn ang="0">
                  <a:pos x="2116286746" y="1470866209"/>
                </a:cxn>
                <a:cxn ang="0">
                  <a:pos x="2116286746" y="1470866209"/>
                </a:cxn>
                <a:cxn ang="0">
                  <a:pos x="2147483647" y="1470866209"/>
                </a:cxn>
                <a:cxn ang="0">
                  <a:pos x="2147483647" y="1514125033"/>
                </a:cxn>
                <a:cxn ang="0">
                  <a:pos x="2147483647" y="1514125033"/>
                </a:cxn>
                <a:cxn ang="0">
                  <a:pos x="2147483647" y="1514125033"/>
                </a:cxn>
                <a:cxn ang="0">
                  <a:pos x="2147483647" y="1557383857"/>
                </a:cxn>
                <a:cxn ang="0">
                  <a:pos x="2147483647" y="1557383857"/>
                </a:cxn>
                <a:cxn ang="0">
                  <a:pos x="2147483647" y="1557383857"/>
                </a:cxn>
                <a:cxn ang="0">
                  <a:pos x="2147483647" y="1600649259"/>
                </a:cxn>
                <a:cxn ang="0">
                  <a:pos x="2147483647" y="1600649259"/>
                </a:cxn>
                <a:cxn ang="0">
                  <a:pos x="2073096432" y="2147483647"/>
                </a:cxn>
                <a:cxn ang="0">
                  <a:pos x="302325724" y="2147483647"/>
                </a:cxn>
                <a:cxn ang="0">
                  <a:pos x="1511628520" y="2147483647"/>
                </a:cxn>
                <a:cxn ang="0">
                  <a:pos x="820603016" y="2147483647"/>
                </a:cxn>
                <a:cxn ang="0">
                  <a:pos x="129570991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1816950368"/>
                </a:cxn>
                <a:cxn ang="0">
                  <a:pos x="1468444778" y="0"/>
                </a:cxn>
                <a:cxn ang="0">
                  <a:pos x="2147483647" y="1816950368"/>
                </a:cxn>
              </a:cxnLst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4437" name="矩形 121"/>
          <p:cNvSpPr/>
          <p:nvPr/>
        </p:nvSpPr>
        <p:spPr>
          <a:xfrm>
            <a:off x="2879725" y="2046288"/>
            <a:ext cx="8729663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A good book may be among the best of friends. It is the same today that it always was, and it will never change. 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438" name="文本框 224"/>
          <p:cNvSpPr/>
          <p:nvPr/>
        </p:nvSpPr>
        <p:spPr>
          <a:xfrm>
            <a:off x="1201738" y="3541713"/>
            <a:ext cx="3016250" cy="18621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1500" b="1" dirty="0">
                <a:solidFill>
                  <a:srgbClr val="27AB7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50%</a:t>
            </a:r>
            <a:endParaRPr lang="zh-CN" altLang="en-US" sz="11500" b="1" dirty="0">
              <a:solidFill>
                <a:srgbClr val="27AB7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439" name="文本框 225"/>
          <p:cNvSpPr/>
          <p:nvPr/>
        </p:nvSpPr>
        <p:spPr>
          <a:xfrm>
            <a:off x="1314450" y="5194300"/>
            <a:ext cx="2836863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sz="24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440" name="文本框 124"/>
          <p:cNvSpPr/>
          <p:nvPr/>
        </p:nvSpPr>
        <p:spPr>
          <a:xfrm>
            <a:off x="4516438" y="3541713"/>
            <a:ext cx="3016250" cy="18621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1500" b="1" dirty="0">
                <a:solidFill>
                  <a:srgbClr val="E9DB24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60%</a:t>
            </a:r>
            <a:endParaRPr lang="zh-CN" altLang="en-US" sz="11500" b="1" dirty="0">
              <a:solidFill>
                <a:srgbClr val="E9DB24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441" name="文本框 125"/>
          <p:cNvSpPr/>
          <p:nvPr/>
        </p:nvSpPr>
        <p:spPr>
          <a:xfrm>
            <a:off x="4629150" y="5194300"/>
            <a:ext cx="2836863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42" name="文本框 126"/>
          <p:cNvSpPr/>
          <p:nvPr/>
        </p:nvSpPr>
        <p:spPr>
          <a:xfrm>
            <a:off x="7831138" y="3541713"/>
            <a:ext cx="3016250" cy="18621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11500" b="1" dirty="0">
                <a:solidFill>
                  <a:srgbClr val="085C9C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70%</a:t>
            </a:r>
            <a:endParaRPr lang="zh-CN" altLang="en-US" sz="11500" b="1" dirty="0">
              <a:solidFill>
                <a:srgbClr val="085C9C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443" name="文本框 127"/>
          <p:cNvSpPr/>
          <p:nvPr/>
        </p:nvSpPr>
        <p:spPr>
          <a:xfrm>
            <a:off x="7943850" y="5194300"/>
            <a:ext cx="2836863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" dur="500"/>
                                        <p:tgtEl>
                                          <p:spTgt spid="14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3" dur="500"/>
                                        <p:tgtEl>
                                          <p:spTgt spid="14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500"/>
                                        <p:tgtEl>
                                          <p:spTgt spid="14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4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3" dur="500"/>
                                        <p:tgtEl>
                                          <p:spTgt spid="14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4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37" dur="500"/>
                                        <p:tgtEl>
                                          <p:spTgt spid="14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4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41" dur="500"/>
                                        <p:tgtEl>
                                          <p:spTgt spid="14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7" grpId="0" bldLvl="0"/>
      <p:bldP spid="14438" grpId="0" bldLvl="0"/>
      <p:bldP spid="14439" grpId="0" bldLvl="0"/>
      <p:bldP spid="14440" grpId="0" bldLvl="0"/>
      <p:bldP spid="14441" grpId="0" bldLvl="0"/>
      <p:bldP spid="14442" grpId="0" bldLvl="0"/>
      <p:bldP spid="14443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Group 2"/>
          <p:cNvGrpSpPr/>
          <p:nvPr/>
        </p:nvGrpSpPr>
        <p:grpSpPr>
          <a:xfrm rot="-5400000">
            <a:off x="7418388" y="2035175"/>
            <a:ext cx="4545012" cy="5110163"/>
            <a:chOff x="0" y="0"/>
            <a:chExt cx="4570414" cy="5137881"/>
          </a:xfrm>
        </p:grpSpPr>
        <p:sp>
          <p:nvSpPr>
            <p:cNvPr id="14338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39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0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1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2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3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4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5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6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7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8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9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0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1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2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3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4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5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6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7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8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9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0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1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2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3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4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5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6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7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8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69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0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1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2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3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4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5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6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7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8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79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80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1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2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3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4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5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6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7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8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Group 54"/>
          <p:cNvGrpSpPr/>
          <p:nvPr/>
        </p:nvGrpSpPr>
        <p:grpSpPr>
          <a:xfrm rot="5400000" flipH="1">
            <a:off x="-92075" y="92075"/>
            <a:ext cx="4759325" cy="4572000"/>
            <a:chOff x="0" y="0"/>
            <a:chExt cx="4756151" cy="4570413"/>
          </a:xfrm>
        </p:grpSpPr>
        <p:sp>
          <p:nvSpPr>
            <p:cNvPr id="14390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91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92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93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94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95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96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97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98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99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0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1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2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3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4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5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6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7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8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09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0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1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2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3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4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5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6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7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8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19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20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21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22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23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424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25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26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27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28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29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30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431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457" name="文本框 2"/>
          <p:cNvSpPr/>
          <p:nvPr/>
        </p:nvSpPr>
        <p:spPr>
          <a:xfrm>
            <a:off x="3803650" y="2630488"/>
            <a:ext cx="4884738" cy="1414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54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PART 3</a:t>
            </a:r>
            <a:endParaRPr lang="en-US" altLang="zh-CN" sz="54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 algn="ctr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" dur="500"/>
                                        <p:tgtEl>
                                          <p:spTgt spid="15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57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1" name="Group 2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15362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63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64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65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66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67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68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69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0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1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2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3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4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5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6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7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8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9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0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1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2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3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4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5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6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7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8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89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0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1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2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3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4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5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6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7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8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9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0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1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2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3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4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05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06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07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08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09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10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11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12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5413" name="Group 54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15414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15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16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17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18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19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0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1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2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3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4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5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6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7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8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29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0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1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2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3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4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5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6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7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8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39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40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41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42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43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44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45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46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47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48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49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50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51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52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53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54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55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5456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82" name="Freeform 287"/>
          <p:cNvSpPr>
            <a:spLocks noEditPoints="1"/>
          </p:cNvSpPr>
          <p:nvPr/>
        </p:nvSpPr>
        <p:spPr>
          <a:xfrm>
            <a:off x="1216025" y="2441575"/>
            <a:ext cx="1139825" cy="99060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1433585774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433585774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95156669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823826545" y="2147483647"/>
              </a:cxn>
              <a:cxn ang="0">
                <a:pos x="1982422433" y="2147483647"/>
              </a:cxn>
              <a:cxn ang="0">
                <a:pos x="1903124489" y="2147483647"/>
              </a:cxn>
              <a:cxn ang="0">
                <a:pos x="1982422433" y="2147483647"/>
              </a:cxn>
              <a:cxn ang="0">
                <a:pos x="396480952" y="2147483647"/>
              </a:cxn>
              <a:cxn ang="0">
                <a:pos x="0" y="2147483647"/>
              </a:cxn>
              <a:cxn ang="0">
                <a:pos x="1823826545" y="2147483647"/>
              </a:cxn>
            </a:cxnLst>
            <a:pathLst>
              <a:path w="128" h="111">
                <a:moveTo>
                  <a:pt x="63" y="0"/>
                </a:moveTo>
                <a:cubicBezTo>
                  <a:pt x="111" y="0"/>
                  <a:pt x="111" y="0"/>
                  <a:pt x="111" y="0"/>
                </a:cubicBezTo>
                <a:cubicBezTo>
                  <a:pt x="120" y="0"/>
                  <a:pt x="128" y="8"/>
                  <a:pt x="128" y="18"/>
                </a:cubicBezTo>
                <a:cubicBezTo>
                  <a:pt x="128" y="42"/>
                  <a:pt x="128" y="42"/>
                  <a:pt x="128" y="42"/>
                </a:cubicBezTo>
                <a:cubicBezTo>
                  <a:pt x="128" y="52"/>
                  <a:pt x="120" y="60"/>
                  <a:pt x="111" y="60"/>
                </a:cubicBezTo>
                <a:cubicBezTo>
                  <a:pt x="89" y="60"/>
                  <a:pt x="67" y="60"/>
                  <a:pt x="46" y="60"/>
                </a:cubicBezTo>
                <a:cubicBezTo>
                  <a:pt x="46" y="46"/>
                  <a:pt x="46" y="32"/>
                  <a:pt x="46" y="18"/>
                </a:cubicBezTo>
                <a:cubicBezTo>
                  <a:pt x="46" y="8"/>
                  <a:pt x="53" y="0"/>
                  <a:pt x="63" y="0"/>
                </a:cubicBezTo>
                <a:close/>
                <a:moveTo>
                  <a:pt x="28" y="54"/>
                </a:moveTo>
                <a:cubicBezTo>
                  <a:pt x="19" y="54"/>
                  <a:pt x="12" y="61"/>
                  <a:pt x="12" y="70"/>
                </a:cubicBezTo>
                <a:cubicBezTo>
                  <a:pt x="12" y="79"/>
                  <a:pt x="19" y="86"/>
                  <a:pt x="28" y="86"/>
                </a:cubicBezTo>
                <a:cubicBezTo>
                  <a:pt x="37" y="86"/>
                  <a:pt x="44" y="79"/>
                  <a:pt x="44" y="70"/>
                </a:cubicBezTo>
                <a:cubicBezTo>
                  <a:pt x="44" y="61"/>
                  <a:pt x="37" y="54"/>
                  <a:pt x="28" y="54"/>
                </a:cubicBezTo>
                <a:close/>
                <a:moveTo>
                  <a:pt x="55" y="111"/>
                </a:moveTo>
                <a:cubicBezTo>
                  <a:pt x="50" y="90"/>
                  <a:pt x="50" y="90"/>
                  <a:pt x="50" y="90"/>
                </a:cubicBezTo>
                <a:cubicBezTo>
                  <a:pt x="30" y="90"/>
                  <a:pt x="30" y="90"/>
                  <a:pt x="30" y="90"/>
                </a:cubicBezTo>
                <a:cubicBezTo>
                  <a:pt x="32" y="92"/>
                  <a:pt x="32" y="92"/>
                  <a:pt x="32" y="92"/>
                </a:cubicBezTo>
                <a:cubicBezTo>
                  <a:pt x="30" y="96"/>
                  <a:pt x="30" y="96"/>
                  <a:pt x="30" y="96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55" y="111"/>
                  <a:pt x="55" y="111"/>
                  <a:pt x="55" y="111"/>
                </a:cubicBezTo>
                <a:close/>
                <a:moveTo>
                  <a:pt x="23" y="111"/>
                </a:moveTo>
                <a:cubicBezTo>
                  <a:pt x="25" y="96"/>
                  <a:pt x="25" y="96"/>
                  <a:pt x="25" y="96"/>
                </a:cubicBezTo>
                <a:cubicBezTo>
                  <a:pt x="24" y="92"/>
                  <a:pt x="24" y="92"/>
                  <a:pt x="24" y="92"/>
                </a:cubicBezTo>
                <a:cubicBezTo>
                  <a:pt x="25" y="90"/>
                  <a:pt x="25" y="90"/>
                  <a:pt x="25" y="90"/>
                </a:cubicBezTo>
                <a:cubicBezTo>
                  <a:pt x="5" y="90"/>
                  <a:pt x="5" y="90"/>
                  <a:pt x="5" y="90"/>
                </a:cubicBezTo>
                <a:cubicBezTo>
                  <a:pt x="0" y="111"/>
                  <a:pt x="0" y="111"/>
                  <a:pt x="0" y="111"/>
                </a:cubicBezTo>
                <a:lnTo>
                  <a:pt x="23" y="111"/>
                </a:lnTo>
                <a:close/>
              </a:path>
            </a:pathLst>
          </a:custGeom>
          <a:solidFill>
            <a:srgbClr val="085C9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6483" name="Freeform 305"/>
          <p:cNvSpPr>
            <a:spLocks noEditPoints="1"/>
          </p:cNvSpPr>
          <p:nvPr/>
        </p:nvSpPr>
        <p:spPr>
          <a:xfrm>
            <a:off x="4189413" y="2435225"/>
            <a:ext cx="784225" cy="9969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069780094"/>
              </a:cxn>
              <a:cxn ang="0">
                <a:pos x="2147483647" y="0"/>
              </a:cxn>
              <a:cxn ang="0">
                <a:pos x="2147483647" y="620937048"/>
              </a:cxn>
              <a:cxn ang="0">
                <a:pos x="2147483647" y="0"/>
              </a:cxn>
              <a:cxn ang="0">
                <a:pos x="2147483647" y="620937048"/>
              </a:cxn>
              <a:cxn ang="0">
                <a:pos x="2147483647" y="0"/>
              </a:cxn>
              <a:cxn ang="0">
                <a:pos x="2147483647" y="620937048"/>
              </a:cxn>
              <a:cxn ang="0">
                <a:pos x="2147483647" y="103489521"/>
              </a:cxn>
              <a:cxn ang="0">
                <a:pos x="1867117405" y="2147483647"/>
              </a:cxn>
              <a:cxn ang="0">
                <a:pos x="1867117405" y="2147483647"/>
              </a:cxn>
              <a:cxn ang="0">
                <a:pos x="2147483647" y="2147483647"/>
              </a:cxn>
              <a:cxn ang="0">
                <a:pos x="1867117405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77" h="98">
                <a:moveTo>
                  <a:pt x="22" y="33"/>
                </a:moveTo>
                <a:cubicBezTo>
                  <a:pt x="11" y="49"/>
                  <a:pt x="4" y="66"/>
                  <a:pt x="0" y="85"/>
                </a:cubicBezTo>
                <a:cubicBezTo>
                  <a:pt x="1" y="91"/>
                  <a:pt x="5" y="96"/>
                  <a:pt x="11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72" y="96"/>
                  <a:pt x="75" y="91"/>
                  <a:pt x="77" y="85"/>
                </a:cubicBezTo>
                <a:cubicBezTo>
                  <a:pt x="72" y="66"/>
                  <a:pt x="66" y="49"/>
                  <a:pt x="55" y="33"/>
                </a:cubicBezTo>
                <a:cubicBezTo>
                  <a:pt x="44" y="33"/>
                  <a:pt x="33" y="33"/>
                  <a:pt x="22" y="33"/>
                </a:cubicBezTo>
                <a:close/>
                <a:moveTo>
                  <a:pt x="50" y="20"/>
                </a:moveTo>
                <a:cubicBezTo>
                  <a:pt x="42" y="20"/>
                  <a:pt x="34" y="20"/>
                  <a:pt x="25" y="20"/>
                </a:cubicBezTo>
                <a:cubicBezTo>
                  <a:pt x="16" y="1"/>
                  <a:pt x="16" y="1"/>
                  <a:pt x="16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0"/>
                  <a:pt x="27" y="0"/>
                  <a:pt x="2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6"/>
                  <a:pt x="36" y="6"/>
                  <a:pt x="36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0"/>
                  <a:pt x="40" y="0"/>
                  <a:pt x="4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"/>
                  <a:pt x="48" y="6"/>
                  <a:pt x="48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3" y="0"/>
                  <a:pt x="53" y="0"/>
                  <a:pt x="53" y="0"/>
                </a:cubicBezTo>
                <a:cubicBezTo>
                  <a:pt x="59" y="1"/>
                  <a:pt x="59" y="1"/>
                  <a:pt x="59" y="1"/>
                </a:cubicBezTo>
                <a:cubicBezTo>
                  <a:pt x="50" y="20"/>
                  <a:pt x="50" y="20"/>
                  <a:pt x="50" y="20"/>
                </a:cubicBezTo>
                <a:close/>
                <a:moveTo>
                  <a:pt x="18" y="31"/>
                </a:moveTo>
                <a:cubicBezTo>
                  <a:pt x="16" y="31"/>
                  <a:pt x="14" y="29"/>
                  <a:pt x="14" y="26"/>
                </a:cubicBezTo>
                <a:cubicBezTo>
                  <a:pt x="14" y="24"/>
                  <a:pt x="16" y="22"/>
                  <a:pt x="1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61" y="22"/>
                  <a:pt x="63" y="24"/>
                  <a:pt x="63" y="26"/>
                </a:cubicBezTo>
                <a:cubicBezTo>
                  <a:pt x="63" y="29"/>
                  <a:pt x="61" y="31"/>
                  <a:pt x="59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43" y="84"/>
                </a:moveTo>
                <a:cubicBezTo>
                  <a:pt x="43" y="86"/>
                  <a:pt x="43" y="86"/>
                  <a:pt x="43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4"/>
                  <a:pt x="35" y="84"/>
                  <a:pt x="35" y="84"/>
                </a:cubicBezTo>
                <a:cubicBezTo>
                  <a:pt x="32" y="83"/>
                  <a:pt x="30" y="81"/>
                  <a:pt x="30" y="77"/>
                </a:cubicBezTo>
                <a:cubicBezTo>
                  <a:pt x="30" y="69"/>
                  <a:pt x="30" y="69"/>
                  <a:pt x="30" y="69"/>
                </a:cubicBezTo>
                <a:cubicBezTo>
                  <a:pt x="37" y="69"/>
                  <a:pt x="37" y="69"/>
                  <a:pt x="37" y="69"/>
                </a:cubicBezTo>
                <a:cubicBezTo>
                  <a:pt x="37" y="78"/>
                  <a:pt x="37" y="78"/>
                  <a:pt x="37" y="78"/>
                </a:cubicBezTo>
                <a:cubicBezTo>
                  <a:pt x="37" y="78"/>
                  <a:pt x="38" y="79"/>
                  <a:pt x="39" y="79"/>
                </a:cubicBezTo>
                <a:cubicBezTo>
                  <a:pt x="40" y="79"/>
                  <a:pt x="40" y="78"/>
                  <a:pt x="40" y="78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2"/>
                  <a:pt x="40" y="71"/>
                  <a:pt x="39" y="70"/>
                </a:cubicBezTo>
                <a:cubicBezTo>
                  <a:pt x="38" y="69"/>
                  <a:pt x="36" y="67"/>
                  <a:pt x="32" y="63"/>
                </a:cubicBezTo>
                <a:cubicBezTo>
                  <a:pt x="31" y="61"/>
                  <a:pt x="30" y="59"/>
                  <a:pt x="30" y="57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49"/>
                  <a:pt x="32" y="47"/>
                  <a:pt x="35" y="46"/>
                </a:cubicBezTo>
                <a:cubicBezTo>
                  <a:pt x="35" y="44"/>
                  <a:pt x="35" y="44"/>
                  <a:pt x="35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6"/>
                  <a:pt x="43" y="46"/>
                  <a:pt x="43" y="46"/>
                </a:cubicBezTo>
                <a:cubicBezTo>
                  <a:pt x="46" y="47"/>
                  <a:pt x="48" y="49"/>
                  <a:pt x="48" y="53"/>
                </a:cubicBezTo>
                <a:cubicBezTo>
                  <a:pt x="48" y="59"/>
                  <a:pt x="48" y="59"/>
                  <a:pt x="48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1"/>
                  <a:pt x="40" y="51"/>
                  <a:pt x="39" y="51"/>
                </a:cubicBezTo>
                <a:cubicBezTo>
                  <a:pt x="38" y="51"/>
                  <a:pt x="38" y="52"/>
                  <a:pt x="38" y="53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9" y="59"/>
                  <a:pt x="41" y="61"/>
                </a:cubicBezTo>
                <a:cubicBezTo>
                  <a:pt x="44" y="64"/>
                  <a:pt x="47" y="67"/>
                  <a:pt x="47" y="68"/>
                </a:cubicBezTo>
                <a:cubicBezTo>
                  <a:pt x="48" y="69"/>
                  <a:pt x="49" y="71"/>
                  <a:pt x="49" y="7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81"/>
                  <a:pt x="47" y="83"/>
                  <a:pt x="43" y="84"/>
                </a:cubicBezTo>
                <a:close/>
              </a:path>
            </a:pathLst>
          </a:custGeom>
          <a:solidFill>
            <a:srgbClr val="27AB7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6484" name="Freeform 257"/>
          <p:cNvSpPr>
            <a:spLocks noEditPoints="1"/>
          </p:cNvSpPr>
          <p:nvPr/>
        </p:nvSpPr>
        <p:spPr>
          <a:xfrm>
            <a:off x="6807200" y="2439988"/>
            <a:ext cx="946150" cy="992187"/>
          </a:xfrm>
          <a:custGeom>
            <a:avLst/>
            <a:gdLst/>
            <a:ahLst/>
            <a:cxnLst>
              <a:cxn ang="0">
                <a:pos x="2147483647" y="574720903"/>
              </a:cxn>
              <a:cxn ang="0">
                <a:pos x="2147483647" y="184732553"/>
              </a:cxn>
              <a:cxn ang="0">
                <a:pos x="2147483647" y="348937261"/>
              </a:cxn>
              <a:cxn ang="0">
                <a:pos x="143457158" y="2147483647"/>
              </a:cxn>
              <a:cxn ang="0">
                <a:pos x="594327174" y="2147483647"/>
              </a:cxn>
              <a:cxn ang="0">
                <a:pos x="594327174" y="2147483647"/>
              </a:cxn>
              <a:cxn ang="0">
                <a:pos x="2049401611" y="2147483647"/>
              </a:cxn>
              <a:cxn ang="0">
                <a:pos x="2147483647" y="1765214011"/>
              </a:cxn>
              <a:cxn ang="0">
                <a:pos x="1639524118" y="1990997652"/>
              </a:cxn>
              <a:cxn ang="0">
                <a:pos x="1455074719" y="1908895334"/>
              </a:cxn>
              <a:cxn ang="0">
                <a:pos x="2147483647" y="1580481528"/>
              </a:cxn>
              <a:cxn ang="0">
                <a:pos x="2147483647" y="1765214011"/>
              </a:cxn>
              <a:cxn ang="0">
                <a:pos x="2147483647" y="348937261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348937261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049401611" y="2147483647"/>
              </a:cxn>
              <a:cxn ang="0">
                <a:pos x="1680511867" y="2147483647"/>
              </a:cxn>
              <a:cxn ang="0">
                <a:pos x="717290422" y="2147483647"/>
              </a:cxn>
              <a:cxn ang="0">
                <a:pos x="4098776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860747545" y="2147483647"/>
              </a:cxn>
              <a:cxn ang="0">
                <a:pos x="901735294" y="2147483647"/>
              </a:cxn>
              <a:cxn ang="0">
                <a:pos x="1680511867" y="2147483647"/>
              </a:cxn>
              <a:cxn ang="0">
                <a:pos x="1905944488" y="2147483647"/>
              </a:cxn>
              <a:cxn ang="0">
                <a:pos x="1455074719" y="2147483647"/>
              </a:cxn>
              <a:cxn ang="0">
                <a:pos x="1311617597" y="2147483647"/>
              </a:cxn>
              <a:cxn ang="0">
                <a:pos x="1311617597" y="1990997652"/>
              </a:cxn>
              <a:cxn ang="0">
                <a:pos x="2147483647" y="1806265170"/>
              </a:cxn>
              <a:cxn ang="0">
                <a:pos x="2147483647" y="1990997652"/>
              </a:cxn>
              <a:cxn ang="0">
                <a:pos x="2147483647" y="2147483647"/>
              </a:cxn>
              <a:cxn ang="0">
                <a:pos x="2147483647" y="574720903"/>
              </a:cxn>
              <a:cxn ang="0">
                <a:pos x="2147483647" y="1806265170"/>
              </a:cxn>
              <a:cxn ang="0">
                <a:pos x="717290422" y="2147483647"/>
              </a:cxn>
              <a:cxn ang="0">
                <a:pos x="901735294" y="2147483647"/>
              </a:cxn>
              <a:cxn ang="0">
                <a:pos x="307412788" y="2147483647"/>
              </a:cxn>
              <a:cxn ang="0">
                <a:pos x="2147483647" y="718402368"/>
              </a:cxn>
              <a:cxn ang="0">
                <a:pos x="2147483647" y="718402368"/>
              </a:cxn>
            </a:cxnLst>
            <a:pathLst>
              <a:path w="209" h="219">
                <a:moveTo>
                  <a:pt x="140" y="17"/>
                </a:moveTo>
                <a:lnTo>
                  <a:pt x="160" y="28"/>
                </a:lnTo>
                <a:lnTo>
                  <a:pt x="189" y="17"/>
                </a:lnTo>
                <a:lnTo>
                  <a:pt x="169" y="9"/>
                </a:lnTo>
                <a:lnTo>
                  <a:pt x="140" y="17"/>
                </a:lnTo>
                <a:close/>
                <a:moveTo>
                  <a:pt x="29" y="159"/>
                </a:moveTo>
                <a:lnTo>
                  <a:pt x="7" y="148"/>
                </a:lnTo>
                <a:lnTo>
                  <a:pt x="7" y="199"/>
                </a:lnTo>
                <a:lnTo>
                  <a:pt x="29" y="208"/>
                </a:lnTo>
                <a:lnTo>
                  <a:pt x="29" y="159"/>
                </a:lnTo>
                <a:close/>
                <a:moveTo>
                  <a:pt x="80" y="97"/>
                </a:moveTo>
                <a:lnTo>
                  <a:pt x="100" y="108"/>
                </a:lnTo>
                <a:lnTo>
                  <a:pt x="129" y="95"/>
                </a:lnTo>
                <a:lnTo>
                  <a:pt x="109" y="86"/>
                </a:lnTo>
                <a:lnTo>
                  <a:pt x="80" y="97"/>
                </a:lnTo>
                <a:close/>
                <a:moveTo>
                  <a:pt x="64" y="97"/>
                </a:moveTo>
                <a:lnTo>
                  <a:pt x="71" y="93"/>
                </a:lnTo>
                <a:lnTo>
                  <a:pt x="106" y="80"/>
                </a:lnTo>
                <a:lnTo>
                  <a:pt x="109" y="77"/>
                </a:lnTo>
                <a:lnTo>
                  <a:pt x="109" y="80"/>
                </a:lnTo>
                <a:lnTo>
                  <a:pt x="124" y="86"/>
                </a:lnTo>
                <a:lnTo>
                  <a:pt x="124" y="24"/>
                </a:lnTo>
                <a:lnTo>
                  <a:pt x="124" y="17"/>
                </a:lnTo>
                <a:lnTo>
                  <a:pt x="131" y="15"/>
                </a:lnTo>
                <a:lnTo>
                  <a:pt x="169" y="0"/>
                </a:lnTo>
                <a:lnTo>
                  <a:pt x="171" y="0"/>
                </a:lnTo>
                <a:lnTo>
                  <a:pt x="200" y="15"/>
                </a:lnTo>
                <a:lnTo>
                  <a:pt x="209" y="17"/>
                </a:lnTo>
                <a:lnTo>
                  <a:pt x="209" y="157"/>
                </a:lnTo>
                <a:lnTo>
                  <a:pt x="160" y="175"/>
                </a:lnTo>
                <a:lnTo>
                  <a:pt x="155" y="173"/>
                </a:lnTo>
                <a:lnTo>
                  <a:pt x="146" y="168"/>
                </a:lnTo>
                <a:lnTo>
                  <a:pt x="146" y="179"/>
                </a:lnTo>
                <a:lnTo>
                  <a:pt x="100" y="197"/>
                </a:lnTo>
                <a:lnTo>
                  <a:pt x="93" y="195"/>
                </a:lnTo>
                <a:lnTo>
                  <a:pt x="82" y="188"/>
                </a:lnTo>
                <a:lnTo>
                  <a:pt x="82" y="204"/>
                </a:lnTo>
                <a:lnTo>
                  <a:pt x="35" y="219"/>
                </a:lnTo>
                <a:lnTo>
                  <a:pt x="31" y="217"/>
                </a:lnTo>
                <a:lnTo>
                  <a:pt x="2" y="204"/>
                </a:lnTo>
                <a:lnTo>
                  <a:pt x="0" y="204"/>
                </a:lnTo>
                <a:lnTo>
                  <a:pt x="0" y="202"/>
                </a:lnTo>
                <a:lnTo>
                  <a:pt x="0" y="144"/>
                </a:lnTo>
                <a:lnTo>
                  <a:pt x="0" y="139"/>
                </a:lnTo>
                <a:lnTo>
                  <a:pt x="7" y="135"/>
                </a:lnTo>
                <a:lnTo>
                  <a:pt x="42" y="122"/>
                </a:lnTo>
                <a:lnTo>
                  <a:pt x="44" y="119"/>
                </a:lnTo>
                <a:lnTo>
                  <a:pt x="44" y="122"/>
                </a:lnTo>
                <a:lnTo>
                  <a:pt x="75" y="135"/>
                </a:lnTo>
                <a:lnTo>
                  <a:pt x="82" y="139"/>
                </a:lnTo>
                <a:lnTo>
                  <a:pt x="82" y="182"/>
                </a:lnTo>
                <a:lnTo>
                  <a:pt x="93" y="186"/>
                </a:lnTo>
                <a:lnTo>
                  <a:pt x="93" y="117"/>
                </a:lnTo>
                <a:lnTo>
                  <a:pt x="71" y="108"/>
                </a:lnTo>
                <a:lnTo>
                  <a:pt x="71" y="133"/>
                </a:lnTo>
                <a:lnTo>
                  <a:pt x="64" y="131"/>
                </a:lnTo>
                <a:lnTo>
                  <a:pt x="64" y="102"/>
                </a:lnTo>
                <a:lnTo>
                  <a:pt x="64" y="97"/>
                </a:lnTo>
                <a:close/>
                <a:moveTo>
                  <a:pt x="131" y="88"/>
                </a:moveTo>
                <a:lnTo>
                  <a:pt x="140" y="93"/>
                </a:lnTo>
                <a:lnTo>
                  <a:pt x="146" y="97"/>
                </a:lnTo>
                <a:lnTo>
                  <a:pt x="146" y="162"/>
                </a:lnTo>
                <a:lnTo>
                  <a:pt x="153" y="164"/>
                </a:lnTo>
                <a:lnTo>
                  <a:pt x="153" y="40"/>
                </a:lnTo>
                <a:lnTo>
                  <a:pt x="131" y="28"/>
                </a:lnTo>
                <a:lnTo>
                  <a:pt x="131" y="88"/>
                </a:lnTo>
                <a:close/>
                <a:moveTo>
                  <a:pt x="15" y="139"/>
                </a:moveTo>
                <a:lnTo>
                  <a:pt x="35" y="148"/>
                </a:lnTo>
                <a:lnTo>
                  <a:pt x="64" y="137"/>
                </a:lnTo>
                <a:lnTo>
                  <a:pt x="44" y="128"/>
                </a:lnTo>
                <a:lnTo>
                  <a:pt x="15" y="139"/>
                </a:lnTo>
                <a:close/>
                <a:moveTo>
                  <a:pt x="160" y="35"/>
                </a:moveTo>
                <a:lnTo>
                  <a:pt x="162" y="35"/>
                </a:lnTo>
                <a:lnTo>
                  <a:pt x="160" y="35"/>
                </a:lnTo>
                <a:close/>
              </a:path>
            </a:pathLst>
          </a:custGeom>
          <a:solidFill>
            <a:srgbClr val="5BBFB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6485" name="Freeform 70"/>
          <p:cNvSpPr/>
          <p:nvPr/>
        </p:nvSpPr>
        <p:spPr>
          <a:xfrm>
            <a:off x="9586913" y="2382838"/>
            <a:ext cx="1138237" cy="104775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1434553472" y="2147483647"/>
              </a:cxn>
              <a:cxn ang="0">
                <a:pos x="1075915209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717276736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896596077" y="2147483647"/>
              </a:cxn>
              <a:cxn ang="0">
                <a:pos x="717276736" y="2147483647"/>
              </a:cxn>
              <a:cxn ang="0">
                <a:pos x="717276736" y="2147483647"/>
              </a:cxn>
              <a:cxn ang="0">
                <a:pos x="1793192154" y="2147483647"/>
              </a:cxn>
              <a:cxn ang="0">
                <a:pos x="1972511286" y="2147483647"/>
              </a:cxn>
              <a:cxn ang="0">
                <a:pos x="1613872604" y="2147483647"/>
              </a:cxn>
              <a:cxn ang="0">
                <a:pos x="1613872604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6486" name="直接连接符 227"/>
          <p:cNvSpPr/>
          <p:nvPr/>
        </p:nvSpPr>
        <p:spPr>
          <a:xfrm>
            <a:off x="3079750" y="2095500"/>
            <a:ext cx="0" cy="1519238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487" name="直接连接符 115"/>
          <p:cNvSpPr/>
          <p:nvPr/>
        </p:nvSpPr>
        <p:spPr>
          <a:xfrm>
            <a:off x="6002338" y="2095500"/>
            <a:ext cx="0" cy="1519238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488" name="直接连接符 116"/>
          <p:cNvSpPr/>
          <p:nvPr/>
        </p:nvSpPr>
        <p:spPr>
          <a:xfrm>
            <a:off x="8804275" y="2095500"/>
            <a:ext cx="0" cy="1519238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489" name="文本框 117"/>
          <p:cNvSpPr/>
          <p:nvPr/>
        </p:nvSpPr>
        <p:spPr>
          <a:xfrm>
            <a:off x="825500" y="3790950"/>
            <a:ext cx="23050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085C9C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085C9C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90" name="文本框 118"/>
          <p:cNvSpPr/>
          <p:nvPr/>
        </p:nvSpPr>
        <p:spPr>
          <a:xfrm>
            <a:off x="3429000" y="3790950"/>
            <a:ext cx="23050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27AB7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27AB7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91" name="文本框 119"/>
          <p:cNvSpPr/>
          <p:nvPr/>
        </p:nvSpPr>
        <p:spPr>
          <a:xfrm>
            <a:off x="6237288" y="3790950"/>
            <a:ext cx="2303462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5BBFB5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5BBFB5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92" name="文本框 122"/>
          <p:cNvSpPr/>
          <p:nvPr/>
        </p:nvSpPr>
        <p:spPr>
          <a:xfrm>
            <a:off x="9131300" y="3790950"/>
            <a:ext cx="23050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E25D2A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E25D2A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93" name="矩形 123"/>
          <p:cNvSpPr/>
          <p:nvPr/>
        </p:nvSpPr>
        <p:spPr>
          <a:xfrm>
            <a:off x="714375" y="4151313"/>
            <a:ext cx="2266950" cy="1323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94" name="矩形 128"/>
          <p:cNvSpPr/>
          <p:nvPr/>
        </p:nvSpPr>
        <p:spPr>
          <a:xfrm>
            <a:off x="3313113" y="4176713"/>
            <a:ext cx="2266950" cy="1323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95" name="矩形 129"/>
          <p:cNvSpPr/>
          <p:nvPr/>
        </p:nvSpPr>
        <p:spPr>
          <a:xfrm>
            <a:off x="6254750" y="4143375"/>
            <a:ext cx="2268538" cy="1323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96" name="矩形 130"/>
          <p:cNvSpPr/>
          <p:nvPr/>
        </p:nvSpPr>
        <p:spPr>
          <a:xfrm>
            <a:off x="9017000" y="4138613"/>
            <a:ext cx="2266950" cy="13223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lang="en-US" altLang="zh-CN" sz="16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16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1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" dur="500"/>
                                        <p:tgtEl>
                                          <p:spTgt spid="16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" dur="500"/>
                                        <p:tgtEl>
                                          <p:spTgt spid="16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4" dur="500"/>
                                        <p:tgtEl>
                                          <p:spTgt spid="16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8" dur="500"/>
                                        <p:tgtEl>
                                          <p:spTgt spid="16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31" dur="500"/>
                                        <p:tgtEl>
                                          <p:spTgt spid="16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34" dur="500"/>
                                        <p:tgtEl>
                                          <p:spTgt spid="16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38" dur="500"/>
                                        <p:tgtEl>
                                          <p:spTgt spid="16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1" dur="500"/>
                                        <p:tgtEl>
                                          <p:spTgt spid="16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4" dur="500"/>
                                        <p:tgtEl>
                                          <p:spTgt spid="16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7" dur="500"/>
                                        <p:tgtEl>
                                          <p:spTgt spid="16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1" dur="500"/>
                                        <p:tgtEl>
                                          <p:spTgt spid="16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4" dur="500"/>
                                        <p:tgtEl>
                                          <p:spTgt spid="16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7" dur="500"/>
                                        <p:tgtEl>
                                          <p:spTgt spid="16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0" dur="500"/>
                                        <p:tgtEl>
                                          <p:spTgt spid="16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9" grpId="0" bldLvl="0"/>
      <p:bldP spid="16490" grpId="0" bldLvl="0"/>
      <p:bldP spid="16491" grpId="0" bldLvl="0"/>
      <p:bldP spid="16492" grpId="0" bldLvl="0"/>
      <p:bldP spid="16493" grpId="0" bldLvl="0"/>
      <p:bldP spid="16494" grpId="0" bldLvl="0"/>
      <p:bldP spid="16495" grpId="0" bldLvl="0"/>
      <p:bldP spid="16496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5" name="Group 2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16386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87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88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89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0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1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2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3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4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5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6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7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8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9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1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2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3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4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5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6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7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8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9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0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1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2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3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4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5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6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7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8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9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0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1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2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3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4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5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6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7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8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29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30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31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32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33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34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35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36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6437" name="Group 54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16438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39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0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1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2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3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4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5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6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7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8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49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0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1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2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3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4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5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6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7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8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59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0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1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2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3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4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5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6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7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8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69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70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71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72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73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74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75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76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77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78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79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480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506" name="Freeform 135"/>
          <p:cNvSpPr>
            <a:spLocks noEditPoints="1"/>
          </p:cNvSpPr>
          <p:nvPr/>
        </p:nvSpPr>
        <p:spPr>
          <a:xfrm>
            <a:off x="931863" y="2074863"/>
            <a:ext cx="4319587" cy="64611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139" h="208">
                <a:moveTo>
                  <a:pt x="14" y="21"/>
                </a:moveTo>
                <a:cubicBezTo>
                  <a:pt x="126" y="21"/>
                  <a:pt x="126" y="21"/>
                  <a:pt x="126" y="21"/>
                </a:cubicBezTo>
                <a:cubicBezTo>
                  <a:pt x="126" y="187"/>
                  <a:pt x="126" y="187"/>
                  <a:pt x="126" y="187"/>
                </a:cubicBezTo>
                <a:cubicBezTo>
                  <a:pt x="14" y="187"/>
                  <a:pt x="14" y="187"/>
                  <a:pt x="14" y="187"/>
                </a:cubicBezTo>
                <a:cubicBezTo>
                  <a:pt x="14" y="21"/>
                  <a:pt x="14" y="21"/>
                  <a:pt x="14" y="21"/>
                </a:cubicBezTo>
                <a:close/>
                <a:moveTo>
                  <a:pt x="55" y="193"/>
                </a:moveTo>
                <a:cubicBezTo>
                  <a:pt x="83" y="193"/>
                  <a:pt x="83" y="193"/>
                  <a:pt x="83" y="193"/>
                </a:cubicBezTo>
                <a:cubicBezTo>
                  <a:pt x="83" y="203"/>
                  <a:pt x="83" y="203"/>
                  <a:pt x="83" y="203"/>
                </a:cubicBezTo>
                <a:cubicBezTo>
                  <a:pt x="55" y="203"/>
                  <a:pt x="55" y="203"/>
                  <a:pt x="55" y="203"/>
                </a:cubicBezTo>
                <a:cubicBezTo>
                  <a:pt x="55" y="193"/>
                  <a:pt x="55" y="193"/>
                  <a:pt x="55" y="193"/>
                </a:cubicBezTo>
                <a:close/>
                <a:moveTo>
                  <a:pt x="52" y="9"/>
                </a:moveTo>
                <a:cubicBezTo>
                  <a:pt x="90" y="9"/>
                  <a:pt x="90" y="9"/>
                  <a:pt x="90" y="9"/>
                </a:cubicBezTo>
                <a:cubicBezTo>
                  <a:pt x="90" y="14"/>
                  <a:pt x="90" y="14"/>
                  <a:pt x="90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9"/>
                  <a:pt x="52" y="9"/>
                  <a:pt x="52" y="9"/>
                </a:cubicBezTo>
                <a:close/>
                <a:moveTo>
                  <a:pt x="13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2"/>
                  <a:pt x="6" y="208"/>
                  <a:pt x="13" y="208"/>
                </a:cubicBezTo>
                <a:cubicBezTo>
                  <a:pt x="127" y="208"/>
                  <a:pt x="127" y="208"/>
                  <a:pt x="127" y="208"/>
                </a:cubicBezTo>
                <a:cubicBezTo>
                  <a:pt x="134" y="208"/>
                  <a:pt x="139" y="202"/>
                  <a:pt x="139" y="195"/>
                </a:cubicBezTo>
                <a:cubicBezTo>
                  <a:pt x="139" y="13"/>
                  <a:pt x="139" y="13"/>
                  <a:pt x="139" y="13"/>
                </a:cubicBezTo>
                <a:cubicBezTo>
                  <a:pt x="139" y="6"/>
                  <a:pt x="134" y="0"/>
                  <a:pt x="127" y="0"/>
                </a:cubicBezTo>
                <a:lnTo>
                  <a:pt x="13" y="0"/>
                </a:lnTo>
                <a:close/>
              </a:path>
            </a:pathLst>
          </a:custGeom>
          <a:solidFill>
            <a:srgbClr val="5BBFB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507" name="文本框 223"/>
          <p:cNvSpPr/>
          <p:nvPr/>
        </p:nvSpPr>
        <p:spPr>
          <a:xfrm>
            <a:off x="1028700" y="3197225"/>
            <a:ext cx="4222750" cy="221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13800" b="1" dirty="0">
                <a:solidFill>
                  <a:srgbClr val="5BBFB5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85%</a:t>
            </a:r>
            <a:endParaRPr lang="zh-CN" altLang="en-US" sz="13800" b="1" dirty="0">
              <a:solidFill>
                <a:srgbClr val="5BBFB5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508" name="文本框 124"/>
          <p:cNvSpPr/>
          <p:nvPr/>
        </p:nvSpPr>
        <p:spPr>
          <a:xfrm>
            <a:off x="1593850" y="5070475"/>
            <a:ext cx="3282950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5BBFB5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3200" b="1" dirty="0">
              <a:solidFill>
                <a:srgbClr val="5BBFB5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509" name="矩形 125"/>
          <p:cNvSpPr/>
          <p:nvPr/>
        </p:nvSpPr>
        <p:spPr>
          <a:xfrm>
            <a:off x="5986463" y="2949575"/>
            <a:ext cx="5648325" cy="717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A good book may be among the best of friends.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510" name="矩形 126"/>
          <p:cNvSpPr/>
          <p:nvPr/>
        </p:nvSpPr>
        <p:spPr>
          <a:xfrm>
            <a:off x="6013450" y="4003675"/>
            <a:ext cx="5648325" cy="717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A good book may be among the best of friends.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500"/>
                                        <p:tgtEl>
                                          <p:spTgt spid="17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" dur="500"/>
                                        <p:tgtEl>
                                          <p:spTgt spid="17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9" dur="500"/>
                                        <p:tgtEl>
                                          <p:spTgt spid="17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3" dur="500"/>
                                        <p:tgtEl>
                                          <p:spTgt spid="17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07" grpId="0" bldLvl="0"/>
      <p:bldP spid="17508" grpId="0" bldLvl="0"/>
      <p:bldP spid="17509" grpId="0" bldLvl="0"/>
      <p:bldP spid="17510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09" name="Group 2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17410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1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2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3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4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5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6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7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8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19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0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1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2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3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4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5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6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7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8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29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0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1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2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3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4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5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6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7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8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39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0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1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2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3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4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5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6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7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8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49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0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1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52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53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54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55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56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57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58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59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60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7461" name="Group 54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17462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3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4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5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6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7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8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69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0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1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2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3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4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5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6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7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8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79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0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1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2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3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4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5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6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7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8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89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0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1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2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3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4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5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7496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97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98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99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500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501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502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503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504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0" name="等腰三角形 224"/>
          <p:cNvSpPr/>
          <p:nvPr/>
        </p:nvSpPr>
        <p:spPr>
          <a:xfrm>
            <a:off x="687388" y="2665413"/>
            <a:ext cx="3052762" cy="4395787"/>
          </a:xfrm>
          <a:prstGeom prst="triangle">
            <a:avLst>
              <a:gd name="adj" fmla="val 50000"/>
            </a:avLst>
          </a:prstGeom>
          <a:solidFill>
            <a:srgbClr val="5BBFB5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1" name="等腰三角形 111"/>
          <p:cNvSpPr/>
          <p:nvPr/>
        </p:nvSpPr>
        <p:spPr>
          <a:xfrm>
            <a:off x="2378075" y="3143250"/>
            <a:ext cx="3052763" cy="4197350"/>
          </a:xfrm>
          <a:prstGeom prst="triangle">
            <a:avLst>
              <a:gd name="adj" fmla="val 50000"/>
            </a:avLst>
          </a:prstGeom>
          <a:solidFill>
            <a:srgbClr val="E25D2A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2" name="等腰三角形 112"/>
          <p:cNvSpPr/>
          <p:nvPr/>
        </p:nvSpPr>
        <p:spPr>
          <a:xfrm>
            <a:off x="4870450" y="3870325"/>
            <a:ext cx="3052763" cy="4197350"/>
          </a:xfrm>
          <a:prstGeom prst="triangle">
            <a:avLst>
              <a:gd name="adj" fmla="val 50000"/>
            </a:avLst>
          </a:prstGeom>
          <a:solidFill>
            <a:srgbClr val="27AB76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3" name="等腰三角形 113"/>
          <p:cNvSpPr/>
          <p:nvPr/>
        </p:nvSpPr>
        <p:spPr>
          <a:xfrm>
            <a:off x="7148513" y="2863850"/>
            <a:ext cx="3052762" cy="4197350"/>
          </a:xfrm>
          <a:prstGeom prst="triangle">
            <a:avLst>
              <a:gd name="adj" fmla="val 50000"/>
            </a:avLst>
          </a:prstGeom>
          <a:solidFill>
            <a:srgbClr val="E9DB24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4" name="文本框 225"/>
          <p:cNvSpPr/>
          <p:nvPr/>
        </p:nvSpPr>
        <p:spPr>
          <a:xfrm>
            <a:off x="1709738" y="1795463"/>
            <a:ext cx="1008062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2010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5" name="文本框 114"/>
          <p:cNvSpPr/>
          <p:nvPr/>
        </p:nvSpPr>
        <p:spPr>
          <a:xfrm>
            <a:off x="1225550" y="2101850"/>
            <a:ext cx="23050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5BBFB5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5BBFB5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6" name="文本框 115"/>
          <p:cNvSpPr/>
          <p:nvPr/>
        </p:nvSpPr>
        <p:spPr>
          <a:xfrm>
            <a:off x="3433763" y="2514600"/>
            <a:ext cx="1006475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2011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7" name="文本框 116"/>
          <p:cNvSpPr/>
          <p:nvPr/>
        </p:nvSpPr>
        <p:spPr>
          <a:xfrm>
            <a:off x="2949575" y="2820988"/>
            <a:ext cx="2303463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E25D2A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E25D2A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8" name="文本框 117"/>
          <p:cNvSpPr/>
          <p:nvPr/>
        </p:nvSpPr>
        <p:spPr>
          <a:xfrm>
            <a:off x="5859463" y="3192463"/>
            <a:ext cx="1008062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2012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9" name="文本框 118"/>
          <p:cNvSpPr/>
          <p:nvPr/>
        </p:nvSpPr>
        <p:spPr>
          <a:xfrm>
            <a:off x="5375275" y="3498850"/>
            <a:ext cx="23050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27AB7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27AB7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40" name="文本框 119"/>
          <p:cNvSpPr/>
          <p:nvPr/>
        </p:nvSpPr>
        <p:spPr>
          <a:xfrm>
            <a:off x="8121650" y="2181225"/>
            <a:ext cx="1008063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2013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41" name="文本框 120"/>
          <p:cNvSpPr/>
          <p:nvPr/>
        </p:nvSpPr>
        <p:spPr>
          <a:xfrm>
            <a:off x="7637463" y="2486025"/>
            <a:ext cx="2305050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E9DB24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E9DB24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18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" dur="1000"/>
                                        <p:tgtEl>
                                          <p:spTgt spid="18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8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" dur="1000"/>
                                        <p:tgtEl>
                                          <p:spTgt spid="18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8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" dur="1000"/>
                                        <p:tgtEl>
                                          <p:spTgt spid="18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8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" dur="500"/>
                                        <p:tgtEl>
                                          <p:spTgt spid="18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6" dur="500"/>
                                        <p:tgtEl>
                                          <p:spTgt spid="18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0" dur="500"/>
                                        <p:tgtEl>
                                          <p:spTgt spid="1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4" dur="500"/>
                                        <p:tgtEl>
                                          <p:spTgt spid="18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8" dur="500"/>
                                        <p:tgtEl>
                                          <p:spTgt spid="18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2" dur="500"/>
                                        <p:tgtEl>
                                          <p:spTgt spid="18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6" dur="500"/>
                                        <p:tgtEl>
                                          <p:spTgt spid="18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0" dur="500"/>
                                        <p:tgtEl>
                                          <p:spTgt spid="18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0" grpId="0" bldLvl="0" animBg="1"/>
      <p:bldP spid="18531" grpId="0" bldLvl="0" animBg="1"/>
      <p:bldP spid="18532" grpId="0" bldLvl="0" animBg="1"/>
      <p:bldP spid="18533" grpId="0" bldLvl="0" animBg="1"/>
      <p:bldP spid="18534" grpId="0" bldLvl="0"/>
      <p:bldP spid="18535" grpId="0" bldLvl="0"/>
      <p:bldP spid="18536" grpId="0" bldLvl="0"/>
      <p:bldP spid="18537" grpId="0" bldLvl="0"/>
      <p:bldP spid="18538" grpId="0" bldLvl="0"/>
      <p:bldP spid="18539" grpId="0" bldLvl="0"/>
      <p:bldP spid="18540" grpId="0" bldLvl="0"/>
      <p:bldP spid="18541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Picture 2" descr="http://pic4.nipic.com/20090724/2905300_163233038_2.jpg"/>
          <p:cNvPicPr>
            <a:picLocks noChangeAspect="1"/>
          </p:cNvPicPr>
          <p:nvPr/>
        </p:nvPicPr>
        <p:blipFill>
          <a:blip r:embed="rId1"/>
          <a:srcRect b="15730"/>
          <a:stretch>
            <a:fillRect/>
          </a:stretch>
        </p:blipFill>
        <p:spPr>
          <a:xfrm>
            <a:off x="0" y="0"/>
            <a:ext cx="12192000" cy="68722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4" name="Group 3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18435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36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37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38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39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0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1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2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3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4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5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6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7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8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49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0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1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2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3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4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5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6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7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8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59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0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1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2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3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4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5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6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7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8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69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70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71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72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73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74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75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76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77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8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9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0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1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2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3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4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5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86" name="Group 55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18487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88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89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0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1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2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3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4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5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6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7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8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499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0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1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2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3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4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5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6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7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8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09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0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1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2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3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4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5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6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7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8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19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20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8521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22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23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24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25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26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27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28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529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0" name="椭圆 223"/>
          <p:cNvSpPr/>
          <p:nvPr/>
        </p:nvSpPr>
        <p:spPr>
          <a:xfrm>
            <a:off x="495300" y="1943100"/>
            <a:ext cx="3668713" cy="3668713"/>
          </a:xfrm>
          <a:prstGeom prst="ellipse">
            <a:avLst/>
          </a:prstGeom>
          <a:solidFill>
            <a:srgbClr val="5BBFB5">
              <a:alpha val="52156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531" name="矩形 226"/>
          <p:cNvSpPr/>
          <p:nvPr/>
        </p:nvSpPr>
        <p:spPr>
          <a:xfrm>
            <a:off x="1041400" y="2825750"/>
            <a:ext cx="2578100" cy="1939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Group 2"/>
          <p:cNvGrpSpPr/>
          <p:nvPr/>
        </p:nvGrpSpPr>
        <p:grpSpPr>
          <a:xfrm rot="-5400000">
            <a:off x="7418388" y="2035175"/>
            <a:ext cx="4545012" cy="5110163"/>
            <a:chOff x="0" y="0"/>
            <a:chExt cx="4570414" cy="5137881"/>
          </a:xfrm>
        </p:grpSpPr>
        <p:sp>
          <p:nvSpPr>
            <p:cNvPr id="19458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59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0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1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2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3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4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5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6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7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8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69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0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1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2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3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4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5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6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7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8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79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0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1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2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3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4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5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6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7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8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89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0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1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2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3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4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5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6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7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8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499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00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01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02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03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04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05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06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07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08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Group 54"/>
          <p:cNvGrpSpPr/>
          <p:nvPr/>
        </p:nvGrpSpPr>
        <p:grpSpPr>
          <a:xfrm rot="5400000" flipH="1">
            <a:off x="-92075" y="92075"/>
            <a:ext cx="4759325" cy="4572000"/>
            <a:chOff x="0" y="0"/>
            <a:chExt cx="4756151" cy="4570413"/>
          </a:xfrm>
        </p:grpSpPr>
        <p:sp>
          <p:nvSpPr>
            <p:cNvPr id="19510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11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12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13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14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15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16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17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18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19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0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1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2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3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4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5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6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7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8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29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0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1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2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3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4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5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6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7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8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39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40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41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42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43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9544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45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46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47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48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49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50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551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0577" name="文本框 2"/>
          <p:cNvSpPr/>
          <p:nvPr/>
        </p:nvSpPr>
        <p:spPr>
          <a:xfrm>
            <a:off x="3803650" y="2630488"/>
            <a:ext cx="4884738" cy="1416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54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PART 4</a:t>
            </a:r>
            <a:endParaRPr lang="en-US" altLang="zh-CN" sz="54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 algn="ctr"/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单击此处添加文字信息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" dur="500"/>
                                        <p:tgtEl>
                                          <p:spTgt spid="20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7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1" name="Group 2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20482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83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84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85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86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87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88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89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0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1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2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3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4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5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6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7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8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499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0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1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2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3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4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5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6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7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8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09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0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1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2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3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4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5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6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7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8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19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20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21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22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23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24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25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26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27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28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29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30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31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32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0533" name="Group 54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20534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5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6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7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8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9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0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1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2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3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4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5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6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7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8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9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0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1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2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3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4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5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6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7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8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9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0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1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2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3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4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5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6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7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8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69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70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71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72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73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74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75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0576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602" name="圆角矩形 223"/>
          <p:cNvSpPr/>
          <p:nvPr/>
        </p:nvSpPr>
        <p:spPr>
          <a:xfrm>
            <a:off x="681038" y="2876550"/>
            <a:ext cx="1790700" cy="17907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27AB7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603" name="圆角矩形 121"/>
          <p:cNvSpPr/>
          <p:nvPr/>
        </p:nvSpPr>
        <p:spPr>
          <a:xfrm>
            <a:off x="3503613" y="2876550"/>
            <a:ext cx="1790700" cy="17907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E25D2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604" name="圆角矩形 122"/>
          <p:cNvSpPr/>
          <p:nvPr/>
        </p:nvSpPr>
        <p:spPr>
          <a:xfrm>
            <a:off x="6327775" y="2876550"/>
            <a:ext cx="1790700" cy="17907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E9DB24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605" name="圆角矩形 123"/>
          <p:cNvSpPr/>
          <p:nvPr/>
        </p:nvSpPr>
        <p:spPr>
          <a:xfrm>
            <a:off x="9150350" y="2876550"/>
            <a:ext cx="1790700" cy="17907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5BBFB5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606" name="矩形 226"/>
          <p:cNvSpPr/>
          <p:nvPr/>
        </p:nvSpPr>
        <p:spPr>
          <a:xfrm>
            <a:off x="9677400" y="2533650"/>
            <a:ext cx="1824038" cy="685800"/>
          </a:xfrm>
          <a:prstGeom prst="rect">
            <a:avLst/>
          </a:prstGeom>
          <a:solidFill>
            <a:srgbClr val="085C9C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TEXT</a:t>
            </a: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607" name="矩形 124"/>
          <p:cNvSpPr/>
          <p:nvPr/>
        </p:nvSpPr>
        <p:spPr>
          <a:xfrm>
            <a:off x="6810375" y="4324350"/>
            <a:ext cx="1824038" cy="685800"/>
          </a:xfrm>
          <a:prstGeom prst="rect">
            <a:avLst/>
          </a:prstGeom>
          <a:solidFill>
            <a:srgbClr val="E25D2A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TEXT</a:t>
            </a: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608" name="矩形 125"/>
          <p:cNvSpPr/>
          <p:nvPr/>
        </p:nvSpPr>
        <p:spPr>
          <a:xfrm>
            <a:off x="3987800" y="2533650"/>
            <a:ext cx="1822450" cy="685800"/>
          </a:xfrm>
          <a:prstGeom prst="rect">
            <a:avLst/>
          </a:prstGeom>
          <a:solidFill>
            <a:srgbClr val="27AB76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TEXT</a:t>
            </a: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609" name="矩形 126"/>
          <p:cNvSpPr/>
          <p:nvPr/>
        </p:nvSpPr>
        <p:spPr>
          <a:xfrm>
            <a:off x="1131888" y="4381500"/>
            <a:ext cx="1824037" cy="685800"/>
          </a:xfrm>
          <a:prstGeom prst="rect">
            <a:avLst/>
          </a:prstGeom>
          <a:solidFill>
            <a:srgbClr val="5BBFB5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TEXT</a:t>
            </a: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610" name="Freeform 7"/>
          <p:cNvSpPr>
            <a:spLocks noEditPoints="1"/>
          </p:cNvSpPr>
          <p:nvPr/>
        </p:nvSpPr>
        <p:spPr>
          <a:xfrm>
            <a:off x="1143000" y="3240088"/>
            <a:ext cx="952500" cy="9540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757444229"/>
              </a:cxn>
              <a:cxn ang="0">
                <a:pos x="754929584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013145366" y="2147483647"/>
              </a:cxn>
              <a:cxn ang="0">
                <a:pos x="2147483647" y="2147483647"/>
              </a:cxn>
              <a:cxn ang="0">
                <a:pos x="1845377194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851534288"/>
              </a:cxn>
              <a:cxn ang="0">
                <a:pos x="2147483647" y="2147483647"/>
              </a:cxn>
              <a:cxn ang="0">
                <a:pos x="2147483647" y="1935695746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262413260"/>
              </a:cxn>
              <a:cxn ang="0">
                <a:pos x="1258216069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013145366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rgbClr val="27AB7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611" name="Freeform 76"/>
          <p:cNvSpPr>
            <a:spLocks noEditPoints="1"/>
          </p:cNvSpPr>
          <p:nvPr/>
        </p:nvSpPr>
        <p:spPr>
          <a:xfrm>
            <a:off x="4024313" y="3362325"/>
            <a:ext cx="655637" cy="819150"/>
          </a:xfrm>
          <a:custGeom>
            <a:avLst/>
            <a:gdLst/>
            <a:ahLst/>
            <a:cxnLst>
              <a:cxn ang="0">
                <a:pos x="2147483647" y="1552706589"/>
              </a:cxn>
              <a:cxn ang="0">
                <a:pos x="1963370337" y="1313823971"/>
              </a:cxn>
              <a:cxn ang="0">
                <a:pos x="1546902151" y="2147483647"/>
              </a:cxn>
              <a:cxn ang="0">
                <a:pos x="2022871784" y="2147483647"/>
              </a:cxn>
              <a:cxn ang="0">
                <a:pos x="2082365036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313823971"/>
              </a:cxn>
              <a:cxn ang="0">
                <a:pos x="2147483647" y="1552706589"/>
              </a:cxn>
              <a:cxn ang="0">
                <a:pos x="2147483647" y="2147483647"/>
              </a:cxn>
              <a:cxn ang="0">
                <a:pos x="832944327" y="2147483647"/>
              </a:cxn>
              <a:cxn ang="0">
                <a:pos x="654456859" y="2147483647"/>
              </a:cxn>
              <a:cxn ang="0">
                <a:pos x="654456859" y="2147483647"/>
              </a:cxn>
              <a:cxn ang="0">
                <a:pos x="83294432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713957824" y="2147483647"/>
              </a:cxn>
              <a:cxn ang="0">
                <a:pos x="594963608" y="2147483647"/>
              </a:cxn>
              <a:cxn ang="0">
                <a:pos x="475969272" y="2147483647"/>
              </a:cxn>
              <a:cxn ang="0">
                <a:pos x="41647602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416476020" y="2147483647"/>
              </a:cxn>
              <a:cxn ang="0">
                <a:pos x="475969272" y="2147483647"/>
              </a:cxn>
              <a:cxn ang="0">
                <a:pos x="535462643" y="2147483647"/>
              </a:cxn>
              <a:cxn ang="0">
                <a:pos x="713957824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951938543" y="2147483647"/>
              </a:cxn>
              <a:cxn ang="0">
                <a:pos x="951938543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951938543" y="2147483647"/>
              </a:cxn>
              <a:cxn ang="0">
                <a:pos x="951938543" y="2147483647"/>
              </a:cxn>
              <a:cxn ang="0">
                <a:pos x="951938543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951938543" y="2147483647"/>
              </a:cxn>
              <a:cxn ang="0">
                <a:pos x="951938543" y="2147483647"/>
              </a:cxn>
              <a:cxn ang="0">
                <a:pos x="951938543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951938543" y="2147483647"/>
              </a:cxn>
              <a:cxn ang="0">
                <a:pos x="2147483647" y="597191331"/>
              </a:cxn>
              <a:cxn ang="0">
                <a:pos x="2147483647" y="477757629"/>
              </a:cxn>
              <a:cxn ang="0">
                <a:pos x="2147483647" y="895786876"/>
              </a:cxn>
              <a:cxn ang="0">
                <a:pos x="2147483647" y="1433265280"/>
              </a:cxn>
              <a:cxn ang="0">
                <a:pos x="2147483647" y="1433265280"/>
              </a:cxn>
              <a:cxn ang="0">
                <a:pos x="2147483647" y="477757629"/>
              </a:cxn>
              <a:cxn ang="0">
                <a:pos x="2147483647" y="238874951"/>
              </a:cxn>
              <a:cxn ang="0">
                <a:pos x="2147483647" y="597191331"/>
              </a:cxn>
            </a:cxnLst>
            <a:pathLst>
              <a:path w="85" h="106">
                <a:moveTo>
                  <a:pt x="49" y="26"/>
                </a:moveTo>
                <a:cubicBezTo>
                  <a:pt x="47" y="24"/>
                  <a:pt x="40" y="19"/>
                  <a:pt x="33" y="22"/>
                </a:cubicBezTo>
                <a:cubicBezTo>
                  <a:pt x="25" y="25"/>
                  <a:pt x="22" y="34"/>
                  <a:pt x="26" y="42"/>
                </a:cubicBezTo>
                <a:cubicBezTo>
                  <a:pt x="30" y="50"/>
                  <a:pt x="33" y="53"/>
                  <a:pt x="34" y="55"/>
                </a:cubicBezTo>
                <a:cubicBezTo>
                  <a:pt x="35" y="56"/>
                  <a:pt x="34" y="58"/>
                  <a:pt x="35" y="59"/>
                </a:cubicBezTo>
                <a:cubicBezTo>
                  <a:pt x="36" y="64"/>
                  <a:pt x="46" y="66"/>
                  <a:pt x="49" y="63"/>
                </a:cubicBezTo>
                <a:cubicBezTo>
                  <a:pt x="52" y="66"/>
                  <a:pt x="62" y="64"/>
                  <a:pt x="63" y="59"/>
                </a:cubicBezTo>
                <a:cubicBezTo>
                  <a:pt x="63" y="58"/>
                  <a:pt x="63" y="56"/>
                  <a:pt x="63" y="55"/>
                </a:cubicBezTo>
                <a:cubicBezTo>
                  <a:pt x="64" y="53"/>
                  <a:pt x="68" y="50"/>
                  <a:pt x="72" y="42"/>
                </a:cubicBezTo>
                <a:cubicBezTo>
                  <a:pt x="76" y="34"/>
                  <a:pt x="73" y="25"/>
                  <a:pt x="64" y="22"/>
                </a:cubicBezTo>
                <a:cubicBezTo>
                  <a:pt x="58" y="19"/>
                  <a:pt x="51" y="24"/>
                  <a:pt x="49" y="26"/>
                </a:cubicBezTo>
                <a:close/>
                <a:moveTo>
                  <a:pt x="84" y="77"/>
                </a:moveTo>
                <a:cubicBezTo>
                  <a:pt x="14" y="77"/>
                  <a:pt x="14" y="77"/>
                  <a:pt x="14" y="77"/>
                </a:cubicBezTo>
                <a:cubicBezTo>
                  <a:pt x="11" y="80"/>
                  <a:pt x="10" y="83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1" y="90"/>
                  <a:pt x="12" y="93"/>
                  <a:pt x="14" y="96"/>
                </a:cubicBezTo>
                <a:cubicBezTo>
                  <a:pt x="85" y="96"/>
                  <a:pt x="85" y="96"/>
                  <a:pt x="85" y="9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8" y="105"/>
                  <a:pt x="8" y="105"/>
                  <a:pt x="8" y="105"/>
                </a:cubicBezTo>
                <a:cubicBezTo>
                  <a:pt x="8" y="104"/>
                  <a:pt x="7" y="104"/>
                  <a:pt x="7" y="104"/>
                </a:cubicBezTo>
                <a:cubicBezTo>
                  <a:pt x="3" y="99"/>
                  <a:pt x="0" y="93"/>
                  <a:pt x="0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1"/>
                  <a:pt x="2" y="74"/>
                  <a:pt x="7" y="69"/>
                </a:cubicBezTo>
                <a:cubicBezTo>
                  <a:pt x="7" y="69"/>
                  <a:pt x="7" y="68"/>
                  <a:pt x="8" y="68"/>
                </a:cubicBezTo>
                <a:cubicBezTo>
                  <a:pt x="9" y="66"/>
                  <a:pt x="9" y="66"/>
                  <a:pt x="9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84" y="66"/>
                  <a:pt x="84" y="66"/>
                  <a:pt x="84" y="66"/>
                </a:cubicBezTo>
                <a:cubicBezTo>
                  <a:pt x="84" y="77"/>
                  <a:pt x="84" y="77"/>
                  <a:pt x="84" y="77"/>
                </a:cubicBezTo>
                <a:close/>
                <a:moveTo>
                  <a:pt x="16" y="91"/>
                </a:moveTo>
                <a:cubicBezTo>
                  <a:pt x="16" y="93"/>
                  <a:pt x="16" y="93"/>
                  <a:pt x="16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1"/>
                  <a:pt x="78" y="91"/>
                  <a:pt x="78" y="91"/>
                </a:cubicBezTo>
                <a:cubicBezTo>
                  <a:pt x="16" y="91"/>
                  <a:pt x="16" y="91"/>
                  <a:pt x="16" y="91"/>
                </a:cubicBezTo>
                <a:close/>
                <a:moveTo>
                  <a:pt x="16" y="80"/>
                </a:moveTo>
                <a:cubicBezTo>
                  <a:pt x="16" y="82"/>
                  <a:pt x="16" y="82"/>
                  <a:pt x="16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80"/>
                  <a:pt x="78" y="80"/>
                  <a:pt x="78" y="80"/>
                </a:cubicBezTo>
                <a:cubicBezTo>
                  <a:pt x="16" y="80"/>
                  <a:pt x="16" y="80"/>
                  <a:pt x="16" y="80"/>
                </a:cubicBezTo>
                <a:close/>
                <a:moveTo>
                  <a:pt x="16" y="85"/>
                </a:moveTo>
                <a:cubicBezTo>
                  <a:pt x="16" y="88"/>
                  <a:pt x="16" y="88"/>
                  <a:pt x="16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78" y="85"/>
                  <a:pt x="78" y="85"/>
                  <a:pt x="78" y="85"/>
                </a:cubicBezTo>
                <a:cubicBezTo>
                  <a:pt x="16" y="85"/>
                  <a:pt x="16" y="85"/>
                  <a:pt x="16" y="85"/>
                </a:cubicBezTo>
                <a:close/>
                <a:moveTo>
                  <a:pt x="50" y="10"/>
                </a:moveTo>
                <a:cubicBezTo>
                  <a:pt x="54" y="0"/>
                  <a:pt x="64" y="5"/>
                  <a:pt x="73" y="8"/>
                </a:cubicBezTo>
                <a:cubicBezTo>
                  <a:pt x="69" y="14"/>
                  <a:pt x="58" y="18"/>
                  <a:pt x="51" y="15"/>
                </a:cubicBezTo>
                <a:cubicBezTo>
                  <a:pt x="51" y="18"/>
                  <a:pt x="50" y="21"/>
                  <a:pt x="50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7"/>
                  <a:pt x="46" y="13"/>
                  <a:pt x="40" y="8"/>
                </a:cubicBezTo>
                <a:cubicBezTo>
                  <a:pt x="46" y="4"/>
                  <a:pt x="46" y="4"/>
                  <a:pt x="46" y="4"/>
                </a:cubicBezTo>
                <a:cubicBezTo>
                  <a:pt x="48" y="6"/>
                  <a:pt x="50" y="8"/>
                  <a:pt x="50" y="10"/>
                </a:cubicBez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612" name="Freeform 33"/>
          <p:cNvSpPr>
            <a:spLocks noEditPoints="1"/>
          </p:cNvSpPr>
          <p:nvPr/>
        </p:nvSpPr>
        <p:spPr>
          <a:xfrm>
            <a:off x="6783388" y="3486150"/>
            <a:ext cx="877887" cy="569913"/>
          </a:xfrm>
          <a:custGeom>
            <a:avLst/>
            <a:gdLst/>
            <a:ahLst/>
            <a:cxnLst>
              <a:cxn ang="0">
                <a:pos x="1133875037" y="0"/>
              </a:cxn>
              <a:cxn ang="0">
                <a:pos x="2147483647" y="0"/>
              </a:cxn>
              <a:cxn ang="0">
                <a:pos x="2147483647" y="174580264"/>
              </a:cxn>
              <a:cxn ang="0">
                <a:pos x="2147483647" y="2147483647"/>
              </a:cxn>
              <a:cxn ang="0">
                <a:pos x="523323359" y="174580264"/>
              </a:cxn>
              <a:cxn ang="0">
                <a:pos x="1133875037" y="0"/>
              </a:cxn>
              <a:cxn ang="0">
                <a:pos x="2147483647" y="785601809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047462753"/>
              </a:cxn>
              <a:cxn ang="0">
                <a:pos x="2147483647" y="785601809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133875037" y="2147483647"/>
              </a:cxn>
              <a:cxn ang="0">
                <a:pos x="523323359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87219016" y="2147483647"/>
              </a:cxn>
              <a:cxn ang="0">
                <a:pos x="2147483647" y="2147483647"/>
              </a:cxn>
              <a:cxn ang="0">
                <a:pos x="87219016" y="785601809"/>
              </a:cxn>
              <a:cxn ang="0">
                <a:pos x="0" y="1047462753"/>
              </a:cxn>
              <a:cxn ang="0">
                <a:pos x="0" y="2147483647"/>
              </a:cxn>
              <a:cxn ang="0">
                <a:pos x="87219016" y="2147483647"/>
              </a:cxn>
            </a:cxnLst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rgbClr val="E9DB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1613" name="Freeform 139"/>
          <p:cNvSpPr>
            <a:spLocks noEditPoints="1"/>
          </p:cNvSpPr>
          <p:nvPr/>
        </p:nvSpPr>
        <p:spPr>
          <a:xfrm>
            <a:off x="9677400" y="3459163"/>
            <a:ext cx="698500" cy="515937"/>
          </a:xfrm>
          <a:custGeom>
            <a:avLst/>
            <a:gdLst/>
            <a:ahLst/>
            <a:cxnLst>
              <a:cxn ang="0">
                <a:pos x="246640240" y="142339762"/>
              </a:cxn>
              <a:cxn ang="0">
                <a:pos x="214876951" y="174178675"/>
              </a:cxn>
              <a:cxn ang="0">
                <a:pos x="214876951" y="589958201"/>
              </a:cxn>
              <a:cxn ang="0">
                <a:pos x="923034382" y="589958201"/>
              </a:cxn>
              <a:cxn ang="0">
                <a:pos x="954799037" y="559991441"/>
              </a:cxn>
              <a:cxn ang="0">
                <a:pos x="954799037" y="142339762"/>
              </a:cxn>
              <a:cxn ang="0">
                <a:pos x="923034382" y="142339762"/>
              </a:cxn>
              <a:cxn ang="0">
                <a:pos x="0" y="706076834"/>
              </a:cxn>
              <a:cxn ang="0">
                <a:pos x="321381089" y="0"/>
              </a:cxn>
              <a:cxn ang="0">
                <a:pos x="229824301" y="99262458"/>
              </a:cxn>
              <a:cxn ang="0">
                <a:pos x="42974837" y="99262458"/>
              </a:cxn>
              <a:cxn ang="0">
                <a:pos x="26158898" y="112373001"/>
              </a:cxn>
              <a:cxn ang="0">
                <a:pos x="26158898" y="213508980"/>
              </a:cxn>
              <a:cxn ang="0">
                <a:pos x="171900715" y="213508980"/>
              </a:cxn>
              <a:cxn ang="0">
                <a:pos x="42974837" y="239728698"/>
              </a:cxn>
              <a:cxn ang="0">
                <a:pos x="26158898" y="252839241"/>
              </a:cxn>
              <a:cxn ang="0">
                <a:pos x="26158898" y="355847330"/>
              </a:cxn>
              <a:cxn ang="0">
                <a:pos x="171900715" y="355847330"/>
              </a:cxn>
              <a:cxn ang="0">
                <a:pos x="321381089" y="638653332"/>
              </a:cxn>
              <a:cxn ang="0">
                <a:pos x="321381089" y="706076834"/>
              </a:cxn>
              <a:cxn ang="0">
                <a:pos x="29896077" y="398924720"/>
              </a:cxn>
              <a:cxn ang="0">
                <a:pos x="91555464" y="430763634"/>
              </a:cxn>
              <a:cxn ang="0">
                <a:pos x="91555464" y="398924720"/>
              </a:cxn>
              <a:cxn ang="0">
                <a:pos x="29896077" y="453237678"/>
              </a:cxn>
              <a:cxn ang="0">
                <a:pos x="91555464" y="488822265"/>
              </a:cxn>
              <a:cxn ang="0">
                <a:pos x="91555464" y="453237678"/>
              </a:cxn>
              <a:cxn ang="0">
                <a:pos x="56054975" y="129229218"/>
              </a:cxn>
              <a:cxn ang="0">
                <a:pos x="171900715" y="187287893"/>
              </a:cxn>
              <a:cxn ang="0">
                <a:pos x="171900715" y="129229218"/>
              </a:cxn>
              <a:cxn ang="0">
                <a:pos x="56054975" y="271567612"/>
              </a:cxn>
              <a:cxn ang="0">
                <a:pos x="171900715" y="329627612"/>
              </a:cxn>
              <a:cxn ang="0">
                <a:pos x="171900715" y="271567612"/>
              </a:cxn>
              <a:cxn ang="0">
                <a:pos x="706290122" y="670492246"/>
              </a:cxn>
              <a:cxn ang="0">
                <a:pos x="467122959" y="612432246"/>
              </a:cxn>
              <a:cxn ang="0">
                <a:pos x="424148133" y="670492246"/>
              </a:cxn>
              <a:cxn ang="0">
                <a:pos x="758608068" y="706076834"/>
              </a:cxn>
              <a:cxn ang="0">
                <a:pos x="758608068" y="670492246"/>
              </a:cxn>
              <a:cxn ang="0">
                <a:pos x="870716607" y="222872481"/>
              </a:cxn>
              <a:cxn ang="0">
                <a:pos x="298958014" y="515043352"/>
              </a:cxn>
            </a:cxnLst>
            <a:pathLst>
              <a:path w="511" h="377">
                <a:moveTo>
                  <a:pt x="494" y="76"/>
                </a:moveTo>
                <a:lnTo>
                  <a:pt x="132" y="76"/>
                </a:lnTo>
                <a:lnTo>
                  <a:pt x="115" y="76"/>
                </a:lnTo>
                <a:lnTo>
                  <a:pt x="115" y="93"/>
                </a:lnTo>
                <a:lnTo>
                  <a:pt x="115" y="299"/>
                </a:lnTo>
                <a:lnTo>
                  <a:pt x="115" y="315"/>
                </a:lnTo>
                <a:lnTo>
                  <a:pt x="132" y="315"/>
                </a:lnTo>
                <a:lnTo>
                  <a:pt x="494" y="315"/>
                </a:lnTo>
                <a:lnTo>
                  <a:pt x="511" y="315"/>
                </a:lnTo>
                <a:lnTo>
                  <a:pt x="511" y="299"/>
                </a:lnTo>
                <a:lnTo>
                  <a:pt x="511" y="93"/>
                </a:lnTo>
                <a:lnTo>
                  <a:pt x="511" y="76"/>
                </a:lnTo>
                <a:lnTo>
                  <a:pt x="494" y="76"/>
                </a:lnTo>
                <a:close/>
                <a:moveTo>
                  <a:pt x="172" y="377"/>
                </a:moveTo>
                <a:lnTo>
                  <a:pt x="0" y="377"/>
                </a:lnTo>
                <a:lnTo>
                  <a:pt x="0" y="0"/>
                </a:lnTo>
                <a:lnTo>
                  <a:pt x="172" y="0"/>
                </a:lnTo>
                <a:lnTo>
                  <a:pt x="172" y="53"/>
                </a:lnTo>
                <a:lnTo>
                  <a:pt x="123" y="53"/>
                </a:lnTo>
                <a:lnTo>
                  <a:pt x="92" y="53"/>
                </a:lnTo>
                <a:lnTo>
                  <a:pt x="23" y="53"/>
                </a:lnTo>
                <a:lnTo>
                  <a:pt x="14" y="53"/>
                </a:lnTo>
                <a:lnTo>
                  <a:pt x="14" y="60"/>
                </a:lnTo>
                <a:lnTo>
                  <a:pt x="14" y="107"/>
                </a:lnTo>
                <a:lnTo>
                  <a:pt x="14" y="114"/>
                </a:lnTo>
                <a:lnTo>
                  <a:pt x="23" y="114"/>
                </a:lnTo>
                <a:lnTo>
                  <a:pt x="92" y="114"/>
                </a:lnTo>
                <a:lnTo>
                  <a:pt x="92" y="128"/>
                </a:lnTo>
                <a:lnTo>
                  <a:pt x="23" y="128"/>
                </a:lnTo>
                <a:lnTo>
                  <a:pt x="14" y="128"/>
                </a:lnTo>
                <a:lnTo>
                  <a:pt x="14" y="135"/>
                </a:lnTo>
                <a:lnTo>
                  <a:pt x="14" y="183"/>
                </a:lnTo>
                <a:lnTo>
                  <a:pt x="14" y="190"/>
                </a:lnTo>
                <a:lnTo>
                  <a:pt x="23" y="190"/>
                </a:lnTo>
                <a:lnTo>
                  <a:pt x="92" y="190"/>
                </a:lnTo>
                <a:lnTo>
                  <a:pt x="92" y="341"/>
                </a:lnTo>
                <a:lnTo>
                  <a:pt x="172" y="341"/>
                </a:lnTo>
                <a:lnTo>
                  <a:pt x="172" y="377"/>
                </a:lnTo>
                <a:close/>
                <a:moveTo>
                  <a:pt x="49" y="213"/>
                </a:moveTo>
                <a:lnTo>
                  <a:pt x="16" y="213"/>
                </a:lnTo>
                <a:lnTo>
                  <a:pt x="16" y="230"/>
                </a:lnTo>
                <a:lnTo>
                  <a:pt x="49" y="230"/>
                </a:lnTo>
                <a:lnTo>
                  <a:pt x="49" y="213"/>
                </a:lnTo>
                <a:close/>
                <a:moveTo>
                  <a:pt x="49" y="242"/>
                </a:moveTo>
                <a:lnTo>
                  <a:pt x="16" y="242"/>
                </a:lnTo>
                <a:lnTo>
                  <a:pt x="16" y="261"/>
                </a:lnTo>
                <a:lnTo>
                  <a:pt x="49" y="261"/>
                </a:lnTo>
                <a:lnTo>
                  <a:pt x="49" y="242"/>
                </a:lnTo>
                <a:close/>
                <a:moveTo>
                  <a:pt x="92" y="69"/>
                </a:moveTo>
                <a:lnTo>
                  <a:pt x="30" y="69"/>
                </a:lnTo>
                <a:lnTo>
                  <a:pt x="30" y="100"/>
                </a:lnTo>
                <a:lnTo>
                  <a:pt x="92" y="100"/>
                </a:lnTo>
                <a:lnTo>
                  <a:pt x="92" y="69"/>
                </a:lnTo>
                <a:close/>
                <a:moveTo>
                  <a:pt x="92" y="145"/>
                </a:moveTo>
                <a:lnTo>
                  <a:pt x="30" y="145"/>
                </a:lnTo>
                <a:lnTo>
                  <a:pt x="30" y="176"/>
                </a:lnTo>
                <a:lnTo>
                  <a:pt x="92" y="176"/>
                </a:lnTo>
                <a:lnTo>
                  <a:pt x="92" y="145"/>
                </a:lnTo>
                <a:close/>
                <a:moveTo>
                  <a:pt x="406" y="358"/>
                </a:moveTo>
                <a:lnTo>
                  <a:pt x="378" y="358"/>
                </a:lnTo>
                <a:lnTo>
                  <a:pt x="378" y="327"/>
                </a:lnTo>
                <a:lnTo>
                  <a:pt x="250" y="327"/>
                </a:lnTo>
                <a:lnTo>
                  <a:pt x="250" y="358"/>
                </a:lnTo>
                <a:lnTo>
                  <a:pt x="227" y="358"/>
                </a:lnTo>
                <a:lnTo>
                  <a:pt x="227" y="377"/>
                </a:lnTo>
                <a:lnTo>
                  <a:pt x="406" y="377"/>
                </a:lnTo>
                <a:lnTo>
                  <a:pt x="406" y="358"/>
                </a:lnTo>
                <a:close/>
                <a:moveTo>
                  <a:pt x="160" y="119"/>
                </a:moveTo>
                <a:lnTo>
                  <a:pt x="466" y="119"/>
                </a:lnTo>
                <a:lnTo>
                  <a:pt x="466" y="275"/>
                </a:lnTo>
                <a:lnTo>
                  <a:pt x="160" y="275"/>
                </a:lnTo>
                <a:lnTo>
                  <a:pt x="160" y="119"/>
                </a:lnTo>
                <a:close/>
              </a:path>
            </a:pathLst>
          </a:custGeom>
          <a:solidFill>
            <a:srgbClr val="5BBFB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 advClick="0"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2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" dur="500"/>
                                        <p:tgtEl>
                                          <p:spTgt spid="21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" dur="500"/>
                                        <p:tgtEl>
                                          <p:spTgt spid="21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4" dur="500"/>
                                        <p:tgtEl>
                                          <p:spTgt spid="21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0" dur="500"/>
                                        <p:tgtEl>
                                          <p:spTgt spid="21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5" dur="500"/>
                                        <p:tgtEl>
                                          <p:spTgt spid="21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0" dur="500"/>
                                        <p:tgtEl>
                                          <p:spTgt spid="21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5" dur="500"/>
                                        <p:tgtEl>
                                          <p:spTgt spid="21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9" dur="500"/>
                                        <p:tgtEl>
                                          <p:spTgt spid="21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3" dur="500"/>
                                        <p:tgtEl>
                                          <p:spTgt spid="21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7" dur="500"/>
                                        <p:tgtEl>
                                          <p:spTgt spid="21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1" dur="500"/>
                                        <p:tgtEl>
                                          <p:spTgt spid="21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2" grpId="0" bldLvl="0" animBg="1"/>
      <p:bldP spid="21603" grpId="0" bldLvl="0" animBg="1"/>
      <p:bldP spid="21604" grpId="0" bldLvl="0" animBg="1"/>
      <p:bldP spid="21605" grpId="0" bldLvl="0" animBg="1"/>
      <p:bldP spid="21606" grpId="0" bldLvl="0" animBg="1"/>
      <p:bldP spid="21607" grpId="0" bldLvl="0" animBg="1"/>
      <p:bldP spid="21608" grpId="0" bldLvl="0" animBg="1"/>
      <p:bldP spid="21609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文本框 65"/>
          <p:cNvSpPr/>
          <p:nvPr/>
        </p:nvSpPr>
        <p:spPr>
          <a:xfrm>
            <a:off x="4752975" y="1809750"/>
            <a:ext cx="40068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sz="24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文本框 66"/>
          <p:cNvSpPr/>
          <p:nvPr/>
        </p:nvSpPr>
        <p:spPr>
          <a:xfrm>
            <a:off x="4752975" y="3000375"/>
            <a:ext cx="40068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sz="24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文本框 67"/>
          <p:cNvSpPr/>
          <p:nvPr/>
        </p:nvSpPr>
        <p:spPr>
          <a:xfrm>
            <a:off x="4752975" y="4135438"/>
            <a:ext cx="40068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sz="24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1" name="文本框 68"/>
          <p:cNvSpPr/>
          <p:nvPr/>
        </p:nvSpPr>
        <p:spPr>
          <a:xfrm>
            <a:off x="4752975" y="5267325"/>
            <a:ext cx="40068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sz="24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077" name="Group 6"/>
          <p:cNvGrpSpPr/>
          <p:nvPr/>
        </p:nvGrpSpPr>
        <p:grpSpPr>
          <a:xfrm flipV="1">
            <a:off x="0" y="0"/>
            <a:ext cx="2873375" cy="3230563"/>
            <a:chOff x="0" y="0"/>
            <a:chExt cx="4570414" cy="5137881"/>
          </a:xfrm>
        </p:grpSpPr>
        <p:sp>
          <p:nvSpPr>
            <p:cNvPr id="3078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1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2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3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4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5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6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7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8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9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0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1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2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3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4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5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6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7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8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9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0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1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2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3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4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5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6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7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8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09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0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1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2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3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4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5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6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7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8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9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20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1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2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3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4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5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6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7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28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129" name="文本框 55"/>
          <p:cNvSpPr/>
          <p:nvPr/>
        </p:nvSpPr>
        <p:spPr>
          <a:xfrm>
            <a:off x="2743200" y="320675"/>
            <a:ext cx="5835650" cy="1108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66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CONTENTS</a:t>
            </a:r>
            <a:endParaRPr lang="zh-CN" altLang="en-US" sz="66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55" name="直接连接符 60"/>
          <p:cNvSpPr/>
          <p:nvPr/>
        </p:nvSpPr>
        <p:spPr>
          <a:xfrm>
            <a:off x="4238625" y="1428750"/>
            <a:ext cx="0" cy="4740275"/>
          </a:xfrm>
          <a:prstGeom prst="line">
            <a:avLst/>
          </a:prstGeom>
          <a:ln w="22225" cap="flat" cmpd="sng">
            <a:solidFill>
              <a:schemeClr val="tx1"/>
            </a:solidFill>
            <a:prstDash val="solid"/>
            <a:miter/>
            <a:headEnd type="oval" w="lg" len="lg"/>
            <a:tailEnd type="oval" w="lg" len="lg"/>
          </a:ln>
        </p:spPr>
      </p:sp>
      <p:sp>
        <p:nvSpPr>
          <p:cNvPr id="4156" name="矩形 61"/>
          <p:cNvSpPr/>
          <p:nvPr/>
        </p:nvSpPr>
        <p:spPr>
          <a:xfrm>
            <a:off x="3889375" y="1752600"/>
            <a:ext cx="696913" cy="696913"/>
          </a:xfrm>
          <a:prstGeom prst="rect">
            <a:avLst/>
          </a:prstGeom>
          <a:solidFill>
            <a:srgbClr val="5BBFB5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</a:t>
            </a:r>
            <a:endParaRPr lang="zh-CN" altLang="en-US" sz="2400" b="1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57" name="矩形 62"/>
          <p:cNvSpPr/>
          <p:nvPr/>
        </p:nvSpPr>
        <p:spPr>
          <a:xfrm>
            <a:off x="3889375" y="2886075"/>
            <a:ext cx="696913" cy="695325"/>
          </a:xfrm>
          <a:prstGeom prst="rect">
            <a:avLst/>
          </a:prstGeom>
          <a:solidFill>
            <a:srgbClr val="27AB76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</a:t>
            </a:r>
            <a:endParaRPr lang="zh-CN" altLang="en-US" sz="2400" b="1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58" name="矩形 63"/>
          <p:cNvSpPr/>
          <p:nvPr/>
        </p:nvSpPr>
        <p:spPr>
          <a:xfrm>
            <a:off x="3889375" y="4017963"/>
            <a:ext cx="696913" cy="696912"/>
          </a:xfrm>
          <a:prstGeom prst="rect">
            <a:avLst/>
          </a:prstGeom>
          <a:solidFill>
            <a:srgbClr val="E25D2A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3</a:t>
            </a:r>
            <a:endParaRPr lang="zh-CN" altLang="en-US" sz="2400" b="1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59" name="矩形 64"/>
          <p:cNvSpPr/>
          <p:nvPr/>
        </p:nvSpPr>
        <p:spPr>
          <a:xfrm>
            <a:off x="3889375" y="5149850"/>
            <a:ext cx="696913" cy="696913"/>
          </a:xfrm>
          <a:prstGeom prst="rect">
            <a:avLst/>
          </a:prstGeom>
          <a:solidFill>
            <a:srgbClr val="085C9C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sz="2400" b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4</a:t>
            </a:r>
            <a:endParaRPr lang="zh-CN" altLang="en-US" sz="2400" b="1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7" dur="5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" dur="5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" dur="500"/>
                                        <p:tgtEl>
                                          <p:spTgt spid="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3" dur="5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5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right)">
                                      <p:cBhvr>
                                        <p:cTn id="3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right)">
                                      <p:cBhvr>
                                        <p:cTn id="3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right)">
                                      <p:cBhvr>
                                        <p:cTn id="4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right)">
                                      <p:cBhvr>
                                        <p:cTn id="4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/>
      <p:bldP spid="4099" grpId="0" bldLvl="0"/>
      <p:bldP spid="4100" grpId="0" bldLvl="0"/>
      <p:bldP spid="4101" grpId="0" bldLvl="0"/>
      <p:bldP spid="4156" grpId="0" bldLvl="0" animBg="1"/>
      <p:bldP spid="4157" grpId="0" bldLvl="0" animBg="1"/>
      <p:bldP spid="4158" grpId="0" bldLvl="0" animBg="1"/>
      <p:bldP spid="415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5" name="Group 2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21506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07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08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09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0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1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2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3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4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5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6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7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8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19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0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1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2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3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4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5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6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7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8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29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0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1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2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3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4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5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6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7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8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39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0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1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2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3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4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5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6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7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48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49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50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51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52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53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54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55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56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1557" name="Group 54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21558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59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0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1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2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3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4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5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6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7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8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69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0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1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2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3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4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5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6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7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8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79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0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1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2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3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4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5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6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7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8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89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90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91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1592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93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94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95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96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97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98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99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1600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3" name="Group 98"/>
          <p:cNvGrpSpPr/>
          <p:nvPr/>
        </p:nvGrpSpPr>
        <p:grpSpPr>
          <a:xfrm>
            <a:off x="4505325" y="2143125"/>
            <a:ext cx="3181350" cy="2647950"/>
            <a:chOff x="0" y="0"/>
            <a:chExt cx="3181693" cy="2647950"/>
          </a:xfrm>
        </p:grpSpPr>
        <p:sp>
          <p:nvSpPr>
            <p:cNvPr id="21602" name="圆角矩形 146"/>
            <p:cNvSpPr/>
            <p:nvPr/>
          </p:nvSpPr>
          <p:spPr>
            <a:xfrm>
              <a:off x="0" y="0"/>
              <a:ext cx="3181693" cy="2647950"/>
            </a:xfrm>
            <a:prstGeom prst="roundRect">
              <a:avLst>
                <a:gd name="adj" fmla="val 10551"/>
              </a:avLst>
            </a:prstGeom>
            <a:solidFill>
              <a:srgbClr val="5BBFB5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603" name="矩形 147"/>
            <p:cNvSpPr/>
            <p:nvPr/>
          </p:nvSpPr>
          <p:spPr>
            <a:xfrm>
              <a:off x="295619" y="647700"/>
              <a:ext cx="2647950" cy="176212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604" name="椭圆 148"/>
            <p:cNvSpPr/>
            <p:nvPr/>
          </p:nvSpPr>
          <p:spPr>
            <a:xfrm>
              <a:off x="1833907" y="223060"/>
              <a:ext cx="233362" cy="233362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605" name="椭圆 149"/>
            <p:cNvSpPr/>
            <p:nvPr/>
          </p:nvSpPr>
          <p:spPr>
            <a:xfrm>
              <a:off x="2210147" y="222314"/>
              <a:ext cx="233362" cy="233362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606" name="椭圆 150"/>
            <p:cNvSpPr/>
            <p:nvPr/>
          </p:nvSpPr>
          <p:spPr>
            <a:xfrm>
              <a:off x="2607818" y="215987"/>
              <a:ext cx="233362" cy="233362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632" name="矩形 151"/>
          <p:cNvSpPr/>
          <p:nvPr/>
        </p:nvSpPr>
        <p:spPr>
          <a:xfrm>
            <a:off x="5006975" y="3360738"/>
            <a:ext cx="312738" cy="312737"/>
          </a:xfrm>
          <a:prstGeom prst="rect">
            <a:avLst/>
          </a:prstGeom>
          <a:solidFill>
            <a:srgbClr val="02AB8B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33" name="矩形 152"/>
          <p:cNvSpPr/>
          <p:nvPr/>
        </p:nvSpPr>
        <p:spPr>
          <a:xfrm>
            <a:off x="5688013" y="3360738"/>
            <a:ext cx="312737" cy="312737"/>
          </a:xfrm>
          <a:prstGeom prst="rect">
            <a:avLst/>
          </a:prstGeom>
          <a:solidFill>
            <a:srgbClr val="E25D2A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34" name="矩形 153"/>
          <p:cNvSpPr/>
          <p:nvPr/>
        </p:nvSpPr>
        <p:spPr>
          <a:xfrm>
            <a:off x="6134100" y="3360738"/>
            <a:ext cx="312738" cy="312737"/>
          </a:xfrm>
          <a:prstGeom prst="rect">
            <a:avLst/>
          </a:prstGeom>
          <a:solidFill>
            <a:srgbClr val="085C9C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35" name="矩形 154"/>
          <p:cNvSpPr/>
          <p:nvPr/>
        </p:nvSpPr>
        <p:spPr>
          <a:xfrm>
            <a:off x="6813550" y="3360738"/>
            <a:ext cx="312738" cy="312737"/>
          </a:xfrm>
          <a:prstGeom prst="rect">
            <a:avLst/>
          </a:prstGeom>
          <a:solidFill>
            <a:srgbClr val="B52077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36" name="矩形 155"/>
          <p:cNvSpPr/>
          <p:nvPr/>
        </p:nvSpPr>
        <p:spPr>
          <a:xfrm>
            <a:off x="6446838" y="3921125"/>
            <a:ext cx="312737" cy="312738"/>
          </a:xfrm>
          <a:prstGeom prst="rect">
            <a:avLst/>
          </a:prstGeom>
          <a:solidFill>
            <a:srgbClr val="E9DB24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37" name="矩形 156"/>
          <p:cNvSpPr/>
          <p:nvPr/>
        </p:nvSpPr>
        <p:spPr>
          <a:xfrm>
            <a:off x="5381625" y="3921125"/>
            <a:ext cx="312738" cy="312738"/>
          </a:xfrm>
          <a:prstGeom prst="rect">
            <a:avLst/>
          </a:prstGeom>
          <a:solidFill>
            <a:srgbClr val="5BBFB5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4" name="Group 110"/>
          <p:cNvGrpSpPr/>
          <p:nvPr/>
        </p:nvGrpSpPr>
        <p:grpSpPr>
          <a:xfrm>
            <a:off x="3062288" y="4662488"/>
            <a:ext cx="2795587" cy="1209675"/>
            <a:chOff x="0" y="0"/>
            <a:chExt cx="2795542" cy="1208895"/>
          </a:xfrm>
        </p:grpSpPr>
        <p:grpSp>
          <p:nvGrpSpPr>
            <p:cNvPr id="21614" name="Group 111"/>
            <p:cNvGrpSpPr/>
            <p:nvPr/>
          </p:nvGrpSpPr>
          <p:grpSpPr>
            <a:xfrm>
              <a:off x="0" y="0"/>
              <a:ext cx="2795542" cy="1207171"/>
              <a:chOff x="0" y="0"/>
              <a:chExt cx="2795542" cy="1207171"/>
            </a:xfrm>
          </p:grpSpPr>
          <p:sp>
            <p:nvSpPr>
              <p:cNvPr id="21615" name="等腰三角形 27"/>
              <p:cNvSpPr/>
              <p:nvPr/>
            </p:nvSpPr>
            <p:spPr>
              <a:xfrm rot="-2046440">
                <a:off x="729050" y="0"/>
                <a:ext cx="2066492" cy="693804"/>
              </a:xfrm>
              <a:custGeom>
                <a:avLst/>
                <a:gdLst/>
                <a:ahLst/>
                <a:cxnLst>
                  <a:cxn ang="0">
                    <a:pos x="0" y="693804"/>
                  </a:cxn>
                  <a:cxn ang="0">
                    <a:pos x="332871" y="195028"/>
                  </a:cxn>
                  <a:cxn ang="0">
                    <a:pos x="2066492" y="0"/>
                  </a:cxn>
                  <a:cxn ang="0">
                    <a:pos x="0" y="693804"/>
                  </a:cxn>
                </a:cxnLst>
                <a:pathLst>
                  <a:path w="2066492" h="693804">
                    <a:moveTo>
                      <a:pt x="0" y="693804"/>
                    </a:moveTo>
                    <a:cubicBezTo>
                      <a:pt x="120498" y="518986"/>
                      <a:pt x="225600" y="367299"/>
                      <a:pt x="332871" y="195028"/>
                    </a:cubicBezTo>
                    <a:lnTo>
                      <a:pt x="2066492" y="0"/>
                    </a:lnTo>
                    <a:lnTo>
                      <a:pt x="0" y="693804"/>
                    </a:lnTo>
                    <a:close/>
                  </a:path>
                </a:pathLst>
              </a:custGeom>
              <a:solidFill>
                <a:srgbClr val="7F7F7F">
                  <a:alpha val="41176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616" name="矩形 161"/>
              <p:cNvSpPr/>
              <p:nvPr/>
            </p:nvSpPr>
            <p:spPr>
              <a:xfrm>
                <a:off x="0" y="617770"/>
                <a:ext cx="1104900" cy="589401"/>
              </a:xfrm>
              <a:prstGeom prst="rect">
                <a:avLst/>
              </a:prstGeom>
              <a:solidFill>
                <a:srgbClr val="5BBFB5"/>
              </a:solidFill>
              <a:ln w="9525">
                <a:noFill/>
              </a:ln>
            </p:spPr>
            <p:txBody>
              <a:bodyPr anchor="ctr"/>
              <a:p>
                <a:pPr algn="ctr"/>
                <a:endParaRPr lang="zh-CN" altLang="zh-CN" dirty="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1617" name="文本框 159"/>
            <p:cNvSpPr/>
            <p:nvPr/>
          </p:nvSpPr>
          <p:spPr>
            <a:xfrm>
              <a:off x="101721" y="624120"/>
              <a:ext cx="90120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14%</a:t>
              </a:r>
              <a:endParaRPr lang="zh-CN" altLang="en-US" sz="32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6" name="Group 115"/>
          <p:cNvGrpSpPr/>
          <p:nvPr/>
        </p:nvGrpSpPr>
        <p:grpSpPr>
          <a:xfrm>
            <a:off x="3068638" y="1739900"/>
            <a:ext cx="2789237" cy="1712913"/>
            <a:chOff x="0" y="0"/>
            <a:chExt cx="2788919" cy="1713652"/>
          </a:xfrm>
        </p:grpSpPr>
        <p:grpSp>
          <p:nvGrpSpPr>
            <p:cNvPr id="21619" name="Group 116"/>
            <p:cNvGrpSpPr/>
            <p:nvPr/>
          </p:nvGrpSpPr>
          <p:grpSpPr>
            <a:xfrm>
              <a:off x="0" y="0"/>
              <a:ext cx="2788919" cy="1713652"/>
              <a:chOff x="0" y="0"/>
              <a:chExt cx="2788919" cy="1713652"/>
            </a:xfrm>
          </p:grpSpPr>
          <p:sp>
            <p:nvSpPr>
              <p:cNvPr id="21620" name="等腰三角形 27"/>
              <p:cNvSpPr/>
              <p:nvPr/>
            </p:nvSpPr>
            <p:spPr>
              <a:xfrm>
                <a:off x="1094680" y="0"/>
                <a:ext cx="1694239" cy="1713652"/>
              </a:xfrm>
              <a:custGeom>
                <a:avLst/>
                <a:gdLst/>
                <a:ahLst/>
                <a:cxnLst>
                  <a:cxn ang="0">
                    <a:pos x="59" y="586527"/>
                  </a:cxn>
                  <a:cxn ang="0">
                    <a:pos x="7044" y="0"/>
                  </a:cxn>
                  <a:cxn ang="0">
                    <a:pos x="1694239" y="1713652"/>
                  </a:cxn>
                  <a:cxn ang="0">
                    <a:pos x="59" y="586527"/>
                  </a:cxn>
                </a:cxnLst>
                <a:pathLst>
                  <a:path w="1694239" h="1713652">
                    <a:moveTo>
                      <a:pt x="59" y="586527"/>
                    </a:moveTo>
                    <a:cubicBezTo>
                      <a:pt x="-788" y="387049"/>
                      <a:pt x="7891" y="199478"/>
                      <a:pt x="7044" y="0"/>
                    </a:cubicBezTo>
                    <a:lnTo>
                      <a:pt x="1694239" y="1713652"/>
                    </a:lnTo>
                    <a:lnTo>
                      <a:pt x="59" y="586527"/>
                    </a:lnTo>
                    <a:close/>
                  </a:path>
                </a:pathLst>
              </a:custGeom>
              <a:solidFill>
                <a:srgbClr val="7F7F7F">
                  <a:alpha val="41176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621" name="矩形 166"/>
              <p:cNvSpPr/>
              <p:nvPr/>
            </p:nvSpPr>
            <p:spPr>
              <a:xfrm>
                <a:off x="0" y="2841"/>
                <a:ext cx="1104900" cy="589401"/>
              </a:xfrm>
              <a:prstGeom prst="rect">
                <a:avLst/>
              </a:prstGeom>
              <a:solidFill>
                <a:srgbClr val="E25D2A"/>
              </a:solidFill>
              <a:ln w="9525">
                <a:noFill/>
              </a:ln>
            </p:spPr>
            <p:txBody>
              <a:bodyPr anchor="ctr"/>
              <a:p>
                <a:pPr algn="ctr"/>
                <a:endParaRPr lang="zh-CN" altLang="zh-CN" dirty="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1622" name="文本框 164"/>
            <p:cNvSpPr/>
            <p:nvPr/>
          </p:nvSpPr>
          <p:spPr>
            <a:xfrm>
              <a:off x="101845" y="6016"/>
              <a:ext cx="90120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56%</a:t>
              </a:r>
              <a:endParaRPr lang="zh-CN" altLang="en-US" sz="32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8" name="Group 120"/>
          <p:cNvGrpSpPr/>
          <p:nvPr/>
        </p:nvGrpSpPr>
        <p:grpSpPr>
          <a:xfrm>
            <a:off x="2055813" y="3467100"/>
            <a:ext cx="3201987" cy="731838"/>
            <a:chOff x="0" y="0"/>
            <a:chExt cx="3202493" cy="731837"/>
          </a:xfrm>
        </p:grpSpPr>
        <p:grpSp>
          <p:nvGrpSpPr>
            <p:cNvPr id="21624" name="Group 121"/>
            <p:cNvGrpSpPr/>
            <p:nvPr/>
          </p:nvGrpSpPr>
          <p:grpSpPr>
            <a:xfrm>
              <a:off x="0" y="0"/>
              <a:ext cx="3202493" cy="731837"/>
              <a:chOff x="0" y="0"/>
              <a:chExt cx="3202493" cy="731837"/>
            </a:xfrm>
          </p:grpSpPr>
          <p:sp>
            <p:nvSpPr>
              <p:cNvPr id="21625" name="等腰三角形 27"/>
              <p:cNvSpPr/>
              <p:nvPr/>
            </p:nvSpPr>
            <p:spPr>
              <a:xfrm>
                <a:off x="1098550" y="0"/>
                <a:ext cx="2103943" cy="731837"/>
              </a:xfrm>
              <a:custGeom>
                <a:avLst/>
                <a:gdLst/>
                <a:ahLst/>
                <a:cxnLst>
                  <a:cxn ang="0">
                    <a:pos x="188" y="731837"/>
                  </a:cxn>
                  <a:cxn ang="0">
                    <a:pos x="823" y="146104"/>
                  </a:cxn>
                  <a:cxn ang="0">
                    <a:pos x="2103943" y="0"/>
                  </a:cxn>
                  <a:cxn ang="0">
                    <a:pos x="188" y="731837"/>
                  </a:cxn>
                </a:cxnLst>
                <a:pathLst>
                  <a:path w="2103943" h="731837">
                    <a:moveTo>
                      <a:pt x="188" y="731837"/>
                    </a:moveTo>
                    <a:cubicBezTo>
                      <a:pt x="-659" y="532359"/>
                      <a:pt x="1670" y="345582"/>
                      <a:pt x="823" y="146104"/>
                    </a:cubicBezTo>
                    <a:lnTo>
                      <a:pt x="2103943" y="0"/>
                    </a:lnTo>
                    <a:lnTo>
                      <a:pt x="188" y="731837"/>
                    </a:lnTo>
                    <a:close/>
                  </a:path>
                </a:pathLst>
              </a:custGeom>
              <a:solidFill>
                <a:srgbClr val="7F7F7F">
                  <a:alpha val="41176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626" name="矩形 171"/>
              <p:cNvSpPr/>
              <p:nvPr/>
            </p:nvSpPr>
            <p:spPr>
              <a:xfrm>
                <a:off x="0" y="142436"/>
                <a:ext cx="1104900" cy="589401"/>
              </a:xfrm>
              <a:prstGeom prst="rect">
                <a:avLst/>
              </a:prstGeom>
              <a:solidFill>
                <a:srgbClr val="02AB8B"/>
              </a:solidFill>
              <a:ln w="9525">
                <a:noFill/>
              </a:ln>
            </p:spPr>
            <p:txBody>
              <a:bodyPr anchor="ctr"/>
              <a:p>
                <a:pPr algn="ctr"/>
                <a:endParaRPr lang="zh-CN" altLang="zh-CN" dirty="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1627" name="文本框 169"/>
            <p:cNvSpPr/>
            <p:nvPr/>
          </p:nvSpPr>
          <p:spPr>
            <a:xfrm>
              <a:off x="80120" y="144748"/>
              <a:ext cx="90120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62%</a:t>
              </a:r>
              <a:endParaRPr lang="zh-CN" altLang="en-US" sz="32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0" name="Group 125"/>
          <p:cNvGrpSpPr/>
          <p:nvPr/>
        </p:nvGrpSpPr>
        <p:grpSpPr>
          <a:xfrm>
            <a:off x="6338888" y="1738313"/>
            <a:ext cx="2798762" cy="1706562"/>
            <a:chOff x="0" y="0"/>
            <a:chExt cx="2799238" cy="1706508"/>
          </a:xfrm>
        </p:grpSpPr>
        <p:grpSp>
          <p:nvGrpSpPr>
            <p:cNvPr id="21629" name="Group 126"/>
            <p:cNvGrpSpPr/>
            <p:nvPr/>
          </p:nvGrpSpPr>
          <p:grpSpPr>
            <a:xfrm flipH="1">
              <a:off x="0" y="0"/>
              <a:ext cx="2799238" cy="1706508"/>
              <a:chOff x="0" y="0"/>
              <a:chExt cx="2799238" cy="1706508"/>
            </a:xfrm>
          </p:grpSpPr>
          <p:sp>
            <p:nvSpPr>
              <p:cNvPr id="21630" name="等腰三角形 27"/>
              <p:cNvSpPr/>
              <p:nvPr/>
            </p:nvSpPr>
            <p:spPr>
              <a:xfrm>
                <a:off x="1102518" y="0"/>
                <a:ext cx="1696720" cy="1706508"/>
              </a:xfrm>
              <a:custGeom>
                <a:avLst/>
                <a:gdLst/>
                <a:ahLst/>
                <a:cxnLst>
                  <a:cxn ang="0">
                    <a:pos x="2540" y="593671"/>
                  </a:cxn>
                  <a:cxn ang="0">
                    <a:pos x="0" y="0"/>
                  </a:cxn>
                  <a:cxn ang="0">
                    <a:pos x="1696720" y="1706508"/>
                  </a:cxn>
                  <a:cxn ang="0">
                    <a:pos x="2540" y="593671"/>
                  </a:cxn>
                </a:cxnLst>
                <a:pathLst>
                  <a:path w="1696720" h="1706508">
                    <a:moveTo>
                      <a:pt x="2540" y="593671"/>
                    </a:moveTo>
                    <a:cubicBezTo>
                      <a:pt x="1693" y="394193"/>
                      <a:pt x="847" y="199478"/>
                      <a:pt x="0" y="0"/>
                    </a:cubicBezTo>
                    <a:lnTo>
                      <a:pt x="1696720" y="1706508"/>
                    </a:lnTo>
                    <a:lnTo>
                      <a:pt x="2540" y="593671"/>
                    </a:lnTo>
                    <a:close/>
                  </a:path>
                </a:pathLst>
              </a:custGeom>
              <a:solidFill>
                <a:srgbClr val="7F7F7F">
                  <a:alpha val="41176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631" name="矩形 176"/>
              <p:cNvSpPr/>
              <p:nvPr/>
            </p:nvSpPr>
            <p:spPr>
              <a:xfrm>
                <a:off x="0" y="2047"/>
                <a:ext cx="1104900" cy="591864"/>
              </a:xfrm>
              <a:prstGeom prst="rect">
                <a:avLst/>
              </a:prstGeom>
              <a:solidFill>
                <a:srgbClr val="085C9C"/>
              </a:solidFill>
              <a:ln w="9525">
                <a:noFill/>
              </a:ln>
            </p:spPr>
            <p:txBody>
              <a:bodyPr anchor="ctr"/>
              <a:p>
                <a:pPr algn="ctr"/>
                <a:endParaRPr lang="zh-CN" altLang="zh-CN" dirty="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1632" name="文本框 174"/>
            <p:cNvSpPr/>
            <p:nvPr/>
          </p:nvSpPr>
          <p:spPr>
            <a:xfrm>
              <a:off x="1794117" y="7685"/>
              <a:ext cx="90120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76%</a:t>
              </a:r>
              <a:endParaRPr lang="zh-CN" altLang="en-US" sz="32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2626" name="Group 130"/>
          <p:cNvGrpSpPr/>
          <p:nvPr/>
        </p:nvGrpSpPr>
        <p:grpSpPr>
          <a:xfrm>
            <a:off x="6937375" y="3457575"/>
            <a:ext cx="3201988" cy="733425"/>
            <a:chOff x="0" y="0"/>
            <a:chExt cx="3201223" cy="732070"/>
          </a:xfrm>
        </p:grpSpPr>
        <p:grpSp>
          <p:nvGrpSpPr>
            <p:cNvPr id="21634" name="Group 131"/>
            <p:cNvGrpSpPr/>
            <p:nvPr/>
          </p:nvGrpSpPr>
          <p:grpSpPr>
            <a:xfrm flipH="1">
              <a:off x="0" y="0"/>
              <a:ext cx="3201223" cy="731837"/>
              <a:chOff x="0" y="0"/>
              <a:chExt cx="3201223" cy="731837"/>
            </a:xfrm>
          </p:grpSpPr>
          <p:sp>
            <p:nvSpPr>
              <p:cNvPr id="21635" name="等腰三角形 27"/>
              <p:cNvSpPr/>
              <p:nvPr/>
            </p:nvSpPr>
            <p:spPr>
              <a:xfrm>
                <a:off x="1097280" y="0"/>
                <a:ext cx="2103943" cy="731837"/>
              </a:xfrm>
              <a:custGeom>
                <a:avLst/>
                <a:gdLst/>
                <a:ahLst/>
                <a:cxnLst>
                  <a:cxn ang="0">
                    <a:pos x="188" y="731837"/>
                  </a:cxn>
                  <a:cxn ang="0">
                    <a:pos x="823" y="146104"/>
                  </a:cxn>
                  <a:cxn ang="0">
                    <a:pos x="2103943" y="0"/>
                  </a:cxn>
                  <a:cxn ang="0">
                    <a:pos x="188" y="731837"/>
                  </a:cxn>
                </a:cxnLst>
                <a:pathLst>
                  <a:path w="2103943" h="731837">
                    <a:moveTo>
                      <a:pt x="188" y="731837"/>
                    </a:moveTo>
                    <a:cubicBezTo>
                      <a:pt x="-659" y="532359"/>
                      <a:pt x="1670" y="345582"/>
                      <a:pt x="823" y="146104"/>
                    </a:cubicBezTo>
                    <a:lnTo>
                      <a:pt x="2103943" y="0"/>
                    </a:lnTo>
                    <a:lnTo>
                      <a:pt x="188" y="731837"/>
                    </a:lnTo>
                    <a:close/>
                  </a:path>
                </a:pathLst>
              </a:custGeom>
              <a:solidFill>
                <a:srgbClr val="7F7F7F">
                  <a:alpha val="41176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636" name="矩形 181"/>
              <p:cNvSpPr/>
              <p:nvPr/>
            </p:nvSpPr>
            <p:spPr>
              <a:xfrm>
                <a:off x="0" y="142436"/>
                <a:ext cx="1104900" cy="589401"/>
              </a:xfrm>
              <a:prstGeom prst="rect">
                <a:avLst/>
              </a:prstGeom>
              <a:solidFill>
                <a:srgbClr val="B52077"/>
              </a:solidFill>
              <a:ln w="9525">
                <a:noFill/>
              </a:ln>
            </p:spPr>
            <p:txBody>
              <a:bodyPr anchor="ctr"/>
              <a:p>
                <a:pPr algn="ctr"/>
                <a:endParaRPr lang="zh-CN" altLang="zh-CN" dirty="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1637" name="文本框 179"/>
            <p:cNvSpPr/>
            <p:nvPr/>
          </p:nvSpPr>
          <p:spPr>
            <a:xfrm>
              <a:off x="2228115" y="147295"/>
              <a:ext cx="90120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92%</a:t>
              </a:r>
              <a:endParaRPr lang="zh-CN" altLang="en-US" sz="32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2643" name="Group 135"/>
          <p:cNvGrpSpPr/>
          <p:nvPr/>
        </p:nvGrpSpPr>
        <p:grpSpPr>
          <a:xfrm>
            <a:off x="6338888" y="4654550"/>
            <a:ext cx="2794000" cy="1212850"/>
            <a:chOff x="0" y="0"/>
            <a:chExt cx="2794272" cy="1213521"/>
          </a:xfrm>
        </p:grpSpPr>
        <p:grpSp>
          <p:nvGrpSpPr>
            <p:cNvPr id="21639" name="Group 136"/>
            <p:cNvGrpSpPr/>
            <p:nvPr/>
          </p:nvGrpSpPr>
          <p:grpSpPr>
            <a:xfrm flipH="1">
              <a:off x="0" y="0"/>
              <a:ext cx="2794272" cy="1213521"/>
              <a:chOff x="0" y="0"/>
              <a:chExt cx="2794272" cy="1213521"/>
            </a:xfrm>
          </p:grpSpPr>
          <p:sp>
            <p:nvSpPr>
              <p:cNvPr id="21640" name="等腰三角形 27"/>
              <p:cNvSpPr/>
              <p:nvPr/>
            </p:nvSpPr>
            <p:spPr>
              <a:xfrm rot="-2046440">
                <a:off x="727780" y="0"/>
                <a:ext cx="2066492" cy="693804"/>
              </a:xfrm>
              <a:custGeom>
                <a:avLst/>
                <a:gdLst/>
                <a:ahLst/>
                <a:cxnLst>
                  <a:cxn ang="0">
                    <a:pos x="0" y="693804"/>
                  </a:cxn>
                  <a:cxn ang="0">
                    <a:pos x="332871" y="195028"/>
                  </a:cxn>
                  <a:cxn ang="0">
                    <a:pos x="2066492" y="0"/>
                  </a:cxn>
                  <a:cxn ang="0">
                    <a:pos x="0" y="693804"/>
                  </a:cxn>
                </a:cxnLst>
                <a:pathLst>
                  <a:path w="2066492" h="693804">
                    <a:moveTo>
                      <a:pt x="0" y="693804"/>
                    </a:moveTo>
                    <a:cubicBezTo>
                      <a:pt x="120498" y="518986"/>
                      <a:pt x="225600" y="367299"/>
                      <a:pt x="332871" y="195028"/>
                    </a:cubicBezTo>
                    <a:lnTo>
                      <a:pt x="2066492" y="0"/>
                    </a:lnTo>
                    <a:lnTo>
                      <a:pt x="0" y="693804"/>
                    </a:lnTo>
                    <a:close/>
                  </a:path>
                </a:pathLst>
              </a:custGeom>
              <a:solidFill>
                <a:srgbClr val="7F7F7F">
                  <a:alpha val="41176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1641" name="矩形 186"/>
              <p:cNvSpPr/>
              <p:nvPr/>
            </p:nvSpPr>
            <p:spPr>
              <a:xfrm>
                <a:off x="0" y="624120"/>
                <a:ext cx="1104900" cy="589401"/>
              </a:xfrm>
              <a:prstGeom prst="rect">
                <a:avLst/>
              </a:prstGeom>
              <a:solidFill>
                <a:srgbClr val="E9DB24"/>
              </a:solidFill>
              <a:ln w="9525">
                <a:noFill/>
              </a:ln>
            </p:spPr>
            <p:txBody>
              <a:bodyPr anchor="ctr"/>
              <a:p>
                <a:pPr algn="ctr"/>
                <a:endParaRPr lang="zh-CN" altLang="zh-CN" dirty="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1642" name="文本框 184"/>
            <p:cNvSpPr/>
            <p:nvPr/>
          </p:nvSpPr>
          <p:spPr>
            <a:xfrm>
              <a:off x="1795710" y="623408"/>
              <a:ext cx="901209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33%</a:t>
              </a:r>
              <a:endParaRPr lang="zh-CN" altLang="en-US" sz="32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668" name="文本框 187"/>
          <p:cNvSpPr/>
          <p:nvPr/>
        </p:nvSpPr>
        <p:spPr>
          <a:xfrm>
            <a:off x="2136775" y="2333625"/>
            <a:ext cx="2303463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E25D2A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E25D2A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69" name="文本框 188"/>
          <p:cNvSpPr/>
          <p:nvPr/>
        </p:nvSpPr>
        <p:spPr>
          <a:xfrm>
            <a:off x="1163638" y="4232275"/>
            <a:ext cx="2303462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27AB7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27AB7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70" name="文本框 189"/>
          <p:cNvSpPr/>
          <p:nvPr/>
        </p:nvSpPr>
        <p:spPr>
          <a:xfrm>
            <a:off x="2136775" y="5843588"/>
            <a:ext cx="2303463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5BBFB5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5BBFB5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71" name="文本框 190"/>
          <p:cNvSpPr/>
          <p:nvPr/>
        </p:nvSpPr>
        <p:spPr>
          <a:xfrm>
            <a:off x="7977188" y="5857875"/>
            <a:ext cx="2303462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E9DB24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E9DB24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72" name="文本框 191"/>
          <p:cNvSpPr/>
          <p:nvPr/>
        </p:nvSpPr>
        <p:spPr>
          <a:xfrm>
            <a:off x="8980488" y="4198938"/>
            <a:ext cx="2303462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B52077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B52077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673" name="文本框 192"/>
          <p:cNvSpPr/>
          <p:nvPr/>
        </p:nvSpPr>
        <p:spPr>
          <a:xfrm>
            <a:off x="8015288" y="2325688"/>
            <a:ext cx="2303462" cy="400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000" b="1" dirty="0">
                <a:solidFill>
                  <a:srgbClr val="085C9C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TEXT  HERE</a:t>
            </a:r>
            <a:endParaRPr lang="zh-CN" altLang="en-US" sz="2000" b="1" dirty="0">
              <a:solidFill>
                <a:srgbClr val="085C9C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5" dur="500"/>
                                        <p:tgtEl>
                                          <p:spTgt spid="22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500"/>
                                        <p:tgtEl>
                                          <p:spTgt spid="22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500"/>
                                        <p:tgtEl>
                                          <p:spTgt spid="22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0" dur="500"/>
                                        <p:tgtEl>
                                          <p:spTgt spid="2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5" dur="500"/>
                                        <p:tgtEl>
                                          <p:spTgt spid="22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0" dur="500"/>
                                        <p:tgtEl>
                                          <p:spTgt spid="22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7" dur="500"/>
                                        <p:tgtEl>
                                          <p:spTgt spid="22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0" dur="500"/>
                                        <p:tgtEl>
                                          <p:spTgt spid="22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2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64" dur="500"/>
                                        <p:tgtEl>
                                          <p:spTgt spid="22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2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68" dur="500"/>
                                        <p:tgtEl>
                                          <p:spTgt spid="22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2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72" dur="500"/>
                                        <p:tgtEl>
                                          <p:spTgt spid="22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22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76" dur="500"/>
                                        <p:tgtEl>
                                          <p:spTgt spid="22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2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80" dur="500"/>
                                        <p:tgtEl>
                                          <p:spTgt spid="22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22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84" dur="500"/>
                                        <p:tgtEl>
                                          <p:spTgt spid="2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2" grpId="0" bldLvl="0" animBg="1"/>
      <p:bldP spid="22633" grpId="0" bldLvl="0" animBg="1"/>
      <p:bldP spid="22634" grpId="0" bldLvl="0" animBg="1"/>
      <p:bldP spid="22635" grpId="0" bldLvl="0" animBg="1"/>
      <p:bldP spid="22636" grpId="0" bldLvl="0" animBg="1"/>
      <p:bldP spid="22637" grpId="0" bldLvl="0" animBg="1"/>
      <p:bldP spid="22668" grpId="0" bldLvl="0"/>
      <p:bldP spid="22669" grpId="0" bldLvl="0"/>
      <p:bldP spid="22670" grpId="0" bldLvl="0"/>
      <p:bldP spid="22671" grpId="0" bldLvl="0"/>
      <p:bldP spid="22672" grpId="0" bldLvl="0"/>
      <p:bldP spid="22673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29" name="Group 2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22530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1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2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3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4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5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6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7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8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39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0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1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2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3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4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5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6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7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8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49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0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1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2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3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4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5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6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7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8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59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0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1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2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3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4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5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6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7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8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69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70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71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72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3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4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5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6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7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8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9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80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2581" name="Group 54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22582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83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84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85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86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87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88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89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0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1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2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3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4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5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6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7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8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599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0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1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2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3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4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5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6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7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8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09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10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11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12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13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14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15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2616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617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618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619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620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621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622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623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624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0" name="Group 98"/>
          <p:cNvGrpSpPr/>
          <p:nvPr/>
        </p:nvGrpSpPr>
        <p:grpSpPr>
          <a:xfrm>
            <a:off x="1738313" y="1695450"/>
            <a:ext cx="1446212" cy="3048000"/>
            <a:chOff x="0" y="0"/>
            <a:chExt cx="1445623" cy="3047274"/>
          </a:xfrm>
        </p:grpSpPr>
        <p:sp>
          <p:nvSpPr>
            <p:cNvPr id="22626" name="椭圆 193"/>
            <p:cNvSpPr/>
            <p:nvPr/>
          </p:nvSpPr>
          <p:spPr>
            <a:xfrm>
              <a:off x="0" y="0"/>
              <a:ext cx="682172" cy="682172"/>
            </a:xfrm>
            <a:prstGeom prst="ellipse">
              <a:avLst/>
            </a:prstGeom>
            <a:solidFill>
              <a:srgbClr val="E9DB24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2627" name="Group 100"/>
            <p:cNvGrpSpPr/>
            <p:nvPr/>
          </p:nvGrpSpPr>
          <p:grpSpPr>
            <a:xfrm>
              <a:off x="341086" y="845094"/>
              <a:ext cx="1104537" cy="2202180"/>
              <a:chOff x="0" y="0"/>
              <a:chExt cx="1104537" cy="2202180"/>
            </a:xfrm>
          </p:grpSpPr>
          <p:sp>
            <p:nvSpPr>
              <p:cNvPr id="22628" name="直接连接符 195"/>
              <p:cNvSpPr/>
              <p:nvPr/>
            </p:nvSpPr>
            <p:spPr>
              <a:xfrm>
                <a:off x="0" y="129540"/>
                <a:ext cx="1" cy="1181100"/>
              </a:xfrm>
              <a:prstGeom prst="line">
                <a:avLst/>
              </a:prstGeom>
              <a:ln w="514350" cap="rnd" cmpd="sng">
                <a:solidFill>
                  <a:srgbClr val="E9DB24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22629" name="直接连接符 196"/>
              <p:cNvSpPr/>
              <p:nvPr/>
            </p:nvSpPr>
            <p:spPr>
              <a:xfrm>
                <a:off x="15058" y="0"/>
                <a:ext cx="533219" cy="457200"/>
              </a:xfrm>
              <a:prstGeom prst="line">
                <a:avLst/>
              </a:prstGeom>
              <a:ln w="247650" cap="rnd" cmpd="sng">
                <a:solidFill>
                  <a:srgbClr val="E9DB24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22630" name="直接连接符 197"/>
              <p:cNvSpPr/>
              <p:nvPr/>
            </p:nvSpPr>
            <p:spPr>
              <a:xfrm>
                <a:off x="548277" y="457200"/>
                <a:ext cx="556260" cy="1"/>
              </a:xfrm>
              <a:prstGeom prst="line">
                <a:avLst/>
              </a:prstGeom>
              <a:ln w="247650" cap="rnd" cmpd="sng">
                <a:solidFill>
                  <a:srgbClr val="E9DB24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22631" name="直接连接符 198"/>
              <p:cNvSpPr/>
              <p:nvPr/>
            </p:nvSpPr>
            <p:spPr>
              <a:xfrm>
                <a:off x="15058" y="1379220"/>
                <a:ext cx="693239" cy="1"/>
              </a:xfrm>
              <a:prstGeom prst="line">
                <a:avLst/>
              </a:prstGeom>
              <a:ln w="409575" cap="rnd" cmpd="sng">
                <a:solidFill>
                  <a:srgbClr val="E9DB24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22632" name="直接连接符 199"/>
              <p:cNvSpPr/>
              <p:nvPr/>
            </p:nvSpPr>
            <p:spPr>
              <a:xfrm>
                <a:off x="769257" y="1371600"/>
                <a:ext cx="1" cy="830580"/>
              </a:xfrm>
              <a:prstGeom prst="line">
                <a:avLst/>
              </a:prstGeom>
              <a:ln w="285750" cap="rnd" cmpd="sng">
                <a:solidFill>
                  <a:srgbClr val="E9DB24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2" name="Group 106"/>
          <p:cNvGrpSpPr/>
          <p:nvPr/>
        </p:nvGrpSpPr>
        <p:grpSpPr>
          <a:xfrm>
            <a:off x="2905125" y="2720975"/>
            <a:ext cx="2159000" cy="2155825"/>
            <a:chOff x="0" y="0"/>
            <a:chExt cx="2158365" cy="2154690"/>
          </a:xfrm>
        </p:grpSpPr>
        <p:sp>
          <p:nvSpPr>
            <p:cNvPr id="22634" name="直接连接符 200"/>
            <p:cNvSpPr/>
            <p:nvPr/>
          </p:nvSpPr>
          <p:spPr>
            <a:xfrm>
              <a:off x="0" y="664845"/>
              <a:ext cx="2084070" cy="1"/>
            </a:xfrm>
            <a:prstGeom prst="line">
              <a:avLst/>
            </a:prstGeom>
            <a:ln w="95250" cap="rnd" cmpd="sng">
              <a:solidFill>
                <a:srgbClr val="E9DB24"/>
              </a:solidFill>
              <a:prstDash val="solid"/>
              <a:miter/>
              <a:headEnd type="none" w="med" len="med"/>
              <a:tailEnd type="none" w="med" len="med"/>
            </a:ln>
          </p:spPr>
        </p:sp>
        <p:grpSp>
          <p:nvGrpSpPr>
            <p:cNvPr id="22635" name="Group 108"/>
            <p:cNvGrpSpPr/>
            <p:nvPr/>
          </p:nvGrpSpPr>
          <p:grpSpPr>
            <a:xfrm>
              <a:off x="377190" y="0"/>
              <a:ext cx="1133475" cy="555990"/>
              <a:chOff x="0" y="0"/>
              <a:chExt cx="1133475" cy="555990"/>
            </a:xfrm>
          </p:grpSpPr>
          <p:sp>
            <p:nvSpPr>
              <p:cNvPr id="22636" name="直接连接符 202"/>
              <p:cNvSpPr/>
              <p:nvPr/>
            </p:nvSpPr>
            <p:spPr>
              <a:xfrm flipV="1">
                <a:off x="690155" y="0"/>
                <a:ext cx="443320" cy="552546"/>
              </a:xfrm>
              <a:prstGeom prst="line">
                <a:avLst/>
              </a:prstGeom>
              <a:ln w="57150" cap="rnd" cmpd="sng">
                <a:solidFill>
                  <a:srgbClr val="E9DB24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22637" name="直接连接符 203"/>
              <p:cNvSpPr/>
              <p:nvPr/>
            </p:nvSpPr>
            <p:spPr>
              <a:xfrm>
                <a:off x="0" y="552546"/>
                <a:ext cx="690155" cy="3444"/>
              </a:xfrm>
              <a:prstGeom prst="line">
                <a:avLst/>
              </a:prstGeom>
              <a:ln w="57150" cap="rnd" cmpd="sng">
                <a:solidFill>
                  <a:srgbClr val="E9DB24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</p:grpSp>
        <p:sp>
          <p:nvSpPr>
            <p:cNvPr id="22638" name="矩形 204"/>
            <p:cNvSpPr/>
            <p:nvPr/>
          </p:nvSpPr>
          <p:spPr>
            <a:xfrm>
              <a:off x="615315" y="771525"/>
              <a:ext cx="1543050" cy="1383165"/>
            </a:xfrm>
            <a:prstGeom prst="rect">
              <a:avLst/>
            </a:prstGeom>
            <a:solidFill>
              <a:srgbClr val="E9DB24"/>
            </a:solidFill>
            <a:ln w="9525">
              <a:noFill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664" name="文本框 205"/>
          <p:cNvSpPr/>
          <p:nvPr/>
        </p:nvSpPr>
        <p:spPr>
          <a:xfrm>
            <a:off x="1192213" y="5138738"/>
            <a:ext cx="4656137" cy="1077912"/>
          </a:xfrm>
          <a:prstGeom prst="rect">
            <a:avLst/>
          </a:prstGeom>
          <a:solidFill>
            <a:srgbClr val="E9DB24"/>
          </a:solidFill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75% USERS XXXXXXXXXXX</a:t>
            </a:r>
            <a:endParaRPr lang="zh-CN" altLang="en-US" sz="32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XXXXXXXXXXXXXXXX</a:t>
            </a:r>
            <a:endParaRPr lang="zh-CN" altLang="en-US" sz="3200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665" name="文本框 207"/>
          <p:cNvSpPr/>
          <p:nvPr/>
        </p:nvSpPr>
        <p:spPr>
          <a:xfrm>
            <a:off x="5935663" y="1884363"/>
            <a:ext cx="48847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66" name="矩形 208"/>
          <p:cNvSpPr/>
          <p:nvPr/>
        </p:nvSpPr>
        <p:spPr>
          <a:xfrm>
            <a:off x="6015038" y="2949575"/>
            <a:ext cx="5648325" cy="717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A good book may be among the best of friends.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667" name="矩形 209"/>
          <p:cNvSpPr/>
          <p:nvPr/>
        </p:nvSpPr>
        <p:spPr>
          <a:xfrm>
            <a:off x="6042025" y="4003675"/>
            <a:ext cx="5648325" cy="717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A good book may be among the best of friends.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3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down)">
                                      <p:cBhvr>
                                        <p:cTn id="15" dur="500"/>
                                        <p:tgtEl>
                                          <p:spTgt spid="23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9" dur="500"/>
                                        <p:tgtEl>
                                          <p:spTgt spid="23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3" dur="500"/>
                                        <p:tgtEl>
                                          <p:spTgt spid="2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7" dur="500"/>
                                        <p:tgtEl>
                                          <p:spTgt spid="2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64" grpId="0" bldLvl="0" animBg="1"/>
      <p:bldP spid="23665" grpId="0" bldLvl="0"/>
      <p:bldP spid="23666" grpId="0" bldLvl="0"/>
      <p:bldP spid="23667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矩形 56"/>
          <p:cNvSpPr/>
          <p:nvPr/>
        </p:nvSpPr>
        <p:spPr>
          <a:xfrm>
            <a:off x="4448175" y="3940175"/>
            <a:ext cx="7186613" cy="1890713"/>
          </a:xfrm>
          <a:prstGeom prst="rect">
            <a:avLst/>
          </a:prstGeom>
          <a:solidFill>
            <a:srgbClr val="5BBFB5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3554" name="Group 3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23555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56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57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58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59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0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1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2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3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4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5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6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7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8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9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0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1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2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3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4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5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6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7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8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9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0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1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2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3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4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5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6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7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8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89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0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1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2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3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4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5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6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97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8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9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00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01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02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03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04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05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3606" name="Group 55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23607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08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09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0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1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2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3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4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5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6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7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8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19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0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1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2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3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4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5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6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7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8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29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0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1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2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3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4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5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6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7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8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39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40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641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42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43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44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45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46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47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648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649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675" name="Freeform 5"/>
          <p:cNvSpPr>
            <a:spLocks noEditPoints="1"/>
          </p:cNvSpPr>
          <p:nvPr/>
        </p:nvSpPr>
        <p:spPr>
          <a:xfrm>
            <a:off x="666750" y="1866900"/>
            <a:ext cx="5365750" cy="4457700"/>
          </a:xfrm>
          <a:custGeom>
            <a:avLst/>
            <a:gdLst/>
            <a:ahLst/>
            <a:cxnLst>
              <a:cxn ang="0">
                <a:pos x="1534550627" y="144662740"/>
              </a:cxn>
              <a:cxn ang="0">
                <a:pos x="1506700713" y="318651056"/>
              </a:cxn>
              <a:cxn ang="0">
                <a:pos x="1459192036" y="357970393"/>
              </a:cxn>
              <a:cxn ang="0">
                <a:pos x="1409389151" y="386476769"/>
              </a:cxn>
              <a:cxn ang="0">
                <a:pos x="1364828373" y="441524127"/>
              </a:cxn>
              <a:cxn ang="0">
                <a:pos x="1284226530" y="479532915"/>
              </a:cxn>
              <a:cxn ang="0">
                <a:pos x="1193794447" y="515248027"/>
              </a:cxn>
              <a:cxn ang="0">
                <a:pos x="1242942213" y="579797224"/>
              </a:cxn>
              <a:cxn ang="0">
                <a:pos x="1324854869" y="573243905"/>
              </a:cxn>
              <a:cxn ang="0">
                <a:pos x="1254082407" y="656470074"/>
              </a:cxn>
              <a:cxn ang="0">
                <a:pos x="1341564588" y="750509060"/>
              </a:cxn>
              <a:cxn ang="0">
                <a:pos x="1310110797" y="818334773"/>
              </a:cxn>
              <a:cxn ang="0">
                <a:pos x="1358930286" y="835373343"/>
              </a:cxn>
              <a:cxn ang="0">
                <a:pos x="1315352904" y="949726843"/>
              </a:cxn>
              <a:cxn ang="0">
                <a:pos x="1270464709" y="1028693511"/>
              </a:cxn>
              <a:cxn ang="0">
                <a:pos x="1145629792" y="1124698178"/>
              </a:cxn>
              <a:cxn ang="0">
                <a:pos x="1015880470" y="1176468734"/>
              </a:cxn>
              <a:cxn ang="0">
                <a:pos x="994910894" y="1182694343"/>
              </a:cxn>
              <a:cxn ang="0">
                <a:pos x="959196674" y="1155170807"/>
              </a:cxn>
              <a:cxn ang="0">
                <a:pos x="894977134" y="1117489728"/>
              </a:cxn>
              <a:cxn ang="0">
                <a:pos x="816996345" y="1124042760"/>
              </a:cxn>
              <a:cxn ang="0">
                <a:pos x="736722491" y="1129285529"/>
              </a:cxn>
              <a:cxn ang="0">
                <a:pos x="717063156" y="1158775318"/>
              </a:cxn>
              <a:cxn ang="0">
                <a:pos x="662345580" y="1139443072"/>
              </a:cxn>
              <a:cxn ang="0">
                <a:pos x="612215277" y="1074893875"/>
              </a:cxn>
              <a:cxn ang="0">
                <a:pos x="634495094" y="1008051003"/>
              </a:cxn>
              <a:cxn ang="0">
                <a:pos x="598453600" y="935965361"/>
              </a:cxn>
              <a:cxn ang="0">
                <a:pos x="436676362" y="952675936"/>
              </a:cxn>
              <a:cxn ang="0">
                <a:pos x="355336972" y="923514142"/>
              </a:cxn>
              <a:cxn ang="0">
                <a:pos x="259662996" y="887799316"/>
              </a:cxn>
              <a:cxn ang="0">
                <a:pos x="186269481" y="810470905"/>
              </a:cxn>
              <a:cxn ang="0">
                <a:pos x="71591594" y="732815072"/>
              </a:cxn>
              <a:cxn ang="0">
                <a:pos x="74540638" y="671869813"/>
              </a:cxn>
              <a:cxn ang="0">
                <a:pos x="96820758" y="612563385"/>
              </a:cxn>
              <a:cxn ang="0">
                <a:pos x="17201708" y="493949814"/>
              </a:cxn>
              <a:cxn ang="0">
                <a:pos x="5078688" y="420553623"/>
              </a:cxn>
              <a:cxn ang="0">
                <a:pos x="153504304" y="366489678"/>
              </a:cxn>
              <a:cxn ang="0">
                <a:pos x="218706668" y="260982528"/>
              </a:cxn>
              <a:cxn ang="0">
                <a:pos x="307500020" y="199709847"/>
              </a:cxn>
              <a:cxn ang="0">
                <a:pos x="372374967" y="181688437"/>
              </a:cxn>
              <a:cxn ang="0">
                <a:pos x="442492022" y="170220344"/>
              </a:cxn>
              <a:cxn ang="0">
                <a:pos x="488363040" y="296042222"/>
              </a:cxn>
              <a:cxn ang="0">
                <a:pos x="607300014" y="376646935"/>
              </a:cxn>
              <a:cxn ang="0">
                <a:pos x="671192138" y="406791855"/>
              </a:cxn>
              <a:cxn ang="0">
                <a:pos x="795043945" y="438247325"/>
              </a:cxn>
              <a:cxn ang="0">
                <a:pos x="960507487" y="416621689"/>
              </a:cxn>
              <a:cxn ang="0">
                <a:pos x="1072236277" y="299974156"/>
              </a:cxn>
              <a:cxn ang="0">
                <a:pos x="1154476350" y="245909925"/>
              </a:cxn>
              <a:cxn ang="0">
                <a:pos x="1109588727" y="214782164"/>
              </a:cxn>
              <a:cxn ang="0">
                <a:pos x="1098120543" y="150560676"/>
              </a:cxn>
              <a:cxn ang="0">
                <a:pos x="1172824872" y="65040921"/>
              </a:cxn>
              <a:cxn ang="0">
                <a:pos x="1245235277" y="6717032"/>
              </a:cxn>
              <a:cxn ang="0">
                <a:pos x="1276362796" y="10976677"/>
              </a:cxn>
              <a:cxn ang="0">
                <a:pos x="1332391186" y="75198482"/>
              </a:cxn>
              <a:cxn ang="0">
                <a:pos x="1350739135" y="109930468"/>
              </a:cxn>
              <a:cxn ang="0">
                <a:pos x="1323544055" y="1080136072"/>
              </a:cxn>
              <a:cxn ang="0">
                <a:pos x="1367448854" y="989374175"/>
              </a:cxn>
              <a:cxn ang="0">
                <a:pos x="1358602869" y="1083085165"/>
              </a:cxn>
              <a:cxn ang="0">
                <a:pos x="1339271523" y="1102417411"/>
              </a:cxn>
              <a:cxn ang="0">
                <a:pos x="1027020665" y="1251831178"/>
              </a:cxn>
              <a:cxn ang="0">
                <a:pos x="964439354" y="1262644139"/>
              </a:cxn>
            </a:cxnLst>
            <a:pathLst>
              <a:path w="18748" h="15575">
                <a:moveTo>
                  <a:pt x="17618" y="1914"/>
                </a:moveTo>
                <a:cubicBezTo>
                  <a:pt x="17618" y="1915"/>
                  <a:pt x="17618" y="1917"/>
                  <a:pt x="17618" y="1918"/>
                </a:cubicBezTo>
                <a:cubicBezTo>
                  <a:pt x="17787" y="1967"/>
                  <a:pt x="17943" y="1787"/>
                  <a:pt x="18042" y="1690"/>
                </a:cubicBezTo>
                <a:cubicBezTo>
                  <a:pt x="18125" y="1544"/>
                  <a:pt x="18380" y="1302"/>
                  <a:pt x="18554" y="1302"/>
                </a:cubicBezTo>
                <a:cubicBezTo>
                  <a:pt x="18650" y="1335"/>
                  <a:pt x="18555" y="1576"/>
                  <a:pt x="18658" y="1658"/>
                </a:cubicBezTo>
                <a:cubicBezTo>
                  <a:pt x="18670" y="1663"/>
                  <a:pt x="18748" y="1757"/>
                  <a:pt x="18734" y="1766"/>
                </a:cubicBezTo>
                <a:cubicBezTo>
                  <a:pt x="18690" y="1883"/>
                  <a:pt x="18612" y="2646"/>
                  <a:pt x="18662" y="2678"/>
                </a:cubicBezTo>
                <a:cubicBezTo>
                  <a:pt x="18655" y="2757"/>
                  <a:pt x="18659" y="2805"/>
                  <a:pt x="18602" y="2862"/>
                </a:cubicBezTo>
                <a:cubicBezTo>
                  <a:pt x="18538" y="2958"/>
                  <a:pt x="18384" y="2886"/>
                  <a:pt x="18298" y="2886"/>
                </a:cubicBezTo>
                <a:cubicBezTo>
                  <a:pt x="18266" y="2938"/>
                  <a:pt x="18168" y="2974"/>
                  <a:pt x="18150" y="3030"/>
                </a:cubicBezTo>
                <a:cubicBezTo>
                  <a:pt x="18073" y="3262"/>
                  <a:pt x="18470" y="3640"/>
                  <a:pt x="18398" y="3890"/>
                </a:cubicBezTo>
                <a:cubicBezTo>
                  <a:pt x="18396" y="3890"/>
                  <a:pt x="18395" y="3890"/>
                  <a:pt x="18394" y="3890"/>
                </a:cubicBezTo>
                <a:cubicBezTo>
                  <a:pt x="18394" y="3918"/>
                  <a:pt x="18344" y="4123"/>
                  <a:pt x="18334" y="4162"/>
                </a:cubicBezTo>
                <a:cubicBezTo>
                  <a:pt x="18324" y="4199"/>
                  <a:pt x="18314" y="4225"/>
                  <a:pt x="18278" y="4234"/>
                </a:cubicBezTo>
                <a:cubicBezTo>
                  <a:pt x="18278" y="4249"/>
                  <a:pt x="18127" y="4200"/>
                  <a:pt x="18102" y="4198"/>
                </a:cubicBezTo>
                <a:cubicBezTo>
                  <a:pt x="18043" y="4128"/>
                  <a:pt x="18074" y="3975"/>
                  <a:pt x="18042" y="3978"/>
                </a:cubicBezTo>
                <a:cubicBezTo>
                  <a:pt x="17998" y="3983"/>
                  <a:pt x="17964" y="4050"/>
                  <a:pt x="17958" y="4050"/>
                </a:cubicBezTo>
                <a:cubicBezTo>
                  <a:pt x="17949" y="4119"/>
                  <a:pt x="17886" y="4334"/>
                  <a:pt x="17814" y="4370"/>
                </a:cubicBezTo>
                <a:cubicBezTo>
                  <a:pt x="17772" y="4422"/>
                  <a:pt x="17676" y="4430"/>
                  <a:pt x="17614" y="4430"/>
                </a:cubicBezTo>
                <a:cubicBezTo>
                  <a:pt x="17614" y="4431"/>
                  <a:pt x="17614" y="4433"/>
                  <a:pt x="17614" y="4434"/>
                </a:cubicBezTo>
                <a:cubicBezTo>
                  <a:pt x="17593" y="4445"/>
                  <a:pt x="17594" y="4443"/>
                  <a:pt x="17594" y="4474"/>
                </a:cubicBezTo>
                <a:cubicBezTo>
                  <a:pt x="17660" y="4514"/>
                  <a:pt x="17697" y="4587"/>
                  <a:pt x="17694" y="4638"/>
                </a:cubicBezTo>
                <a:cubicBezTo>
                  <a:pt x="17712" y="4729"/>
                  <a:pt x="17587" y="4808"/>
                  <a:pt x="17558" y="4790"/>
                </a:cubicBezTo>
                <a:cubicBezTo>
                  <a:pt x="17423" y="4790"/>
                  <a:pt x="17325" y="4718"/>
                  <a:pt x="17206" y="4718"/>
                </a:cubicBezTo>
                <a:cubicBezTo>
                  <a:pt x="17206" y="4719"/>
                  <a:pt x="17206" y="4721"/>
                  <a:pt x="17206" y="4722"/>
                </a:cubicBezTo>
                <a:cubicBezTo>
                  <a:pt x="17155" y="4736"/>
                  <a:pt x="17143" y="4906"/>
                  <a:pt x="17106" y="4906"/>
                </a:cubicBezTo>
                <a:cubicBezTo>
                  <a:pt x="17073" y="5035"/>
                  <a:pt x="16957" y="5115"/>
                  <a:pt x="16886" y="5222"/>
                </a:cubicBezTo>
                <a:cubicBezTo>
                  <a:pt x="16883" y="5222"/>
                  <a:pt x="16880" y="5222"/>
                  <a:pt x="16878" y="5222"/>
                </a:cubicBezTo>
                <a:cubicBezTo>
                  <a:pt x="16876" y="5225"/>
                  <a:pt x="16875" y="5227"/>
                  <a:pt x="16874" y="5230"/>
                </a:cubicBezTo>
                <a:cubicBezTo>
                  <a:pt x="16788" y="5258"/>
                  <a:pt x="16727" y="5335"/>
                  <a:pt x="16662" y="5390"/>
                </a:cubicBezTo>
                <a:cubicBezTo>
                  <a:pt x="16662" y="5457"/>
                  <a:pt x="16609" y="5541"/>
                  <a:pt x="16602" y="5618"/>
                </a:cubicBezTo>
                <a:cubicBezTo>
                  <a:pt x="16389" y="5795"/>
                  <a:pt x="16121" y="5703"/>
                  <a:pt x="15966" y="6058"/>
                </a:cubicBezTo>
                <a:cubicBezTo>
                  <a:pt x="15961" y="6135"/>
                  <a:pt x="15866" y="6285"/>
                  <a:pt x="15866" y="6286"/>
                </a:cubicBezTo>
                <a:cubicBezTo>
                  <a:pt x="15783" y="6289"/>
                  <a:pt x="15699" y="6296"/>
                  <a:pt x="15618" y="6298"/>
                </a:cubicBezTo>
                <a:cubicBezTo>
                  <a:pt x="15611" y="6222"/>
                  <a:pt x="15672" y="6086"/>
                  <a:pt x="15762" y="6086"/>
                </a:cubicBezTo>
                <a:cubicBezTo>
                  <a:pt x="15762" y="6049"/>
                  <a:pt x="15606" y="5854"/>
                  <a:pt x="15678" y="5854"/>
                </a:cubicBezTo>
                <a:cubicBezTo>
                  <a:pt x="15679" y="5845"/>
                  <a:pt x="15680" y="5835"/>
                  <a:pt x="15682" y="5826"/>
                </a:cubicBezTo>
                <a:cubicBezTo>
                  <a:pt x="15683" y="5826"/>
                  <a:pt x="15684" y="5826"/>
                  <a:pt x="15686" y="5826"/>
                </a:cubicBezTo>
                <a:cubicBezTo>
                  <a:pt x="15686" y="5698"/>
                  <a:pt x="15857" y="5655"/>
                  <a:pt x="15810" y="5478"/>
                </a:cubicBezTo>
                <a:cubicBezTo>
                  <a:pt x="15784" y="5375"/>
                  <a:pt x="15669" y="5339"/>
                  <a:pt x="15582" y="5374"/>
                </a:cubicBezTo>
                <a:cubicBezTo>
                  <a:pt x="15582" y="5378"/>
                  <a:pt x="14918" y="6182"/>
                  <a:pt x="14918" y="6182"/>
                </a:cubicBezTo>
                <a:cubicBezTo>
                  <a:pt x="14887" y="6228"/>
                  <a:pt x="14635" y="6274"/>
                  <a:pt x="14574" y="6290"/>
                </a:cubicBezTo>
                <a:cubicBezTo>
                  <a:pt x="14493" y="6359"/>
                  <a:pt x="14443" y="6533"/>
                  <a:pt x="14566" y="6594"/>
                </a:cubicBezTo>
                <a:cubicBezTo>
                  <a:pt x="14583" y="6665"/>
                  <a:pt x="14622" y="6697"/>
                  <a:pt x="14622" y="6770"/>
                </a:cubicBezTo>
                <a:cubicBezTo>
                  <a:pt x="14650" y="6785"/>
                  <a:pt x="14851" y="6680"/>
                  <a:pt x="14954" y="6722"/>
                </a:cubicBezTo>
                <a:cubicBezTo>
                  <a:pt x="14981" y="6787"/>
                  <a:pt x="15006" y="6852"/>
                  <a:pt x="15006" y="6926"/>
                </a:cubicBezTo>
                <a:cubicBezTo>
                  <a:pt x="15007" y="6926"/>
                  <a:pt x="15008" y="6926"/>
                  <a:pt x="15010" y="6926"/>
                </a:cubicBezTo>
                <a:cubicBezTo>
                  <a:pt x="15027" y="6962"/>
                  <a:pt x="15133" y="7072"/>
                  <a:pt x="15174" y="7078"/>
                </a:cubicBezTo>
                <a:cubicBezTo>
                  <a:pt x="15174" y="7079"/>
                  <a:pt x="15174" y="7081"/>
                  <a:pt x="15174" y="7082"/>
                </a:cubicBezTo>
                <a:cubicBezTo>
                  <a:pt x="15179" y="7082"/>
                  <a:pt x="15172" y="7079"/>
                  <a:pt x="15178" y="7078"/>
                </a:cubicBezTo>
                <a:cubicBezTo>
                  <a:pt x="15331" y="7078"/>
                  <a:pt x="15331" y="6718"/>
                  <a:pt x="15626" y="6718"/>
                </a:cubicBezTo>
                <a:cubicBezTo>
                  <a:pt x="15752" y="6682"/>
                  <a:pt x="15863" y="6816"/>
                  <a:pt x="16010" y="6774"/>
                </a:cubicBezTo>
                <a:cubicBezTo>
                  <a:pt x="16098" y="6749"/>
                  <a:pt x="16153" y="6778"/>
                  <a:pt x="16218" y="6810"/>
                </a:cubicBezTo>
                <a:cubicBezTo>
                  <a:pt x="16218" y="6833"/>
                  <a:pt x="16235" y="6998"/>
                  <a:pt x="16174" y="6998"/>
                </a:cubicBezTo>
                <a:cubicBezTo>
                  <a:pt x="16158" y="7021"/>
                  <a:pt x="15844" y="7157"/>
                  <a:pt x="15838" y="7154"/>
                </a:cubicBezTo>
                <a:cubicBezTo>
                  <a:pt x="15865" y="7200"/>
                  <a:pt x="15563" y="7507"/>
                  <a:pt x="15522" y="7478"/>
                </a:cubicBezTo>
                <a:cubicBezTo>
                  <a:pt x="15511" y="7512"/>
                  <a:pt x="15410" y="7659"/>
                  <a:pt x="15410" y="7662"/>
                </a:cubicBezTo>
                <a:cubicBezTo>
                  <a:pt x="15395" y="7673"/>
                  <a:pt x="15366" y="7716"/>
                  <a:pt x="15366" y="7730"/>
                </a:cubicBezTo>
                <a:cubicBezTo>
                  <a:pt x="15364" y="7730"/>
                  <a:pt x="15363" y="7730"/>
                  <a:pt x="15362" y="7730"/>
                </a:cubicBezTo>
                <a:cubicBezTo>
                  <a:pt x="15347" y="7768"/>
                  <a:pt x="15310" y="8008"/>
                  <a:pt x="15310" y="8014"/>
                </a:cubicBezTo>
                <a:cubicBezTo>
                  <a:pt x="15318" y="8021"/>
                  <a:pt x="15313" y="8023"/>
                  <a:pt x="15318" y="8030"/>
                </a:cubicBezTo>
                <a:cubicBezTo>
                  <a:pt x="15322" y="8033"/>
                  <a:pt x="15326" y="8035"/>
                  <a:pt x="15330" y="8038"/>
                </a:cubicBezTo>
                <a:cubicBezTo>
                  <a:pt x="15330" y="8059"/>
                  <a:pt x="15374" y="8071"/>
                  <a:pt x="15374" y="8082"/>
                </a:cubicBezTo>
                <a:cubicBezTo>
                  <a:pt x="15817" y="8142"/>
                  <a:pt x="15834" y="8814"/>
                  <a:pt x="15994" y="8894"/>
                </a:cubicBezTo>
                <a:cubicBezTo>
                  <a:pt x="15994" y="8903"/>
                  <a:pt x="15998" y="8904"/>
                  <a:pt x="16002" y="8914"/>
                </a:cubicBezTo>
                <a:cubicBezTo>
                  <a:pt x="16113" y="9011"/>
                  <a:pt x="16251" y="9067"/>
                  <a:pt x="16378" y="9162"/>
                </a:cubicBezTo>
                <a:cubicBezTo>
                  <a:pt x="16378" y="9165"/>
                  <a:pt x="16378" y="9167"/>
                  <a:pt x="16378" y="9170"/>
                </a:cubicBezTo>
                <a:cubicBezTo>
                  <a:pt x="16531" y="9247"/>
                  <a:pt x="16224" y="9255"/>
                  <a:pt x="16218" y="9306"/>
                </a:cubicBezTo>
                <a:cubicBezTo>
                  <a:pt x="16311" y="9360"/>
                  <a:pt x="16417" y="9412"/>
                  <a:pt x="16470" y="9566"/>
                </a:cubicBezTo>
                <a:cubicBezTo>
                  <a:pt x="16468" y="9566"/>
                  <a:pt x="16467" y="9566"/>
                  <a:pt x="16466" y="9566"/>
                </a:cubicBezTo>
                <a:cubicBezTo>
                  <a:pt x="16466" y="9740"/>
                  <a:pt x="16083" y="9894"/>
                  <a:pt x="15998" y="9990"/>
                </a:cubicBezTo>
                <a:cubicBezTo>
                  <a:pt x="15996" y="9990"/>
                  <a:pt x="15995" y="9990"/>
                  <a:pt x="15994" y="9990"/>
                </a:cubicBezTo>
                <a:cubicBezTo>
                  <a:pt x="15994" y="9994"/>
                  <a:pt x="15994" y="9998"/>
                  <a:pt x="15994" y="10002"/>
                </a:cubicBezTo>
                <a:cubicBezTo>
                  <a:pt x="16026" y="10014"/>
                  <a:pt x="16094" y="10010"/>
                  <a:pt x="16130" y="10010"/>
                </a:cubicBezTo>
                <a:cubicBezTo>
                  <a:pt x="16225" y="9831"/>
                  <a:pt x="16503" y="9967"/>
                  <a:pt x="16634" y="10018"/>
                </a:cubicBezTo>
                <a:cubicBezTo>
                  <a:pt x="16631" y="10026"/>
                  <a:pt x="16634" y="10021"/>
                  <a:pt x="16630" y="10026"/>
                </a:cubicBezTo>
                <a:cubicBezTo>
                  <a:pt x="16604" y="10122"/>
                  <a:pt x="16434" y="10171"/>
                  <a:pt x="16434" y="10250"/>
                </a:cubicBezTo>
                <a:cubicBezTo>
                  <a:pt x="16466" y="10250"/>
                  <a:pt x="16559" y="10146"/>
                  <a:pt x="16590" y="10198"/>
                </a:cubicBezTo>
                <a:cubicBezTo>
                  <a:pt x="16590" y="10230"/>
                  <a:pt x="16624" y="10311"/>
                  <a:pt x="16594" y="10342"/>
                </a:cubicBezTo>
                <a:cubicBezTo>
                  <a:pt x="16549" y="10395"/>
                  <a:pt x="16505" y="10351"/>
                  <a:pt x="16466" y="10386"/>
                </a:cubicBezTo>
                <a:cubicBezTo>
                  <a:pt x="16464" y="10386"/>
                  <a:pt x="16463" y="10386"/>
                  <a:pt x="16462" y="10386"/>
                </a:cubicBezTo>
                <a:cubicBezTo>
                  <a:pt x="16462" y="10592"/>
                  <a:pt x="16698" y="10878"/>
                  <a:pt x="16354" y="10878"/>
                </a:cubicBezTo>
                <a:cubicBezTo>
                  <a:pt x="16251" y="11056"/>
                  <a:pt x="16226" y="11080"/>
                  <a:pt x="16218" y="11318"/>
                </a:cubicBezTo>
                <a:cubicBezTo>
                  <a:pt x="16124" y="11380"/>
                  <a:pt x="16139" y="11524"/>
                  <a:pt x="16058" y="11594"/>
                </a:cubicBezTo>
                <a:cubicBezTo>
                  <a:pt x="16012" y="11593"/>
                  <a:pt x="15931" y="11589"/>
                  <a:pt x="15918" y="11618"/>
                </a:cubicBezTo>
                <a:cubicBezTo>
                  <a:pt x="15918" y="11672"/>
                  <a:pt x="16014" y="11708"/>
                  <a:pt x="16058" y="11718"/>
                </a:cubicBezTo>
                <a:cubicBezTo>
                  <a:pt x="16047" y="11805"/>
                  <a:pt x="15916" y="11767"/>
                  <a:pt x="15954" y="11886"/>
                </a:cubicBezTo>
                <a:cubicBezTo>
                  <a:pt x="15961" y="11987"/>
                  <a:pt x="15986" y="12046"/>
                  <a:pt x="15962" y="12142"/>
                </a:cubicBezTo>
                <a:cubicBezTo>
                  <a:pt x="15770" y="12156"/>
                  <a:pt x="15906" y="12316"/>
                  <a:pt x="15758" y="12390"/>
                </a:cubicBezTo>
                <a:cubicBezTo>
                  <a:pt x="15715" y="12517"/>
                  <a:pt x="15522" y="12514"/>
                  <a:pt x="15510" y="12558"/>
                </a:cubicBezTo>
                <a:cubicBezTo>
                  <a:pt x="15469" y="12602"/>
                  <a:pt x="15272" y="12990"/>
                  <a:pt x="15194" y="12990"/>
                </a:cubicBezTo>
                <a:cubicBezTo>
                  <a:pt x="15192" y="12993"/>
                  <a:pt x="15191" y="12995"/>
                  <a:pt x="15190" y="12998"/>
                </a:cubicBezTo>
                <a:cubicBezTo>
                  <a:pt x="15097" y="13029"/>
                  <a:pt x="14894" y="13064"/>
                  <a:pt x="14894" y="13174"/>
                </a:cubicBezTo>
                <a:cubicBezTo>
                  <a:pt x="14885" y="13203"/>
                  <a:pt x="14900" y="13219"/>
                  <a:pt x="14902" y="13250"/>
                </a:cubicBezTo>
                <a:cubicBezTo>
                  <a:pt x="14708" y="13360"/>
                  <a:pt x="14456" y="13618"/>
                  <a:pt x="14202" y="13538"/>
                </a:cubicBezTo>
                <a:cubicBezTo>
                  <a:pt x="14098" y="13505"/>
                  <a:pt x="14084" y="13730"/>
                  <a:pt x="13986" y="13730"/>
                </a:cubicBezTo>
                <a:cubicBezTo>
                  <a:pt x="13930" y="13781"/>
                  <a:pt x="13790" y="13635"/>
                  <a:pt x="13790" y="13590"/>
                </a:cubicBezTo>
                <a:cubicBezTo>
                  <a:pt x="13710" y="13537"/>
                  <a:pt x="13707" y="13632"/>
                  <a:pt x="13694" y="13658"/>
                </a:cubicBezTo>
                <a:cubicBezTo>
                  <a:pt x="13651" y="13828"/>
                  <a:pt x="13373" y="14006"/>
                  <a:pt x="13202" y="14006"/>
                </a:cubicBezTo>
                <a:cubicBezTo>
                  <a:pt x="13087" y="14041"/>
                  <a:pt x="12523" y="14099"/>
                  <a:pt x="12502" y="14206"/>
                </a:cubicBezTo>
                <a:cubicBezTo>
                  <a:pt x="12500" y="14206"/>
                  <a:pt x="12499" y="14206"/>
                  <a:pt x="12498" y="14206"/>
                </a:cubicBezTo>
                <a:cubicBezTo>
                  <a:pt x="12498" y="14255"/>
                  <a:pt x="12463" y="14362"/>
                  <a:pt x="12402" y="14362"/>
                </a:cubicBezTo>
                <a:cubicBezTo>
                  <a:pt x="12349" y="14425"/>
                  <a:pt x="12381" y="14400"/>
                  <a:pt x="12398" y="14466"/>
                </a:cubicBezTo>
                <a:cubicBezTo>
                  <a:pt x="12431" y="14465"/>
                  <a:pt x="12457" y="14469"/>
                  <a:pt x="12482" y="14474"/>
                </a:cubicBezTo>
                <a:cubicBezTo>
                  <a:pt x="12499" y="14504"/>
                  <a:pt x="12495" y="14587"/>
                  <a:pt x="12490" y="14622"/>
                </a:cubicBezTo>
                <a:cubicBezTo>
                  <a:pt x="12412" y="14665"/>
                  <a:pt x="12381" y="14661"/>
                  <a:pt x="12290" y="14658"/>
                </a:cubicBezTo>
                <a:cubicBezTo>
                  <a:pt x="12290" y="14657"/>
                  <a:pt x="12290" y="14655"/>
                  <a:pt x="12290" y="14654"/>
                </a:cubicBezTo>
                <a:cubicBezTo>
                  <a:pt x="12251" y="14646"/>
                  <a:pt x="12180" y="14480"/>
                  <a:pt x="12146" y="14438"/>
                </a:cubicBezTo>
                <a:cubicBezTo>
                  <a:pt x="12015" y="14373"/>
                  <a:pt x="12146" y="14240"/>
                  <a:pt x="12154" y="14166"/>
                </a:cubicBezTo>
                <a:cubicBezTo>
                  <a:pt x="12147" y="14163"/>
                  <a:pt x="12141" y="14162"/>
                  <a:pt x="12130" y="14162"/>
                </a:cubicBezTo>
                <a:cubicBezTo>
                  <a:pt x="12130" y="14163"/>
                  <a:pt x="12130" y="14165"/>
                  <a:pt x="12130" y="14166"/>
                </a:cubicBezTo>
                <a:cubicBezTo>
                  <a:pt x="12048" y="14188"/>
                  <a:pt x="11987" y="14231"/>
                  <a:pt x="11906" y="14238"/>
                </a:cubicBezTo>
                <a:cubicBezTo>
                  <a:pt x="11906" y="14237"/>
                  <a:pt x="11906" y="14235"/>
                  <a:pt x="11906" y="14234"/>
                </a:cubicBezTo>
                <a:cubicBezTo>
                  <a:pt x="11892" y="14230"/>
                  <a:pt x="11716" y="13968"/>
                  <a:pt x="11710" y="14102"/>
                </a:cubicBezTo>
                <a:cubicBezTo>
                  <a:pt x="11752" y="14123"/>
                  <a:pt x="11764" y="14162"/>
                  <a:pt x="11710" y="14170"/>
                </a:cubicBezTo>
                <a:cubicBezTo>
                  <a:pt x="11710" y="14195"/>
                  <a:pt x="11404" y="14160"/>
                  <a:pt x="11378" y="14158"/>
                </a:cubicBezTo>
                <a:cubicBezTo>
                  <a:pt x="11275" y="14158"/>
                  <a:pt x="10897" y="14054"/>
                  <a:pt x="10930" y="13890"/>
                </a:cubicBezTo>
                <a:cubicBezTo>
                  <a:pt x="10928" y="13890"/>
                  <a:pt x="10927" y="13890"/>
                  <a:pt x="10926" y="13890"/>
                </a:cubicBezTo>
                <a:cubicBezTo>
                  <a:pt x="10910" y="13840"/>
                  <a:pt x="10957" y="13724"/>
                  <a:pt x="10958" y="13670"/>
                </a:cubicBezTo>
                <a:cubicBezTo>
                  <a:pt x="10947" y="13661"/>
                  <a:pt x="10936" y="13651"/>
                  <a:pt x="10926" y="13642"/>
                </a:cubicBezTo>
                <a:cubicBezTo>
                  <a:pt x="10891" y="13639"/>
                  <a:pt x="10526" y="13571"/>
                  <a:pt x="10526" y="13570"/>
                </a:cubicBezTo>
                <a:cubicBezTo>
                  <a:pt x="10466" y="13555"/>
                  <a:pt x="10480" y="13485"/>
                  <a:pt x="10446" y="13474"/>
                </a:cubicBezTo>
                <a:cubicBezTo>
                  <a:pt x="10427" y="13458"/>
                  <a:pt x="10352" y="13479"/>
                  <a:pt x="10342" y="13486"/>
                </a:cubicBezTo>
                <a:cubicBezTo>
                  <a:pt x="10312" y="13531"/>
                  <a:pt x="10191" y="13682"/>
                  <a:pt x="10126" y="13682"/>
                </a:cubicBezTo>
                <a:cubicBezTo>
                  <a:pt x="10126" y="13683"/>
                  <a:pt x="10126" y="13685"/>
                  <a:pt x="10126" y="13686"/>
                </a:cubicBezTo>
                <a:cubicBezTo>
                  <a:pt x="10067" y="13690"/>
                  <a:pt x="10021" y="13681"/>
                  <a:pt x="9974" y="13722"/>
                </a:cubicBezTo>
                <a:cubicBezTo>
                  <a:pt x="9974" y="13828"/>
                  <a:pt x="9832" y="13786"/>
                  <a:pt x="9786" y="13786"/>
                </a:cubicBezTo>
                <a:cubicBezTo>
                  <a:pt x="9768" y="13765"/>
                  <a:pt x="9727" y="13741"/>
                  <a:pt x="9718" y="13722"/>
                </a:cubicBezTo>
                <a:cubicBezTo>
                  <a:pt x="9700" y="13722"/>
                  <a:pt x="9562" y="13762"/>
                  <a:pt x="9562" y="13766"/>
                </a:cubicBezTo>
                <a:cubicBezTo>
                  <a:pt x="9461" y="13796"/>
                  <a:pt x="9391" y="13702"/>
                  <a:pt x="9302" y="13702"/>
                </a:cubicBezTo>
                <a:cubicBezTo>
                  <a:pt x="9286" y="13722"/>
                  <a:pt x="9218" y="13797"/>
                  <a:pt x="9202" y="13798"/>
                </a:cubicBezTo>
                <a:cubicBezTo>
                  <a:pt x="9171" y="13824"/>
                  <a:pt x="9022" y="13762"/>
                  <a:pt x="8994" y="13786"/>
                </a:cubicBezTo>
                <a:cubicBezTo>
                  <a:pt x="8952" y="13795"/>
                  <a:pt x="8960" y="13840"/>
                  <a:pt x="8962" y="13890"/>
                </a:cubicBezTo>
                <a:cubicBezTo>
                  <a:pt x="9006" y="13929"/>
                  <a:pt x="9016" y="14071"/>
                  <a:pt x="9014" y="14122"/>
                </a:cubicBezTo>
                <a:cubicBezTo>
                  <a:pt x="9055" y="14122"/>
                  <a:pt x="9052" y="14326"/>
                  <a:pt x="9042" y="14354"/>
                </a:cubicBezTo>
                <a:cubicBezTo>
                  <a:pt x="9028" y="14420"/>
                  <a:pt x="8974" y="14399"/>
                  <a:pt x="8922" y="14390"/>
                </a:cubicBezTo>
                <a:cubicBezTo>
                  <a:pt x="8922" y="14389"/>
                  <a:pt x="8922" y="14387"/>
                  <a:pt x="8922" y="14386"/>
                </a:cubicBezTo>
                <a:cubicBezTo>
                  <a:pt x="8813" y="14364"/>
                  <a:pt x="8754" y="14249"/>
                  <a:pt x="8754" y="14146"/>
                </a:cubicBezTo>
                <a:cubicBezTo>
                  <a:pt x="8754" y="14074"/>
                  <a:pt x="8746" y="14112"/>
                  <a:pt x="8710" y="14058"/>
                </a:cubicBezTo>
                <a:cubicBezTo>
                  <a:pt x="8598" y="14058"/>
                  <a:pt x="8601" y="14170"/>
                  <a:pt x="8530" y="14170"/>
                </a:cubicBezTo>
                <a:cubicBezTo>
                  <a:pt x="8530" y="14171"/>
                  <a:pt x="8530" y="14173"/>
                  <a:pt x="8530" y="14174"/>
                </a:cubicBezTo>
                <a:cubicBezTo>
                  <a:pt x="8477" y="14170"/>
                  <a:pt x="8469" y="14150"/>
                  <a:pt x="8422" y="14146"/>
                </a:cubicBezTo>
                <a:cubicBezTo>
                  <a:pt x="8404" y="14064"/>
                  <a:pt x="8214" y="13915"/>
                  <a:pt x="8214" y="13910"/>
                </a:cubicBezTo>
                <a:cubicBezTo>
                  <a:pt x="8183" y="13899"/>
                  <a:pt x="8106" y="13928"/>
                  <a:pt x="8086" y="13910"/>
                </a:cubicBezTo>
                <a:cubicBezTo>
                  <a:pt x="8062" y="13904"/>
                  <a:pt x="8029" y="13859"/>
                  <a:pt x="8022" y="13838"/>
                </a:cubicBezTo>
                <a:cubicBezTo>
                  <a:pt x="8020" y="13838"/>
                  <a:pt x="8019" y="13838"/>
                  <a:pt x="8018" y="13838"/>
                </a:cubicBezTo>
                <a:cubicBezTo>
                  <a:pt x="8001" y="13738"/>
                  <a:pt x="8039" y="13565"/>
                  <a:pt x="8006" y="13482"/>
                </a:cubicBezTo>
                <a:cubicBezTo>
                  <a:pt x="7955" y="13465"/>
                  <a:pt x="7922" y="13465"/>
                  <a:pt x="7886" y="13422"/>
                </a:cubicBezTo>
                <a:cubicBezTo>
                  <a:pt x="7821" y="13379"/>
                  <a:pt x="7798" y="13144"/>
                  <a:pt x="7730" y="13058"/>
                </a:cubicBezTo>
                <a:cubicBezTo>
                  <a:pt x="7618" y="12983"/>
                  <a:pt x="7562" y="13122"/>
                  <a:pt x="7474" y="13122"/>
                </a:cubicBezTo>
                <a:cubicBezTo>
                  <a:pt x="7474" y="13123"/>
                  <a:pt x="7474" y="13125"/>
                  <a:pt x="7474" y="13126"/>
                </a:cubicBezTo>
                <a:cubicBezTo>
                  <a:pt x="7350" y="13093"/>
                  <a:pt x="7401" y="13026"/>
                  <a:pt x="7378" y="12910"/>
                </a:cubicBezTo>
                <a:cubicBezTo>
                  <a:pt x="7339" y="12773"/>
                  <a:pt x="7407" y="12683"/>
                  <a:pt x="7438" y="12562"/>
                </a:cubicBezTo>
                <a:cubicBezTo>
                  <a:pt x="7440" y="12561"/>
                  <a:pt x="7443" y="12559"/>
                  <a:pt x="7446" y="12558"/>
                </a:cubicBezTo>
                <a:cubicBezTo>
                  <a:pt x="7446" y="12483"/>
                  <a:pt x="7660" y="12388"/>
                  <a:pt x="7714" y="12330"/>
                </a:cubicBezTo>
                <a:cubicBezTo>
                  <a:pt x="7732" y="12325"/>
                  <a:pt x="7734" y="12321"/>
                  <a:pt x="7746" y="12306"/>
                </a:cubicBezTo>
                <a:cubicBezTo>
                  <a:pt x="7776" y="12291"/>
                  <a:pt x="7912" y="11690"/>
                  <a:pt x="7838" y="11606"/>
                </a:cubicBezTo>
                <a:cubicBezTo>
                  <a:pt x="7838" y="11564"/>
                  <a:pt x="7686" y="11509"/>
                  <a:pt x="7686" y="11466"/>
                </a:cubicBezTo>
                <a:cubicBezTo>
                  <a:pt x="7673" y="11457"/>
                  <a:pt x="7660" y="11418"/>
                  <a:pt x="7658" y="11418"/>
                </a:cubicBezTo>
                <a:cubicBezTo>
                  <a:pt x="7658" y="11298"/>
                  <a:pt x="7614" y="11255"/>
                  <a:pt x="7546" y="11170"/>
                </a:cubicBezTo>
                <a:cubicBezTo>
                  <a:pt x="7502" y="11159"/>
                  <a:pt x="7450" y="11139"/>
                  <a:pt x="7418" y="11178"/>
                </a:cubicBezTo>
                <a:cubicBezTo>
                  <a:pt x="7343" y="11215"/>
                  <a:pt x="7420" y="11410"/>
                  <a:pt x="7306" y="11426"/>
                </a:cubicBezTo>
                <a:cubicBezTo>
                  <a:pt x="7230" y="11450"/>
                  <a:pt x="7145" y="11308"/>
                  <a:pt x="7074" y="11258"/>
                </a:cubicBezTo>
                <a:cubicBezTo>
                  <a:pt x="7005" y="11258"/>
                  <a:pt x="6867" y="11152"/>
                  <a:pt x="6790" y="11130"/>
                </a:cubicBezTo>
                <a:cubicBezTo>
                  <a:pt x="6790" y="11131"/>
                  <a:pt x="6790" y="11133"/>
                  <a:pt x="6790" y="11134"/>
                </a:cubicBezTo>
                <a:cubicBezTo>
                  <a:pt x="6721" y="11147"/>
                  <a:pt x="6621" y="11246"/>
                  <a:pt x="6574" y="11302"/>
                </a:cubicBezTo>
                <a:cubicBezTo>
                  <a:pt x="6374" y="11323"/>
                  <a:pt x="6199" y="11568"/>
                  <a:pt x="6014" y="11630"/>
                </a:cubicBezTo>
                <a:cubicBezTo>
                  <a:pt x="5938" y="11670"/>
                  <a:pt x="5429" y="11773"/>
                  <a:pt x="5331" y="11630"/>
                </a:cubicBezTo>
                <a:cubicBezTo>
                  <a:pt x="5290" y="11590"/>
                  <a:pt x="5338" y="11441"/>
                  <a:pt x="5342" y="11386"/>
                </a:cubicBezTo>
                <a:cubicBezTo>
                  <a:pt x="5274" y="11341"/>
                  <a:pt x="5233" y="11321"/>
                  <a:pt x="5234" y="11226"/>
                </a:cubicBezTo>
                <a:cubicBezTo>
                  <a:pt x="5208" y="11212"/>
                  <a:pt x="5050" y="11179"/>
                  <a:pt x="5050" y="11178"/>
                </a:cubicBezTo>
                <a:cubicBezTo>
                  <a:pt x="4915" y="11144"/>
                  <a:pt x="4824" y="10946"/>
                  <a:pt x="4650" y="10946"/>
                </a:cubicBezTo>
                <a:cubicBezTo>
                  <a:pt x="4650" y="10945"/>
                  <a:pt x="4382" y="11034"/>
                  <a:pt x="4350" y="11090"/>
                </a:cubicBezTo>
                <a:cubicBezTo>
                  <a:pt x="4350" y="11142"/>
                  <a:pt x="4367" y="11229"/>
                  <a:pt x="4338" y="11274"/>
                </a:cubicBezTo>
                <a:cubicBezTo>
                  <a:pt x="4251" y="11317"/>
                  <a:pt x="4250" y="11319"/>
                  <a:pt x="4150" y="11286"/>
                </a:cubicBezTo>
                <a:cubicBezTo>
                  <a:pt x="4089" y="11166"/>
                  <a:pt x="4151" y="11079"/>
                  <a:pt x="4154" y="10962"/>
                </a:cubicBezTo>
                <a:cubicBezTo>
                  <a:pt x="4093" y="10921"/>
                  <a:pt x="3964" y="10920"/>
                  <a:pt x="3898" y="10946"/>
                </a:cubicBezTo>
                <a:cubicBezTo>
                  <a:pt x="3830" y="10960"/>
                  <a:pt x="3768" y="11048"/>
                  <a:pt x="3690" y="11026"/>
                </a:cubicBezTo>
                <a:cubicBezTo>
                  <a:pt x="3604" y="11000"/>
                  <a:pt x="3558" y="10926"/>
                  <a:pt x="3502" y="10858"/>
                </a:cubicBezTo>
                <a:cubicBezTo>
                  <a:pt x="3384" y="10834"/>
                  <a:pt x="3288" y="10840"/>
                  <a:pt x="3170" y="10838"/>
                </a:cubicBezTo>
                <a:cubicBezTo>
                  <a:pt x="3078" y="10755"/>
                  <a:pt x="2997" y="10619"/>
                  <a:pt x="2922" y="10518"/>
                </a:cubicBezTo>
                <a:cubicBezTo>
                  <a:pt x="2857" y="10476"/>
                  <a:pt x="2778" y="10519"/>
                  <a:pt x="2714" y="10434"/>
                </a:cubicBezTo>
                <a:cubicBezTo>
                  <a:pt x="2704" y="10426"/>
                  <a:pt x="2695" y="10418"/>
                  <a:pt x="2686" y="10410"/>
                </a:cubicBezTo>
                <a:cubicBezTo>
                  <a:pt x="2639" y="10348"/>
                  <a:pt x="2595" y="10198"/>
                  <a:pt x="2590" y="10098"/>
                </a:cubicBezTo>
                <a:cubicBezTo>
                  <a:pt x="2540" y="10065"/>
                  <a:pt x="2398" y="10098"/>
                  <a:pt x="2374" y="10050"/>
                </a:cubicBezTo>
                <a:cubicBezTo>
                  <a:pt x="2343" y="10050"/>
                  <a:pt x="2274" y="9915"/>
                  <a:pt x="2274" y="9894"/>
                </a:cubicBezTo>
                <a:cubicBezTo>
                  <a:pt x="2212" y="9848"/>
                  <a:pt x="2103" y="9817"/>
                  <a:pt x="2058" y="9762"/>
                </a:cubicBezTo>
                <a:cubicBezTo>
                  <a:pt x="2055" y="9761"/>
                  <a:pt x="2052" y="9759"/>
                  <a:pt x="2050" y="9758"/>
                </a:cubicBezTo>
                <a:cubicBezTo>
                  <a:pt x="2050" y="9710"/>
                  <a:pt x="1884" y="9515"/>
                  <a:pt x="1882" y="9514"/>
                </a:cubicBezTo>
                <a:cubicBezTo>
                  <a:pt x="1713" y="9542"/>
                  <a:pt x="1515" y="9634"/>
                  <a:pt x="1386" y="9466"/>
                </a:cubicBezTo>
                <a:cubicBezTo>
                  <a:pt x="1347" y="9424"/>
                  <a:pt x="1338" y="9330"/>
                  <a:pt x="1338" y="9254"/>
                </a:cubicBezTo>
                <a:cubicBezTo>
                  <a:pt x="1166" y="9116"/>
                  <a:pt x="1111" y="8946"/>
                  <a:pt x="874" y="8946"/>
                </a:cubicBezTo>
                <a:cubicBezTo>
                  <a:pt x="825" y="8932"/>
                  <a:pt x="837" y="8929"/>
                  <a:pt x="810" y="8906"/>
                </a:cubicBezTo>
                <a:cubicBezTo>
                  <a:pt x="817" y="8823"/>
                  <a:pt x="802" y="8778"/>
                  <a:pt x="862" y="8726"/>
                </a:cubicBezTo>
                <a:cubicBezTo>
                  <a:pt x="862" y="8723"/>
                  <a:pt x="862" y="8721"/>
                  <a:pt x="862" y="8718"/>
                </a:cubicBezTo>
                <a:cubicBezTo>
                  <a:pt x="950" y="8659"/>
                  <a:pt x="894" y="8404"/>
                  <a:pt x="894" y="8322"/>
                </a:cubicBezTo>
                <a:cubicBezTo>
                  <a:pt x="892" y="8322"/>
                  <a:pt x="891" y="8322"/>
                  <a:pt x="890" y="8322"/>
                </a:cubicBezTo>
                <a:cubicBezTo>
                  <a:pt x="890" y="8214"/>
                  <a:pt x="878" y="8264"/>
                  <a:pt x="910" y="8202"/>
                </a:cubicBezTo>
                <a:cubicBezTo>
                  <a:pt x="1002" y="8202"/>
                  <a:pt x="1062" y="8272"/>
                  <a:pt x="1142" y="8274"/>
                </a:cubicBezTo>
                <a:cubicBezTo>
                  <a:pt x="1151" y="8240"/>
                  <a:pt x="1162" y="8261"/>
                  <a:pt x="1162" y="8218"/>
                </a:cubicBezTo>
                <a:cubicBezTo>
                  <a:pt x="1163" y="8218"/>
                  <a:pt x="1164" y="8218"/>
                  <a:pt x="1166" y="8218"/>
                </a:cubicBezTo>
                <a:cubicBezTo>
                  <a:pt x="1166" y="8056"/>
                  <a:pt x="1116" y="7919"/>
                  <a:pt x="1090" y="7762"/>
                </a:cubicBezTo>
                <a:cubicBezTo>
                  <a:pt x="1088" y="7762"/>
                  <a:pt x="1087" y="7762"/>
                  <a:pt x="1086" y="7762"/>
                </a:cubicBezTo>
                <a:cubicBezTo>
                  <a:pt x="1046" y="7640"/>
                  <a:pt x="1182" y="7574"/>
                  <a:pt x="1182" y="7478"/>
                </a:cubicBezTo>
                <a:cubicBezTo>
                  <a:pt x="1172" y="7419"/>
                  <a:pt x="1161" y="7417"/>
                  <a:pt x="1138" y="7398"/>
                </a:cubicBezTo>
                <a:cubicBezTo>
                  <a:pt x="989" y="7368"/>
                  <a:pt x="969" y="7185"/>
                  <a:pt x="1002" y="7070"/>
                </a:cubicBezTo>
                <a:cubicBezTo>
                  <a:pt x="1039" y="6937"/>
                  <a:pt x="620" y="6604"/>
                  <a:pt x="542" y="6674"/>
                </a:cubicBezTo>
                <a:cubicBezTo>
                  <a:pt x="511" y="6672"/>
                  <a:pt x="470" y="6618"/>
                  <a:pt x="474" y="6614"/>
                </a:cubicBezTo>
                <a:cubicBezTo>
                  <a:pt x="474" y="6539"/>
                  <a:pt x="545" y="6334"/>
                  <a:pt x="506" y="6270"/>
                </a:cubicBezTo>
                <a:cubicBezTo>
                  <a:pt x="445" y="6240"/>
                  <a:pt x="253" y="6082"/>
                  <a:pt x="210" y="6030"/>
                </a:cubicBezTo>
                <a:cubicBezTo>
                  <a:pt x="206" y="6027"/>
                  <a:pt x="202" y="6025"/>
                  <a:pt x="198" y="6022"/>
                </a:cubicBezTo>
                <a:cubicBezTo>
                  <a:pt x="122" y="5909"/>
                  <a:pt x="217" y="5802"/>
                  <a:pt x="330" y="5774"/>
                </a:cubicBezTo>
                <a:cubicBezTo>
                  <a:pt x="391" y="5650"/>
                  <a:pt x="362" y="5521"/>
                  <a:pt x="362" y="5390"/>
                </a:cubicBezTo>
                <a:cubicBezTo>
                  <a:pt x="360" y="5390"/>
                  <a:pt x="359" y="5390"/>
                  <a:pt x="358" y="5390"/>
                </a:cubicBezTo>
                <a:cubicBezTo>
                  <a:pt x="358" y="5246"/>
                  <a:pt x="201" y="5340"/>
                  <a:pt x="122" y="5342"/>
                </a:cubicBezTo>
                <a:cubicBezTo>
                  <a:pt x="64" y="5300"/>
                  <a:pt x="0" y="5270"/>
                  <a:pt x="62" y="5134"/>
                </a:cubicBezTo>
                <a:cubicBezTo>
                  <a:pt x="186" y="5107"/>
                  <a:pt x="153" y="4950"/>
                  <a:pt x="94" y="4950"/>
                </a:cubicBezTo>
                <a:cubicBezTo>
                  <a:pt x="77" y="4916"/>
                  <a:pt x="227" y="4832"/>
                  <a:pt x="246" y="4750"/>
                </a:cubicBezTo>
                <a:cubicBezTo>
                  <a:pt x="357" y="4750"/>
                  <a:pt x="701" y="4452"/>
                  <a:pt x="902" y="4518"/>
                </a:cubicBezTo>
                <a:cubicBezTo>
                  <a:pt x="1041" y="4541"/>
                  <a:pt x="931" y="4709"/>
                  <a:pt x="1118" y="4718"/>
                </a:cubicBezTo>
                <a:cubicBezTo>
                  <a:pt x="1388" y="4493"/>
                  <a:pt x="1528" y="4478"/>
                  <a:pt x="1874" y="4478"/>
                </a:cubicBezTo>
                <a:cubicBezTo>
                  <a:pt x="1874" y="4477"/>
                  <a:pt x="1874" y="4475"/>
                  <a:pt x="1874" y="4474"/>
                </a:cubicBezTo>
                <a:cubicBezTo>
                  <a:pt x="1902" y="4464"/>
                  <a:pt x="2242" y="4429"/>
                  <a:pt x="2242" y="4410"/>
                </a:cubicBezTo>
                <a:cubicBezTo>
                  <a:pt x="2353" y="4352"/>
                  <a:pt x="2361" y="4299"/>
                  <a:pt x="2350" y="4234"/>
                </a:cubicBezTo>
                <a:cubicBezTo>
                  <a:pt x="2361" y="4225"/>
                  <a:pt x="2671" y="3846"/>
                  <a:pt x="2674" y="3838"/>
                </a:cubicBezTo>
                <a:cubicBezTo>
                  <a:pt x="2710" y="3675"/>
                  <a:pt x="2718" y="3508"/>
                  <a:pt x="2686" y="3342"/>
                </a:cubicBezTo>
                <a:cubicBezTo>
                  <a:pt x="2687" y="3342"/>
                  <a:pt x="2688" y="3342"/>
                  <a:pt x="2690" y="3342"/>
                </a:cubicBezTo>
                <a:cubicBezTo>
                  <a:pt x="2706" y="3290"/>
                  <a:pt x="2714" y="3219"/>
                  <a:pt x="2670" y="3186"/>
                </a:cubicBezTo>
                <a:cubicBezTo>
                  <a:pt x="2633" y="3134"/>
                  <a:pt x="2658" y="3094"/>
                  <a:pt x="2722" y="3094"/>
                </a:cubicBezTo>
                <a:cubicBezTo>
                  <a:pt x="2974" y="3017"/>
                  <a:pt x="3174" y="3166"/>
                  <a:pt x="3410" y="3166"/>
                </a:cubicBezTo>
                <a:cubicBezTo>
                  <a:pt x="3411" y="3162"/>
                  <a:pt x="3412" y="3158"/>
                  <a:pt x="3414" y="3154"/>
                </a:cubicBezTo>
                <a:cubicBezTo>
                  <a:pt x="3476" y="3081"/>
                  <a:pt x="3345" y="2870"/>
                  <a:pt x="3586" y="2750"/>
                </a:cubicBezTo>
                <a:cubicBezTo>
                  <a:pt x="3621" y="2694"/>
                  <a:pt x="3741" y="2471"/>
                  <a:pt x="3750" y="2438"/>
                </a:cubicBezTo>
                <a:cubicBezTo>
                  <a:pt x="3751" y="2438"/>
                  <a:pt x="3752" y="2438"/>
                  <a:pt x="3754" y="2438"/>
                </a:cubicBezTo>
                <a:cubicBezTo>
                  <a:pt x="3783" y="2394"/>
                  <a:pt x="3838" y="2410"/>
                  <a:pt x="3882" y="2414"/>
                </a:cubicBezTo>
                <a:cubicBezTo>
                  <a:pt x="3882" y="2524"/>
                  <a:pt x="4395" y="2601"/>
                  <a:pt x="4418" y="2598"/>
                </a:cubicBezTo>
                <a:cubicBezTo>
                  <a:pt x="4418" y="2597"/>
                  <a:pt x="4418" y="2595"/>
                  <a:pt x="4418" y="2594"/>
                </a:cubicBezTo>
                <a:cubicBezTo>
                  <a:pt x="4495" y="2589"/>
                  <a:pt x="4512" y="2572"/>
                  <a:pt x="4534" y="2502"/>
                </a:cubicBezTo>
                <a:cubicBezTo>
                  <a:pt x="4535" y="2502"/>
                  <a:pt x="4527" y="2252"/>
                  <a:pt x="4542" y="2218"/>
                </a:cubicBezTo>
                <a:cubicBezTo>
                  <a:pt x="4543" y="2218"/>
                  <a:pt x="4544" y="2218"/>
                  <a:pt x="4546" y="2218"/>
                </a:cubicBezTo>
                <a:cubicBezTo>
                  <a:pt x="4589" y="2046"/>
                  <a:pt x="4839" y="2063"/>
                  <a:pt x="4974" y="2018"/>
                </a:cubicBezTo>
                <a:cubicBezTo>
                  <a:pt x="4974" y="2017"/>
                  <a:pt x="4974" y="2015"/>
                  <a:pt x="4974" y="2014"/>
                </a:cubicBezTo>
                <a:cubicBezTo>
                  <a:pt x="5049" y="1951"/>
                  <a:pt x="5019" y="1822"/>
                  <a:pt x="5178" y="1822"/>
                </a:cubicBezTo>
                <a:cubicBezTo>
                  <a:pt x="5252" y="1798"/>
                  <a:pt x="5366" y="1846"/>
                  <a:pt x="5366" y="1934"/>
                </a:cubicBezTo>
                <a:cubicBezTo>
                  <a:pt x="5367" y="1934"/>
                  <a:pt x="5368" y="1934"/>
                  <a:pt x="5370" y="1934"/>
                </a:cubicBezTo>
                <a:cubicBezTo>
                  <a:pt x="5371" y="1983"/>
                  <a:pt x="5402" y="2050"/>
                  <a:pt x="5402" y="2078"/>
                </a:cubicBezTo>
                <a:cubicBezTo>
                  <a:pt x="5380" y="2141"/>
                  <a:pt x="5684" y="2379"/>
                  <a:pt x="5738" y="2370"/>
                </a:cubicBezTo>
                <a:cubicBezTo>
                  <a:pt x="5784" y="2383"/>
                  <a:pt x="5919" y="2460"/>
                  <a:pt x="5930" y="2494"/>
                </a:cubicBezTo>
                <a:cubicBezTo>
                  <a:pt x="5930" y="2585"/>
                  <a:pt x="5943" y="2772"/>
                  <a:pt x="6010" y="2822"/>
                </a:cubicBezTo>
                <a:cubicBezTo>
                  <a:pt x="6034" y="2944"/>
                  <a:pt x="6133" y="3137"/>
                  <a:pt x="5994" y="3242"/>
                </a:cubicBezTo>
                <a:cubicBezTo>
                  <a:pt x="5994" y="3245"/>
                  <a:pt x="5994" y="3247"/>
                  <a:pt x="5994" y="3250"/>
                </a:cubicBezTo>
                <a:cubicBezTo>
                  <a:pt x="5868" y="3381"/>
                  <a:pt x="5841" y="3480"/>
                  <a:pt x="5962" y="3614"/>
                </a:cubicBezTo>
                <a:cubicBezTo>
                  <a:pt x="6036" y="3668"/>
                  <a:pt x="6177" y="3684"/>
                  <a:pt x="6274" y="3706"/>
                </a:cubicBezTo>
                <a:cubicBezTo>
                  <a:pt x="6333" y="3702"/>
                  <a:pt x="7312" y="4055"/>
                  <a:pt x="7274" y="4298"/>
                </a:cubicBezTo>
                <a:cubicBezTo>
                  <a:pt x="7275" y="4298"/>
                  <a:pt x="7276" y="4298"/>
                  <a:pt x="7278" y="4298"/>
                </a:cubicBezTo>
                <a:cubicBezTo>
                  <a:pt x="7282" y="4387"/>
                  <a:pt x="7316" y="4537"/>
                  <a:pt x="7406" y="4582"/>
                </a:cubicBezTo>
                <a:cubicBezTo>
                  <a:pt x="7407" y="4587"/>
                  <a:pt x="7408" y="4593"/>
                  <a:pt x="7410" y="4598"/>
                </a:cubicBezTo>
                <a:cubicBezTo>
                  <a:pt x="7411" y="4598"/>
                  <a:pt x="7412" y="4598"/>
                  <a:pt x="7414" y="4598"/>
                </a:cubicBezTo>
                <a:cubicBezTo>
                  <a:pt x="7414" y="4602"/>
                  <a:pt x="7408" y="4770"/>
                  <a:pt x="7434" y="4770"/>
                </a:cubicBezTo>
                <a:cubicBezTo>
                  <a:pt x="7434" y="4773"/>
                  <a:pt x="7434" y="4775"/>
                  <a:pt x="7434" y="4778"/>
                </a:cubicBezTo>
                <a:cubicBezTo>
                  <a:pt x="7443" y="4786"/>
                  <a:pt x="7452" y="4794"/>
                  <a:pt x="7462" y="4802"/>
                </a:cubicBezTo>
                <a:cubicBezTo>
                  <a:pt x="7464" y="4806"/>
                  <a:pt x="7467" y="4810"/>
                  <a:pt x="7470" y="4814"/>
                </a:cubicBezTo>
                <a:cubicBezTo>
                  <a:pt x="7578" y="4814"/>
                  <a:pt x="7699" y="4862"/>
                  <a:pt x="7826" y="4862"/>
                </a:cubicBezTo>
                <a:cubicBezTo>
                  <a:pt x="7922" y="4891"/>
                  <a:pt x="8113" y="4966"/>
                  <a:pt x="8194" y="4966"/>
                </a:cubicBezTo>
                <a:cubicBezTo>
                  <a:pt x="8195" y="4969"/>
                  <a:pt x="8196" y="4971"/>
                  <a:pt x="8198" y="4974"/>
                </a:cubicBezTo>
                <a:cubicBezTo>
                  <a:pt x="8432" y="4974"/>
                  <a:pt x="8655" y="4962"/>
                  <a:pt x="8886" y="4962"/>
                </a:cubicBezTo>
                <a:cubicBezTo>
                  <a:pt x="8886" y="4963"/>
                  <a:pt x="8886" y="4965"/>
                  <a:pt x="8886" y="4966"/>
                </a:cubicBezTo>
                <a:cubicBezTo>
                  <a:pt x="9123" y="4996"/>
                  <a:pt x="9247" y="5236"/>
                  <a:pt x="9422" y="5262"/>
                </a:cubicBezTo>
                <a:cubicBezTo>
                  <a:pt x="9501" y="5172"/>
                  <a:pt x="9671" y="5297"/>
                  <a:pt x="9706" y="5346"/>
                </a:cubicBezTo>
                <a:cubicBezTo>
                  <a:pt x="9706" y="5347"/>
                  <a:pt x="9706" y="5349"/>
                  <a:pt x="9706" y="5350"/>
                </a:cubicBezTo>
                <a:cubicBezTo>
                  <a:pt x="9877" y="5350"/>
                  <a:pt x="9918" y="5443"/>
                  <a:pt x="10018" y="5518"/>
                </a:cubicBezTo>
                <a:cubicBezTo>
                  <a:pt x="10039" y="5546"/>
                  <a:pt x="10062" y="5550"/>
                  <a:pt x="10098" y="5550"/>
                </a:cubicBezTo>
                <a:cubicBezTo>
                  <a:pt x="10148" y="5398"/>
                  <a:pt x="11150" y="5185"/>
                  <a:pt x="11150" y="5038"/>
                </a:cubicBezTo>
                <a:cubicBezTo>
                  <a:pt x="11152" y="5038"/>
                  <a:pt x="11155" y="5038"/>
                  <a:pt x="11158" y="5038"/>
                </a:cubicBezTo>
                <a:cubicBezTo>
                  <a:pt x="11158" y="5037"/>
                  <a:pt x="11158" y="5035"/>
                  <a:pt x="11158" y="5034"/>
                </a:cubicBezTo>
                <a:cubicBezTo>
                  <a:pt x="11318" y="4988"/>
                  <a:pt x="11532" y="5124"/>
                  <a:pt x="11726" y="5086"/>
                </a:cubicBezTo>
                <a:cubicBezTo>
                  <a:pt x="11754" y="5001"/>
                  <a:pt x="11935" y="4830"/>
                  <a:pt x="12002" y="4770"/>
                </a:cubicBezTo>
                <a:cubicBezTo>
                  <a:pt x="12079" y="4700"/>
                  <a:pt x="12387" y="4472"/>
                  <a:pt x="12350" y="4430"/>
                </a:cubicBezTo>
                <a:cubicBezTo>
                  <a:pt x="12320" y="4322"/>
                  <a:pt x="12136" y="3848"/>
                  <a:pt x="12422" y="3850"/>
                </a:cubicBezTo>
                <a:cubicBezTo>
                  <a:pt x="12422" y="3851"/>
                  <a:pt x="12422" y="3853"/>
                  <a:pt x="12422" y="3854"/>
                </a:cubicBezTo>
                <a:cubicBezTo>
                  <a:pt x="12425" y="3854"/>
                  <a:pt x="12774" y="4075"/>
                  <a:pt x="12774" y="3990"/>
                </a:cubicBezTo>
                <a:cubicBezTo>
                  <a:pt x="12872" y="3990"/>
                  <a:pt x="13066" y="3751"/>
                  <a:pt x="13090" y="3662"/>
                </a:cubicBezTo>
                <a:cubicBezTo>
                  <a:pt x="13207" y="3639"/>
                  <a:pt x="13415" y="3634"/>
                  <a:pt x="13470" y="3526"/>
                </a:cubicBezTo>
                <a:cubicBezTo>
                  <a:pt x="13546" y="3468"/>
                  <a:pt x="13616" y="3266"/>
                  <a:pt x="13638" y="3266"/>
                </a:cubicBezTo>
                <a:cubicBezTo>
                  <a:pt x="13691" y="3202"/>
                  <a:pt x="13784" y="3181"/>
                  <a:pt x="13862" y="3162"/>
                </a:cubicBezTo>
                <a:cubicBezTo>
                  <a:pt x="13862" y="3161"/>
                  <a:pt x="13862" y="3159"/>
                  <a:pt x="13862" y="3158"/>
                </a:cubicBezTo>
                <a:cubicBezTo>
                  <a:pt x="13866" y="3158"/>
                  <a:pt x="13870" y="3158"/>
                  <a:pt x="13874" y="3158"/>
                </a:cubicBezTo>
                <a:cubicBezTo>
                  <a:pt x="13910" y="3113"/>
                  <a:pt x="14049" y="3002"/>
                  <a:pt x="14094" y="3002"/>
                </a:cubicBezTo>
                <a:cubicBezTo>
                  <a:pt x="14094" y="2981"/>
                  <a:pt x="14485" y="2974"/>
                  <a:pt x="14542" y="2958"/>
                </a:cubicBezTo>
                <a:cubicBezTo>
                  <a:pt x="14542" y="2907"/>
                  <a:pt x="14530" y="2850"/>
                  <a:pt x="14530" y="2814"/>
                </a:cubicBezTo>
                <a:cubicBezTo>
                  <a:pt x="14480" y="2657"/>
                  <a:pt x="14287" y="2560"/>
                  <a:pt x="14134" y="2474"/>
                </a:cubicBezTo>
                <a:cubicBezTo>
                  <a:pt x="14067" y="2472"/>
                  <a:pt x="14043" y="2550"/>
                  <a:pt x="13954" y="2550"/>
                </a:cubicBezTo>
                <a:cubicBezTo>
                  <a:pt x="13914" y="2595"/>
                  <a:pt x="13909" y="2637"/>
                  <a:pt x="13870" y="2686"/>
                </a:cubicBezTo>
                <a:cubicBezTo>
                  <a:pt x="13777" y="2682"/>
                  <a:pt x="13606" y="2604"/>
                  <a:pt x="13546" y="2622"/>
                </a:cubicBezTo>
                <a:cubicBezTo>
                  <a:pt x="13546" y="2623"/>
                  <a:pt x="13546" y="2625"/>
                  <a:pt x="13546" y="2626"/>
                </a:cubicBezTo>
                <a:cubicBezTo>
                  <a:pt x="13454" y="2626"/>
                  <a:pt x="13379" y="2703"/>
                  <a:pt x="13238" y="2698"/>
                </a:cubicBezTo>
                <a:cubicBezTo>
                  <a:pt x="13218" y="2661"/>
                  <a:pt x="13187" y="2639"/>
                  <a:pt x="13186" y="2582"/>
                </a:cubicBezTo>
                <a:cubicBezTo>
                  <a:pt x="13238" y="2522"/>
                  <a:pt x="13328" y="2448"/>
                  <a:pt x="13302" y="2358"/>
                </a:cubicBezTo>
                <a:cubicBezTo>
                  <a:pt x="13302" y="2165"/>
                  <a:pt x="13358" y="2041"/>
                  <a:pt x="13398" y="1842"/>
                </a:cubicBezTo>
                <a:cubicBezTo>
                  <a:pt x="13400" y="1841"/>
                  <a:pt x="13403" y="1839"/>
                  <a:pt x="13406" y="1838"/>
                </a:cubicBezTo>
                <a:cubicBezTo>
                  <a:pt x="13422" y="1813"/>
                  <a:pt x="13449" y="1787"/>
                  <a:pt x="13478" y="1778"/>
                </a:cubicBezTo>
                <a:cubicBezTo>
                  <a:pt x="13672" y="1778"/>
                  <a:pt x="13879" y="1796"/>
                  <a:pt x="14018" y="1638"/>
                </a:cubicBezTo>
                <a:cubicBezTo>
                  <a:pt x="14030" y="1627"/>
                  <a:pt x="14042" y="1617"/>
                  <a:pt x="14054" y="1606"/>
                </a:cubicBezTo>
                <a:cubicBezTo>
                  <a:pt x="14054" y="1501"/>
                  <a:pt x="14126" y="1344"/>
                  <a:pt x="14126" y="1222"/>
                </a:cubicBezTo>
                <a:cubicBezTo>
                  <a:pt x="14127" y="1222"/>
                  <a:pt x="14128" y="1222"/>
                  <a:pt x="14130" y="1222"/>
                </a:cubicBezTo>
                <a:cubicBezTo>
                  <a:pt x="14130" y="1063"/>
                  <a:pt x="14313" y="794"/>
                  <a:pt x="14318" y="794"/>
                </a:cubicBezTo>
                <a:cubicBezTo>
                  <a:pt x="14365" y="682"/>
                  <a:pt x="14231" y="563"/>
                  <a:pt x="14142" y="518"/>
                </a:cubicBezTo>
                <a:cubicBezTo>
                  <a:pt x="14142" y="511"/>
                  <a:pt x="14138" y="474"/>
                  <a:pt x="14134" y="474"/>
                </a:cubicBezTo>
                <a:cubicBezTo>
                  <a:pt x="14151" y="360"/>
                  <a:pt x="14160" y="346"/>
                  <a:pt x="14238" y="286"/>
                </a:cubicBezTo>
                <a:cubicBezTo>
                  <a:pt x="14325" y="264"/>
                  <a:pt x="14406" y="238"/>
                  <a:pt x="14490" y="210"/>
                </a:cubicBezTo>
                <a:cubicBezTo>
                  <a:pt x="14541" y="107"/>
                  <a:pt x="14840" y="18"/>
                  <a:pt x="14954" y="18"/>
                </a:cubicBezTo>
                <a:cubicBezTo>
                  <a:pt x="15033" y="0"/>
                  <a:pt x="15124" y="82"/>
                  <a:pt x="15202" y="82"/>
                </a:cubicBezTo>
                <a:cubicBezTo>
                  <a:pt x="15202" y="83"/>
                  <a:pt x="15202" y="85"/>
                  <a:pt x="15202" y="86"/>
                </a:cubicBezTo>
                <a:cubicBezTo>
                  <a:pt x="15348" y="79"/>
                  <a:pt x="15429" y="67"/>
                  <a:pt x="15558" y="122"/>
                </a:cubicBezTo>
                <a:cubicBezTo>
                  <a:pt x="15558" y="123"/>
                  <a:pt x="15558" y="125"/>
                  <a:pt x="15558" y="126"/>
                </a:cubicBezTo>
                <a:cubicBezTo>
                  <a:pt x="15563" y="127"/>
                  <a:pt x="15568" y="129"/>
                  <a:pt x="15574" y="130"/>
                </a:cubicBezTo>
                <a:cubicBezTo>
                  <a:pt x="15574" y="131"/>
                  <a:pt x="15574" y="133"/>
                  <a:pt x="15574" y="134"/>
                </a:cubicBezTo>
                <a:cubicBezTo>
                  <a:pt x="15576" y="134"/>
                  <a:pt x="15579" y="134"/>
                  <a:pt x="15582" y="134"/>
                </a:cubicBezTo>
                <a:cubicBezTo>
                  <a:pt x="15586" y="138"/>
                  <a:pt x="16030" y="600"/>
                  <a:pt x="16030" y="686"/>
                </a:cubicBezTo>
                <a:cubicBezTo>
                  <a:pt x="16031" y="686"/>
                  <a:pt x="16032" y="686"/>
                  <a:pt x="16034" y="686"/>
                </a:cubicBezTo>
                <a:cubicBezTo>
                  <a:pt x="16036" y="694"/>
                  <a:pt x="16039" y="702"/>
                  <a:pt x="16042" y="710"/>
                </a:cubicBezTo>
                <a:cubicBezTo>
                  <a:pt x="16048" y="715"/>
                  <a:pt x="16055" y="721"/>
                  <a:pt x="16062" y="726"/>
                </a:cubicBezTo>
                <a:cubicBezTo>
                  <a:pt x="16062" y="729"/>
                  <a:pt x="16062" y="731"/>
                  <a:pt x="16062" y="734"/>
                </a:cubicBezTo>
                <a:cubicBezTo>
                  <a:pt x="16127" y="794"/>
                  <a:pt x="16200" y="866"/>
                  <a:pt x="16266" y="918"/>
                </a:cubicBezTo>
                <a:cubicBezTo>
                  <a:pt x="16266" y="922"/>
                  <a:pt x="16266" y="926"/>
                  <a:pt x="16266" y="930"/>
                </a:cubicBezTo>
                <a:cubicBezTo>
                  <a:pt x="16267" y="930"/>
                  <a:pt x="16268" y="930"/>
                  <a:pt x="16270" y="930"/>
                </a:cubicBezTo>
                <a:cubicBezTo>
                  <a:pt x="16270" y="1037"/>
                  <a:pt x="16327" y="1094"/>
                  <a:pt x="16402" y="1150"/>
                </a:cubicBezTo>
                <a:cubicBezTo>
                  <a:pt x="16402" y="1160"/>
                  <a:pt x="16405" y="1160"/>
                  <a:pt x="16414" y="1166"/>
                </a:cubicBezTo>
                <a:cubicBezTo>
                  <a:pt x="16421" y="1195"/>
                  <a:pt x="16446" y="1334"/>
                  <a:pt x="16486" y="1334"/>
                </a:cubicBezTo>
                <a:cubicBezTo>
                  <a:pt x="16487" y="1337"/>
                  <a:pt x="16488" y="1339"/>
                  <a:pt x="16490" y="1342"/>
                </a:cubicBezTo>
                <a:cubicBezTo>
                  <a:pt x="16578" y="1342"/>
                  <a:pt x="16744" y="1323"/>
                  <a:pt x="16814" y="1350"/>
                </a:cubicBezTo>
                <a:cubicBezTo>
                  <a:pt x="16814" y="1390"/>
                  <a:pt x="16986" y="1351"/>
                  <a:pt x="17038" y="1366"/>
                </a:cubicBezTo>
                <a:cubicBezTo>
                  <a:pt x="17038" y="1374"/>
                  <a:pt x="17108" y="1402"/>
                  <a:pt x="17118" y="1414"/>
                </a:cubicBezTo>
                <a:cubicBezTo>
                  <a:pt x="17126" y="1493"/>
                  <a:pt x="17286" y="1537"/>
                  <a:pt x="17378" y="1558"/>
                </a:cubicBezTo>
                <a:cubicBezTo>
                  <a:pt x="17378" y="1649"/>
                  <a:pt x="17510" y="1914"/>
                  <a:pt x="17618" y="1914"/>
                </a:cubicBezTo>
                <a:close/>
                <a:moveTo>
                  <a:pt x="16158" y="13186"/>
                </a:moveTo>
                <a:cubicBezTo>
                  <a:pt x="16169" y="13075"/>
                  <a:pt x="16183" y="12977"/>
                  <a:pt x="16190" y="12858"/>
                </a:cubicBezTo>
                <a:cubicBezTo>
                  <a:pt x="16191" y="12858"/>
                  <a:pt x="16192" y="12858"/>
                  <a:pt x="16194" y="12858"/>
                </a:cubicBezTo>
                <a:cubicBezTo>
                  <a:pt x="16194" y="12716"/>
                  <a:pt x="16266" y="12687"/>
                  <a:pt x="16266" y="12566"/>
                </a:cubicBezTo>
                <a:cubicBezTo>
                  <a:pt x="16267" y="12566"/>
                  <a:pt x="16268" y="12566"/>
                  <a:pt x="16270" y="12566"/>
                </a:cubicBezTo>
                <a:cubicBezTo>
                  <a:pt x="16270" y="12438"/>
                  <a:pt x="16397" y="12205"/>
                  <a:pt x="16502" y="12114"/>
                </a:cubicBezTo>
                <a:cubicBezTo>
                  <a:pt x="16517" y="12092"/>
                  <a:pt x="16659" y="12067"/>
                  <a:pt x="16694" y="12078"/>
                </a:cubicBezTo>
                <a:cubicBezTo>
                  <a:pt x="16694" y="12079"/>
                  <a:pt x="16694" y="12081"/>
                  <a:pt x="16694" y="12082"/>
                </a:cubicBezTo>
                <a:cubicBezTo>
                  <a:pt x="16949" y="12118"/>
                  <a:pt x="16786" y="12268"/>
                  <a:pt x="16786" y="12378"/>
                </a:cubicBezTo>
                <a:cubicBezTo>
                  <a:pt x="16784" y="12378"/>
                  <a:pt x="16783" y="12378"/>
                  <a:pt x="16782" y="12378"/>
                </a:cubicBezTo>
                <a:cubicBezTo>
                  <a:pt x="16782" y="12535"/>
                  <a:pt x="16844" y="12763"/>
                  <a:pt x="16802" y="12906"/>
                </a:cubicBezTo>
                <a:cubicBezTo>
                  <a:pt x="16802" y="12969"/>
                  <a:pt x="16742" y="13020"/>
                  <a:pt x="16742" y="13066"/>
                </a:cubicBezTo>
                <a:cubicBezTo>
                  <a:pt x="16707" y="13119"/>
                  <a:pt x="16586" y="13134"/>
                  <a:pt x="16586" y="13222"/>
                </a:cubicBezTo>
                <a:cubicBezTo>
                  <a:pt x="16584" y="13222"/>
                  <a:pt x="16583" y="13222"/>
                  <a:pt x="16582" y="13222"/>
                </a:cubicBezTo>
                <a:cubicBezTo>
                  <a:pt x="16524" y="13375"/>
                  <a:pt x="16596" y="13474"/>
                  <a:pt x="16466" y="13626"/>
                </a:cubicBezTo>
                <a:cubicBezTo>
                  <a:pt x="16464" y="13626"/>
                  <a:pt x="16463" y="13626"/>
                  <a:pt x="16462" y="13626"/>
                </a:cubicBezTo>
                <a:cubicBezTo>
                  <a:pt x="16462" y="13625"/>
                  <a:pt x="16462" y="13623"/>
                  <a:pt x="16462" y="13622"/>
                </a:cubicBezTo>
                <a:cubicBezTo>
                  <a:pt x="16460" y="13622"/>
                  <a:pt x="16459" y="13622"/>
                  <a:pt x="16458" y="13622"/>
                </a:cubicBezTo>
                <a:cubicBezTo>
                  <a:pt x="16458" y="13575"/>
                  <a:pt x="16358" y="13524"/>
                  <a:pt x="16350" y="13458"/>
                </a:cubicBezTo>
                <a:cubicBezTo>
                  <a:pt x="16348" y="13458"/>
                  <a:pt x="16347" y="13458"/>
                  <a:pt x="16346" y="13458"/>
                </a:cubicBezTo>
                <a:cubicBezTo>
                  <a:pt x="16254" y="13348"/>
                  <a:pt x="16195" y="13318"/>
                  <a:pt x="16158" y="13186"/>
                </a:cubicBezTo>
                <a:close/>
                <a:moveTo>
                  <a:pt x="11910" y="14830"/>
                </a:moveTo>
                <a:cubicBezTo>
                  <a:pt x="12062" y="14815"/>
                  <a:pt x="12395" y="14674"/>
                  <a:pt x="12562" y="14742"/>
                </a:cubicBezTo>
                <a:cubicBezTo>
                  <a:pt x="12604" y="14751"/>
                  <a:pt x="12682" y="14784"/>
                  <a:pt x="12694" y="14830"/>
                </a:cubicBezTo>
                <a:cubicBezTo>
                  <a:pt x="12732" y="14884"/>
                  <a:pt x="12628" y="15009"/>
                  <a:pt x="12538" y="15282"/>
                </a:cubicBezTo>
                <a:cubicBezTo>
                  <a:pt x="12535" y="15283"/>
                  <a:pt x="12532" y="15285"/>
                  <a:pt x="12530" y="15286"/>
                </a:cubicBezTo>
                <a:cubicBezTo>
                  <a:pt x="12530" y="15289"/>
                  <a:pt x="12530" y="15291"/>
                  <a:pt x="12530" y="15294"/>
                </a:cubicBezTo>
                <a:cubicBezTo>
                  <a:pt x="12457" y="15440"/>
                  <a:pt x="12112" y="15575"/>
                  <a:pt x="12102" y="15542"/>
                </a:cubicBezTo>
                <a:cubicBezTo>
                  <a:pt x="12096" y="15542"/>
                  <a:pt x="12091" y="15542"/>
                  <a:pt x="12086" y="15542"/>
                </a:cubicBezTo>
                <a:cubicBezTo>
                  <a:pt x="12086" y="15543"/>
                  <a:pt x="12086" y="15545"/>
                  <a:pt x="12086" y="15546"/>
                </a:cubicBezTo>
                <a:cubicBezTo>
                  <a:pt x="12024" y="15564"/>
                  <a:pt x="11774" y="15472"/>
                  <a:pt x="11774" y="15414"/>
                </a:cubicBezTo>
                <a:cubicBezTo>
                  <a:pt x="11771" y="15413"/>
                  <a:pt x="11768" y="15411"/>
                  <a:pt x="11766" y="15410"/>
                </a:cubicBezTo>
                <a:cubicBezTo>
                  <a:pt x="11664" y="15004"/>
                  <a:pt x="11893" y="15116"/>
                  <a:pt x="11910" y="14830"/>
                </a:cubicBezTo>
                <a:close/>
              </a:path>
            </a:pathLst>
          </a:custGeom>
          <a:solidFill>
            <a:srgbClr val="085C9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8" name="Group 100"/>
          <p:cNvGrpSpPr/>
          <p:nvPr/>
        </p:nvGrpSpPr>
        <p:grpSpPr>
          <a:xfrm>
            <a:off x="2025650" y="4017963"/>
            <a:ext cx="1550988" cy="1477962"/>
            <a:chOff x="0" y="0"/>
            <a:chExt cx="1016599" cy="969001"/>
          </a:xfrm>
        </p:grpSpPr>
        <p:sp>
          <p:nvSpPr>
            <p:cNvPr id="23652" name="椭圆 115"/>
            <p:cNvSpPr/>
            <p:nvPr/>
          </p:nvSpPr>
          <p:spPr>
            <a:xfrm rot="1235384">
              <a:off x="457911" y="0"/>
              <a:ext cx="558688" cy="558689"/>
            </a:xfrm>
            <a:prstGeom prst="ellipse">
              <a:avLst/>
            </a:prstGeom>
            <a:noFill/>
            <a:ln w="136525" cap="flat" cmpd="sng">
              <a:solidFill>
                <a:srgbClr val="E9DB24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3653" name="Group 102"/>
            <p:cNvGrpSpPr/>
            <p:nvPr/>
          </p:nvGrpSpPr>
          <p:grpSpPr>
            <a:xfrm rot="-881431">
              <a:off x="0" y="604534"/>
              <a:ext cx="623510" cy="364467"/>
              <a:chOff x="0" y="0"/>
              <a:chExt cx="623510" cy="364467"/>
            </a:xfrm>
          </p:grpSpPr>
          <p:sp>
            <p:nvSpPr>
              <p:cNvPr id="23654" name="矩形 117"/>
              <p:cNvSpPr/>
              <p:nvPr/>
            </p:nvSpPr>
            <p:spPr>
              <a:xfrm rot="3217576">
                <a:off x="445766" y="-40879"/>
                <a:ext cx="136861" cy="218620"/>
              </a:xfrm>
              <a:prstGeom prst="rect">
                <a:avLst/>
              </a:prstGeom>
              <a:solidFill>
                <a:srgbClr val="E9DB24"/>
              </a:solidFill>
              <a:ln w="9525">
                <a:noFill/>
              </a:ln>
            </p:spPr>
            <p:txBody>
              <a:bodyPr anchor="ctr"/>
              <a:p>
                <a:pPr algn="ctr"/>
                <a:endParaRPr lang="zh-CN" altLang="zh-CN" dirty="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3655" name="任意多边形 118"/>
              <p:cNvSpPr/>
              <p:nvPr/>
            </p:nvSpPr>
            <p:spPr>
              <a:xfrm rot="8535824">
                <a:off x="0" y="159987"/>
                <a:ext cx="523479" cy="204480"/>
              </a:xfrm>
              <a:custGeom>
                <a:avLst/>
                <a:gdLst/>
                <a:ahLst/>
                <a:cxnLst>
                  <a:cxn ang="0">
                    <a:pos x="0" y="66956"/>
                  </a:cxn>
                  <a:cxn ang="0">
                    <a:pos x="1441" y="0"/>
                  </a:cxn>
                  <a:cxn ang="0">
                    <a:pos x="149060" y="0"/>
                  </a:cxn>
                  <a:cxn ang="0">
                    <a:pos x="190340" y="33478"/>
                  </a:cxn>
                  <a:cxn ang="0">
                    <a:pos x="149060" y="66956"/>
                  </a:cxn>
                  <a:cxn ang="0">
                    <a:pos x="0" y="66956"/>
                  </a:cxn>
                </a:cxnLst>
                <a:pathLst>
                  <a:path w="1439685" h="624473">
                    <a:moveTo>
                      <a:pt x="0" y="624473"/>
                    </a:moveTo>
                    <a:lnTo>
                      <a:pt x="10900" y="0"/>
                    </a:lnTo>
                    <a:lnTo>
                      <a:pt x="1127450" y="1"/>
                    </a:lnTo>
                    <a:cubicBezTo>
                      <a:pt x="1299892" y="0"/>
                      <a:pt x="1439685" y="139794"/>
                      <a:pt x="1439685" y="312237"/>
                    </a:cubicBezTo>
                    <a:cubicBezTo>
                      <a:pt x="1439685" y="484680"/>
                      <a:pt x="1299893" y="624473"/>
                      <a:pt x="1127450" y="624473"/>
                    </a:cubicBezTo>
                    <a:lnTo>
                      <a:pt x="0" y="624473"/>
                    </a:lnTo>
                    <a:close/>
                  </a:path>
                </a:pathLst>
              </a:custGeom>
              <a:solidFill>
                <a:srgbClr val="E9DB24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24681" name="文本框 55"/>
          <p:cNvSpPr/>
          <p:nvPr/>
        </p:nvSpPr>
        <p:spPr>
          <a:xfrm>
            <a:off x="2824163" y="4279900"/>
            <a:ext cx="865187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TEXT</a:t>
            </a:r>
            <a:endParaRPr lang="zh-CN" altLang="en-US" b="1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682" name="矩形 57"/>
          <p:cNvSpPr/>
          <p:nvPr/>
        </p:nvSpPr>
        <p:spPr>
          <a:xfrm>
            <a:off x="5475288" y="4503738"/>
            <a:ext cx="6096000" cy="717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A good book may be among the best of friends.</a:t>
            </a:r>
            <a:endParaRPr lang="zh-CN" altLang="en-US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24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" dur="500"/>
                                        <p:tgtEl>
                                          <p:spTgt spid="24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" dur="500"/>
                                        <p:tgtEl>
                                          <p:spTgt spid="24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 animBg="1"/>
      <p:bldP spid="24681" grpId="0" bldLvl="0"/>
      <p:bldP spid="24682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Freeform 5"/>
          <p:cNvSpPr/>
          <p:nvPr/>
        </p:nvSpPr>
        <p:spPr>
          <a:xfrm>
            <a:off x="0" y="3001963"/>
            <a:ext cx="1300163" cy="850900"/>
          </a:xfrm>
          <a:custGeom>
            <a:avLst/>
            <a:gdLst/>
            <a:ahLst/>
            <a:cxnLst>
              <a:cxn ang="0">
                <a:pos x="0" y="1350803532"/>
              </a:cxn>
              <a:cxn ang="0">
                <a:pos x="0" y="0"/>
              </a:cxn>
              <a:cxn ang="0">
                <a:pos x="2061492650" y="940019044"/>
              </a:cxn>
              <a:cxn ang="0">
                <a:pos x="0" y="1350803532"/>
              </a:cxn>
            </a:cxnLst>
            <a:pathLst>
              <a:path w="820" h="536">
                <a:moveTo>
                  <a:pt x="0" y="536"/>
                </a:moveTo>
                <a:lnTo>
                  <a:pt x="0" y="0"/>
                </a:lnTo>
                <a:lnTo>
                  <a:pt x="820" y="373"/>
                </a:lnTo>
                <a:lnTo>
                  <a:pt x="0" y="536"/>
                </a:lnTo>
                <a:close/>
              </a:path>
            </a:pathLst>
          </a:custGeom>
          <a:solidFill>
            <a:srgbClr val="E8CB2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03" name="Freeform 6"/>
          <p:cNvSpPr/>
          <p:nvPr/>
        </p:nvSpPr>
        <p:spPr>
          <a:xfrm>
            <a:off x="0" y="2544763"/>
            <a:ext cx="1846263" cy="1049337"/>
          </a:xfrm>
          <a:custGeom>
            <a:avLst/>
            <a:gdLst/>
            <a:ahLst/>
            <a:cxnLst>
              <a:cxn ang="0">
                <a:pos x="0" y="725804585"/>
              </a:cxn>
              <a:cxn ang="0">
                <a:pos x="2147483647" y="0"/>
              </a:cxn>
              <a:cxn ang="0">
                <a:pos x="2062979943" y="1665821872"/>
              </a:cxn>
              <a:cxn ang="0">
                <a:pos x="0" y="725804585"/>
              </a:cxn>
            </a:cxnLst>
            <a:pathLst>
              <a:path w="1164" h="661">
                <a:moveTo>
                  <a:pt x="0" y="288"/>
                </a:moveTo>
                <a:lnTo>
                  <a:pt x="1164" y="0"/>
                </a:lnTo>
                <a:lnTo>
                  <a:pt x="820" y="661"/>
                </a:lnTo>
                <a:lnTo>
                  <a:pt x="0" y="288"/>
                </a:lnTo>
                <a:close/>
              </a:path>
            </a:pathLst>
          </a:custGeom>
          <a:solidFill>
            <a:srgbClr val="E7AC2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04" name="Freeform 7"/>
          <p:cNvSpPr/>
          <p:nvPr/>
        </p:nvSpPr>
        <p:spPr>
          <a:xfrm>
            <a:off x="0" y="3852863"/>
            <a:ext cx="717550" cy="229076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0"/>
              </a:cxn>
              <a:cxn ang="0">
                <a:pos x="1136596122" y="2147483647"/>
              </a:cxn>
              <a:cxn ang="0">
                <a:pos x="0" y="2147483647"/>
              </a:cxn>
            </a:cxnLst>
            <a:pathLst>
              <a:path w="453" h="1443">
                <a:moveTo>
                  <a:pt x="0" y="1443"/>
                </a:moveTo>
                <a:lnTo>
                  <a:pt x="0" y="0"/>
                </a:lnTo>
                <a:lnTo>
                  <a:pt x="453" y="981"/>
                </a:lnTo>
                <a:lnTo>
                  <a:pt x="0" y="1443"/>
                </a:lnTo>
                <a:close/>
              </a:path>
            </a:pathLst>
          </a:custGeom>
          <a:solidFill>
            <a:srgbClr val="E24C2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05" name="Freeform 8"/>
          <p:cNvSpPr/>
          <p:nvPr/>
        </p:nvSpPr>
        <p:spPr>
          <a:xfrm>
            <a:off x="0" y="3852863"/>
            <a:ext cx="2314575" cy="15573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632558263"/>
              </a:cxn>
              <a:cxn ang="0">
                <a:pos x="1140067014" y="2147483647"/>
              </a:cxn>
              <a:cxn ang="0">
                <a:pos x="0" y="0"/>
              </a:cxn>
            </a:cxnLst>
            <a:pathLst>
              <a:path w="1459" h="981">
                <a:moveTo>
                  <a:pt x="0" y="0"/>
                </a:moveTo>
                <a:lnTo>
                  <a:pt x="1459" y="251"/>
                </a:lnTo>
                <a:lnTo>
                  <a:pt x="453" y="981"/>
                </a:lnTo>
                <a:lnTo>
                  <a:pt x="0" y="0"/>
                </a:ln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06" name="Freeform 9"/>
          <p:cNvSpPr/>
          <p:nvPr/>
        </p:nvSpPr>
        <p:spPr>
          <a:xfrm>
            <a:off x="0" y="5410200"/>
            <a:ext cx="717550" cy="1446213"/>
          </a:xfrm>
          <a:custGeom>
            <a:avLst/>
            <a:gdLst/>
            <a:ahLst/>
            <a:cxnLst>
              <a:cxn ang="0">
                <a:pos x="1136596122" y="0"/>
              </a:cxn>
              <a:cxn ang="0">
                <a:pos x="981035125" y="2147483647"/>
              </a:cxn>
              <a:cxn ang="0">
                <a:pos x="0" y="1164312675"/>
              </a:cxn>
              <a:cxn ang="0">
                <a:pos x="1136596122" y="0"/>
              </a:cxn>
            </a:cxnLst>
            <a:pathLst>
              <a:path w="453" h="911">
                <a:moveTo>
                  <a:pt x="453" y="0"/>
                </a:moveTo>
                <a:lnTo>
                  <a:pt x="391" y="911"/>
                </a:lnTo>
                <a:lnTo>
                  <a:pt x="0" y="462"/>
                </a:lnTo>
                <a:lnTo>
                  <a:pt x="453" y="0"/>
                </a:lnTo>
                <a:close/>
              </a:path>
            </a:pathLst>
          </a:custGeom>
          <a:solidFill>
            <a:srgbClr val="DD272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07" name="Freeform 10"/>
          <p:cNvSpPr/>
          <p:nvPr/>
        </p:nvSpPr>
        <p:spPr>
          <a:xfrm>
            <a:off x="619125" y="5410200"/>
            <a:ext cx="1046163" cy="1446213"/>
          </a:xfrm>
          <a:custGeom>
            <a:avLst/>
            <a:gdLst/>
            <a:ahLst/>
            <a:cxnLst>
              <a:cxn ang="0">
                <a:pos x="156249754" y="0"/>
              </a:cxn>
              <a:cxn ang="0">
                <a:pos x="1660784338" y="2147483647"/>
              </a:cxn>
              <a:cxn ang="0">
                <a:pos x="0" y="2147483647"/>
              </a:cxn>
              <a:cxn ang="0">
                <a:pos x="156249754" y="0"/>
              </a:cxn>
            </a:cxnLst>
            <a:pathLst>
              <a:path w="659" h="911">
                <a:moveTo>
                  <a:pt x="62" y="0"/>
                </a:moveTo>
                <a:lnTo>
                  <a:pt x="659" y="911"/>
                </a:lnTo>
                <a:lnTo>
                  <a:pt x="0" y="911"/>
                </a:lnTo>
                <a:lnTo>
                  <a:pt x="62" y="0"/>
                </a:lnTo>
                <a:close/>
              </a:path>
            </a:pathLst>
          </a:custGeom>
          <a:solidFill>
            <a:srgbClr val="AD232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08" name="Freeform 11"/>
          <p:cNvSpPr/>
          <p:nvPr/>
        </p:nvSpPr>
        <p:spPr>
          <a:xfrm>
            <a:off x="717550" y="5410200"/>
            <a:ext cx="1901825" cy="14462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1504533859" y="2147483647"/>
              </a:cxn>
              <a:cxn ang="0">
                <a:pos x="0" y="0"/>
              </a:cxn>
            </a:cxnLst>
            <a:pathLst>
              <a:path w="1198" h="911">
                <a:moveTo>
                  <a:pt x="0" y="0"/>
                </a:moveTo>
                <a:lnTo>
                  <a:pt x="1198" y="911"/>
                </a:lnTo>
                <a:lnTo>
                  <a:pt x="597" y="911"/>
                </a:lnTo>
                <a:lnTo>
                  <a:pt x="0" y="0"/>
                </a:lnTo>
                <a:close/>
              </a:path>
            </a:pathLst>
          </a:custGeom>
          <a:solidFill>
            <a:srgbClr val="DD272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09" name="Freeform 12"/>
          <p:cNvSpPr/>
          <p:nvPr/>
        </p:nvSpPr>
        <p:spPr>
          <a:xfrm>
            <a:off x="717550" y="5410200"/>
            <a:ext cx="2022475" cy="14462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69657633"/>
              </a:cxn>
              <a:cxn ang="0">
                <a:pos x="0" y="0"/>
              </a:cxn>
              <a:cxn ang="0">
                <a:pos x="2147483647" y="2147483647"/>
              </a:cxn>
            </a:cxnLst>
            <a:pathLst>
              <a:path w="1274" h="911">
                <a:moveTo>
                  <a:pt x="1198" y="911"/>
                </a:moveTo>
                <a:lnTo>
                  <a:pt x="1274" y="107"/>
                </a:lnTo>
                <a:lnTo>
                  <a:pt x="0" y="0"/>
                </a:lnTo>
                <a:lnTo>
                  <a:pt x="1198" y="911"/>
                </a:lnTo>
                <a:close/>
              </a:path>
            </a:pathLst>
          </a:custGeom>
          <a:solidFill>
            <a:srgbClr val="E24C2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0" name="Freeform 13"/>
          <p:cNvSpPr/>
          <p:nvPr/>
        </p:nvSpPr>
        <p:spPr>
          <a:xfrm>
            <a:off x="717550" y="4251325"/>
            <a:ext cx="2022475" cy="1328738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1839715012"/>
              </a:cxn>
              <a:cxn ang="0">
                <a:pos x="2147483647" y="2109372547"/>
              </a:cxn>
              <a:cxn ang="0">
                <a:pos x="2147483647" y="0"/>
              </a:cxn>
            </a:cxnLst>
            <a:pathLst>
              <a:path w="1274" h="837">
                <a:moveTo>
                  <a:pt x="1006" y="0"/>
                </a:moveTo>
                <a:lnTo>
                  <a:pt x="0" y="730"/>
                </a:lnTo>
                <a:lnTo>
                  <a:pt x="1274" y="837"/>
                </a:lnTo>
                <a:lnTo>
                  <a:pt x="1006" y="0"/>
                </a:lnTo>
                <a:close/>
              </a:path>
            </a:pathLst>
          </a:custGeom>
          <a:solidFill>
            <a:srgbClr val="C354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1" name="Freeform 14"/>
          <p:cNvSpPr/>
          <p:nvPr/>
        </p:nvSpPr>
        <p:spPr>
          <a:xfrm>
            <a:off x="2314575" y="4251325"/>
            <a:ext cx="1555750" cy="1627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675401905" y="2109372012"/>
              </a:cxn>
              <a:cxn ang="0">
                <a:pos x="0" y="0"/>
              </a:cxn>
            </a:cxnLst>
            <a:pathLst>
              <a:path w="980" h="1025">
                <a:moveTo>
                  <a:pt x="0" y="0"/>
                </a:moveTo>
                <a:lnTo>
                  <a:pt x="980" y="1025"/>
                </a:lnTo>
                <a:lnTo>
                  <a:pt x="268" y="837"/>
                </a:lnTo>
                <a:lnTo>
                  <a:pt x="0" y="0"/>
                </a:lnTo>
                <a:close/>
              </a:path>
            </a:pathLst>
          </a:custGeom>
          <a:solidFill>
            <a:srgbClr val="DA368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2" name="Freeform 15"/>
          <p:cNvSpPr/>
          <p:nvPr/>
        </p:nvSpPr>
        <p:spPr>
          <a:xfrm>
            <a:off x="2314575" y="3417888"/>
            <a:ext cx="1555750" cy="2460625"/>
          </a:xfrm>
          <a:custGeom>
            <a:avLst/>
            <a:gdLst/>
            <a:ahLst/>
            <a:cxnLst>
              <a:cxn ang="0">
                <a:pos x="0" y="1323082805"/>
              </a:cxn>
              <a:cxn ang="0">
                <a:pos x="1433969740" y="0"/>
              </a:cxn>
              <a:cxn ang="0">
                <a:pos x="2147483647" y="2147483647"/>
              </a:cxn>
              <a:cxn ang="0">
                <a:pos x="0" y="1323082805"/>
              </a:cxn>
            </a:cxnLst>
            <a:pathLst>
              <a:path w="980" h="1550">
                <a:moveTo>
                  <a:pt x="0" y="525"/>
                </a:moveTo>
                <a:lnTo>
                  <a:pt x="569" y="0"/>
                </a:lnTo>
                <a:lnTo>
                  <a:pt x="980" y="1550"/>
                </a:lnTo>
                <a:lnTo>
                  <a:pt x="0" y="525"/>
                </a:lnTo>
                <a:close/>
              </a:path>
            </a:pathLst>
          </a:custGeom>
          <a:solidFill>
            <a:srgbClr val="B5207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3" name="Freeform 16"/>
          <p:cNvSpPr/>
          <p:nvPr/>
        </p:nvSpPr>
        <p:spPr>
          <a:xfrm>
            <a:off x="3217863" y="3417888"/>
            <a:ext cx="930275" cy="2460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76811344" y="952619159"/>
              </a:cxn>
              <a:cxn ang="0">
                <a:pos x="1035784978" y="2147483647"/>
              </a:cxn>
              <a:cxn ang="0">
                <a:pos x="0" y="0"/>
              </a:cxn>
            </a:cxnLst>
            <a:pathLst>
              <a:path w="586" h="1550">
                <a:moveTo>
                  <a:pt x="0" y="0"/>
                </a:moveTo>
                <a:lnTo>
                  <a:pt x="586" y="378"/>
                </a:lnTo>
                <a:lnTo>
                  <a:pt x="411" y="1550"/>
                </a:lnTo>
                <a:lnTo>
                  <a:pt x="0" y="0"/>
                </a:lnTo>
                <a:close/>
              </a:path>
            </a:pathLst>
          </a:custGeom>
          <a:solidFill>
            <a:srgbClr val="95226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4" name="Freeform 17"/>
          <p:cNvSpPr/>
          <p:nvPr/>
        </p:nvSpPr>
        <p:spPr>
          <a:xfrm>
            <a:off x="2740025" y="5580063"/>
            <a:ext cx="1606550" cy="12763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026205803"/>
              </a:cxn>
              <a:cxn ang="0">
                <a:pos x="1794351611" y="473789430"/>
              </a:cxn>
              <a:cxn ang="0">
                <a:pos x="0" y="0"/>
              </a:cxn>
            </a:cxnLst>
            <a:pathLst>
              <a:path w="1012" h="804">
                <a:moveTo>
                  <a:pt x="0" y="0"/>
                </a:moveTo>
                <a:lnTo>
                  <a:pt x="1012" y="804"/>
                </a:lnTo>
                <a:lnTo>
                  <a:pt x="712" y="188"/>
                </a:lnTo>
                <a:lnTo>
                  <a:pt x="0" y="0"/>
                </a:lnTo>
                <a:close/>
              </a:path>
            </a:pathLst>
          </a:custGeom>
          <a:solidFill>
            <a:srgbClr val="B6225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5" name="Freeform 18"/>
          <p:cNvSpPr/>
          <p:nvPr/>
        </p:nvSpPr>
        <p:spPr>
          <a:xfrm>
            <a:off x="2619375" y="5580063"/>
            <a:ext cx="1727200" cy="1276350"/>
          </a:xfrm>
          <a:custGeom>
            <a:avLst/>
            <a:gdLst/>
            <a:ahLst/>
            <a:cxnLst>
              <a:cxn ang="0">
                <a:pos x="0" y="2026205803"/>
              </a:cxn>
              <a:cxn ang="0">
                <a:pos x="2147483647" y="2026205803"/>
              </a:cxn>
              <a:cxn ang="0">
                <a:pos x="191531839" y="0"/>
              </a:cxn>
              <a:cxn ang="0">
                <a:pos x="0" y="2026205803"/>
              </a:cxn>
            </a:cxnLst>
            <a:pathLst>
              <a:path w="1088" h="804">
                <a:moveTo>
                  <a:pt x="0" y="804"/>
                </a:moveTo>
                <a:lnTo>
                  <a:pt x="1088" y="804"/>
                </a:lnTo>
                <a:lnTo>
                  <a:pt x="76" y="0"/>
                </a:lnTo>
                <a:lnTo>
                  <a:pt x="0" y="804"/>
                </a:lnTo>
                <a:close/>
              </a:path>
            </a:pathLst>
          </a:custGeom>
          <a:solidFill>
            <a:srgbClr val="C354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6" name="Freeform 19"/>
          <p:cNvSpPr/>
          <p:nvPr/>
        </p:nvSpPr>
        <p:spPr>
          <a:xfrm>
            <a:off x="3870325" y="3925888"/>
            <a:ext cx="1893888" cy="1952625"/>
          </a:xfrm>
          <a:custGeom>
            <a:avLst/>
            <a:gdLst/>
            <a:ahLst/>
            <a:cxnLst>
              <a:cxn ang="0">
                <a:pos x="441028272" y="146169054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441028272" y="146169054"/>
              </a:cxn>
            </a:cxnLst>
            <a:pathLst>
              <a:path w="1193" h="1230">
                <a:moveTo>
                  <a:pt x="175" y="58"/>
                </a:moveTo>
                <a:lnTo>
                  <a:pt x="1193" y="0"/>
                </a:lnTo>
                <a:lnTo>
                  <a:pt x="0" y="1230"/>
                </a:lnTo>
                <a:lnTo>
                  <a:pt x="175" y="58"/>
                </a:lnTo>
                <a:close/>
              </a:path>
            </a:pathLst>
          </a:custGeom>
          <a:solidFill>
            <a:srgbClr val="7C4E9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7" name="Freeform 20"/>
          <p:cNvSpPr/>
          <p:nvPr/>
        </p:nvSpPr>
        <p:spPr>
          <a:xfrm>
            <a:off x="3870325" y="3925888"/>
            <a:ext cx="1893888" cy="2930525"/>
          </a:xfrm>
          <a:custGeom>
            <a:avLst/>
            <a:gdLst/>
            <a:ahLst/>
            <a:cxnLst>
              <a:cxn ang="0">
                <a:pos x="756046964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756046964" y="2147483647"/>
              </a:cxn>
            </a:cxnLst>
            <a:pathLst>
              <a:path w="1193" h="1846">
                <a:moveTo>
                  <a:pt x="300" y="1846"/>
                </a:moveTo>
                <a:lnTo>
                  <a:pt x="1193" y="0"/>
                </a:lnTo>
                <a:lnTo>
                  <a:pt x="0" y="1230"/>
                </a:lnTo>
                <a:lnTo>
                  <a:pt x="300" y="1846"/>
                </a:lnTo>
                <a:close/>
              </a:path>
            </a:pathLst>
          </a:custGeom>
          <a:solidFill>
            <a:srgbClr val="52428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8" name="Freeform 21"/>
          <p:cNvSpPr/>
          <p:nvPr/>
        </p:nvSpPr>
        <p:spPr>
          <a:xfrm>
            <a:off x="1798638" y="2930525"/>
            <a:ext cx="427037" cy="508000"/>
          </a:xfrm>
          <a:custGeom>
            <a:avLst/>
            <a:gdLst/>
            <a:ahLst/>
            <a:cxnLst>
              <a:cxn ang="0">
                <a:pos x="327619879" y="0"/>
              </a:cxn>
              <a:cxn ang="0">
                <a:pos x="0" y="806449891"/>
              </a:cxn>
              <a:cxn ang="0">
                <a:pos x="677920335" y="453628150"/>
              </a:cxn>
              <a:cxn ang="0">
                <a:pos x="327619879" y="0"/>
              </a:cxn>
            </a:cxnLst>
            <a:pathLst>
              <a:path w="269" h="320">
                <a:moveTo>
                  <a:pt x="130" y="0"/>
                </a:moveTo>
                <a:lnTo>
                  <a:pt x="0" y="320"/>
                </a:lnTo>
                <a:lnTo>
                  <a:pt x="269" y="180"/>
                </a:lnTo>
                <a:lnTo>
                  <a:pt x="130" y="0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19" name="Freeform 22"/>
          <p:cNvSpPr/>
          <p:nvPr/>
        </p:nvSpPr>
        <p:spPr>
          <a:xfrm>
            <a:off x="1798638" y="3216275"/>
            <a:ext cx="427037" cy="322263"/>
          </a:xfrm>
          <a:custGeom>
            <a:avLst/>
            <a:gdLst/>
            <a:ahLst/>
            <a:cxnLst>
              <a:cxn ang="0">
                <a:pos x="0" y="352822416"/>
              </a:cxn>
              <a:cxn ang="0">
                <a:pos x="665320368" y="511593351"/>
              </a:cxn>
              <a:cxn ang="0">
                <a:pos x="677920335" y="0"/>
              </a:cxn>
              <a:cxn ang="0">
                <a:pos x="0" y="352822416"/>
              </a:cxn>
            </a:cxnLst>
            <a:pathLst>
              <a:path w="269" h="203">
                <a:moveTo>
                  <a:pt x="0" y="140"/>
                </a:moveTo>
                <a:lnTo>
                  <a:pt x="264" y="203"/>
                </a:lnTo>
                <a:lnTo>
                  <a:pt x="269" y="0"/>
                </a:lnTo>
                <a:lnTo>
                  <a:pt x="0" y="140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0" name="Freeform 23"/>
          <p:cNvSpPr/>
          <p:nvPr/>
        </p:nvSpPr>
        <p:spPr>
          <a:xfrm>
            <a:off x="0" y="6143625"/>
            <a:ext cx="619125" cy="712788"/>
          </a:xfrm>
          <a:custGeom>
            <a:avLst/>
            <a:gdLst/>
            <a:ahLst/>
            <a:cxnLst>
              <a:cxn ang="0">
                <a:pos x="980347316" y="1131551833"/>
              </a:cxn>
              <a:cxn ang="0">
                <a:pos x="0" y="1131551833"/>
              </a:cxn>
              <a:cxn ang="0">
                <a:pos x="0" y="0"/>
              </a:cxn>
              <a:cxn ang="0">
                <a:pos x="980347316" y="1131551833"/>
              </a:cxn>
            </a:cxnLst>
            <a:pathLst>
              <a:path w="391" h="449">
                <a:moveTo>
                  <a:pt x="391" y="449"/>
                </a:moveTo>
                <a:lnTo>
                  <a:pt x="0" y="449"/>
                </a:lnTo>
                <a:lnTo>
                  <a:pt x="0" y="0"/>
                </a:lnTo>
                <a:lnTo>
                  <a:pt x="391" y="449"/>
                </a:lnTo>
                <a:close/>
              </a:path>
            </a:pathLst>
          </a:custGeom>
          <a:solidFill>
            <a:srgbClr val="E25A6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1" name="Freeform 24"/>
          <p:cNvSpPr/>
          <p:nvPr/>
        </p:nvSpPr>
        <p:spPr>
          <a:xfrm>
            <a:off x="0" y="3475038"/>
            <a:ext cx="2314575" cy="776287"/>
          </a:xfrm>
          <a:custGeom>
            <a:avLst/>
            <a:gdLst/>
            <a:ahLst/>
            <a:cxnLst>
              <a:cxn ang="0">
                <a:pos x="2147483647" y="1232354908"/>
              </a:cxn>
              <a:cxn ang="0">
                <a:pos x="2147483647" y="0"/>
              </a:cxn>
              <a:cxn ang="0">
                <a:pos x="0" y="599796850"/>
              </a:cxn>
              <a:cxn ang="0">
                <a:pos x="2147483647" y="1232354908"/>
              </a:cxn>
            </a:cxnLst>
            <a:pathLst>
              <a:path w="1459" h="489">
                <a:moveTo>
                  <a:pt x="1459" y="489"/>
                </a:moveTo>
                <a:lnTo>
                  <a:pt x="1019" y="0"/>
                </a:lnTo>
                <a:lnTo>
                  <a:pt x="0" y="238"/>
                </a:lnTo>
                <a:lnTo>
                  <a:pt x="1459" y="489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2" name="Freeform 25"/>
          <p:cNvSpPr/>
          <p:nvPr/>
        </p:nvSpPr>
        <p:spPr>
          <a:xfrm>
            <a:off x="0" y="2544763"/>
            <a:ext cx="1846263" cy="1308100"/>
          </a:xfrm>
          <a:custGeom>
            <a:avLst/>
            <a:gdLst/>
            <a:ahLst/>
            <a:cxnLst>
              <a:cxn ang="0">
                <a:pos x="2147483647" y="1476811522"/>
              </a:cxn>
              <a:cxn ang="0">
                <a:pos x="2147483647" y="0"/>
              </a:cxn>
              <a:cxn ang="0">
                <a:pos x="0" y="2076608928"/>
              </a:cxn>
              <a:cxn ang="0">
                <a:pos x="2147483647" y="1476811522"/>
              </a:cxn>
            </a:cxnLst>
            <a:pathLst>
              <a:path w="1164" h="824">
                <a:moveTo>
                  <a:pt x="1019" y="586"/>
                </a:moveTo>
                <a:lnTo>
                  <a:pt x="1164" y="0"/>
                </a:lnTo>
                <a:lnTo>
                  <a:pt x="0" y="824"/>
                </a:lnTo>
                <a:lnTo>
                  <a:pt x="1019" y="586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3" name="Freeform 26"/>
          <p:cNvSpPr/>
          <p:nvPr/>
        </p:nvSpPr>
        <p:spPr>
          <a:xfrm>
            <a:off x="0" y="1947863"/>
            <a:ext cx="1846263" cy="1054100"/>
          </a:xfrm>
          <a:custGeom>
            <a:avLst/>
            <a:gdLst/>
            <a:ahLst/>
            <a:cxnLst>
              <a:cxn ang="0">
                <a:pos x="0" y="1673383928"/>
              </a:cxn>
              <a:cxn ang="0">
                <a:pos x="0" y="0"/>
              </a:cxn>
              <a:cxn ang="0">
                <a:pos x="2147483647" y="947578798"/>
              </a:cxn>
              <a:cxn ang="0">
                <a:pos x="0" y="1673383928"/>
              </a:cxn>
            </a:cxnLst>
            <a:pathLst>
              <a:path w="1164" h="664">
                <a:moveTo>
                  <a:pt x="0" y="664"/>
                </a:moveTo>
                <a:lnTo>
                  <a:pt x="0" y="0"/>
                </a:lnTo>
                <a:lnTo>
                  <a:pt x="1164" y="376"/>
                </a:lnTo>
                <a:lnTo>
                  <a:pt x="0" y="664"/>
                </a:lnTo>
                <a:close/>
              </a:path>
            </a:pathLst>
          </a:custGeom>
          <a:solidFill>
            <a:srgbClr val="F4C51E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4" name="Freeform 27"/>
          <p:cNvSpPr/>
          <p:nvPr/>
        </p:nvSpPr>
        <p:spPr>
          <a:xfrm>
            <a:off x="0" y="2803525"/>
            <a:ext cx="1366838" cy="895350"/>
          </a:xfrm>
          <a:custGeom>
            <a:avLst/>
            <a:gdLst/>
            <a:ahLst/>
            <a:cxnLst>
              <a:cxn ang="0">
                <a:pos x="0" y="1421367907"/>
              </a:cxn>
              <a:cxn ang="0">
                <a:pos x="0" y="0"/>
              </a:cxn>
              <a:cxn ang="0">
                <a:pos x="2147483647" y="987901219"/>
              </a:cxn>
              <a:cxn ang="0">
                <a:pos x="0" y="1421367907"/>
              </a:cxn>
            </a:cxnLst>
            <a:pathLst>
              <a:path w="862" h="564">
                <a:moveTo>
                  <a:pt x="0" y="564"/>
                </a:moveTo>
                <a:lnTo>
                  <a:pt x="0" y="0"/>
                </a:lnTo>
                <a:lnTo>
                  <a:pt x="862" y="392"/>
                </a:lnTo>
                <a:lnTo>
                  <a:pt x="0" y="564"/>
                </a:lnTo>
                <a:close/>
              </a:path>
            </a:pathLst>
          </a:custGeom>
          <a:solidFill>
            <a:srgbClr val="E8CB2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5" name="Freeform 28"/>
          <p:cNvSpPr/>
          <p:nvPr/>
        </p:nvSpPr>
        <p:spPr>
          <a:xfrm>
            <a:off x="0" y="2324100"/>
            <a:ext cx="1939925" cy="1101725"/>
          </a:xfrm>
          <a:custGeom>
            <a:avLst/>
            <a:gdLst/>
            <a:ahLst/>
            <a:cxnLst>
              <a:cxn ang="0">
                <a:pos x="0" y="761087118"/>
              </a:cxn>
              <a:cxn ang="0">
                <a:pos x="2147483647" y="0"/>
              </a:cxn>
              <a:cxn ang="0">
                <a:pos x="2147483647" y="1748988616"/>
              </a:cxn>
              <a:cxn ang="0">
                <a:pos x="0" y="761087118"/>
              </a:cxn>
            </a:cxnLst>
            <a:pathLst>
              <a:path w="1223" h="694">
                <a:moveTo>
                  <a:pt x="0" y="302"/>
                </a:moveTo>
                <a:lnTo>
                  <a:pt x="1223" y="0"/>
                </a:lnTo>
                <a:lnTo>
                  <a:pt x="862" y="694"/>
                </a:lnTo>
                <a:lnTo>
                  <a:pt x="0" y="302"/>
                </a:lnTo>
                <a:close/>
              </a:path>
            </a:pathLst>
          </a:custGeom>
          <a:solidFill>
            <a:srgbClr val="F8B62D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6" name="Freeform 29"/>
          <p:cNvSpPr/>
          <p:nvPr/>
        </p:nvSpPr>
        <p:spPr>
          <a:xfrm>
            <a:off x="0" y="3698875"/>
            <a:ext cx="754063" cy="2408238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0"/>
              </a:cxn>
              <a:cxn ang="0">
                <a:pos x="1194561031" y="2147483647"/>
              </a:cxn>
              <a:cxn ang="0">
                <a:pos x="0" y="2147483647"/>
              </a:cxn>
            </a:cxnLst>
            <a:pathLst>
              <a:path w="476" h="1517">
                <a:moveTo>
                  <a:pt x="0" y="1517"/>
                </a:moveTo>
                <a:lnTo>
                  <a:pt x="0" y="0"/>
                </a:lnTo>
                <a:lnTo>
                  <a:pt x="476" y="1031"/>
                </a:lnTo>
                <a:lnTo>
                  <a:pt x="0" y="1517"/>
                </a:lnTo>
                <a:close/>
              </a:path>
            </a:pathLst>
          </a:custGeom>
          <a:solidFill>
            <a:srgbClr val="E24C2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7" name="Freeform 30"/>
          <p:cNvSpPr/>
          <p:nvPr/>
        </p:nvSpPr>
        <p:spPr>
          <a:xfrm>
            <a:off x="0" y="3698875"/>
            <a:ext cx="2433638" cy="16367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665321337"/>
              </a:cxn>
              <a:cxn ang="0">
                <a:pos x="1198032091" y="2147483647"/>
              </a:cxn>
              <a:cxn ang="0">
                <a:pos x="0" y="0"/>
              </a:cxn>
            </a:cxnLst>
            <a:pathLst>
              <a:path w="1534" h="1031">
                <a:moveTo>
                  <a:pt x="0" y="0"/>
                </a:moveTo>
                <a:lnTo>
                  <a:pt x="1534" y="264"/>
                </a:lnTo>
                <a:lnTo>
                  <a:pt x="476" y="1031"/>
                </a:lnTo>
                <a:lnTo>
                  <a:pt x="0" y="0"/>
                </a:ln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8" name="Freeform 31"/>
          <p:cNvSpPr/>
          <p:nvPr/>
        </p:nvSpPr>
        <p:spPr>
          <a:xfrm>
            <a:off x="0" y="5335588"/>
            <a:ext cx="754063" cy="1520825"/>
          </a:xfrm>
          <a:custGeom>
            <a:avLst/>
            <a:gdLst/>
            <a:ahLst/>
            <a:cxnLst>
              <a:cxn ang="0">
                <a:pos x="1194561031" y="0"/>
              </a:cxn>
              <a:cxn ang="0">
                <a:pos x="1031437919" y="2147483647"/>
              </a:cxn>
              <a:cxn ang="0">
                <a:pos x="0" y="1224796022"/>
              </a:cxn>
              <a:cxn ang="0">
                <a:pos x="1194561031" y="0"/>
              </a:cxn>
            </a:cxnLst>
            <a:pathLst>
              <a:path w="476" h="958">
                <a:moveTo>
                  <a:pt x="476" y="0"/>
                </a:moveTo>
                <a:lnTo>
                  <a:pt x="411" y="958"/>
                </a:lnTo>
                <a:lnTo>
                  <a:pt x="0" y="486"/>
                </a:lnTo>
                <a:lnTo>
                  <a:pt x="476" y="0"/>
                </a:lnTo>
                <a:close/>
              </a:path>
            </a:pathLst>
          </a:custGeom>
          <a:solidFill>
            <a:srgbClr val="DD272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9" name="Freeform 32"/>
          <p:cNvSpPr/>
          <p:nvPr/>
        </p:nvSpPr>
        <p:spPr>
          <a:xfrm>
            <a:off x="650875" y="5335588"/>
            <a:ext cx="1098550" cy="1520825"/>
          </a:xfrm>
          <a:custGeom>
            <a:avLst/>
            <a:gdLst/>
            <a:ahLst/>
            <a:cxnLst>
              <a:cxn ang="0">
                <a:pos x="163810942" y="0"/>
              </a:cxn>
              <a:cxn ang="0">
                <a:pos x="1743948303" y="2147483647"/>
              </a:cxn>
              <a:cxn ang="0">
                <a:pos x="0" y="2147483647"/>
              </a:cxn>
              <a:cxn ang="0">
                <a:pos x="163810942" y="0"/>
              </a:cxn>
            </a:cxnLst>
            <a:pathLst>
              <a:path w="692" h="958">
                <a:moveTo>
                  <a:pt x="65" y="0"/>
                </a:moveTo>
                <a:lnTo>
                  <a:pt x="692" y="958"/>
                </a:lnTo>
                <a:lnTo>
                  <a:pt x="0" y="958"/>
                </a:lnTo>
                <a:lnTo>
                  <a:pt x="65" y="0"/>
                </a:lnTo>
                <a:close/>
              </a:path>
            </a:pathLst>
          </a:custGeom>
          <a:solidFill>
            <a:srgbClr val="AD232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0" name="Freeform 33"/>
          <p:cNvSpPr/>
          <p:nvPr/>
        </p:nvSpPr>
        <p:spPr>
          <a:xfrm>
            <a:off x="754063" y="5335588"/>
            <a:ext cx="2000250" cy="1520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1580138547" y="2147483647"/>
              </a:cxn>
              <a:cxn ang="0">
                <a:pos x="0" y="0"/>
              </a:cxn>
            </a:cxnLst>
            <a:pathLst>
              <a:path w="1260" h="958">
                <a:moveTo>
                  <a:pt x="0" y="0"/>
                </a:moveTo>
                <a:lnTo>
                  <a:pt x="1260" y="958"/>
                </a:lnTo>
                <a:lnTo>
                  <a:pt x="627" y="958"/>
                </a:lnTo>
                <a:lnTo>
                  <a:pt x="0" y="0"/>
                </a:lnTo>
                <a:close/>
              </a:path>
            </a:pathLst>
          </a:custGeom>
          <a:solidFill>
            <a:srgbClr val="DD272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1" name="Freeform 34"/>
          <p:cNvSpPr/>
          <p:nvPr/>
        </p:nvSpPr>
        <p:spPr>
          <a:xfrm>
            <a:off x="754063" y="5335588"/>
            <a:ext cx="2127250" cy="15208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84778477"/>
              </a:cxn>
              <a:cxn ang="0">
                <a:pos x="0" y="0"/>
              </a:cxn>
              <a:cxn ang="0">
                <a:pos x="2147483647" y="2147483647"/>
              </a:cxn>
            </a:cxnLst>
            <a:pathLst>
              <a:path w="1340" h="958">
                <a:moveTo>
                  <a:pt x="1260" y="958"/>
                </a:moveTo>
                <a:lnTo>
                  <a:pt x="1340" y="113"/>
                </a:lnTo>
                <a:lnTo>
                  <a:pt x="0" y="0"/>
                </a:lnTo>
                <a:lnTo>
                  <a:pt x="1260" y="958"/>
                </a:lnTo>
                <a:close/>
              </a:path>
            </a:pathLst>
          </a:custGeom>
          <a:solidFill>
            <a:srgbClr val="E24C2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2" name="Freeform 35"/>
          <p:cNvSpPr/>
          <p:nvPr/>
        </p:nvSpPr>
        <p:spPr>
          <a:xfrm>
            <a:off x="754063" y="4117975"/>
            <a:ext cx="2127250" cy="139700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1932960895"/>
              </a:cxn>
              <a:cxn ang="0">
                <a:pos x="2147483647" y="2147483647"/>
              </a:cxn>
              <a:cxn ang="0">
                <a:pos x="2147483647" y="0"/>
              </a:cxn>
            </a:cxnLst>
            <a:pathLst>
              <a:path w="1340" h="880">
                <a:moveTo>
                  <a:pt x="1058" y="0"/>
                </a:moveTo>
                <a:lnTo>
                  <a:pt x="0" y="767"/>
                </a:lnTo>
                <a:lnTo>
                  <a:pt x="1340" y="880"/>
                </a:lnTo>
                <a:lnTo>
                  <a:pt x="1058" y="0"/>
                </a:lnTo>
                <a:close/>
              </a:path>
            </a:pathLst>
          </a:custGeom>
          <a:solidFill>
            <a:srgbClr val="C354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3" name="Freeform 36"/>
          <p:cNvSpPr/>
          <p:nvPr/>
        </p:nvSpPr>
        <p:spPr>
          <a:xfrm>
            <a:off x="2433638" y="4117975"/>
            <a:ext cx="1633537" cy="1711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710683706" y="2147483647"/>
              </a:cxn>
              <a:cxn ang="0">
                <a:pos x="0" y="0"/>
              </a:cxn>
            </a:cxnLst>
            <a:pathLst>
              <a:path w="1029" h="1078">
                <a:moveTo>
                  <a:pt x="0" y="0"/>
                </a:moveTo>
                <a:lnTo>
                  <a:pt x="1029" y="1078"/>
                </a:lnTo>
                <a:lnTo>
                  <a:pt x="282" y="880"/>
                </a:lnTo>
                <a:lnTo>
                  <a:pt x="0" y="0"/>
                </a:lnTo>
                <a:close/>
              </a:path>
            </a:pathLst>
          </a:custGeom>
          <a:solidFill>
            <a:srgbClr val="DA368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4" name="Freeform 37"/>
          <p:cNvSpPr/>
          <p:nvPr/>
        </p:nvSpPr>
        <p:spPr>
          <a:xfrm>
            <a:off x="2433638" y="3241675"/>
            <a:ext cx="1633537" cy="2587625"/>
          </a:xfrm>
          <a:custGeom>
            <a:avLst/>
            <a:gdLst/>
            <a:ahLst/>
            <a:cxnLst>
              <a:cxn ang="0">
                <a:pos x="0" y="1391126230"/>
              </a:cxn>
              <a:cxn ang="0">
                <a:pos x="1507052658" y="0"/>
              </a:cxn>
              <a:cxn ang="0">
                <a:pos x="2147483647" y="2147483647"/>
              </a:cxn>
              <a:cxn ang="0">
                <a:pos x="0" y="1391126230"/>
              </a:cxn>
            </a:cxnLst>
            <a:pathLst>
              <a:path w="1029" h="1630">
                <a:moveTo>
                  <a:pt x="0" y="552"/>
                </a:moveTo>
                <a:lnTo>
                  <a:pt x="598" y="0"/>
                </a:lnTo>
                <a:lnTo>
                  <a:pt x="1029" y="1630"/>
                </a:lnTo>
                <a:lnTo>
                  <a:pt x="0" y="552"/>
                </a:lnTo>
                <a:close/>
              </a:path>
            </a:pathLst>
          </a:custGeom>
          <a:solidFill>
            <a:srgbClr val="B5207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5" name="Freeform 38"/>
          <p:cNvSpPr/>
          <p:nvPr/>
        </p:nvSpPr>
        <p:spPr>
          <a:xfrm>
            <a:off x="3382963" y="3241675"/>
            <a:ext cx="977900" cy="2587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52416032" y="1003022284"/>
              </a:cxn>
              <a:cxn ang="0">
                <a:pos x="1086188104" y="2147483647"/>
              </a:cxn>
              <a:cxn ang="0">
                <a:pos x="0" y="0"/>
              </a:cxn>
            </a:cxnLst>
            <a:pathLst>
              <a:path w="616" h="1630">
                <a:moveTo>
                  <a:pt x="0" y="0"/>
                </a:moveTo>
                <a:lnTo>
                  <a:pt x="616" y="398"/>
                </a:lnTo>
                <a:lnTo>
                  <a:pt x="431" y="1630"/>
                </a:lnTo>
                <a:lnTo>
                  <a:pt x="0" y="0"/>
                </a:lnTo>
                <a:close/>
              </a:path>
            </a:pathLst>
          </a:custGeom>
          <a:solidFill>
            <a:srgbClr val="95226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6" name="Freeform 39"/>
          <p:cNvSpPr/>
          <p:nvPr/>
        </p:nvSpPr>
        <p:spPr>
          <a:xfrm>
            <a:off x="2881313" y="5514975"/>
            <a:ext cx="1687512" cy="13414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29533797"/>
              </a:cxn>
              <a:cxn ang="0">
                <a:pos x="1882555296" y="498991178"/>
              </a:cxn>
              <a:cxn ang="0">
                <a:pos x="0" y="0"/>
              </a:cxn>
            </a:cxnLst>
            <a:pathLst>
              <a:path w="1063" h="845">
                <a:moveTo>
                  <a:pt x="0" y="0"/>
                </a:moveTo>
                <a:lnTo>
                  <a:pt x="1063" y="845"/>
                </a:lnTo>
                <a:lnTo>
                  <a:pt x="747" y="198"/>
                </a:lnTo>
                <a:lnTo>
                  <a:pt x="0" y="0"/>
                </a:lnTo>
                <a:close/>
              </a:path>
            </a:pathLst>
          </a:custGeom>
          <a:solidFill>
            <a:srgbClr val="B6225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7" name="Freeform 40"/>
          <p:cNvSpPr/>
          <p:nvPr/>
        </p:nvSpPr>
        <p:spPr>
          <a:xfrm>
            <a:off x="2754313" y="5514975"/>
            <a:ext cx="1814512" cy="1341438"/>
          </a:xfrm>
          <a:custGeom>
            <a:avLst/>
            <a:gdLst/>
            <a:ahLst/>
            <a:cxnLst>
              <a:cxn ang="0">
                <a:pos x="0" y="2129533797"/>
              </a:cxn>
              <a:cxn ang="0">
                <a:pos x="2147483647" y="2129533797"/>
              </a:cxn>
              <a:cxn ang="0">
                <a:pos x="201612408" y="0"/>
              </a:cxn>
              <a:cxn ang="0">
                <a:pos x="0" y="2129533797"/>
              </a:cxn>
            </a:cxnLst>
            <a:pathLst>
              <a:path w="1143" h="845">
                <a:moveTo>
                  <a:pt x="0" y="845"/>
                </a:moveTo>
                <a:lnTo>
                  <a:pt x="1143" y="845"/>
                </a:lnTo>
                <a:lnTo>
                  <a:pt x="80" y="0"/>
                </a:lnTo>
                <a:lnTo>
                  <a:pt x="0" y="845"/>
                </a:lnTo>
                <a:close/>
              </a:path>
            </a:pathLst>
          </a:custGeom>
          <a:solidFill>
            <a:srgbClr val="C354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8" name="Freeform 41"/>
          <p:cNvSpPr/>
          <p:nvPr/>
        </p:nvSpPr>
        <p:spPr>
          <a:xfrm>
            <a:off x="4067175" y="3776663"/>
            <a:ext cx="1990725" cy="2052637"/>
          </a:xfrm>
          <a:custGeom>
            <a:avLst/>
            <a:gdLst/>
            <a:ahLst/>
            <a:cxnLst>
              <a:cxn ang="0">
                <a:pos x="466229717" y="153728692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466229717" y="153728692"/>
              </a:cxn>
            </a:cxnLst>
            <a:pathLst>
              <a:path w="1254" h="1293">
                <a:moveTo>
                  <a:pt x="185" y="61"/>
                </a:moveTo>
                <a:lnTo>
                  <a:pt x="1254" y="0"/>
                </a:lnTo>
                <a:lnTo>
                  <a:pt x="0" y="1293"/>
                </a:lnTo>
                <a:lnTo>
                  <a:pt x="185" y="61"/>
                </a:lnTo>
                <a:close/>
              </a:path>
            </a:pathLst>
          </a:custGeom>
          <a:solidFill>
            <a:srgbClr val="7C4E9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39" name="Freeform 42"/>
          <p:cNvSpPr/>
          <p:nvPr/>
        </p:nvSpPr>
        <p:spPr>
          <a:xfrm>
            <a:off x="4067175" y="3776663"/>
            <a:ext cx="1990725" cy="3079750"/>
          </a:xfrm>
          <a:custGeom>
            <a:avLst/>
            <a:gdLst/>
            <a:ahLst/>
            <a:cxnLst>
              <a:cxn ang="0">
                <a:pos x="796369263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796369263" y="2147483647"/>
              </a:cxn>
            </a:cxnLst>
            <a:pathLst>
              <a:path w="1254" h="1940">
                <a:moveTo>
                  <a:pt x="316" y="1940"/>
                </a:moveTo>
                <a:lnTo>
                  <a:pt x="1254" y="0"/>
                </a:lnTo>
                <a:lnTo>
                  <a:pt x="0" y="1293"/>
                </a:lnTo>
                <a:lnTo>
                  <a:pt x="316" y="1940"/>
                </a:lnTo>
                <a:close/>
              </a:path>
            </a:pathLst>
          </a:custGeom>
          <a:solidFill>
            <a:srgbClr val="52428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0" name="Freeform 43"/>
          <p:cNvSpPr/>
          <p:nvPr/>
        </p:nvSpPr>
        <p:spPr>
          <a:xfrm>
            <a:off x="1890713" y="2728913"/>
            <a:ext cx="449262" cy="533400"/>
          </a:xfrm>
          <a:custGeom>
            <a:avLst/>
            <a:gdLst/>
            <a:ahLst/>
            <a:cxnLst>
              <a:cxn ang="0">
                <a:pos x="342740820" y="0"/>
              </a:cxn>
              <a:cxn ang="0">
                <a:pos x="0" y="846772589"/>
              </a:cxn>
              <a:cxn ang="0">
                <a:pos x="713202522" y="478829712"/>
              </a:cxn>
              <a:cxn ang="0">
                <a:pos x="342740820" y="0"/>
              </a:cxn>
            </a:cxnLst>
            <a:pathLst>
              <a:path w="283" h="336">
                <a:moveTo>
                  <a:pt x="136" y="0"/>
                </a:moveTo>
                <a:lnTo>
                  <a:pt x="0" y="336"/>
                </a:lnTo>
                <a:lnTo>
                  <a:pt x="283" y="190"/>
                </a:lnTo>
                <a:lnTo>
                  <a:pt x="136" y="0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1" name="Freeform 44"/>
          <p:cNvSpPr/>
          <p:nvPr/>
        </p:nvSpPr>
        <p:spPr>
          <a:xfrm>
            <a:off x="1890713" y="3030538"/>
            <a:ext cx="449262" cy="338137"/>
          </a:xfrm>
          <a:custGeom>
            <a:avLst/>
            <a:gdLst/>
            <a:ahLst/>
            <a:cxnLst>
              <a:cxn ang="0">
                <a:pos x="0" y="367942262"/>
              </a:cxn>
              <a:cxn ang="0">
                <a:pos x="700602554" y="536791738"/>
              </a:cxn>
              <a:cxn ang="0">
                <a:pos x="713202522" y="0"/>
              </a:cxn>
              <a:cxn ang="0">
                <a:pos x="0" y="367942262"/>
              </a:cxn>
            </a:cxnLst>
            <a:pathLst>
              <a:path w="283" h="213">
                <a:moveTo>
                  <a:pt x="0" y="146"/>
                </a:moveTo>
                <a:lnTo>
                  <a:pt x="278" y="213"/>
                </a:lnTo>
                <a:lnTo>
                  <a:pt x="283" y="0"/>
                </a:lnTo>
                <a:lnTo>
                  <a:pt x="0" y="146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2" name="Freeform 45"/>
          <p:cNvSpPr/>
          <p:nvPr/>
        </p:nvSpPr>
        <p:spPr>
          <a:xfrm>
            <a:off x="0" y="6107113"/>
            <a:ext cx="650875" cy="749300"/>
          </a:xfrm>
          <a:custGeom>
            <a:avLst/>
            <a:gdLst/>
            <a:ahLst/>
            <a:cxnLst>
              <a:cxn ang="0">
                <a:pos x="1030750128" y="1189513839"/>
              </a:cxn>
              <a:cxn ang="0">
                <a:pos x="0" y="1189513839"/>
              </a:cxn>
              <a:cxn ang="0">
                <a:pos x="0" y="0"/>
              </a:cxn>
              <a:cxn ang="0">
                <a:pos x="1030750128" y="1189513839"/>
              </a:cxn>
            </a:cxnLst>
            <a:pathLst>
              <a:path w="411" h="472">
                <a:moveTo>
                  <a:pt x="411" y="472"/>
                </a:moveTo>
                <a:lnTo>
                  <a:pt x="0" y="472"/>
                </a:lnTo>
                <a:lnTo>
                  <a:pt x="0" y="0"/>
                </a:lnTo>
                <a:lnTo>
                  <a:pt x="411" y="472"/>
                </a:lnTo>
                <a:close/>
              </a:path>
            </a:pathLst>
          </a:custGeom>
          <a:solidFill>
            <a:srgbClr val="E25A6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3" name="Freeform 46"/>
          <p:cNvSpPr/>
          <p:nvPr/>
        </p:nvSpPr>
        <p:spPr>
          <a:xfrm>
            <a:off x="0" y="3300413"/>
            <a:ext cx="2433638" cy="817562"/>
          </a:xfrm>
          <a:custGeom>
            <a:avLst/>
            <a:gdLst/>
            <a:ahLst/>
            <a:cxnLst>
              <a:cxn ang="0">
                <a:pos x="2147483647" y="1297878663"/>
              </a:cxn>
              <a:cxn ang="0">
                <a:pos x="2147483647" y="0"/>
              </a:cxn>
              <a:cxn ang="0">
                <a:pos x="0" y="632557937"/>
              </a:cxn>
              <a:cxn ang="0">
                <a:pos x="2147483647" y="1297878663"/>
              </a:cxn>
            </a:cxnLst>
            <a:pathLst>
              <a:path w="1534" h="515">
                <a:moveTo>
                  <a:pt x="1534" y="515"/>
                </a:moveTo>
                <a:lnTo>
                  <a:pt x="1071" y="0"/>
                </a:lnTo>
                <a:lnTo>
                  <a:pt x="0" y="251"/>
                </a:lnTo>
                <a:lnTo>
                  <a:pt x="1534" y="515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4" name="Freeform 47"/>
          <p:cNvSpPr/>
          <p:nvPr/>
        </p:nvSpPr>
        <p:spPr>
          <a:xfrm>
            <a:off x="0" y="2324100"/>
            <a:ext cx="1939925" cy="1374775"/>
          </a:xfrm>
          <a:custGeom>
            <a:avLst/>
            <a:gdLst/>
            <a:ahLst/>
            <a:cxnLst>
              <a:cxn ang="0">
                <a:pos x="2147483647" y="15498968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2147483647" y="1549896847"/>
              </a:cxn>
            </a:cxnLst>
            <a:pathLst>
              <a:path w="1223" h="866">
                <a:moveTo>
                  <a:pt x="1071" y="615"/>
                </a:moveTo>
                <a:lnTo>
                  <a:pt x="1223" y="0"/>
                </a:lnTo>
                <a:lnTo>
                  <a:pt x="0" y="866"/>
                </a:lnTo>
                <a:lnTo>
                  <a:pt x="1071" y="615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5" name="Freeform 48"/>
          <p:cNvSpPr/>
          <p:nvPr/>
        </p:nvSpPr>
        <p:spPr>
          <a:xfrm>
            <a:off x="0" y="1695450"/>
            <a:ext cx="1939925" cy="1108075"/>
          </a:xfrm>
          <a:custGeom>
            <a:avLst/>
            <a:gdLst/>
            <a:ahLst/>
            <a:cxnLst>
              <a:cxn ang="0">
                <a:pos x="0" y="1759069241"/>
              </a:cxn>
              <a:cxn ang="0">
                <a:pos x="0" y="0"/>
              </a:cxn>
              <a:cxn ang="0">
                <a:pos x="2147483647" y="997981923"/>
              </a:cxn>
              <a:cxn ang="0">
                <a:pos x="0" y="1759069241"/>
              </a:cxn>
            </a:cxnLst>
            <a:pathLst>
              <a:path w="1223" h="698">
                <a:moveTo>
                  <a:pt x="0" y="698"/>
                </a:moveTo>
                <a:lnTo>
                  <a:pt x="0" y="0"/>
                </a:lnTo>
                <a:lnTo>
                  <a:pt x="1223" y="396"/>
                </a:lnTo>
                <a:lnTo>
                  <a:pt x="0" y="698"/>
                </a:lnTo>
                <a:close/>
              </a:path>
            </a:pathLst>
          </a:custGeom>
          <a:solidFill>
            <a:srgbClr val="F4C51E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6" name="Freeform 49"/>
          <p:cNvSpPr/>
          <p:nvPr/>
        </p:nvSpPr>
        <p:spPr>
          <a:xfrm>
            <a:off x="7067550" y="4859338"/>
            <a:ext cx="400050" cy="717550"/>
          </a:xfrm>
          <a:custGeom>
            <a:avLst/>
            <a:gdLst/>
            <a:ahLst/>
            <a:cxnLst>
              <a:cxn ang="0">
                <a:pos x="118448158" y="1139110714"/>
              </a:cxn>
              <a:cxn ang="0">
                <a:pos x="0" y="0"/>
              </a:cxn>
              <a:cxn ang="0">
                <a:pos x="635079420" y="861893602"/>
              </a:cxn>
              <a:cxn ang="0">
                <a:pos x="118448158" y="1139110714"/>
              </a:cxn>
            </a:cxnLst>
            <a:pathLst>
              <a:path w="252" h="452">
                <a:moveTo>
                  <a:pt x="47" y="452"/>
                </a:moveTo>
                <a:lnTo>
                  <a:pt x="0" y="0"/>
                </a:lnTo>
                <a:lnTo>
                  <a:pt x="252" y="342"/>
                </a:lnTo>
                <a:lnTo>
                  <a:pt x="47" y="452"/>
                </a:lnTo>
                <a:close/>
              </a:path>
            </a:pathLst>
          </a:custGeom>
          <a:solidFill>
            <a:srgbClr val="69388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7" name="Freeform 50"/>
          <p:cNvSpPr/>
          <p:nvPr/>
        </p:nvSpPr>
        <p:spPr>
          <a:xfrm>
            <a:off x="7067550" y="4859338"/>
            <a:ext cx="485775" cy="542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71167703" y="272176877"/>
              </a:cxn>
              <a:cxn ang="0">
                <a:pos x="635079320" y="861893527"/>
              </a:cxn>
              <a:cxn ang="0">
                <a:pos x="0" y="0"/>
              </a:cxn>
            </a:cxnLst>
            <a:pathLst>
              <a:path w="306" h="342">
                <a:moveTo>
                  <a:pt x="0" y="0"/>
                </a:moveTo>
                <a:lnTo>
                  <a:pt x="306" y="108"/>
                </a:lnTo>
                <a:lnTo>
                  <a:pt x="252" y="342"/>
                </a:lnTo>
                <a:lnTo>
                  <a:pt x="0" y="0"/>
                </a:lnTo>
                <a:close/>
              </a:path>
            </a:pathLst>
          </a:custGeom>
          <a:solidFill>
            <a:srgbClr val="74519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8" name="Freeform 51"/>
          <p:cNvSpPr/>
          <p:nvPr/>
        </p:nvSpPr>
        <p:spPr>
          <a:xfrm>
            <a:off x="7934325" y="2867025"/>
            <a:ext cx="1258888" cy="2062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2418876" y="2147483647"/>
              </a:cxn>
              <a:cxn ang="0">
                <a:pos x="1998485672" y="2147483647"/>
              </a:cxn>
              <a:cxn ang="0">
                <a:pos x="0" y="0"/>
              </a:cxn>
            </a:cxnLst>
            <a:pathLst>
              <a:path w="793" h="1299">
                <a:moveTo>
                  <a:pt x="0" y="0"/>
                </a:moveTo>
                <a:lnTo>
                  <a:pt x="120" y="1299"/>
                </a:lnTo>
                <a:lnTo>
                  <a:pt x="793" y="1170"/>
                </a:lnTo>
                <a:lnTo>
                  <a:pt x="0" y="0"/>
                </a:lnTo>
                <a:close/>
              </a:path>
            </a:pathLst>
          </a:custGeom>
          <a:solidFill>
            <a:srgbClr val="5DABC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49" name="Freeform 52"/>
          <p:cNvSpPr/>
          <p:nvPr/>
        </p:nvSpPr>
        <p:spPr>
          <a:xfrm>
            <a:off x="8124825" y="4724400"/>
            <a:ext cx="1068388" cy="2132013"/>
          </a:xfrm>
          <a:custGeom>
            <a:avLst/>
            <a:gdLst/>
            <a:ahLst/>
            <a:cxnLst>
              <a:cxn ang="0">
                <a:pos x="1151712718" y="2147483647"/>
              </a:cxn>
              <a:cxn ang="0">
                <a:pos x="0" y="325101007"/>
              </a:cxn>
              <a:cxn ang="0">
                <a:pos x="1696066922" y="0"/>
              </a:cxn>
              <a:cxn ang="0">
                <a:pos x="1151712718" y="2147483647"/>
              </a:cxn>
            </a:cxnLst>
            <a:pathLst>
              <a:path w="673" h="1343">
                <a:moveTo>
                  <a:pt x="457" y="1343"/>
                </a:moveTo>
                <a:lnTo>
                  <a:pt x="0" y="129"/>
                </a:lnTo>
                <a:lnTo>
                  <a:pt x="673" y="0"/>
                </a:lnTo>
                <a:lnTo>
                  <a:pt x="457" y="1343"/>
                </a:lnTo>
                <a:close/>
              </a:path>
            </a:pathLst>
          </a:custGeom>
          <a:solidFill>
            <a:srgbClr val="21AFD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0" name="Freeform 53"/>
          <p:cNvSpPr/>
          <p:nvPr/>
        </p:nvSpPr>
        <p:spPr>
          <a:xfrm>
            <a:off x="7616825" y="4929188"/>
            <a:ext cx="1233488" cy="1927225"/>
          </a:xfrm>
          <a:custGeom>
            <a:avLst/>
            <a:gdLst/>
            <a:ahLst/>
            <a:cxnLst>
              <a:cxn ang="0">
                <a:pos x="0" y="1507053228"/>
              </a:cxn>
              <a:cxn ang="0">
                <a:pos x="806450272" y="0"/>
              </a:cxn>
              <a:cxn ang="0">
                <a:pos x="1958163172" y="2147483647"/>
              </a:cxn>
              <a:cxn ang="0">
                <a:pos x="0" y="1507053228"/>
              </a:cxn>
            </a:cxnLst>
            <a:pathLst>
              <a:path w="777" h="1214">
                <a:moveTo>
                  <a:pt x="0" y="598"/>
                </a:moveTo>
                <a:lnTo>
                  <a:pt x="320" y="0"/>
                </a:lnTo>
                <a:lnTo>
                  <a:pt x="777" y="1214"/>
                </a:lnTo>
                <a:lnTo>
                  <a:pt x="0" y="598"/>
                </a:lnTo>
                <a:close/>
              </a:path>
            </a:pathLst>
          </a:custGeom>
          <a:solidFill>
            <a:srgbClr val="2982BD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1" name="Freeform 54"/>
          <p:cNvSpPr/>
          <p:nvPr/>
        </p:nvSpPr>
        <p:spPr>
          <a:xfrm>
            <a:off x="7616825" y="5878513"/>
            <a:ext cx="1233488" cy="977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682208" y="912296598"/>
              </a:cxn>
              <a:cxn ang="0">
                <a:pos x="1958163172" y="1552416032"/>
              </a:cxn>
              <a:cxn ang="0">
                <a:pos x="0" y="0"/>
              </a:cxn>
            </a:cxnLst>
            <a:pathLst>
              <a:path w="777" h="616">
                <a:moveTo>
                  <a:pt x="0" y="0"/>
                </a:moveTo>
                <a:lnTo>
                  <a:pt x="9" y="362"/>
                </a:lnTo>
                <a:lnTo>
                  <a:pt x="777" y="616"/>
                </a:lnTo>
                <a:lnTo>
                  <a:pt x="0" y="0"/>
                </a:lnTo>
                <a:close/>
              </a:path>
            </a:pathLst>
          </a:custGeom>
          <a:solidFill>
            <a:srgbClr val="085C9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2" name="Freeform 55"/>
          <p:cNvSpPr/>
          <p:nvPr/>
        </p:nvSpPr>
        <p:spPr>
          <a:xfrm>
            <a:off x="6677025" y="5878513"/>
            <a:ext cx="954088" cy="977900"/>
          </a:xfrm>
          <a:custGeom>
            <a:avLst/>
            <a:gdLst/>
            <a:ahLst/>
            <a:cxnLst>
              <a:cxn ang="0">
                <a:pos x="1491933073" y="0"/>
              </a:cxn>
              <a:cxn ang="0">
                <a:pos x="0" y="1552416032"/>
              </a:cxn>
              <a:cxn ang="0">
                <a:pos x="1514615275" y="912296598"/>
              </a:cxn>
              <a:cxn ang="0">
                <a:pos x="1491933073" y="0"/>
              </a:cxn>
            </a:cxnLst>
            <a:pathLst>
              <a:path w="601" h="616">
                <a:moveTo>
                  <a:pt x="592" y="0"/>
                </a:moveTo>
                <a:lnTo>
                  <a:pt x="0" y="616"/>
                </a:lnTo>
                <a:lnTo>
                  <a:pt x="601" y="362"/>
                </a:lnTo>
                <a:lnTo>
                  <a:pt x="592" y="0"/>
                </a:lnTo>
                <a:close/>
              </a:path>
            </a:pathLst>
          </a:custGeom>
          <a:solidFill>
            <a:srgbClr val="424C9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3" name="Freeform 56"/>
          <p:cNvSpPr/>
          <p:nvPr/>
        </p:nvSpPr>
        <p:spPr>
          <a:xfrm>
            <a:off x="5316538" y="5878513"/>
            <a:ext cx="2300287" cy="977900"/>
          </a:xfrm>
          <a:custGeom>
            <a:avLst/>
            <a:gdLst/>
            <a:ahLst/>
            <a:cxnLst>
              <a:cxn ang="0">
                <a:pos x="0" y="1552416032"/>
              </a:cxn>
              <a:cxn ang="0">
                <a:pos x="2147483647" y="0"/>
              </a:cxn>
              <a:cxn ang="0">
                <a:pos x="2147483647" y="1552416032"/>
              </a:cxn>
              <a:cxn ang="0">
                <a:pos x="0" y="1552416032"/>
              </a:cxn>
            </a:cxnLst>
            <a:pathLst>
              <a:path w="1449" h="616">
                <a:moveTo>
                  <a:pt x="0" y="616"/>
                </a:moveTo>
                <a:lnTo>
                  <a:pt x="1449" y="0"/>
                </a:lnTo>
                <a:lnTo>
                  <a:pt x="857" y="616"/>
                </a:lnTo>
                <a:lnTo>
                  <a:pt x="0" y="616"/>
                </a:lnTo>
                <a:close/>
              </a:path>
            </a:pathLst>
          </a:custGeom>
          <a:solidFill>
            <a:srgbClr val="69388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4" name="Freeform 57"/>
          <p:cNvSpPr/>
          <p:nvPr/>
        </p:nvSpPr>
        <p:spPr>
          <a:xfrm>
            <a:off x="6677025" y="6453188"/>
            <a:ext cx="2173288" cy="403225"/>
          </a:xfrm>
          <a:custGeom>
            <a:avLst/>
            <a:gdLst/>
            <a:ahLst/>
            <a:cxnLst>
              <a:cxn ang="0">
                <a:pos x="2147483647" y="640119732"/>
              </a:cxn>
              <a:cxn ang="0">
                <a:pos x="0" y="640119732"/>
              </a:cxn>
              <a:cxn ang="0">
                <a:pos x="1514614905" y="0"/>
              </a:cxn>
              <a:cxn ang="0">
                <a:pos x="2147483647" y="640119732"/>
              </a:cxn>
            </a:cxnLst>
            <a:pathLst>
              <a:path w="1369" h="254">
                <a:moveTo>
                  <a:pt x="1369" y="254"/>
                </a:moveTo>
                <a:lnTo>
                  <a:pt x="0" y="254"/>
                </a:lnTo>
                <a:lnTo>
                  <a:pt x="601" y="0"/>
                </a:lnTo>
                <a:lnTo>
                  <a:pt x="1369" y="254"/>
                </a:lnTo>
                <a:close/>
              </a:path>
            </a:pathLst>
          </a:custGeom>
          <a:solidFill>
            <a:srgbClr val="29337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5" name="Freeform 58"/>
          <p:cNvSpPr/>
          <p:nvPr/>
        </p:nvSpPr>
        <p:spPr>
          <a:xfrm>
            <a:off x="8850313" y="5661025"/>
            <a:ext cx="976312" cy="1195388"/>
          </a:xfrm>
          <a:custGeom>
            <a:avLst/>
            <a:gdLst/>
            <a:ahLst/>
            <a:cxnLst>
              <a:cxn ang="0">
                <a:pos x="0" y="1897679422"/>
              </a:cxn>
              <a:cxn ang="0">
                <a:pos x="1005541033" y="0"/>
              </a:cxn>
              <a:cxn ang="0">
                <a:pos x="1549894288" y="1897679422"/>
              </a:cxn>
              <a:cxn ang="0">
                <a:pos x="0" y="1897679422"/>
              </a:cxn>
            </a:cxnLst>
            <a:pathLst>
              <a:path w="615" h="753">
                <a:moveTo>
                  <a:pt x="0" y="753"/>
                </a:moveTo>
                <a:lnTo>
                  <a:pt x="399" y="0"/>
                </a:lnTo>
                <a:lnTo>
                  <a:pt x="615" y="753"/>
                </a:lnTo>
                <a:lnTo>
                  <a:pt x="0" y="753"/>
                </a:lnTo>
                <a:close/>
              </a:path>
            </a:pathLst>
          </a:custGeom>
          <a:solidFill>
            <a:srgbClr val="93C5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6" name="Freeform 59"/>
          <p:cNvSpPr/>
          <p:nvPr/>
        </p:nvSpPr>
        <p:spPr>
          <a:xfrm>
            <a:off x="7934325" y="2867025"/>
            <a:ext cx="1519238" cy="1857375"/>
          </a:xfrm>
          <a:custGeom>
            <a:avLst/>
            <a:gdLst/>
            <a:ahLst/>
            <a:cxnLst>
              <a:cxn ang="0">
                <a:pos x="2147483647" y="1887597831"/>
              </a:cxn>
              <a:cxn ang="0">
                <a:pos x="1998485642" y="2147483647"/>
              </a:cxn>
              <a:cxn ang="0">
                <a:pos x="0" y="0"/>
              </a:cxn>
              <a:cxn ang="0">
                <a:pos x="2147483647" y="1887597831"/>
              </a:cxn>
            </a:cxnLst>
            <a:pathLst>
              <a:path w="957" h="1170">
                <a:moveTo>
                  <a:pt x="957" y="749"/>
                </a:moveTo>
                <a:lnTo>
                  <a:pt x="793" y="1170"/>
                </a:lnTo>
                <a:lnTo>
                  <a:pt x="0" y="0"/>
                </a:lnTo>
                <a:lnTo>
                  <a:pt x="957" y="749"/>
                </a:lnTo>
                <a:close/>
              </a:path>
            </a:pathLst>
          </a:custGeom>
          <a:solidFill>
            <a:srgbClr val="4CBAC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7" name="Freeform 60"/>
          <p:cNvSpPr/>
          <p:nvPr/>
        </p:nvSpPr>
        <p:spPr>
          <a:xfrm>
            <a:off x="9453563" y="4056063"/>
            <a:ext cx="1000125" cy="1604962"/>
          </a:xfrm>
          <a:custGeom>
            <a:avLst/>
            <a:gdLst/>
            <a:ahLst/>
            <a:cxnLst>
              <a:cxn ang="0">
                <a:pos x="1587698219" y="753525707"/>
              </a:cxn>
              <a:cxn ang="0">
                <a:pos x="47883756" y="2147483647"/>
              </a:cxn>
              <a:cxn ang="0">
                <a:pos x="0" y="0"/>
              </a:cxn>
              <a:cxn ang="0">
                <a:pos x="1587698219" y="753525707"/>
              </a:cxn>
            </a:cxnLst>
            <a:pathLst>
              <a:path w="630" h="1011">
                <a:moveTo>
                  <a:pt x="630" y="299"/>
                </a:moveTo>
                <a:lnTo>
                  <a:pt x="19" y="1011"/>
                </a:lnTo>
                <a:lnTo>
                  <a:pt x="0" y="0"/>
                </a:lnTo>
                <a:lnTo>
                  <a:pt x="630" y="299"/>
                </a:lnTo>
                <a:close/>
              </a:path>
            </a:pathLst>
          </a:custGeom>
          <a:solidFill>
            <a:srgbClr val="27AB7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8" name="Freeform 61"/>
          <p:cNvSpPr/>
          <p:nvPr/>
        </p:nvSpPr>
        <p:spPr>
          <a:xfrm>
            <a:off x="9453563" y="2668588"/>
            <a:ext cx="998537" cy="18605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826610714" y="0"/>
              </a:cxn>
              <a:cxn ang="0">
                <a:pos x="1585176475" y="2147483647"/>
              </a:cxn>
              <a:cxn ang="0">
                <a:pos x="0" y="2147483647"/>
              </a:cxn>
            </a:cxnLst>
            <a:pathLst>
              <a:path w="629" h="1172">
                <a:moveTo>
                  <a:pt x="0" y="874"/>
                </a:moveTo>
                <a:lnTo>
                  <a:pt x="328" y="0"/>
                </a:lnTo>
                <a:lnTo>
                  <a:pt x="629" y="1172"/>
                </a:lnTo>
                <a:lnTo>
                  <a:pt x="0" y="874"/>
                </a:lnTo>
                <a:close/>
              </a:path>
            </a:pathLst>
          </a:custGeom>
          <a:solidFill>
            <a:srgbClr val="65BA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59" name="Freeform 62"/>
          <p:cNvSpPr/>
          <p:nvPr/>
        </p:nvSpPr>
        <p:spPr>
          <a:xfrm>
            <a:off x="9974263" y="2668588"/>
            <a:ext cx="1524000" cy="2509837"/>
          </a:xfrm>
          <a:custGeom>
            <a:avLst/>
            <a:gdLst/>
            <a:ahLst/>
            <a:cxnLst>
              <a:cxn ang="0">
                <a:pos x="761087192" y="2147483647"/>
              </a:cxn>
              <a:cxn ang="0">
                <a:pos x="758567831" y="2147483647"/>
              </a:cxn>
              <a:cxn ang="0">
                <a:pos x="0" y="0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761087192" y="2147483647"/>
              </a:cxn>
            </a:cxnLst>
            <a:pathLst>
              <a:path w="960" h="1581">
                <a:moveTo>
                  <a:pt x="302" y="1173"/>
                </a:moveTo>
                <a:lnTo>
                  <a:pt x="301" y="1172"/>
                </a:lnTo>
                <a:lnTo>
                  <a:pt x="0" y="0"/>
                </a:lnTo>
                <a:lnTo>
                  <a:pt x="960" y="1581"/>
                </a:lnTo>
                <a:lnTo>
                  <a:pt x="302" y="1173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0" name="Freeform 63"/>
          <p:cNvSpPr/>
          <p:nvPr/>
        </p:nvSpPr>
        <p:spPr>
          <a:xfrm>
            <a:off x="9974263" y="2665413"/>
            <a:ext cx="2224087" cy="25130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5040311"/>
              </a:cxn>
              <a:cxn ang="0">
                <a:pos x="22680606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401" h="1583">
                <a:moveTo>
                  <a:pt x="1401" y="1273"/>
                </a:moveTo>
                <a:lnTo>
                  <a:pt x="960" y="1583"/>
                </a:lnTo>
                <a:lnTo>
                  <a:pt x="0" y="2"/>
                </a:lnTo>
                <a:lnTo>
                  <a:pt x="9" y="0"/>
                </a:lnTo>
                <a:lnTo>
                  <a:pt x="1401" y="907"/>
                </a:lnTo>
                <a:lnTo>
                  <a:pt x="1401" y="1273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1" name="Freeform 64"/>
          <p:cNvSpPr/>
          <p:nvPr/>
        </p:nvSpPr>
        <p:spPr>
          <a:xfrm>
            <a:off x="9988550" y="2665413"/>
            <a:ext cx="2209800" cy="14398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0"/>
              </a:cxn>
              <a:cxn ang="0">
                <a:pos x="2147483647" y="602316377"/>
              </a:cxn>
              <a:cxn ang="0">
                <a:pos x="2147483647" y="2147483647"/>
              </a:cxn>
            </a:cxnLst>
            <a:pathLst>
              <a:path w="1392" h="907">
                <a:moveTo>
                  <a:pt x="1392" y="907"/>
                </a:moveTo>
                <a:lnTo>
                  <a:pt x="0" y="0"/>
                </a:lnTo>
                <a:lnTo>
                  <a:pt x="1392" y="239"/>
                </a:lnTo>
                <a:lnTo>
                  <a:pt x="1392" y="907"/>
                </a:ln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2" name="Freeform 65"/>
          <p:cNvSpPr/>
          <p:nvPr/>
        </p:nvSpPr>
        <p:spPr>
          <a:xfrm>
            <a:off x="11498263" y="4686300"/>
            <a:ext cx="700087" cy="2170113"/>
          </a:xfrm>
          <a:custGeom>
            <a:avLst/>
            <a:gdLst/>
            <a:ahLst/>
            <a:cxnLst>
              <a:cxn ang="0">
                <a:pos x="1111387408" y="0"/>
              </a:cxn>
              <a:cxn ang="0">
                <a:pos x="0" y="781248537"/>
              </a:cxn>
              <a:cxn ang="0">
                <a:pos x="1111387408" y="2147483647"/>
              </a:cxn>
              <a:cxn ang="0">
                <a:pos x="1111387408" y="0"/>
              </a:cxn>
            </a:cxnLst>
            <a:pathLst>
              <a:path w="441" h="1367">
                <a:moveTo>
                  <a:pt x="441" y="0"/>
                </a:moveTo>
                <a:lnTo>
                  <a:pt x="0" y="310"/>
                </a:lnTo>
                <a:lnTo>
                  <a:pt x="441" y="1367"/>
                </a:lnTo>
                <a:lnTo>
                  <a:pt x="441" y="0"/>
                </a:lnTo>
                <a:close/>
              </a:path>
            </a:pathLst>
          </a:custGeom>
          <a:solidFill>
            <a:srgbClr val="F4C51E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3" name="Freeform 66"/>
          <p:cNvSpPr/>
          <p:nvPr/>
        </p:nvSpPr>
        <p:spPr>
          <a:xfrm>
            <a:off x="10453688" y="4530725"/>
            <a:ext cx="1744662" cy="2325688"/>
          </a:xfrm>
          <a:custGeom>
            <a:avLst/>
            <a:gdLst/>
            <a:ahLst/>
            <a:cxnLst>
              <a:cxn ang="0">
                <a:pos x="1247476035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658261997" y="1028224025"/>
              </a:cxn>
              <a:cxn ang="0">
                <a:pos x="0" y="0"/>
              </a:cxn>
              <a:cxn ang="0">
                <a:pos x="1247476035" y="2147483647"/>
              </a:cxn>
            </a:cxnLst>
            <a:pathLst>
              <a:path w="1099" h="1465">
                <a:moveTo>
                  <a:pt x="495" y="1465"/>
                </a:moveTo>
                <a:lnTo>
                  <a:pt x="1099" y="1465"/>
                </a:lnTo>
                <a:lnTo>
                  <a:pt x="658" y="408"/>
                </a:lnTo>
                <a:lnTo>
                  <a:pt x="0" y="0"/>
                </a:lnTo>
                <a:lnTo>
                  <a:pt x="495" y="1465"/>
                </a:lnTo>
                <a:close/>
              </a:path>
            </a:pathLst>
          </a:custGeom>
          <a:solidFill>
            <a:srgbClr val="E7AC2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4" name="Freeform 67"/>
          <p:cNvSpPr/>
          <p:nvPr/>
        </p:nvSpPr>
        <p:spPr>
          <a:xfrm>
            <a:off x="9483725" y="4530725"/>
            <a:ext cx="1755775" cy="2325688"/>
          </a:xfrm>
          <a:custGeom>
            <a:avLst/>
            <a:gdLst/>
            <a:ahLst/>
            <a:cxnLst>
              <a:cxn ang="0">
                <a:pos x="1874996216" y="2147483647"/>
              </a:cxn>
              <a:cxn ang="0">
                <a:pos x="0" y="1794351831"/>
              </a:cxn>
              <a:cxn ang="0">
                <a:pos x="1539815980" y="0"/>
              </a:cxn>
              <a:cxn ang="0">
                <a:pos x="2147483647" y="2147483647"/>
              </a:cxn>
              <a:cxn ang="0">
                <a:pos x="1874996216" y="2147483647"/>
              </a:cxn>
            </a:cxnLst>
            <a:pathLst>
              <a:path w="1106" h="1465">
                <a:moveTo>
                  <a:pt x="744" y="1465"/>
                </a:moveTo>
                <a:lnTo>
                  <a:pt x="0" y="712"/>
                </a:lnTo>
                <a:lnTo>
                  <a:pt x="611" y="0"/>
                </a:lnTo>
                <a:lnTo>
                  <a:pt x="1106" y="1465"/>
                </a:lnTo>
                <a:lnTo>
                  <a:pt x="744" y="1465"/>
                </a:lnTo>
                <a:close/>
              </a:path>
            </a:pathLst>
          </a:custGeom>
          <a:solidFill>
            <a:srgbClr val="E9DB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5" name="Freeform 68"/>
          <p:cNvSpPr/>
          <p:nvPr/>
        </p:nvSpPr>
        <p:spPr>
          <a:xfrm>
            <a:off x="9483725" y="5661025"/>
            <a:ext cx="1181100" cy="1195388"/>
          </a:xfrm>
          <a:custGeom>
            <a:avLst/>
            <a:gdLst/>
            <a:ahLst/>
            <a:cxnLst>
              <a:cxn ang="0">
                <a:pos x="544353770" y="1897679422"/>
              </a:cxn>
              <a:cxn ang="0">
                <a:pos x="1874996428" y="1897679422"/>
              </a:cxn>
              <a:cxn ang="0">
                <a:pos x="0" y="0"/>
              </a:cxn>
              <a:cxn ang="0">
                <a:pos x="544353770" y="1897679422"/>
              </a:cxn>
            </a:cxnLst>
            <a:pathLst>
              <a:path w="744" h="753">
                <a:moveTo>
                  <a:pt x="216" y="753"/>
                </a:moveTo>
                <a:lnTo>
                  <a:pt x="744" y="753"/>
                </a:lnTo>
                <a:lnTo>
                  <a:pt x="0" y="0"/>
                </a:lnTo>
                <a:lnTo>
                  <a:pt x="216" y="753"/>
                </a:lnTo>
                <a:close/>
              </a:path>
            </a:pathLst>
          </a:custGeom>
          <a:solidFill>
            <a:srgbClr val="B2CB3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6" name="Freeform 69"/>
          <p:cNvSpPr/>
          <p:nvPr/>
        </p:nvSpPr>
        <p:spPr>
          <a:xfrm>
            <a:off x="8850313" y="4724400"/>
            <a:ext cx="633412" cy="213201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1005540845" y="1489413342"/>
              </a:cxn>
              <a:cxn ang="0">
                <a:pos x="544353352" y="0"/>
              </a:cxn>
              <a:cxn ang="0">
                <a:pos x="0" y="2147483647"/>
              </a:cxn>
            </a:cxnLst>
            <a:pathLst>
              <a:path w="399" h="1343">
                <a:moveTo>
                  <a:pt x="0" y="1343"/>
                </a:moveTo>
                <a:lnTo>
                  <a:pt x="399" y="591"/>
                </a:lnTo>
                <a:lnTo>
                  <a:pt x="216" y="0"/>
                </a:lnTo>
                <a:lnTo>
                  <a:pt x="0" y="1343"/>
                </a:lnTo>
                <a:close/>
              </a:path>
            </a:pathLst>
          </a:custGeom>
          <a:solidFill>
            <a:srgbClr val="14885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7" name="Freeform 70"/>
          <p:cNvSpPr/>
          <p:nvPr/>
        </p:nvSpPr>
        <p:spPr>
          <a:xfrm>
            <a:off x="9193213" y="4056063"/>
            <a:ext cx="290512" cy="1606550"/>
          </a:xfrm>
          <a:custGeom>
            <a:avLst/>
            <a:gdLst/>
            <a:ahLst/>
            <a:cxnLst>
              <a:cxn ang="0">
                <a:pos x="461187051" y="2147483647"/>
              </a:cxn>
              <a:cxn ang="0">
                <a:pos x="461187051" y="2147483647"/>
              </a:cxn>
              <a:cxn ang="0">
                <a:pos x="413304875" y="0"/>
              </a:cxn>
              <a:cxn ang="0">
                <a:pos x="0" y="1060986716"/>
              </a:cxn>
              <a:cxn ang="0">
                <a:pos x="461187051" y="2147483647"/>
              </a:cxn>
            </a:cxnLst>
            <a:pathLst>
              <a:path w="183" h="1012">
                <a:moveTo>
                  <a:pt x="183" y="1012"/>
                </a:moveTo>
                <a:lnTo>
                  <a:pt x="183" y="1011"/>
                </a:lnTo>
                <a:lnTo>
                  <a:pt x="164" y="0"/>
                </a:lnTo>
                <a:lnTo>
                  <a:pt x="0" y="421"/>
                </a:lnTo>
                <a:lnTo>
                  <a:pt x="183" y="1012"/>
                </a:lnTo>
                <a:close/>
              </a:path>
            </a:pathLst>
          </a:custGeom>
          <a:solidFill>
            <a:srgbClr val="24624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8" name="Freeform 71"/>
          <p:cNvSpPr/>
          <p:nvPr/>
        </p:nvSpPr>
        <p:spPr>
          <a:xfrm>
            <a:off x="4014788" y="3222625"/>
            <a:ext cx="327025" cy="257175"/>
          </a:xfrm>
          <a:custGeom>
            <a:avLst/>
            <a:gdLst/>
            <a:ahLst/>
            <a:cxnLst>
              <a:cxn ang="0">
                <a:pos x="249496288" y="0"/>
              </a:cxn>
              <a:cxn ang="0">
                <a:pos x="0" y="408265258"/>
              </a:cxn>
              <a:cxn ang="0">
                <a:pos x="519152232" y="294859063"/>
              </a:cxn>
              <a:cxn ang="0">
                <a:pos x="249496288" y="0"/>
              </a:cxn>
            </a:cxnLst>
            <a:pathLst>
              <a:path w="206" h="162">
                <a:moveTo>
                  <a:pt x="99" y="0"/>
                </a:moveTo>
                <a:lnTo>
                  <a:pt x="0" y="162"/>
                </a:lnTo>
                <a:lnTo>
                  <a:pt x="206" y="117"/>
                </a:lnTo>
                <a:lnTo>
                  <a:pt x="99" y="0"/>
                </a:lnTo>
                <a:close/>
              </a:path>
            </a:pathLst>
          </a:custGeom>
          <a:solidFill>
            <a:srgbClr val="DA368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69" name="Freeform 72"/>
          <p:cNvSpPr/>
          <p:nvPr/>
        </p:nvSpPr>
        <p:spPr>
          <a:xfrm>
            <a:off x="4014788" y="3408363"/>
            <a:ext cx="327025" cy="188912"/>
          </a:xfrm>
          <a:custGeom>
            <a:avLst/>
            <a:gdLst/>
            <a:ahLst/>
            <a:cxnLst>
              <a:cxn ang="0">
                <a:pos x="0" y="113405958"/>
              </a:cxn>
              <a:cxn ang="0">
                <a:pos x="420866961" y="299897029"/>
              </a:cxn>
              <a:cxn ang="0">
                <a:pos x="519152232" y="0"/>
              </a:cxn>
              <a:cxn ang="0">
                <a:pos x="0" y="113405958"/>
              </a:cxn>
            </a:cxnLst>
            <a:pathLst>
              <a:path w="206" h="119">
                <a:moveTo>
                  <a:pt x="0" y="45"/>
                </a:moveTo>
                <a:lnTo>
                  <a:pt x="167" y="119"/>
                </a:lnTo>
                <a:lnTo>
                  <a:pt x="206" y="0"/>
                </a:lnTo>
                <a:lnTo>
                  <a:pt x="0" y="45"/>
                </a:lnTo>
                <a:close/>
              </a:path>
            </a:pathLst>
          </a:custGeom>
          <a:solidFill>
            <a:srgbClr val="B5207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0" name="Freeform 73"/>
          <p:cNvSpPr/>
          <p:nvPr/>
        </p:nvSpPr>
        <p:spPr>
          <a:xfrm>
            <a:off x="6872288" y="4678363"/>
            <a:ext cx="415925" cy="782637"/>
          </a:xfrm>
          <a:custGeom>
            <a:avLst/>
            <a:gdLst/>
            <a:ahLst/>
            <a:cxnLst>
              <a:cxn ang="0">
                <a:pos x="123488442" y="1242435533"/>
              </a:cxn>
              <a:cxn ang="0">
                <a:pos x="0" y="0"/>
              </a:cxn>
              <a:cxn ang="0">
                <a:pos x="660280828" y="942537999"/>
              </a:cxn>
              <a:cxn ang="0">
                <a:pos x="123488442" y="1242435533"/>
              </a:cxn>
            </a:cxnLst>
            <a:pathLst>
              <a:path w="262" h="493">
                <a:moveTo>
                  <a:pt x="49" y="493"/>
                </a:moveTo>
                <a:lnTo>
                  <a:pt x="0" y="0"/>
                </a:lnTo>
                <a:lnTo>
                  <a:pt x="262" y="374"/>
                </a:lnTo>
                <a:lnTo>
                  <a:pt x="49" y="493"/>
                </a:lnTo>
                <a:close/>
              </a:path>
            </a:pathLst>
          </a:custGeom>
          <a:solidFill>
            <a:srgbClr val="69388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1" name="Freeform 74"/>
          <p:cNvSpPr/>
          <p:nvPr/>
        </p:nvSpPr>
        <p:spPr>
          <a:xfrm>
            <a:off x="6872288" y="4678363"/>
            <a:ext cx="504825" cy="593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01409578" y="299899389"/>
              </a:cxn>
              <a:cxn ang="0">
                <a:pos x="660280882" y="942538527"/>
              </a:cxn>
              <a:cxn ang="0">
                <a:pos x="0" y="0"/>
              </a:cxn>
            </a:cxnLst>
            <a:pathLst>
              <a:path w="318" h="374">
                <a:moveTo>
                  <a:pt x="0" y="0"/>
                </a:moveTo>
                <a:lnTo>
                  <a:pt x="318" y="119"/>
                </a:lnTo>
                <a:lnTo>
                  <a:pt x="262" y="374"/>
                </a:lnTo>
                <a:lnTo>
                  <a:pt x="0" y="0"/>
                </a:lnTo>
                <a:close/>
              </a:path>
            </a:pathLst>
          </a:custGeom>
          <a:solidFill>
            <a:srgbClr val="74519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2" name="Freeform 75"/>
          <p:cNvSpPr/>
          <p:nvPr/>
        </p:nvSpPr>
        <p:spPr>
          <a:xfrm>
            <a:off x="7772400" y="2506663"/>
            <a:ext cx="1306513" cy="22494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15020451" y="2147483647"/>
              </a:cxn>
              <a:cxn ang="0">
                <a:pos x="2074090360" y="2147483647"/>
              </a:cxn>
              <a:cxn ang="0">
                <a:pos x="0" y="0"/>
              </a:cxn>
            </a:cxnLst>
            <a:pathLst>
              <a:path w="823" h="1417">
                <a:moveTo>
                  <a:pt x="0" y="0"/>
                </a:moveTo>
                <a:lnTo>
                  <a:pt x="125" y="1417"/>
                </a:lnTo>
                <a:lnTo>
                  <a:pt x="823" y="1276"/>
                </a:lnTo>
                <a:lnTo>
                  <a:pt x="0" y="0"/>
                </a:lnTo>
                <a:close/>
              </a:path>
            </a:pathLst>
          </a:custGeom>
          <a:solidFill>
            <a:srgbClr val="5DABC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3" name="Freeform 76"/>
          <p:cNvSpPr/>
          <p:nvPr/>
        </p:nvSpPr>
        <p:spPr>
          <a:xfrm>
            <a:off x="7970838" y="4532313"/>
            <a:ext cx="1108075" cy="2324100"/>
          </a:xfrm>
          <a:custGeom>
            <a:avLst/>
            <a:gdLst/>
            <a:ahLst/>
            <a:cxnLst>
              <a:cxn ang="0">
                <a:pos x="1192034680" y="2147483647"/>
              </a:cxn>
              <a:cxn ang="0">
                <a:pos x="0" y="355342806"/>
              </a:cxn>
              <a:cxn ang="0">
                <a:pos x="1759069241" y="0"/>
              </a:cxn>
              <a:cxn ang="0">
                <a:pos x="1192034680" y="2147483647"/>
              </a:cxn>
            </a:cxnLst>
            <a:pathLst>
              <a:path w="698" h="1464">
                <a:moveTo>
                  <a:pt x="473" y="1464"/>
                </a:moveTo>
                <a:lnTo>
                  <a:pt x="0" y="141"/>
                </a:lnTo>
                <a:lnTo>
                  <a:pt x="698" y="0"/>
                </a:lnTo>
                <a:lnTo>
                  <a:pt x="473" y="1464"/>
                </a:lnTo>
                <a:close/>
              </a:path>
            </a:pathLst>
          </a:custGeom>
          <a:solidFill>
            <a:srgbClr val="21AFD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4" name="Freeform 77"/>
          <p:cNvSpPr/>
          <p:nvPr/>
        </p:nvSpPr>
        <p:spPr>
          <a:xfrm>
            <a:off x="7442200" y="4756150"/>
            <a:ext cx="1279525" cy="2100263"/>
          </a:xfrm>
          <a:custGeom>
            <a:avLst/>
            <a:gdLst/>
            <a:ahLst/>
            <a:cxnLst>
              <a:cxn ang="0">
                <a:pos x="0" y="1640622694"/>
              </a:cxn>
              <a:cxn ang="0">
                <a:pos x="839212968" y="0"/>
              </a:cxn>
              <a:cxn ang="0">
                <a:pos x="2031246116" y="2147483647"/>
              </a:cxn>
              <a:cxn ang="0">
                <a:pos x="0" y="1640622694"/>
              </a:cxn>
            </a:cxnLst>
            <a:pathLst>
              <a:path w="806" h="1323">
                <a:moveTo>
                  <a:pt x="0" y="651"/>
                </a:moveTo>
                <a:lnTo>
                  <a:pt x="333" y="0"/>
                </a:lnTo>
                <a:lnTo>
                  <a:pt x="806" y="1323"/>
                </a:lnTo>
                <a:lnTo>
                  <a:pt x="0" y="651"/>
                </a:lnTo>
                <a:close/>
              </a:path>
            </a:pathLst>
          </a:custGeom>
          <a:solidFill>
            <a:srgbClr val="2982BD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5" name="Freeform 78"/>
          <p:cNvSpPr/>
          <p:nvPr/>
        </p:nvSpPr>
        <p:spPr>
          <a:xfrm>
            <a:off x="7442200" y="5789613"/>
            <a:ext cx="1279525" cy="1066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201561" y="997981909"/>
              </a:cxn>
              <a:cxn ang="0">
                <a:pos x="2031246116" y="1693545178"/>
              </a:cxn>
              <a:cxn ang="0">
                <a:pos x="0" y="0"/>
              </a:cxn>
            </a:cxnLst>
            <a:pathLst>
              <a:path w="806" h="672">
                <a:moveTo>
                  <a:pt x="0" y="0"/>
                </a:moveTo>
                <a:lnTo>
                  <a:pt x="10" y="396"/>
                </a:lnTo>
                <a:lnTo>
                  <a:pt x="806" y="672"/>
                </a:lnTo>
                <a:lnTo>
                  <a:pt x="0" y="0"/>
                </a:lnTo>
                <a:close/>
              </a:path>
            </a:pathLst>
          </a:custGeom>
          <a:solidFill>
            <a:srgbClr val="085C9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6" name="Freeform 79"/>
          <p:cNvSpPr/>
          <p:nvPr/>
        </p:nvSpPr>
        <p:spPr>
          <a:xfrm>
            <a:off x="6467475" y="5789613"/>
            <a:ext cx="990600" cy="1066800"/>
          </a:xfrm>
          <a:custGeom>
            <a:avLst/>
            <a:gdLst/>
            <a:ahLst/>
            <a:cxnLst>
              <a:cxn ang="0">
                <a:pos x="1547375729" y="0"/>
              </a:cxn>
              <a:cxn ang="0">
                <a:pos x="0" y="1693545178"/>
              </a:cxn>
              <a:cxn ang="0">
                <a:pos x="1572577282" y="997981909"/>
              </a:cxn>
              <a:cxn ang="0">
                <a:pos x="1547375729" y="0"/>
              </a:cxn>
            </a:cxnLst>
            <a:pathLst>
              <a:path w="624" h="672">
                <a:moveTo>
                  <a:pt x="614" y="0"/>
                </a:moveTo>
                <a:lnTo>
                  <a:pt x="0" y="672"/>
                </a:lnTo>
                <a:lnTo>
                  <a:pt x="624" y="396"/>
                </a:lnTo>
                <a:lnTo>
                  <a:pt x="614" y="0"/>
                </a:lnTo>
                <a:close/>
              </a:path>
            </a:pathLst>
          </a:custGeom>
          <a:solidFill>
            <a:srgbClr val="424C9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7" name="Freeform 80"/>
          <p:cNvSpPr/>
          <p:nvPr/>
        </p:nvSpPr>
        <p:spPr>
          <a:xfrm>
            <a:off x="5056188" y="5789613"/>
            <a:ext cx="2386012" cy="1066800"/>
          </a:xfrm>
          <a:custGeom>
            <a:avLst/>
            <a:gdLst/>
            <a:ahLst/>
            <a:cxnLst>
              <a:cxn ang="0">
                <a:pos x="0" y="1693545178"/>
              </a:cxn>
              <a:cxn ang="0">
                <a:pos x="2147483647" y="0"/>
              </a:cxn>
              <a:cxn ang="0">
                <a:pos x="2147483647" y="1693545178"/>
              </a:cxn>
              <a:cxn ang="0">
                <a:pos x="0" y="1693545178"/>
              </a:cxn>
            </a:cxnLst>
            <a:pathLst>
              <a:path w="1503" h="672">
                <a:moveTo>
                  <a:pt x="0" y="672"/>
                </a:moveTo>
                <a:lnTo>
                  <a:pt x="1503" y="0"/>
                </a:lnTo>
                <a:lnTo>
                  <a:pt x="889" y="672"/>
                </a:lnTo>
                <a:lnTo>
                  <a:pt x="0" y="672"/>
                </a:lnTo>
                <a:close/>
              </a:path>
            </a:pathLst>
          </a:custGeom>
          <a:solidFill>
            <a:srgbClr val="69388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8" name="Freeform 81"/>
          <p:cNvSpPr/>
          <p:nvPr/>
        </p:nvSpPr>
        <p:spPr>
          <a:xfrm>
            <a:off x="6467475" y="6418263"/>
            <a:ext cx="2254250" cy="438150"/>
          </a:xfrm>
          <a:custGeom>
            <a:avLst/>
            <a:gdLst/>
            <a:ahLst/>
            <a:cxnLst>
              <a:cxn ang="0">
                <a:pos x="2147483647" y="695563016"/>
              </a:cxn>
              <a:cxn ang="0">
                <a:pos x="0" y="695563016"/>
              </a:cxn>
              <a:cxn ang="0">
                <a:pos x="1572577356" y="0"/>
              </a:cxn>
              <a:cxn ang="0">
                <a:pos x="2147483647" y="695563016"/>
              </a:cxn>
            </a:cxnLst>
            <a:pathLst>
              <a:path w="1420" h="276">
                <a:moveTo>
                  <a:pt x="1420" y="276"/>
                </a:moveTo>
                <a:lnTo>
                  <a:pt x="0" y="276"/>
                </a:lnTo>
                <a:lnTo>
                  <a:pt x="624" y="0"/>
                </a:lnTo>
                <a:lnTo>
                  <a:pt x="1420" y="276"/>
                </a:lnTo>
                <a:close/>
              </a:path>
            </a:pathLst>
          </a:custGeom>
          <a:solidFill>
            <a:srgbClr val="29337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79" name="Freeform 82"/>
          <p:cNvSpPr/>
          <p:nvPr/>
        </p:nvSpPr>
        <p:spPr>
          <a:xfrm>
            <a:off x="8721725" y="5554663"/>
            <a:ext cx="1014413" cy="1301750"/>
          </a:xfrm>
          <a:custGeom>
            <a:avLst/>
            <a:gdLst/>
            <a:ahLst/>
            <a:cxnLst>
              <a:cxn ang="0">
                <a:pos x="0" y="2066528303"/>
              </a:cxn>
              <a:cxn ang="0">
                <a:pos x="1048385513" y="0"/>
              </a:cxn>
              <a:cxn ang="0">
                <a:pos x="1610381213" y="2066528303"/>
              </a:cxn>
              <a:cxn ang="0">
                <a:pos x="0" y="2066528303"/>
              </a:cxn>
            </a:cxnLst>
            <a:pathLst>
              <a:path w="639" h="820">
                <a:moveTo>
                  <a:pt x="0" y="820"/>
                </a:moveTo>
                <a:lnTo>
                  <a:pt x="416" y="0"/>
                </a:lnTo>
                <a:lnTo>
                  <a:pt x="639" y="820"/>
                </a:lnTo>
                <a:lnTo>
                  <a:pt x="0" y="820"/>
                </a:lnTo>
                <a:close/>
              </a:path>
            </a:pathLst>
          </a:custGeom>
          <a:solidFill>
            <a:srgbClr val="93C5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0" name="Freeform 83"/>
          <p:cNvSpPr/>
          <p:nvPr/>
        </p:nvSpPr>
        <p:spPr>
          <a:xfrm>
            <a:off x="7772400" y="2506663"/>
            <a:ext cx="1577975" cy="2025650"/>
          </a:xfrm>
          <a:custGeom>
            <a:avLst/>
            <a:gdLst/>
            <a:ahLst/>
            <a:cxnLst>
              <a:cxn ang="0">
                <a:pos x="2147483647" y="2056447507"/>
              </a:cxn>
              <a:cxn ang="0">
                <a:pos x="2074089672" y="2147483647"/>
              </a:cxn>
              <a:cxn ang="0">
                <a:pos x="0" y="0"/>
              </a:cxn>
              <a:cxn ang="0">
                <a:pos x="2147483647" y="2056447507"/>
              </a:cxn>
            </a:cxnLst>
            <a:pathLst>
              <a:path w="994" h="1276">
                <a:moveTo>
                  <a:pt x="994" y="816"/>
                </a:moveTo>
                <a:lnTo>
                  <a:pt x="823" y="1276"/>
                </a:lnTo>
                <a:lnTo>
                  <a:pt x="0" y="0"/>
                </a:lnTo>
                <a:lnTo>
                  <a:pt x="994" y="816"/>
                </a:lnTo>
                <a:close/>
              </a:path>
            </a:pathLst>
          </a:custGeom>
          <a:solidFill>
            <a:srgbClr val="4CBAC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1" name="Freeform 84"/>
          <p:cNvSpPr/>
          <p:nvPr/>
        </p:nvSpPr>
        <p:spPr>
          <a:xfrm>
            <a:off x="9350375" y="3802063"/>
            <a:ext cx="1036638" cy="1752600"/>
          </a:xfrm>
          <a:custGeom>
            <a:avLst/>
            <a:gdLst/>
            <a:ahLst/>
            <a:cxnLst>
              <a:cxn ang="0">
                <a:pos x="1645663400" y="824091721"/>
              </a:cxn>
              <a:cxn ang="0">
                <a:pos x="50403143" y="2147483647"/>
              </a:cxn>
              <a:cxn ang="0">
                <a:pos x="0" y="0"/>
              </a:cxn>
              <a:cxn ang="0">
                <a:pos x="1645663400" y="824091721"/>
              </a:cxn>
            </a:cxnLst>
            <a:pathLst>
              <a:path w="653" h="1104">
                <a:moveTo>
                  <a:pt x="653" y="327"/>
                </a:moveTo>
                <a:lnTo>
                  <a:pt x="20" y="1104"/>
                </a:lnTo>
                <a:lnTo>
                  <a:pt x="0" y="0"/>
                </a:lnTo>
                <a:lnTo>
                  <a:pt x="653" y="327"/>
                </a:lnTo>
                <a:close/>
              </a:path>
            </a:pathLst>
          </a:custGeom>
          <a:solidFill>
            <a:srgbClr val="27AB7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2" name="Freeform 85"/>
          <p:cNvSpPr/>
          <p:nvPr/>
        </p:nvSpPr>
        <p:spPr>
          <a:xfrm>
            <a:off x="9350375" y="2292350"/>
            <a:ext cx="1035050" cy="2027238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854333839" y="0"/>
              </a:cxn>
              <a:cxn ang="0">
                <a:pos x="1643141657" y="2147483647"/>
              </a:cxn>
              <a:cxn ang="0">
                <a:pos x="0" y="2147483647"/>
              </a:cxn>
            </a:cxnLst>
            <a:pathLst>
              <a:path w="652" h="1277">
                <a:moveTo>
                  <a:pt x="0" y="951"/>
                </a:moveTo>
                <a:lnTo>
                  <a:pt x="339" y="0"/>
                </a:lnTo>
                <a:lnTo>
                  <a:pt x="652" y="1277"/>
                </a:lnTo>
                <a:lnTo>
                  <a:pt x="0" y="951"/>
                </a:lnTo>
                <a:close/>
              </a:path>
            </a:pathLst>
          </a:custGeom>
          <a:solidFill>
            <a:srgbClr val="65BA9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3" name="Freeform 86"/>
          <p:cNvSpPr/>
          <p:nvPr/>
        </p:nvSpPr>
        <p:spPr>
          <a:xfrm>
            <a:off x="9888538" y="2290763"/>
            <a:ext cx="1582737" cy="2736850"/>
          </a:xfrm>
          <a:custGeom>
            <a:avLst/>
            <a:gdLst/>
            <a:ahLst/>
            <a:cxnLst>
              <a:cxn ang="0">
                <a:pos x="791328817" y="2147483647"/>
              </a:cxn>
              <a:cxn ang="0">
                <a:pos x="788807869" y="2147483647"/>
              </a:cxn>
              <a:cxn ang="0">
                <a:pos x="0" y="2520950"/>
              </a:cxn>
              <a:cxn ang="0">
                <a:pos x="5040311" y="0"/>
              </a:cxn>
              <a:cxn ang="0">
                <a:pos x="2147483647" y="2147483647"/>
              </a:cxn>
              <a:cxn ang="0">
                <a:pos x="791328817" y="2147483647"/>
              </a:cxn>
            </a:cxnLst>
            <a:pathLst>
              <a:path w="997" h="1724">
                <a:moveTo>
                  <a:pt x="314" y="1279"/>
                </a:moveTo>
                <a:lnTo>
                  <a:pt x="313" y="1278"/>
                </a:lnTo>
                <a:lnTo>
                  <a:pt x="0" y="1"/>
                </a:lnTo>
                <a:lnTo>
                  <a:pt x="2" y="0"/>
                </a:lnTo>
                <a:lnTo>
                  <a:pt x="997" y="1724"/>
                </a:lnTo>
                <a:lnTo>
                  <a:pt x="314" y="1279"/>
                </a:lnTo>
                <a:close/>
              </a:path>
            </a:pathLst>
          </a:custGeom>
          <a:solidFill>
            <a:srgbClr val="F4E673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4" name="Freeform 87"/>
          <p:cNvSpPr/>
          <p:nvPr/>
        </p:nvSpPr>
        <p:spPr>
          <a:xfrm>
            <a:off x="9891713" y="2286000"/>
            <a:ext cx="2306637" cy="27416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7561265"/>
              </a:cxn>
              <a:cxn ang="0">
                <a:pos x="20161245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453" h="1727">
                <a:moveTo>
                  <a:pt x="1453" y="1389"/>
                </a:moveTo>
                <a:lnTo>
                  <a:pt x="995" y="1727"/>
                </a:lnTo>
                <a:lnTo>
                  <a:pt x="0" y="3"/>
                </a:lnTo>
                <a:lnTo>
                  <a:pt x="8" y="0"/>
                </a:lnTo>
                <a:lnTo>
                  <a:pt x="1453" y="989"/>
                </a:lnTo>
                <a:lnTo>
                  <a:pt x="1453" y="1389"/>
                </a:lnTo>
                <a:close/>
              </a:path>
            </a:pathLst>
          </a:custGeom>
          <a:solidFill>
            <a:srgbClr val="E58A27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5" name="Freeform 88"/>
          <p:cNvSpPr/>
          <p:nvPr/>
        </p:nvSpPr>
        <p:spPr>
          <a:xfrm>
            <a:off x="9904413" y="2286000"/>
            <a:ext cx="2293937" cy="15700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0"/>
              </a:cxn>
              <a:cxn ang="0">
                <a:pos x="2147483647" y="660281183"/>
              </a:cxn>
              <a:cxn ang="0">
                <a:pos x="2147483647" y="2147483647"/>
              </a:cxn>
            </a:cxnLst>
            <a:pathLst>
              <a:path w="1445" h="989">
                <a:moveTo>
                  <a:pt x="1445" y="989"/>
                </a:moveTo>
                <a:lnTo>
                  <a:pt x="0" y="0"/>
                </a:lnTo>
                <a:lnTo>
                  <a:pt x="1445" y="262"/>
                </a:lnTo>
                <a:lnTo>
                  <a:pt x="1445" y="989"/>
                </a:ln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6" name="Freeform 89"/>
          <p:cNvSpPr/>
          <p:nvPr/>
        </p:nvSpPr>
        <p:spPr>
          <a:xfrm>
            <a:off x="11471275" y="4491038"/>
            <a:ext cx="727075" cy="2365375"/>
          </a:xfrm>
          <a:custGeom>
            <a:avLst/>
            <a:gdLst/>
            <a:ahLst/>
            <a:cxnLst>
              <a:cxn ang="0">
                <a:pos x="1154231652" y="0"/>
              </a:cxn>
              <a:cxn ang="0">
                <a:pos x="0" y="851812930"/>
              </a:cxn>
              <a:cxn ang="0">
                <a:pos x="1154231652" y="2147483647"/>
              </a:cxn>
              <a:cxn ang="0">
                <a:pos x="1154231652" y="0"/>
              </a:cxn>
            </a:cxnLst>
            <a:pathLst>
              <a:path w="458" h="1490">
                <a:moveTo>
                  <a:pt x="458" y="0"/>
                </a:moveTo>
                <a:lnTo>
                  <a:pt x="0" y="338"/>
                </a:lnTo>
                <a:lnTo>
                  <a:pt x="458" y="1490"/>
                </a:lnTo>
                <a:lnTo>
                  <a:pt x="458" y="0"/>
                </a:lnTo>
                <a:close/>
              </a:path>
            </a:pathLst>
          </a:custGeom>
          <a:solidFill>
            <a:srgbClr val="F4C51E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7" name="Freeform 90"/>
          <p:cNvSpPr/>
          <p:nvPr/>
        </p:nvSpPr>
        <p:spPr>
          <a:xfrm>
            <a:off x="10387013" y="4321175"/>
            <a:ext cx="1811337" cy="2535238"/>
          </a:xfrm>
          <a:custGeom>
            <a:avLst/>
            <a:gdLst/>
            <a:ahLst/>
            <a:cxnLst>
              <a:cxn ang="0">
                <a:pos x="129535979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721265507" y="1121470600"/>
              </a:cxn>
              <a:cxn ang="0">
                <a:pos x="0" y="0"/>
              </a:cxn>
              <a:cxn ang="0">
                <a:pos x="1295359797" y="2147483647"/>
              </a:cxn>
            </a:cxnLst>
            <a:pathLst>
              <a:path w="1141" h="1597">
                <a:moveTo>
                  <a:pt x="514" y="1597"/>
                </a:moveTo>
                <a:lnTo>
                  <a:pt x="1141" y="1597"/>
                </a:lnTo>
                <a:lnTo>
                  <a:pt x="683" y="445"/>
                </a:lnTo>
                <a:lnTo>
                  <a:pt x="0" y="0"/>
                </a:lnTo>
                <a:lnTo>
                  <a:pt x="514" y="1597"/>
                </a:lnTo>
                <a:close/>
              </a:path>
            </a:pathLst>
          </a:custGeom>
          <a:solidFill>
            <a:srgbClr val="E7AC28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8" name="Freeform 91"/>
          <p:cNvSpPr/>
          <p:nvPr/>
        </p:nvSpPr>
        <p:spPr>
          <a:xfrm>
            <a:off x="9382125" y="4321175"/>
            <a:ext cx="1820863" cy="2535238"/>
          </a:xfrm>
          <a:custGeom>
            <a:avLst/>
            <a:gdLst/>
            <a:ahLst/>
            <a:cxnLst>
              <a:cxn ang="0">
                <a:pos x="1943041763" y="2147483647"/>
              </a:cxn>
              <a:cxn ang="0">
                <a:pos x="0" y="1958162781"/>
              </a:cxn>
              <a:cxn ang="0">
                <a:pos x="1595259856" y="0"/>
              </a:cxn>
              <a:cxn ang="0">
                <a:pos x="2147483647" y="2147483647"/>
              </a:cxn>
              <a:cxn ang="0">
                <a:pos x="1943041763" y="2147483647"/>
              </a:cxn>
            </a:cxnLst>
            <a:pathLst>
              <a:path w="1147" h="1597">
                <a:moveTo>
                  <a:pt x="771" y="1597"/>
                </a:moveTo>
                <a:lnTo>
                  <a:pt x="0" y="777"/>
                </a:lnTo>
                <a:lnTo>
                  <a:pt x="633" y="0"/>
                </a:lnTo>
                <a:lnTo>
                  <a:pt x="1147" y="1597"/>
                </a:lnTo>
                <a:lnTo>
                  <a:pt x="771" y="1597"/>
                </a:lnTo>
                <a:close/>
              </a:path>
            </a:pathLst>
          </a:custGeom>
          <a:solidFill>
            <a:srgbClr val="E9DB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89" name="Freeform 92"/>
          <p:cNvSpPr/>
          <p:nvPr/>
        </p:nvSpPr>
        <p:spPr>
          <a:xfrm>
            <a:off x="9382125" y="5554663"/>
            <a:ext cx="1223963" cy="1301750"/>
          </a:xfrm>
          <a:custGeom>
            <a:avLst/>
            <a:gdLst/>
            <a:ahLst/>
            <a:cxnLst>
              <a:cxn ang="0">
                <a:pos x="561995888" y="2066528303"/>
              </a:cxn>
              <a:cxn ang="0">
                <a:pos x="1943042235" y="2066528303"/>
              </a:cxn>
              <a:cxn ang="0">
                <a:pos x="0" y="0"/>
              </a:cxn>
              <a:cxn ang="0">
                <a:pos x="561995888" y="2066528303"/>
              </a:cxn>
            </a:cxnLst>
            <a:pathLst>
              <a:path w="771" h="820">
                <a:moveTo>
                  <a:pt x="223" y="820"/>
                </a:moveTo>
                <a:lnTo>
                  <a:pt x="771" y="820"/>
                </a:lnTo>
                <a:lnTo>
                  <a:pt x="0" y="0"/>
                </a:lnTo>
                <a:lnTo>
                  <a:pt x="223" y="820"/>
                </a:lnTo>
                <a:close/>
              </a:path>
            </a:pathLst>
          </a:custGeom>
          <a:solidFill>
            <a:srgbClr val="B2CB3B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90" name="Freeform 93"/>
          <p:cNvSpPr/>
          <p:nvPr/>
        </p:nvSpPr>
        <p:spPr>
          <a:xfrm>
            <a:off x="8721725" y="4532313"/>
            <a:ext cx="658813" cy="23241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1045866520" y="1622980481"/>
              </a:cxn>
              <a:cxn ang="0">
                <a:pos x="567036412" y="0"/>
              </a:cxn>
              <a:cxn ang="0">
                <a:pos x="0" y="2147483647"/>
              </a:cxn>
            </a:cxnLst>
            <a:pathLst>
              <a:path w="415" h="1464">
                <a:moveTo>
                  <a:pt x="0" y="1464"/>
                </a:moveTo>
                <a:lnTo>
                  <a:pt x="415" y="644"/>
                </a:lnTo>
                <a:lnTo>
                  <a:pt x="225" y="0"/>
                </a:lnTo>
                <a:lnTo>
                  <a:pt x="0" y="1464"/>
                </a:lnTo>
                <a:close/>
              </a:path>
            </a:pathLst>
          </a:custGeom>
          <a:solidFill>
            <a:srgbClr val="148859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91" name="Freeform 94"/>
          <p:cNvSpPr/>
          <p:nvPr/>
        </p:nvSpPr>
        <p:spPr>
          <a:xfrm>
            <a:off x="9078913" y="3802063"/>
            <a:ext cx="303212" cy="1752600"/>
          </a:xfrm>
          <a:custGeom>
            <a:avLst/>
            <a:gdLst/>
            <a:ahLst/>
            <a:cxnLst>
              <a:cxn ang="0">
                <a:pos x="478828943" y="2147483647"/>
              </a:cxn>
              <a:cxn ang="0">
                <a:pos x="481348301" y="2147483647"/>
              </a:cxn>
              <a:cxn ang="0">
                <a:pos x="430945275" y="0"/>
              </a:cxn>
              <a:cxn ang="0">
                <a:pos x="0" y="1159271759"/>
              </a:cxn>
              <a:cxn ang="0">
                <a:pos x="478828943" y="2147483647"/>
              </a:cxn>
            </a:cxnLst>
            <a:pathLst>
              <a:path w="191" h="1104">
                <a:moveTo>
                  <a:pt x="190" y="1104"/>
                </a:moveTo>
                <a:lnTo>
                  <a:pt x="191" y="1104"/>
                </a:lnTo>
                <a:lnTo>
                  <a:pt x="171" y="0"/>
                </a:lnTo>
                <a:lnTo>
                  <a:pt x="0" y="460"/>
                </a:lnTo>
                <a:lnTo>
                  <a:pt x="190" y="1104"/>
                </a:lnTo>
                <a:close/>
              </a:path>
            </a:pathLst>
          </a:custGeom>
          <a:solidFill>
            <a:srgbClr val="24624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92" name="Oval 95"/>
          <p:cNvSpPr/>
          <p:nvPr/>
        </p:nvSpPr>
        <p:spPr>
          <a:xfrm>
            <a:off x="3833813" y="5845175"/>
            <a:ext cx="58737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93" name="Oval 96"/>
          <p:cNvSpPr/>
          <p:nvPr/>
        </p:nvSpPr>
        <p:spPr>
          <a:xfrm>
            <a:off x="2713038" y="5541963"/>
            <a:ext cx="57150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94" name="Oval 97"/>
          <p:cNvSpPr/>
          <p:nvPr/>
        </p:nvSpPr>
        <p:spPr>
          <a:xfrm>
            <a:off x="2274888" y="4208463"/>
            <a:ext cx="58737" cy="79375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95" name="Oval 98"/>
          <p:cNvSpPr/>
          <p:nvPr/>
        </p:nvSpPr>
        <p:spPr>
          <a:xfrm>
            <a:off x="687388" y="5368925"/>
            <a:ext cx="58737" cy="79375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96" name="Oval 99"/>
          <p:cNvSpPr/>
          <p:nvPr/>
        </p:nvSpPr>
        <p:spPr>
          <a:xfrm>
            <a:off x="693738" y="3287713"/>
            <a:ext cx="58737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97" name="Oval 100"/>
          <p:cNvSpPr/>
          <p:nvPr/>
        </p:nvSpPr>
        <p:spPr>
          <a:xfrm>
            <a:off x="161925" y="3675063"/>
            <a:ext cx="58738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98" name="Oval 101"/>
          <p:cNvSpPr/>
          <p:nvPr/>
        </p:nvSpPr>
        <p:spPr>
          <a:xfrm>
            <a:off x="1582738" y="3416300"/>
            <a:ext cx="58737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99" name="Oval 102"/>
          <p:cNvSpPr/>
          <p:nvPr/>
        </p:nvSpPr>
        <p:spPr>
          <a:xfrm>
            <a:off x="3181350" y="3379788"/>
            <a:ext cx="58738" cy="79375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700" name="Oval 103"/>
          <p:cNvSpPr/>
          <p:nvPr/>
        </p:nvSpPr>
        <p:spPr>
          <a:xfrm>
            <a:off x="4125913" y="3990975"/>
            <a:ext cx="58737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701" name="Oval 104"/>
          <p:cNvSpPr/>
          <p:nvPr/>
        </p:nvSpPr>
        <p:spPr>
          <a:xfrm>
            <a:off x="7575550" y="5851525"/>
            <a:ext cx="58738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702" name="Oval 105"/>
          <p:cNvSpPr/>
          <p:nvPr/>
        </p:nvSpPr>
        <p:spPr>
          <a:xfrm>
            <a:off x="7613650" y="6399213"/>
            <a:ext cx="58738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703" name="Oval 106"/>
          <p:cNvSpPr/>
          <p:nvPr/>
        </p:nvSpPr>
        <p:spPr>
          <a:xfrm>
            <a:off x="8096250" y="4897438"/>
            <a:ext cx="58738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704" name="Oval 107"/>
          <p:cNvSpPr/>
          <p:nvPr/>
        </p:nvSpPr>
        <p:spPr>
          <a:xfrm>
            <a:off x="9153525" y="4676775"/>
            <a:ext cx="58738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705" name="Oval 108"/>
          <p:cNvSpPr/>
          <p:nvPr/>
        </p:nvSpPr>
        <p:spPr>
          <a:xfrm>
            <a:off x="9432925" y="4003675"/>
            <a:ext cx="58738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706" name="Oval 109"/>
          <p:cNvSpPr/>
          <p:nvPr/>
        </p:nvSpPr>
        <p:spPr>
          <a:xfrm>
            <a:off x="9445625" y="5611813"/>
            <a:ext cx="58738" cy="77787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707" name="Oval 110"/>
          <p:cNvSpPr/>
          <p:nvPr/>
        </p:nvSpPr>
        <p:spPr>
          <a:xfrm>
            <a:off x="10421938" y="4491038"/>
            <a:ext cx="58737" cy="79375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708" name="Oval 111"/>
          <p:cNvSpPr/>
          <p:nvPr/>
        </p:nvSpPr>
        <p:spPr>
          <a:xfrm>
            <a:off x="11466513" y="5105400"/>
            <a:ext cx="58737" cy="77788"/>
          </a:xfrm>
          <a:prstGeom prst="ellipse">
            <a:avLst/>
          </a:prstGeom>
          <a:solidFill>
            <a:srgbClr val="ECECEB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5709" name="Picture 1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46638" y="6778625"/>
            <a:ext cx="2503487" cy="77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10" name="Picture 1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638" y="6764338"/>
            <a:ext cx="2503487" cy="87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686" name="Freeform 119"/>
          <p:cNvSpPr/>
          <p:nvPr/>
        </p:nvSpPr>
        <p:spPr>
          <a:xfrm>
            <a:off x="6130925" y="1493838"/>
            <a:ext cx="36513" cy="38100"/>
          </a:xfrm>
          <a:custGeom>
            <a:avLst/>
            <a:gdLst/>
            <a:ahLst/>
            <a:cxnLst>
              <a:cxn ang="0">
                <a:pos x="39211739" y="20145103"/>
              </a:cxn>
              <a:cxn ang="0">
                <a:pos x="19606407" y="41474570"/>
              </a:cxn>
              <a:cxn ang="0">
                <a:pos x="19606407" y="41474570"/>
              </a:cxn>
              <a:cxn ang="0">
                <a:pos x="0" y="20145103"/>
              </a:cxn>
              <a:cxn ang="0">
                <a:pos x="0" y="20145103"/>
              </a:cxn>
              <a:cxn ang="0">
                <a:pos x="19606407" y="0"/>
              </a:cxn>
              <a:cxn ang="0">
                <a:pos x="19606407" y="0"/>
              </a:cxn>
              <a:cxn ang="0">
                <a:pos x="39211739" y="20145103"/>
              </a:cxn>
            </a:cxnLst>
            <a:pathLst>
              <a:path w="34" h="35">
                <a:moveTo>
                  <a:pt x="34" y="17"/>
                </a:moveTo>
                <a:cubicBezTo>
                  <a:pt x="34" y="27"/>
                  <a:pt x="26" y="35"/>
                  <a:pt x="17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8" y="35"/>
                  <a:pt x="0" y="2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6" y="0"/>
                  <a:pt x="34" y="8"/>
                  <a:pt x="34" y="17"/>
                </a:cubicBezTo>
                <a:close/>
              </a:path>
            </a:pathLst>
          </a:custGeom>
          <a:solidFill>
            <a:srgbClr val="35AF50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4687" name="Picture 1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563" y="1479550"/>
            <a:ext cx="65087" cy="650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Group 113"/>
          <p:cNvGrpSpPr/>
          <p:nvPr/>
        </p:nvGrpSpPr>
        <p:grpSpPr>
          <a:xfrm>
            <a:off x="3146425" y="1343025"/>
            <a:ext cx="5908675" cy="5495925"/>
            <a:chOff x="0" y="0"/>
            <a:chExt cx="5908675" cy="5495924"/>
          </a:xfrm>
        </p:grpSpPr>
        <p:sp>
          <p:nvSpPr>
            <p:cNvPr id="24689" name="Freeform 115"/>
            <p:cNvSpPr/>
            <p:nvPr/>
          </p:nvSpPr>
          <p:spPr>
            <a:xfrm>
              <a:off x="0" y="0"/>
              <a:ext cx="5903913" cy="461168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255255345" y="0"/>
                </a:cxn>
                <a:cxn ang="0">
                  <a:pos x="0" y="255409769"/>
                </a:cxn>
                <a:cxn ang="0">
                  <a:pos x="0" y="2147483647"/>
                </a:cxn>
                <a:cxn ang="0">
                  <a:pos x="255255345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55409769"/>
                </a:cxn>
                <a:cxn ang="0">
                  <a:pos x="2147483647" y="0"/>
                </a:cxn>
              </a:cxnLst>
              <a:pathLst>
                <a:path w="5431" h="4241">
                  <a:moveTo>
                    <a:pt x="5215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7" y="0"/>
                    <a:pt x="0" y="97"/>
                    <a:pt x="0" y="216"/>
                  </a:cubicBezTo>
                  <a:cubicBezTo>
                    <a:pt x="0" y="4026"/>
                    <a:pt x="0" y="4026"/>
                    <a:pt x="0" y="4026"/>
                  </a:cubicBezTo>
                  <a:cubicBezTo>
                    <a:pt x="0" y="4145"/>
                    <a:pt x="97" y="4241"/>
                    <a:pt x="216" y="4241"/>
                  </a:cubicBezTo>
                  <a:cubicBezTo>
                    <a:pt x="5215" y="4241"/>
                    <a:pt x="5215" y="4241"/>
                    <a:pt x="5215" y="4241"/>
                  </a:cubicBezTo>
                  <a:cubicBezTo>
                    <a:pt x="5334" y="4241"/>
                    <a:pt x="5431" y="4145"/>
                    <a:pt x="5431" y="4026"/>
                  </a:cubicBezTo>
                  <a:cubicBezTo>
                    <a:pt x="5431" y="216"/>
                    <a:pt x="5431" y="216"/>
                    <a:pt x="5431" y="216"/>
                  </a:cubicBezTo>
                  <a:cubicBezTo>
                    <a:pt x="5431" y="97"/>
                    <a:pt x="5334" y="0"/>
                    <a:pt x="5215" y="0"/>
                  </a:cubicBezTo>
                  <a:close/>
                </a:path>
              </a:pathLst>
            </a:custGeom>
            <a:solidFill>
              <a:srgbClr val="161D2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4690" name="Group 115"/>
            <p:cNvGrpSpPr/>
            <p:nvPr/>
          </p:nvGrpSpPr>
          <p:grpSpPr>
            <a:xfrm>
              <a:off x="0" y="0"/>
              <a:ext cx="5908675" cy="5495924"/>
              <a:chOff x="0" y="0"/>
              <a:chExt cx="5908675" cy="5495924"/>
            </a:xfrm>
          </p:grpSpPr>
          <p:pic>
            <p:nvPicPr>
              <p:cNvPr id="24691" name="Picture 1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0213" y="4567237"/>
                <a:ext cx="2503488" cy="92868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4692" name="Freeform 116"/>
              <p:cNvSpPr/>
              <p:nvPr/>
            </p:nvSpPr>
            <p:spPr>
              <a:xfrm>
                <a:off x="0" y="0"/>
                <a:ext cx="5241925" cy="4013200"/>
              </a:xfrm>
              <a:custGeom>
                <a:avLst/>
                <a:gdLst/>
                <a:ahLst/>
                <a:cxnLst>
                  <a:cxn ang="0">
                    <a:pos x="255364674" y="0"/>
                  </a:cxn>
                  <a:cxn ang="0">
                    <a:pos x="0" y="255495104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255364674" y="0"/>
                  </a:cxn>
                </a:cxnLst>
                <a:pathLst>
                  <a:path w="4821" h="3690">
                    <a:moveTo>
                      <a:pt x="216" y="0"/>
                    </a:moveTo>
                    <a:cubicBezTo>
                      <a:pt x="97" y="0"/>
                      <a:pt x="0" y="97"/>
                      <a:pt x="0" y="216"/>
                    </a:cubicBezTo>
                    <a:cubicBezTo>
                      <a:pt x="0" y="3690"/>
                      <a:pt x="0" y="3690"/>
                      <a:pt x="0" y="3690"/>
                    </a:cubicBezTo>
                    <a:cubicBezTo>
                      <a:pt x="2934" y="3690"/>
                      <a:pt x="2934" y="3690"/>
                      <a:pt x="2934" y="3690"/>
                    </a:cubicBezTo>
                    <a:cubicBezTo>
                      <a:pt x="4821" y="0"/>
                      <a:pt x="4821" y="0"/>
                      <a:pt x="4821" y="0"/>
                    </a:cubicBez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45566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pic>
            <p:nvPicPr>
              <p:cNvPr id="24693" name="Picture 11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84525" y="1587"/>
                <a:ext cx="2724150" cy="401637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4694" name="Freeform 118"/>
              <p:cNvSpPr/>
              <p:nvPr/>
            </p:nvSpPr>
            <p:spPr>
              <a:xfrm>
                <a:off x="0" y="4013199"/>
                <a:ext cx="5903913" cy="5984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96411246"/>
                  </a:cxn>
                  <a:cxn ang="0">
                    <a:pos x="255255345" y="650066570"/>
                  </a:cxn>
                  <a:cxn ang="0">
                    <a:pos x="2147483647" y="650066570"/>
                  </a:cxn>
                  <a:cxn ang="0">
                    <a:pos x="2147483647" y="396411246"/>
                  </a:cxn>
                  <a:cxn ang="0">
                    <a:pos x="2147483647" y="0"/>
                  </a:cxn>
                  <a:cxn ang="0">
                    <a:pos x="0" y="0"/>
                  </a:cxn>
                </a:cxnLst>
                <a:pathLst>
                  <a:path w="5431" h="551">
                    <a:moveTo>
                      <a:pt x="0" y="0"/>
                    </a:moveTo>
                    <a:cubicBezTo>
                      <a:pt x="0" y="336"/>
                      <a:pt x="0" y="336"/>
                      <a:pt x="0" y="336"/>
                    </a:cubicBezTo>
                    <a:cubicBezTo>
                      <a:pt x="0" y="455"/>
                      <a:pt x="97" y="551"/>
                      <a:pt x="216" y="551"/>
                    </a:cubicBezTo>
                    <a:cubicBezTo>
                      <a:pt x="5215" y="551"/>
                      <a:pt x="5215" y="551"/>
                      <a:pt x="5215" y="551"/>
                    </a:cubicBezTo>
                    <a:cubicBezTo>
                      <a:pt x="5334" y="551"/>
                      <a:pt x="5431" y="455"/>
                      <a:pt x="5431" y="336"/>
                    </a:cubicBezTo>
                    <a:cubicBezTo>
                      <a:pt x="5431" y="0"/>
                      <a:pt x="5431" y="0"/>
                      <a:pt x="543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ECEB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95" name="Oval 121"/>
              <p:cNvSpPr/>
              <p:nvPr/>
            </p:nvSpPr>
            <p:spPr>
              <a:xfrm>
                <a:off x="2863850" y="4235449"/>
                <a:ext cx="177800" cy="176212"/>
              </a:xfrm>
              <a:prstGeom prst="ellipse">
                <a:avLst/>
              </a:prstGeom>
              <a:solidFill>
                <a:srgbClr val="455665"/>
              </a:solidFill>
              <a:ln w="9525">
                <a:noFill/>
              </a:ln>
            </p:spPr>
            <p:txBody>
              <a:bodyPr anchor="t"/>
              <a:p>
                <a:endPara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4696" name="Freeform 122"/>
              <p:cNvSpPr/>
              <p:nvPr/>
            </p:nvSpPr>
            <p:spPr>
              <a:xfrm>
                <a:off x="282575" y="298449"/>
                <a:ext cx="4799013" cy="3416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0" y="0"/>
                  </a:cxn>
                </a:cxnLst>
                <a:pathLst>
                  <a:path w="3023" h="2152">
                    <a:moveTo>
                      <a:pt x="0" y="0"/>
                    </a:moveTo>
                    <a:lnTo>
                      <a:pt x="0" y="2152"/>
                    </a:lnTo>
                    <a:lnTo>
                      <a:pt x="1956" y="2152"/>
                    </a:lnTo>
                    <a:lnTo>
                      <a:pt x="302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BBFB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97" name="Freeform 123"/>
              <p:cNvSpPr/>
              <p:nvPr/>
            </p:nvSpPr>
            <p:spPr>
              <a:xfrm>
                <a:off x="3387725" y="298449"/>
                <a:ext cx="2235200" cy="3416300"/>
              </a:xfrm>
              <a:custGeom>
                <a:avLst/>
                <a:gdLst/>
                <a:ahLst/>
                <a:cxnLst>
                  <a:cxn ang="0">
                    <a:pos x="2147483647" y="0"/>
                  </a:cxn>
                  <a:cxn ang="0">
                    <a:pos x="2147483647" y="0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</a:cxnLst>
                <a:pathLst>
                  <a:path w="1408" h="2152">
                    <a:moveTo>
                      <a:pt x="1408" y="0"/>
                    </a:moveTo>
                    <a:lnTo>
                      <a:pt x="1067" y="0"/>
                    </a:lnTo>
                    <a:lnTo>
                      <a:pt x="0" y="2152"/>
                    </a:lnTo>
                    <a:lnTo>
                      <a:pt x="1408" y="2152"/>
                    </a:lnTo>
                    <a:lnTo>
                      <a:pt x="1408" y="0"/>
                    </a:lnTo>
                    <a:close/>
                  </a:path>
                </a:pathLst>
              </a:custGeom>
              <a:solidFill>
                <a:srgbClr val="5BBFB5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25723" name="文本框 1"/>
          <p:cNvSpPr/>
          <p:nvPr/>
        </p:nvSpPr>
        <p:spPr>
          <a:xfrm>
            <a:off x="4419600" y="2784475"/>
            <a:ext cx="4721225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FFFF"/>
                </a:solidFill>
                <a:latin typeface="Broadway" panose="04040905080B02020502" pitchFamily="82" charset="0"/>
                <a:ea typeface="宋体" panose="02010600030101010101" pitchFamily="2" charset="-122"/>
                <a:sym typeface="Broadway" panose="04040905080B02020502" pitchFamily="82" charset="0"/>
              </a:rPr>
              <a:t>thanks</a:t>
            </a:r>
            <a:endParaRPr lang="zh-CN" altLang="en-US" sz="4800" b="1" dirty="0">
              <a:solidFill>
                <a:srgbClr val="FFFFFF"/>
              </a:solidFill>
              <a:latin typeface="Broadway" panose="04040905080B02020502" pitchFamily="82" charset="0"/>
              <a:ea typeface="宋体" panose="02010600030101010101" pitchFamily="2" charset="-122"/>
              <a:sym typeface="Broadway" panose="04040905080B02020502" pitchFamily="82" charset="0"/>
            </a:endParaRPr>
          </a:p>
        </p:txBody>
      </p:sp>
      <p:sp>
        <p:nvSpPr>
          <p:cNvPr id="25724" name="文本框 2"/>
          <p:cNvSpPr/>
          <p:nvPr/>
        </p:nvSpPr>
        <p:spPr>
          <a:xfrm>
            <a:off x="5867400" y="3629025"/>
            <a:ext cx="3171825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b="1" dirty="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5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5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5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5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5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5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5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25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25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5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25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25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25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25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25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25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25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25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25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25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25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25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25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25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25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25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25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5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25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25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25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25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25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25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25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25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25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25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25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25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25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25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25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25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25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25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25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25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25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25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25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25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25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25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25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25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25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1000" fill="hold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1" dur="1000" fill="hold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25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25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25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25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25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25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25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25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25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25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25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25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25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25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25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25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25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25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25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25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25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25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25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25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0" dur="500" fill="hold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500" fill="hold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52" dur="500"/>
                                        <p:tgtEl>
                                          <p:spTgt spid="2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2500"/>
                            </p:stCondLst>
                            <p:childTnLst>
                              <p:par>
                                <p:cTn id="4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6" dur="500" fill="hold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58" dur="500"/>
                                        <p:tgtEl>
                                          <p:spTgt spid="25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92" grpId="0" bldLvl="0" animBg="1"/>
      <p:bldP spid="25693" grpId="0" bldLvl="0" animBg="1"/>
      <p:bldP spid="25694" grpId="0" bldLvl="0" animBg="1"/>
      <p:bldP spid="25695" grpId="0" bldLvl="0" animBg="1"/>
      <p:bldP spid="25696" grpId="0" bldLvl="0" animBg="1"/>
      <p:bldP spid="25697" grpId="0" bldLvl="0" animBg="1"/>
      <p:bldP spid="25698" grpId="0" bldLvl="0" animBg="1"/>
      <p:bldP spid="25699" grpId="0" bldLvl="0" animBg="1"/>
      <p:bldP spid="25700" grpId="0" bldLvl="0" animBg="1"/>
      <p:bldP spid="25701" grpId="0" bldLvl="0" animBg="1"/>
      <p:bldP spid="25702" grpId="0" bldLvl="0" animBg="1"/>
      <p:bldP spid="25703" grpId="0" bldLvl="0" animBg="1"/>
      <p:bldP spid="25704" grpId="0" bldLvl="0" animBg="1"/>
      <p:bldP spid="25705" grpId="0" bldLvl="0" animBg="1"/>
      <p:bldP spid="25706" grpId="0" bldLvl="0" animBg="1"/>
      <p:bldP spid="25707" grpId="0" bldLvl="0" animBg="1"/>
      <p:bldP spid="25708" grpId="0" bldLvl="0" animBg="1"/>
      <p:bldP spid="25723" grpId="0" bldLvl="0"/>
      <p:bldP spid="25724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任意多边形 2"/>
          <p:cNvSpPr/>
          <p:nvPr/>
        </p:nvSpPr>
        <p:spPr>
          <a:xfrm>
            <a:off x="2241551" y="3807884"/>
            <a:ext cx="596900" cy="65616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3810000"/>
            <a:ext cx="9359900" cy="65828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base">
              <a:defRPr/>
            </a:pPr>
            <a:r>
              <a:rPr lang="en-US" altLang="zh-CN" sz="2800" strike="noStrike" noProof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itchFamily="34" charset="-128"/>
              </a:rPr>
              <a:t>https://www.freeppt7.com</a:t>
            </a:r>
            <a:endParaRPr lang="en-US" altLang="zh-CN" sz="2800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043767"/>
            <a:ext cx="9313333" cy="7747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fontAlgn="base">
              <a:defRPr/>
            </a:pPr>
            <a:r>
              <a:rPr lang="zh-CN" altLang="en-US" sz="3200" strike="noStrike" spc="200" noProof="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trike="noStrike" spc="200" noProof="1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sz="2400" strike="noStrike" spc="200" noProof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  <a:endParaRPr sz="2400" strike="noStrike" spc="200" noProof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1217" y="3039533"/>
            <a:ext cx="855133" cy="778933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15365" name="矩形 11"/>
          <p:cNvSpPr/>
          <p:nvPr/>
        </p:nvSpPr>
        <p:spPr>
          <a:xfrm>
            <a:off x="2643717" y="3920067"/>
            <a:ext cx="6904567" cy="169333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>
              <a:lnSpc>
                <a:spcPts val="2400"/>
              </a:lnSpc>
            </a:pPr>
            <a:r>
              <a:rPr lang="en-US" altLang="zh-CN" sz="1200" dirty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dirty="0">
              <a:solidFill>
                <a:srgbClr val="4A45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6" name="图片 4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051" y="844551"/>
            <a:ext cx="5549900" cy="128058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Group 2"/>
          <p:cNvGrpSpPr/>
          <p:nvPr/>
        </p:nvGrpSpPr>
        <p:grpSpPr>
          <a:xfrm rot="-5400000">
            <a:off x="7418388" y="2035175"/>
            <a:ext cx="4545012" cy="5110163"/>
            <a:chOff x="0" y="0"/>
            <a:chExt cx="4570414" cy="5137881"/>
          </a:xfrm>
        </p:grpSpPr>
        <p:sp>
          <p:nvSpPr>
            <p:cNvPr id="4098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099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0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1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2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3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4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5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6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7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8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9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0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1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2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3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4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5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6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7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8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9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0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1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2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3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4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5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6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7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8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9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0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1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2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3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4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5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6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7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8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9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0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41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42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43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44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45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46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47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48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Group 54"/>
          <p:cNvGrpSpPr/>
          <p:nvPr/>
        </p:nvGrpSpPr>
        <p:grpSpPr>
          <a:xfrm rot="5400000" flipH="1">
            <a:off x="-92075" y="92075"/>
            <a:ext cx="4759325" cy="4572000"/>
            <a:chOff x="0" y="0"/>
            <a:chExt cx="4756151" cy="4570413"/>
          </a:xfrm>
        </p:grpSpPr>
        <p:sp>
          <p:nvSpPr>
            <p:cNvPr id="4150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1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2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3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4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5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6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7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8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9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0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1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2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3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4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5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6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7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8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9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0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1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2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3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4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5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6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7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8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9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0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1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2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3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4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85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86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87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88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89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90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91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217" name="文本框 2"/>
          <p:cNvSpPr/>
          <p:nvPr/>
        </p:nvSpPr>
        <p:spPr>
          <a:xfrm>
            <a:off x="3803650" y="2630488"/>
            <a:ext cx="4884738" cy="1414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54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PART 1</a:t>
            </a:r>
            <a:endParaRPr lang="en-US" altLang="zh-CN" sz="54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 algn="ctr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" dur="500"/>
                                        <p:tgtEl>
                                          <p:spTgt spid="5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21" name="Group 2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5122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3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4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5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6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7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8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29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0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1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2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3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4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5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6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7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8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9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0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1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2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3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4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5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6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7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8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9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0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1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2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3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4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5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6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57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58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59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60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61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62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63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164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90" name="矩形 55"/>
          <p:cNvSpPr/>
          <p:nvPr/>
        </p:nvSpPr>
        <p:spPr>
          <a:xfrm>
            <a:off x="2025650" y="1952625"/>
            <a:ext cx="8623300" cy="36671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91" name="矩形 56"/>
          <p:cNvSpPr/>
          <p:nvPr/>
        </p:nvSpPr>
        <p:spPr>
          <a:xfrm>
            <a:off x="2387600" y="2187575"/>
            <a:ext cx="2882900" cy="588963"/>
          </a:xfrm>
          <a:prstGeom prst="rect">
            <a:avLst/>
          </a:prstGeom>
          <a:solidFill>
            <a:srgbClr val="27AB76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92" name="矩形 57"/>
          <p:cNvSpPr/>
          <p:nvPr/>
        </p:nvSpPr>
        <p:spPr>
          <a:xfrm>
            <a:off x="2387600" y="2949575"/>
            <a:ext cx="8018463" cy="501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93" name="矩形 111"/>
          <p:cNvSpPr/>
          <p:nvPr/>
        </p:nvSpPr>
        <p:spPr>
          <a:xfrm>
            <a:off x="2387600" y="3670300"/>
            <a:ext cx="8018463" cy="501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94" name="矩形 112"/>
          <p:cNvSpPr/>
          <p:nvPr/>
        </p:nvSpPr>
        <p:spPr>
          <a:xfrm>
            <a:off x="2387600" y="4391025"/>
            <a:ext cx="8018463" cy="5032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170" name="Group 51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5171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2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3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4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5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6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7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8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9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0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1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2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3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4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5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6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7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8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9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0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1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2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3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4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5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6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7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8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9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0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1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2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3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4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5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6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7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8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9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10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11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12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13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14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15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16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17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18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19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20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21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" dur="500"/>
                                        <p:tgtEl>
                                          <p:spTgt spid="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7" dur="500"/>
                                        <p:tgtEl>
                                          <p:spTgt spid="6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1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25" dur="5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0" grpId="0" bldLvl="0" animBg="1"/>
      <p:bldP spid="6191" grpId="0" bldLvl="0" animBg="1"/>
      <p:bldP spid="6192" grpId="0" bldLvl="0"/>
      <p:bldP spid="6193" grpId="0" bldLvl="0"/>
      <p:bldP spid="6194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145" name="Group 2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6146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47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48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49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0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1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2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3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4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5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6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7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8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9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0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1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2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3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4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5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6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7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8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9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0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1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2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3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4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5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6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7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8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79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80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81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82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83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84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85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86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87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88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214" name="Freeform 5"/>
          <p:cNvSpPr/>
          <p:nvPr/>
        </p:nvSpPr>
        <p:spPr>
          <a:xfrm>
            <a:off x="4800600" y="3848100"/>
            <a:ext cx="514350" cy="161925"/>
          </a:xfrm>
          <a:custGeom>
            <a:avLst/>
            <a:gdLst/>
            <a:ahLst/>
            <a:cxnLst>
              <a:cxn ang="0">
                <a:pos x="816530516" y="27722517"/>
              </a:cxn>
              <a:cxn ang="0">
                <a:pos x="7561263" y="257055960"/>
              </a:cxn>
              <a:cxn ang="0">
                <a:pos x="0" y="226814094"/>
              </a:cxn>
              <a:cxn ang="0">
                <a:pos x="808970844" y="0"/>
              </a:cxn>
              <a:cxn ang="0">
                <a:pos x="816530516" y="27722517"/>
              </a:cxn>
            </a:cxnLst>
            <a:pathLst>
              <a:path w="324" h="102">
                <a:moveTo>
                  <a:pt x="324" y="11"/>
                </a:moveTo>
                <a:lnTo>
                  <a:pt x="3" y="102"/>
                </a:lnTo>
                <a:lnTo>
                  <a:pt x="0" y="90"/>
                </a:lnTo>
                <a:lnTo>
                  <a:pt x="321" y="0"/>
                </a:lnTo>
                <a:lnTo>
                  <a:pt x="324" y="11"/>
                </a:lnTo>
                <a:close/>
              </a:path>
            </a:pathLst>
          </a:custGeom>
          <a:solidFill>
            <a:srgbClr val="E46B6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215" name="Freeform 6"/>
          <p:cNvSpPr/>
          <p:nvPr/>
        </p:nvSpPr>
        <p:spPr>
          <a:xfrm>
            <a:off x="4994275" y="2606675"/>
            <a:ext cx="434975" cy="333375"/>
          </a:xfrm>
          <a:custGeom>
            <a:avLst/>
            <a:gdLst/>
            <a:ahLst/>
            <a:cxnLst>
              <a:cxn ang="0">
                <a:pos x="672882411" y="526724645"/>
              </a:cxn>
              <a:cxn ang="0">
                <a:pos x="0" y="24963625"/>
              </a:cxn>
              <a:cxn ang="0">
                <a:pos x="17641886" y="0"/>
              </a:cxn>
              <a:cxn ang="0">
                <a:pos x="690522703" y="501761027"/>
              </a:cxn>
              <a:cxn ang="0">
                <a:pos x="672882411" y="526724645"/>
              </a:cxn>
            </a:cxnLst>
            <a:pathLst>
              <a:path w="274" h="211">
                <a:moveTo>
                  <a:pt x="267" y="211"/>
                </a:moveTo>
                <a:lnTo>
                  <a:pt x="0" y="10"/>
                </a:lnTo>
                <a:lnTo>
                  <a:pt x="7" y="0"/>
                </a:lnTo>
                <a:lnTo>
                  <a:pt x="274" y="201"/>
                </a:lnTo>
                <a:lnTo>
                  <a:pt x="267" y="211"/>
                </a:lnTo>
                <a:close/>
              </a:path>
            </a:pathLst>
          </a:custGeom>
          <a:solidFill>
            <a:srgbClr val="E46B6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216" name="Freeform 7"/>
          <p:cNvSpPr/>
          <p:nvPr/>
        </p:nvSpPr>
        <p:spPr>
          <a:xfrm>
            <a:off x="7115175" y="3502025"/>
            <a:ext cx="528638" cy="88900"/>
          </a:xfrm>
          <a:custGeom>
            <a:avLst/>
            <a:gdLst/>
            <a:ahLst/>
            <a:cxnLst>
              <a:cxn ang="0">
                <a:pos x="839213708" y="27722517"/>
              </a:cxn>
              <a:cxn ang="0">
                <a:pos x="5040317" y="141128761"/>
              </a:cxn>
              <a:cxn ang="0">
                <a:pos x="0" y="110886894"/>
              </a:cxn>
              <a:cxn ang="0">
                <a:pos x="836692757" y="0"/>
              </a:cxn>
              <a:cxn ang="0">
                <a:pos x="839213708" y="27722517"/>
              </a:cxn>
            </a:cxnLst>
            <a:pathLst>
              <a:path w="333" h="56">
                <a:moveTo>
                  <a:pt x="333" y="11"/>
                </a:moveTo>
                <a:lnTo>
                  <a:pt x="2" y="56"/>
                </a:lnTo>
                <a:lnTo>
                  <a:pt x="0" y="44"/>
                </a:lnTo>
                <a:lnTo>
                  <a:pt x="332" y="0"/>
                </a:lnTo>
                <a:lnTo>
                  <a:pt x="333" y="11"/>
                </a:lnTo>
                <a:close/>
              </a:path>
            </a:pathLst>
          </a:custGeom>
          <a:solidFill>
            <a:srgbClr val="E46B6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217" name="Freeform 8"/>
          <p:cNvSpPr/>
          <p:nvPr/>
        </p:nvSpPr>
        <p:spPr>
          <a:xfrm>
            <a:off x="6562725" y="4445000"/>
            <a:ext cx="282575" cy="468313"/>
          </a:xfrm>
          <a:custGeom>
            <a:avLst/>
            <a:gdLst/>
            <a:ahLst/>
            <a:cxnLst>
              <a:cxn ang="0">
                <a:pos x="425634633" y="743447572"/>
              </a:cxn>
              <a:cxn ang="0">
                <a:pos x="0" y="15120954"/>
              </a:cxn>
              <a:cxn ang="0">
                <a:pos x="25487624" y="0"/>
              </a:cxn>
              <a:cxn ang="0">
                <a:pos x="451122251" y="728326625"/>
              </a:cxn>
              <a:cxn ang="0">
                <a:pos x="425634633" y="743447572"/>
              </a:cxn>
            </a:cxnLst>
            <a:pathLst>
              <a:path w="177" h="295">
                <a:moveTo>
                  <a:pt x="167" y="295"/>
                </a:moveTo>
                <a:lnTo>
                  <a:pt x="0" y="6"/>
                </a:lnTo>
                <a:lnTo>
                  <a:pt x="10" y="0"/>
                </a:lnTo>
                <a:lnTo>
                  <a:pt x="177" y="289"/>
                </a:lnTo>
                <a:lnTo>
                  <a:pt x="167" y="295"/>
                </a:lnTo>
                <a:close/>
              </a:path>
            </a:pathLst>
          </a:custGeom>
          <a:solidFill>
            <a:srgbClr val="E46B6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218" name="Freeform 9"/>
          <p:cNvSpPr/>
          <p:nvPr/>
        </p:nvSpPr>
        <p:spPr>
          <a:xfrm>
            <a:off x="6810375" y="2225675"/>
            <a:ext cx="606425" cy="682625"/>
          </a:xfrm>
          <a:custGeom>
            <a:avLst/>
            <a:gdLst/>
            <a:ahLst/>
            <a:cxnLst>
              <a:cxn ang="0">
                <a:pos x="965226547" y="20068542"/>
              </a:cxn>
              <a:cxn ang="0">
                <a:pos x="20266691" y="1081152968"/>
              </a:cxn>
              <a:cxn ang="0">
                <a:pos x="0" y="1061084432"/>
              </a:cxn>
              <a:cxn ang="0">
                <a:pos x="944959862" y="0"/>
              </a:cxn>
              <a:cxn ang="0">
                <a:pos x="965226547" y="20068542"/>
              </a:cxn>
            </a:cxnLst>
            <a:pathLst>
              <a:path w="381" h="431">
                <a:moveTo>
                  <a:pt x="381" y="8"/>
                </a:moveTo>
                <a:lnTo>
                  <a:pt x="8" y="431"/>
                </a:lnTo>
                <a:lnTo>
                  <a:pt x="0" y="423"/>
                </a:lnTo>
                <a:lnTo>
                  <a:pt x="373" y="0"/>
                </a:lnTo>
                <a:lnTo>
                  <a:pt x="381" y="8"/>
                </a:lnTo>
                <a:close/>
              </a:path>
            </a:pathLst>
          </a:custGeom>
          <a:solidFill>
            <a:srgbClr val="E46B6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219" name="Oval 10"/>
          <p:cNvSpPr/>
          <p:nvPr/>
        </p:nvSpPr>
        <p:spPr>
          <a:xfrm>
            <a:off x="5114925" y="2587625"/>
            <a:ext cx="2132013" cy="2132013"/>
          </a:xfrm>
          <a:prstGeom prst="ellipse">
            <a:avLst/>
          </a:prstGeom>
          <a:solidFill>
            <a:srgbClr val="E25D2A"/>
          </a:solidFill>
          <a:ln w="9525">
            <a:noFill/>
          </a:ln>
        </p:spPr>
        <p:txBody>
          <a:bodyPr anchor="t"/>
          <a:p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220" name="文本框 124"/>
          <p:cNvSpPr/>
          <p:nvPr/>
        </p:nvSpPr>
        <p:spPr>
          <a:xfrm>
            <a:off x="5457825" y="3159125"/>
            <a:ext cx="1389063" cy="955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YOUR  TITLE</a:t>
            </a:r>
            <a:endParaRPr lang="zh-CN" altLang="en-US" sz="2800" b="1" dirty="0">
              <a:solidFill>
                <a:srgbClr val="F7F7F7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0" name="Group 53"/>
          <p:cNvGrpSpPr/>
          <p:nvPr/>
        </p:nvGrpSpPr>
        <p:grpSpPr>
          <a:xfrm>
            <a:off x="3787775" y="1479550"/>
            <a:ext cx="1403350" cy="1403350"/>
            <a:chOff x="0" y="0"/>
            <a:chExt cx="1403350" cy="1403350"/>
          </a:xfrm>
        </p:grpSpPr>
        <p:sp>
          <p:nvSpPr>
            <p:cNvPr id="6197" name="Oval 12"/>
            <p:cNvSpPr/>
            <p:nvPr/>
          </p:nvSpPr>
          <p:spPr>
            <a:xfrm>
              <a:off x="0" y="0"/>
              <a:ext cx="1403350" cy="1403350"/>
            </a:xfrm>
            <a:prstGeom prst="ellipse">
              <a:avLst/>
            </a:prstGeom>
            <a:solidFill>
              <a:srgbClr val="5BBFB5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98" name="文本框 125"/>
            <p:cNvSpPr/>
            <p:nvPr/>
          </p:nvSpPr>
          <p:spPr>
            <a:xfrm>
              <a:off x="150354" y="319951"/>
              <a:ext cx="1174694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b="1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92%</a:t>
              </a:r>
              <a:endParaRPr lang="zh-CN" altLang="en-US" sz="40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1" name="Group 56"/>
          <p:cNvGrpSpPr/>
          <p:nvPr/>
        </p:nvGrpSpPr>
        <p:grpSpPr>
          <a:xfrm>
            <a:off x="7245350" y="1444625"/>
            <a:ext cx="1262063" cy="946150"/>
            <a:chOff x="0" y="0"/>
            <a:chExt cx="1261275" cy="946150"/>
          </a:xfrm>
        </p:grpSpPr>
        <p:sp>
          <p:nvSpPr>
            <p:cNvPr id="6200" name="Oval 11"/>
            <p:cNvSpPr/>
            <p:nvPr/>
          </p:nvSpPr>
          <p:spPr>
            <a:xfrm>
              <a:off x="0" y="0"/>
              <a:ext cx="946150" cy="946150"/>
            </a:xfrm>
            <a:prstGeom prst="ellipse">
              <a:avLst/>
            </a:prstGeom>
            <a:solidFill>
              <a:srgbClr val="A5A5A5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01" name="文本框 126"/>
            <p:cNvSpPr/>
            <p:nvPr/>
          </p:nvSpPr>
          <p:spPr>
            <a:xfrm>
              <a:off x="86581" y="191471"/>
              <a:ext cx="117469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2800" b="1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24%</a:t>
              </a:r>
              <a:endParaRPr lang="zh-CN" altLang="en-US" sz="28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2" name="Group 59"/>
          <p:cNvGrpSpPr/>
          <p:nvPr/>
        </p:nvGrpSpPr>
        <p:grpSpPr>
          <a:xfrm>
            <a:off x="7512050" y="3035300"/>
            <a:ext cx="1304925" cy="873125"/>
            <a:chOff x="0" y="0"/>
            <a:chExt cx="1304870" cy="873125"/>
          </a:xfrm>
        </p:grpSpPr>
        <p:sp>
          <p:nvSpPr>
            <p:cNvPr id="6203" name="Oval 13"/>
            <p:cNvSpPr/>
            <p:nvPr/>
          </p:nvSpPr>
          <p:spPr>
            <a:xfrm>
              <a:off x="0" y="0"/>
              <a:ext cx="873125" cy="873125"/>
            </a:xfrm>
            <a:prstGeom prst="ellipse">
              <a:avLst/>
            </a:prstGeom>
            <a:solidFill>
              <a:srgbClr val="B52077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04" name="文本框 127"/>
            <p:cNvSpPr/>
            <p:nvPr/>
          </p:nvSpPr>
          <p:spPr>
            <a:xfrm>
              <a:off x="130176" y="215899"/>
              <a:ext cx="1174694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2400" b="1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9%</a:t>
              </a:r>
              <a:endParaRPr lang="zh-CN" altLang="en-US" sz="24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3" name="Group 62"/>
          <p:cNvGrpSpPr/>
          <p:nvPr/>
        </p:nvGrpSpPr>
        <p:grpSpPr>
          <a:xfrm>
            <a:off x="6407150" y="4765675"/>
            <a:ext cx="1412875" cy="1411288"/>
            <a:chOff x="0" y="0"/>
            <a:chExt cx="1411288" cy="1411287"/>
          </a:xfrm>
        </p:grpSpPr>
        <p:sp>
          <p:nvSpPr>
            <p:cNvPr id="6206" name="Oval 15"/>
            <p:cNvSpPr/>
            <p:nvPr/>
          </p:nvSpPr>
          <p:spPr>
            <a:xfrm>
              <a:off x="0" y="0"/>
              <a:ext cx="1411288" cy="1411287"/>
            </a:xfrm>
            <a:prstGeom prst="ellipse">
              <a:avLst/>
            </a:prstGeom>
            <a:solidFill>
              <a:srgbClr val="085C9C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07" name="文本框 128"/>
            <p:cNvSpPr/>
            <p:nvPr/>
          </p:nvSpPr>
          <p:spPr>
            <a:xfrm>
              <a:off x="220173" y="355738"/>
              <a:ext cx="1174694" cy="70788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4000" b="1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79%</a:t>
              </a:r>
              <a:endParaRPr lang="zh-CN" altLang="en-US" sz="40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" name="Group 65"/>
          <p:cNvGrpSpPr/>
          <p:nvPr/>
        </p:nvGrpSpPr>
        <p:grpSpPr>
          <a:xfrm>
            <a:off x="3975100" y="3606800"/>
            <a:ext cx="1050925" cy="962025"/>
            <a:chOff x="0" y="0"/>
            <a:chExt cx="1050795" cy="962025"/>
          </a:xfrm>
        </p:grpSpPr>
        <p:sp>
          <p:nvSpPr>
            <p:cNvPr id="6209" name="Oval 14"/>
            <p:cNvSpPr/>
            <p:nvPr/>
          </p:nvSpPr>
          <p:spPr>
            <a:xfrm>
              <a:off x="0" y="0"/>
              <a:ext cx="962025" cy="962025"/>
            </a:xfrm>
            <a:prstGeom prst="ellipse">
              <a:avLst/>
            </a:prstGeom>
            <a:solidFill>
              <a:srgbClr val="E9DB24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10" name="文本框 129"/>
            <p:cNvSpPr/>
            <p:nvPr/>
          </p:nvSpPr>
          <p:spPr>
            <a:xfrm>
              <a:off x="71141" y="239713"/>
              <a:ext cx="97965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2800" b="1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42%</a:t>
              </a:r>
              <a:endParaRPr lang="zh-CN" altLang="en-US" sz="28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236" name="文本框 130"/>
          <p:cNvSpPr/>
          <p:nvPr/>
        </p:nvSpPr>
        <p:spPr>
          <a:xfrm>
            <a:off x="1217613" y="1943100"/>
            <a:ext cx="2900362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237" name="文本框 131"/>
          <p:cNvSpPr/>
          <p:nvPr/>
        </p:nvSpPr>
        <p:spPr>
          <a:xfrm>
            <a:off x="1365250" y="4027488"/>
            <a:ext cx="2900363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38" name="文本框 132"/>
          <p:cNvSpPr/>
          <p:nvPr/>
        </p:nvSpPr>
        <p:spPr>
          <a:xfrm>
            <a:off x="3803650" y="5527675"/>
            <a:ext cx="2900363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39" name="文本框 133"/>
          <p:cNvSpPr/>
          <p:nvPr/>
        </p:nvSpPr>
        <p:spPr>
          <a:xfrm>
            <a:off x="8507413" y="3263900"/>
            <a:ext cx="2900362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40" name="文本框 134"/>
          <p:cNvSpPr/>
          <p:nvPr/>
        </p:nvSpPr>
        <p:spPr>
          <a:xfrm>
            <a:off x="8278813" y="1636713"/>
            <a:ext cx="2900362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216" name="Group 73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6217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18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19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0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1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2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3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4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5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6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7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8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29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0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1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2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3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4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5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6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7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8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39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0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1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2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3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4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5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6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7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8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49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0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1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2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3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4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5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6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7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8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259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60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61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62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63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64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65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66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267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" dur="500"/>
                                        <p:tgtEl>
                                          <p:spTgt spid="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6" dur="500"/>
                                        <p:tgtEl>
                                          <p:spTgt spid="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9" dur="500"/>
                                        <p:tgtEl>
                                          <p:spTgt spid="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2" dur="50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25" dur="500"/>
                                        <p:tgtEl>
                                          <p:spTgt spid="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28" dur="5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7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right)">
                                      <p:cBhvr>
                                        <p:cTn id="59" dur="500"/>
                                        <p:tgtEl>
                                          <p:spTgt spid="7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7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right)">
                                      <p:cBhvr>
                                        <p:cTn id="63" dur="500"/>
                                        <p:tgtEl>
                                          <p:spTgt spid="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7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left)">
                                      <p:cBhvr>
                                        <p:cTn id="67" dur="500"/>
                                        <p:tgtEl>
                                          <p:spTgt spid="7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left)">
                                      <p:cBhvr>
                                        <p:cTn id="71" dur="500"/>
                                        <p:tgtEl>
                                          <p:spTgt spid="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filter="wipe(left)">
                                      <p:cBhvr>
                                        <p:cTn id="75" dur="500"/>
                                        <p:tgtEl>
                                          <p:spTgt spid="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9" grpId="0" bldLvl="0" animBg="1"/>
      <p:bldP spid="7220" grpId="0" bldLvl="0"/>
      <p:bldP spid="7236" grpId="0" bldLvl="0"/>
      <p:bldP spid="7237" grpId="0" bldLvl="0"/>
      <p:bldP spid="7238" grpId="0" bldLvl="0"/>
      <p:bldP spid="7239" grpId="0" bldLvl="0"/>
      <p:bldP spid="7240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169" name="Group 2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7170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1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2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3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4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5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6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7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8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9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0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1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2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3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4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5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6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7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8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9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0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1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2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3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4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5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6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7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8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99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0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1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2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3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04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5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6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7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8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9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10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11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212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213" name="AutoShape 3"/>
          <p:cNvSpPr>
            <a:spLocks noChangeAspect="1" noTextEdit="1"/>
          </p:cNvSpPr>
          <p:nvPr/>
        </p:nvSpPr>
        <p:spPr>
          <a:xfrm>
            <a:off x="4049713" y="1952625"/>
            <a:ext cx="3894137" cy="38893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5" name="Group 47"/>
          <p:cNvGrpSpPr/>
          <p:nvPr/>
        </p:nvGrpSpPr>
        <p:grpSpPr>
          <a:xfrm>
            <a:off x="4051300" y="1952625"/>
            <a:ext cx="1887538" cy="1892300"/>
            <a:chOff x="0" y="0"/>
            <a:chExt cx="1886846" cy="1892598"/>
          </a:xfrm>
        </p:grpSpPr>
        <p:sp>
          <p:nvSpPr>
            <p:cNvPr id="7215" name="Freeform 6"/>
            <p:cNvSpPr/>
            <p:nvPr/>
          </p:nvSpPr>
          <p:spPr>
            <a:xfrm>
              <a:off x="0" y="0"/>
              <a:ext cx="1886846" cy="1892598"/>
            </a:xfrm>
            <a:custGeom>
              <a:avLst/>
              <a:gdLst/>
              <a:ahLst/>
              <a:cxnLst>
                <a:cxn ang="0">
                  <a:pos x="1359991790" y="1359823446"/>
                </a:cxn>
                <a:cxn ang="0">
                  <a:pos x="679726660" y="1359823446"/>
                </a:cxn>
                <a:cxn ang="0">
                  <a:pos x="0" y="679642871"/>
                </a:cxn>
                <a:cxn ang="0">
                  <a:pos x="679726660" y="0"/>
                </a:cxn>
                <a:cxn ang="0">
                  <a:pos x="1359991790" y="679642871"/>
                </a:cxn>
                <a:cxn ang="0">
                  <a:pos x="1359991790" y="1359823446"/>
                </a:cxn>
              </a:cxnLst>
              <a:pathLst>
                <a:path w="2572" h="2580">
                  <a:moveTo>
                    <a:pt x="2527" y="2527"/>
                  </a:moveTo>
                  <a:cubicBezTo>
                    <a:pt x="2527" y="2527"/>
                    <a:pt x="1645" y="2580"/>
                    <a:pt x="1263" y="2527"/>
                  </a:cubicBezTo>
                  <a:cubicBezTo>
                    <a:pt x="446" y="2412"/>
                    <a:pt x="0" y="1961"/>
                    <a:pt x="0" y="1263"/>
                  </a:cubicBezTo>
                  <a:cubicBezTo>
                    <a:pt x="0" y="565"/>
                    <a:pt x="565" y="0"/>
                    <a:pt x="1263" y="0"/>
                  </a:cubicBezTo>
                  <a:cubicBezTo>
                    <a:pt x="1961" y="0"/>
                    <a:pt x="2435" y="528"/>
                    <a:pt x="2527" y="1263"/>
                  </a:cubicBezTo>
                  <a:cubicBezTo>
                    <a:pt x="2572" y="1624"/>
                    <a:pt x="2527" y="2527"/>
                    <a:pt x="2527" y="2527"/>
                  </a:cubicBez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16" name="文本框 140"/>
            <p:cNvSpPr/>
            <p:nvPr/>
          </p:nvSpPr>
          <p:spPr>
            <a:xfrm>
              <a:off x="276124" y="356660"/>
              <a:ext cx="1334598" cy="83646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en-US" altLang="zh-CN" sz="4800" b="1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24%</a:t>
              </a:r>
              <a:endParaRPr lang="zh-CN" altLang="en-US" sz="48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17" name="文本框 141"/>
            <p:cNvSpPr/>
            <p:nvPr/>
          </p:nvSpPr>
          <p:spPr>
            <a:xfrm>
              <a:off x="362412" y="1049072"/>
              <a:ext cx="136479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YOUR  TEXT</a:t>
              </a:r>
              <a:endParaRPr lang="zh-CN" altLang="en-US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6" name="Group 51"/>
          <p:cNvGrpSpPr/>
          <p:nvPr/>
        </p:nvGrpSpPr>
        <p:grpSpPr>
          <a:xfrm>
            <a:off x="4049713" y="3956050"/>
            <a:ext cx="1892300" cy="1887538"/>
            <a:chOff x="0" y="0"/>
            <a:chExt cx="1892598" cy="1888285"/>
          </a:xfrm>
        </p:grpSpPr>
        <p:sp>
          <p:nvSpPr>
            <p:cNvPr id="7219" name="Freeform 5"/>
            <p:cNvSpPr/>
            <p:nvPr/>
          </p:nvSpPr>
          <p:spPr>
            <a:xfrm>
              <a:off x="0" y="0"/>
              <a:ext cx="1892598" cy="1888285"/>
            </a:xfrm>
            <a:custGeom>
              <a:avLst/>
              <a:gdLst/>
              <a:ahLst/>
              <a:cxnLst>
                <a:cxn ang="0">
                  <a:pos x="1359823446" y="24255508"/>
                </a:cxn>
                <a:cxn ang="0">
                  <a:pos x="1359823446" y="705018872"/>
                </a:cxn>
                <a:cxn ang="0">
                  <a:pos x="679642871" y="1386321863"/>
                </a:cxn>
                <a:cxn ang="0">
                  <a:pos x="0" y="705018872"/>
                </a:cxn>
                <a:cxn ang="0">
                  <a:pos x="679642871" y="24255508"/>
                </a:cxn>
                <a:cxn ang="0">
                  <a:pos x="1359823446" y="24255508"/>
                </a:cxn>
              </a:cxnLst>
              <a:pathLst>
                <a:path w="2580" h="2572">
                  <a:moveTo>
                    <a:pt x="2527" y="45"/>
                  </a:moveTo>
                  <a:cubicBezTo>
                    <a:pt x="2527" y="45"/>
                    <a:pt x="2580" y="926"/>
                    <a:pt x="2527" y="1308"/>
                  </a:cubicBezTo>
                  <a:cubicBezTo>
                    <a:pt x="2412" y="2125"/>
                    <a:pt x="1961" y="2572"/>
                    <a:pt x="1263" y="2572"/>
                  </a:cubicBezTo>
                  <a:cubicBezTo>
                    <a:pt x="565" y="2572"/>
                    <a:pt x="0" y="2006"/>
                    <a:pt x="0" y="1308"/>
                  </a:cubicBezTo>
                  <a:cubicBezTo>
                    <a:pt x="0" y="611"/>
                    <a:pt x="527" y="137"/>
                    <a:pt x="1263" y="45"/>
                  </a:cubicBezTo>
                  <a:cubicBezTo>
                    <a:pt x="1624" y="0"/>
                    <a:pt x="2527" y="45"/>
                    <a:pt x="2527" y="45"/>
                  </a:cubicBezTo>
                  <a:close/>
                </a:path>
              </a:pathLst>
            </a:custGeom>
            <a:solidFill>
              <a:srgbClr val="7C7C7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20" name="文本框 142"/>
            <p:cNvSpPr/>
            <p:nvPr/>
          </p:nvSpPr>
          <p:spPr>
            <a:xfrm>
              <a:off x="277563" y="360894"/>
              <a:ext cx="1334598" cy="83646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en-US" altLang="zh-CN" sz="4800" b="1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92%</a:t>
              </a:r>
              <a:endParaRPr lang="zh-CN" altLang="en-US" sz="48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21" name="文本框 143"/>
            <p:cNvSpPr/>
            <p:nvPr/>
          </p:nvSpPr>
          <p:spPr>
            <a:xfrm>
              <a:off x="363851" y="1053307"/>
              <a:ext cx="1378641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YOUR  TEXT</a:t>
              </a:r>
              <a:endParaRPr lang="zh-CN" altLang="en-US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7" name="Group 55"/>
          <p:cNvGrpSpPr/>
          <p:nvPr/>
        </p:nvGrpSpPr>
        <p:grpSpPr>
          <a:xfrm>
            <a:off x="6054725" y="1952625"/>
            <a:ext cx="1885950" cy="1892300"/>
            <a:chOff x="0" y="0"/>
            <a:chExt cx="1886846" cy="1892598"/>
          </a:xfrm>
        </p:grpSpPr>
        <p:sp>
          <p:nvSpPr>
            <p:cNvPr id="7223" name="Freeform 8"/>
            <p:cNvSpPr/>
            <p:nvPr/>
          </p:nvSpPr>
          <p:spPr>
            <a:xfrm>
              <a:off x="0" y="0"/>
              <a:ext cx="1886846" cy="1892598"/>
            </a:xfrm>
            <a:custGeom>
              <a:avLst/>
              <a:gdLst/>
              <a:ahLst/>
              <a:cxnLst>
                <a:cxn ang="0">
                  <a:pos x="24217949" y="1359823446"/>
                </a:cxn>
                <a:cxn ang="0">
                  <a:pos x="704483068" y="1359823446"/>
                </a:cxn>
                <a:cxn ang="0">
                  <a:pos x="1384209728" y="679642871"/>
                </a:cxn>
                <a:cxn ang="0">
                  <a:pos x="704483068" y="0"/>
                </a:cxn>
                <a:cxn ang="0">
                  <a:pos x="24217949" y="679642871"/>
                </a:cxn>
                <a:cxn ang="0">
                  <a:pos x="24217949" y="1359823446"/>
                </a:cxn>
              </a:cxnLst>
              <a:pathLst>
                <a:path w="2572" h="2580">
                  <a:moveTo>
                    <a:pt x="45" y="2527"/>
                  </a:moveTo>
                  <a:cubicBezTo>
                    <a:pt x="45" y="2527"/>
                    <a:pt x="926" y="2580"/>
                    <a:pt x="1309" y="2527"/>
                  </a:cubicBezTo>
                  <a:cubicBezTo>
                    <a:pt x="2126" y="2412"/>
                    <a:pt x="2572" y="1961"/>
                    <a:pt x="2572" y="1263"/>
                  </a:cubicBezTo>
                  <a:cubicBezTo>
                    <a:pt x="2572" y="565"/>
                    <a:pt x="2006" y="0"/>
                    <a:pt x="1309" y="0"/>
                  </a:cubicBezTo>
                  <a:cubicBezTo>
                    <a:pt x="611" y="0"/>
                    <a:pt x="137" y="528"/>
                    <a:pt x="45" y="1263"/>
                  </a:cubicBezTo>
                  <a:cubicBezTo>
                    <a:pt x="0" y="1624"/>
                    <a:pt x="45" y="2527"/>
                    <a:pt x="45" y="2527"/>
                  </a:cubicBezTo>
                  <a:close/>
                </a:path>
              </a:pathLst>
            </a:custGeom>
            <a:solidFill>
              <a:srgbClr val="5BBFB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24" name="文本框 144"/>
            <p:cNvSpPr/>
            <p:nvPr/>
          </p:nvSpPr>
          <p:spPr>
            <a:xfrm>
              <a:off x="320707" y="338643"/>
              <a:ext cx="1334598" cy="83646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en-US" altLang="zh-CN" sz="4800" b="1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72%</a:t>
              </a:r>
              <a:endParaRPr lang="zh-CN" altLang="en-US" sz="48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25" name="文本框 145"/>
            <p:cNvSpPr/>
            <p:nvPr/>
          </p:nvSpPr>
          <p:spPr>
            <a:xfrm>
              <a:off x="406995" y="1031055"/>
              <a:ext cx="1364799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YOUR  TEXT</a:t>
              </a:r>
              <a:endParaRPr lang="zh-CN" altLang="en-US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Group 59"/>
          <p:cNvGrpSpPr/>
          <p:nvPr/>
        </p:nvGrpSpPr>
        <p:grpSpPr>
          <a:xfrm>
            <a:off x="6048375" y="3956050"/>
            <a:ext cx="1895475" cy="1887538"/>
            <a:chOff x="0" y="0"/>
            <a:chExt cx="1894037" cy="1888285"/>
          </a:xfrm>
        </p:grpSpPr>
        <p:sp>
          <p:nvSpPr>
            <p:cNvPr id="7227" name="Freeform 7"/>
            <p:cNvSpPr/>
            <p:nvPr/>
          </p:nvSpPr>
          <p:spPr>
            <a:xfrm>
              <a:off x="0" y="0"/>
              <a:ext cx="1894037" cy="1888285"/>
            </a:xfrm>
            <a:custGeom>
              <a:avLst/>
              <a:gdLst/>
              <a:ahLst/>
              <a:cxnLst>
                <a:cxn ang="0">
                  <a:pos x="29079816" y="24255508"/>
                </a:cxn>
                <a:cxn ang="0">
                  <a:pos x="29079816" y="705018872"/>
                </a:cxn>
                <a:cxn ang="0">
                  <a:pos x="709229078" y="1386321863"/>
                </a:cxn>
                <a:cxn ang="0">
                  <a:pos x="1389916988" y="705018872"/>
                </a:cxn>
                <a:cxn ang="0">
                  <a:pos x="709229078" y="24255508"/>
                </a:cxn>
                <a:cxn ang="0">
                  <a:pos x="29079816" y="24255508"/>
                </a:cxn>
              </a:cxnLst>
              <a:pathLst>
                <a:path w="2581" h="2572">
                  <a:moveTo>
                    <a:pt x="54" y="45"/>
                  </a:moveTo>
                  <a:cubicBezTo>
                    <a:pt x="54" y="45"/>
                    <a:pt x="0" y="926"/>
                    <a:pt x="54" y="1308"/>
                  </a:cubicBezTo>
                  <a:cubicBezTo>
                    <a:pt x="169" y="2125"/>
                    <a:pt x="620" y="2572"/>
                    <a:pt x="1317" y="2572"/>
                  </a:cubicBezTo>
                  <a:cubicBezTo>
                    <a:pt x="2015" y="2572"/>
                    <a:pt x="2581" y="2006"/>
                    <a:pt x="2581" y="1308"/>
                  </a:cubicBezTo>
                  <a:cubicBezTo>
                    <a:pt x="2581" y="611"/>
                    <a:pt x="2053" y="137"/>
                    <a:pt x="1317" y="45"/>
                  </a:cubicBezTo>
                  <a:cubicBezTo>
                    <a:pt x="957" y="0"/>
                    <a:pt x="54" y="45"/>
                    <a:pt x="54" y="45"/>
                  </a:cubicBez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28" name="文本框 146"/>
            <p:cNvSpPr/>
            <p:nvPr/>
          </p:nvSpPr>
          <p:spPr>
            <a:xfrm>
              <a:off x="326460" y="342877"/>
              <a:ext cx="1334598" cy="83646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/>
              <a:r>
                <a:rPr lang="en-US" altLang="zh-CN" sz="4800" b="1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42%</a:t>
              </a:r>
              <a:endParaRPr lang="zh-CN" altLang="en-US" sz="4800" b="1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29" name="文本框 147"/>
            <p:cNvSpPr/>
            <p:nvPr/>
          </p:nvSpPr>
          <p:spPr>
            <a:xfrm>
              <a:off x="412748" y="1035289"/>
              <a:ext cx="1278262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dirty="0">
                  <a:solidFill>
                    <a:srgbClr val="F7F7F7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rPr>
                <a:t>YOUR  TEXT</a:t>
              </a:r>
              <a:endParaRPr lang="zh-CN" altLang="en-US" dirty="0">
                <a:solidFill>
                  <a:srgbClr val="F7F7F7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8255" name="文本框 148"/>
          <p:cNvSpPr/>
          <p:nvPr/>
        </p:nvSpPr>
        <p:spPr>
          <a:xfrm>
            <a:off x="1076325" y="2100263"/>
            <a:ext cx="296545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6" name="矩形 149"/>
          <p:cNvSpPr/>
          <p:nvPr/>
        </p:nvSpPr>
        <p:spPr>
          <a:xfrm>
            <a:off x="1030288" y="2360613"/>
            <a:ext cx="29591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sz="14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sz="1400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57" name="文本框 150"/>
          <p:cNvSpPr/>
          <p:nvPr/>
        </p:nvSpPr>
        <p:spPr>
          <a:xfrm>
            <a:off x="1082675" y="4305300"/>
            <a:ext cx="3011488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58" name="矩形 151"/>
          <p:cNvSpPr/>
          <p:nvPr/>
        </p:nvSpPr>
        <p:spPr>
          <a:xfrm>
            <a:off x="1038225" y="4565650"/>
            <a:ext cx="29591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sz="14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sz="1400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59" name="文本框 152"/>
          <p:cNvSpPr/>
          <p:nvPr/>
        </p:nvSpPr>
        <p:spPr>
          <a:xfrm>
            <a:off x="8081963" y="4298950"/>
            <a:ext cx="3030537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0" name="矩形 153"/>
          <p:cNvSpPr/>
          <p:nvPr/>
        </p:nvSpPr>
        <p:spPr>
          <a:xfrm>
            <a:off x="8158163" y="4560888"/>
            <a:ext cx="317023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sz="14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sz="1400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61" name="文本框 154"/>
          <p:cNvSpPr/>
          <p:nvPr/>
        </p:nvSpPr>
        <p:spPr>
          <a:xfrm>
            <a:off x="8048625" y="2098675"/>
            <a:ext cx="306387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62" name="矩形 155"/>
          <p:cNvSpPr/>
          <p:nvPr/>
        </p:nvSpPr>
        <p:spPr>
          <a:xfrm>
            <a:off x="8101013" y="2359025"/>
            <a:ext cx="33575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sz="1400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sz="1400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7238" name="Group 71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7239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0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1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2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3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4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5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6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7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8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49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0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1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2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3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4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5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6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7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8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59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0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1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2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3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4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5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6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7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8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69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0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1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2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3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4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5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6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7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8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79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80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281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82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83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84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85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86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87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88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89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0" dur="500"/>
                                        <p:tgtEl>
                                          <p:spTgt spid="8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44" dur="500"/>
                                        <p:tgtEl>
                                          <p:spTgt spid="8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4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2" dur="500"/>
                                        <p:tgtEl>
                                          <p:spTgt spid="8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56" dur="500"/>
                                        <p:tgtEl>
                                          <p:spTgt spid="8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5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4" dur="500"/>
                                        <p:tgtEl>
                                          <p:spTgt spid="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8" dur="500"/>
                                        <p:tgtEl>
                                          <p:spTgt spid="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7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6" dur="500"/>
                                        <p:tgtEl>
                                          <p:spTgt spid="8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80" dur="500"/>
                                        <p:tgtEl>
                                          <p:spTgt spid="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55" grpId="0" bldLvl="0"/>
      <p:bldP spid="8256" grpId="0" bldLvl="0"/>
      <p:bldP spid="8257" grpId="0" bldLvl="0"/>
      <p:bldP spid="8258" grpId="0" bldLvl="0"/>
      <p:bldP spid="8259" grpId="0" bldLvl="0"/>
      <p:bldP spid="8260" grpId="0" bldLvl="0"/>
      <p:bldP spid="8261" grpId="0" bldLvl="0"/>
      <p:bldP spid="8262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193" name="Group 2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8194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5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6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7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8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9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0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1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2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3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4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5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6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7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8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9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0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1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2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3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4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5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6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7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8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19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0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1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2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3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4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5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6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7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28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29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30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31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32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33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34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35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8236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62" name="Freeform 5"/>
          <p:cNvSpPr/>
          <p:nvPr/>
        </p:nvSpPr>
        <p:spPr>
          <a:xfrm>
            <a:off x="495300" y="2381250"/>
            <a:ext cx="5207000" cy="3536950"/>
          </a:xfrm>
          <a:custGeom>
            <a:avLst/>
            <a:gdLst/>
            <a:ahLst/>
            <a:cxnLst>
              <a:cxn ang="0">
                <a:pos x="288910090" y="1013107141"/>
              </a:cxn>
              <a:cxn ang="0">
                <a:pos x="578563915" y="579449980"/>
              </a:cxn>
              <a:cxn ang="0">
                <a:pos x="1011558530" y="289352839"/>
              </a:cxn>
              <a:cxn ang="0">
                <a:pos x="1518822031" y="187447103"/>
              </a:cxn>
              <a:cxn ang="0">
                <a:pos x="2147483647" y="187447103"/>
              </a:cxn>
              <a:cxn ang="0">
                <a:pos x="2147483647" y="0"/>
              </a:cxn>
              <a:cxn ang="0">
                <a:pos x="1518822031" y="0"/>
              </a:cxn>
              <a:cxn ang="0">
                <a:pos x="940259193" y="116782308"/>
              </a:cxn>
              <a:cxn ang="0">
                <a:pos x="446362756" y="447046743"/>
              </a:cxn>
              <a:cxn ang="0">
                <a:pos x="115861368" y="941698905"/>
              </a:cxn>
              <a:cxn ang="0">
                <a:pos x="0" y="1525611038"/>
              </a:cxn>
              <a:cxn ang="0">
                <a:pos x="0" y="1525611038"/>
              </a:cxn>
              <a:cxn ang="0">
                <a:pos x="115861368" y="2108779298"/>
              </a:cxn>
              <a:cxn ang="0">
                <a:pos x="446362756" y="2147483647"/>
              </a:cxn>
              <a:cxn ang="0">
                <a:pos x="940259193" y="2147483647"/>
              </a:cxn>
              <a:cxn ang="0">
                <a:pos x="1518822031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518822031" y="2147483647"/>
              </a:cxn>
              <a:cxn ang="0">
                <a:pos x="1011558530" y="2147483647"/>
              </a:cxn>
              <a:cxn ang="0">
                <a:pos x="578563915" y="2147483647"/>
              </a:cxn>
              <a:cxn ang="0">
                <a:pos x="288910090" y="2037371063"/>
              </a:cxn>
              <a:cxn ang="0">
                <a:pos x="186417833" y="1525611038"/>
              </a:cxn>
              <a:cxn ang="0">
                <a:pos x="186417833" y="1525611038"/>
              </a:cxn>
              <a:cxn ang="0">
                <a:pos x="288910090" y="1013107141"/>
              </a:cxn>
            </a:cxnLst>
            <a:pathLst>
              <a:path w="6042" h="4101">
                <a:moveTo>
                  <a:pt x="389" y="1362"/>
                </a:moveTo>
                <a:cubicBezTo>
                  <a:pt x="480" y="1143"/>
                  <a:pt x="613" y="945"/>
                  <a:pt x="779" y="779"/>
                </a:cubicBezTo>
                <a:cubicBezTo>
                  <a:pt x="945" y="614"/>
                  <a:pt x="1142" y="480"/>
                  <a:pt x="1362" y="389"/>
                </a:cubicBezTo>
                <a:cubicBezTo>
                  <a:pt x="1573" y="301"/>
                  <a:pt x="1803" y="253"/>
                  <a:pt x="2045" y="252"/>
                </a:cubicBezTo>
                <a:cubicBezTo>
                  <a:pt x="2047" y="252"/>
                  <a:pt x="4534" y="252"/>
                  <a:pt x="4535" y="252"/>
                </a:cubicBezTo>
                <a:cubicBezTo>
                  <a:pt x="4535" y="0"/>
                  <a:pt x="4535" y="0"/>
                  <a:pt x="4535" y="0"/>
                </a:cubicBezTo>
                <a:cubicBezTo>
                  <a:pt x="4534" y="0"/>
                  <a:pt x="2047" y="0"/>
                  <a:pt x="2045" y="0"/>
                </a:cubicBezTo>
                <a:cubicBezTo>
                  <a:pt x="1769" y="1"/>
                  <a:pt x="1506" y="56"/>
                  <a:pt x="1266" y="157"/>
                </a:cubicBezTo>
                <a:cubicBezTo>
                  <a:pt x="1015" y="261"/>
                  <a:pt x="790" y="412"/>
                  <a:pt x="601" y="601"/>
                </a:cubicBezTo>
                <a:cubicBezTo>
                  <a:pt x="412" y="790"/>
                  <a:pt x="260" y="1016"/>
                  <a:pt x="156" y="1266"/>
                </a:cubicBezTo>
                <a:cubicBezTo>
                  <a:pt x="56" y="1508"/>
                  <a:pt x="0" y="1773"/>
                  <a:pt x="0" y="2051"/>
                </a:cubicBezTo>
                <a:cubicBezTo>
                  <a:pt x="0" y="2051"/>
                  <a:pt x="0" y="2051"/>
                  <a:pt x="0" y="2051"/>
                </a:cubicBezTo>
                <a:cubicBezTo>
                  <a:pt x="0" y="2329"/>
                  <a:pt x="56" y="2593"/>
                  <a:pt x="156" y="2835"/>
                </a:cubicBezTo>
                <a:cubicBezTo>
                  <a:pt x="260" y="3086"/>
                  <a:pt x="412" y="3311"/>
                  <a:pt x="601" y="3500"/>
                </a:cubicBezTo>
                <a:cubicBezTo>
                  <a:pt x="790" y="3689"/>
                  <a:pt x="1015" y="3841"/>
                  <a:pt x="1266" y="3945"/>
                </a:cubicBezTo>
                <a:cubicBezTo>
                  <a:pt x="1506" y="4045"/>
                  <a:pt x="1769" y="4100"/>
                  <a:pt x="2045" y="4101"/>
                </a:cubicBezTo>
                <a:cubicBezTo>
                  <a:pt x="2047" y="4101"/>
                  <a:pt x="6040" y="4101"/>
                  <a:pt x="6042" y="4101"/>
                </a:cubicBezTo>
                <a:cubicBezTo>
                  <a:pt x="6042" y="3850"/>
                  <a:pt x="6042" y="3850"/>
                  <a:pt x="6042" y="3850"/>
                </a:cubicBezTo>
                <a:cubicBezTo>
                  <a:pt x="6040" y="3850"/>
                  <a:pt x="2047" y="3849"/>
                  <a:pt x="2045" y="3849"/>
                </a:cubicBezTo>
                <a:cubicBezTo>
                  <a:pt x="1803" y="3849"/>
                  <a:pt x="1573" y="3800"/>
                  <a:pt x="1362" y="3712"/>
                </a:cubicBezTo>
                <a:cubicBezTo>
                  <a:pt x="1142" y="3621"/>
                  <a:pt x="945" y="3488"/>
                  <a:pt x="779" y="3322"/>
                </a:cubicBezTo>
                <a:cubicBezTo>
                  <a:pt x="613" y="3156"/>
                  <a:pt x="480" y="2959"/>
                  <a:pt x="389" y="2739"/>
                </a:cubicBezTo>
                <a:cubicBezTo>
                  <a:pt x="301" y="2527"/>
                  <a:pt x="251" y="2294"/>
                  <a:pt x="251" y="2051"/>
                </a:cubicBezTo>
                <a:cubicBezTo>
                  <a:pt x="251" y="2051"/>
                  <a:pt x="251" y="2051"/>
                  <a:pt x="251" y="2051"/>
                </a:cubicBezTo>
                <a:cubicBezTo>
                  <a:pt x="251" y="1807"/>
                  <a:pt x="301" y="1574"/>
                  <a:pt x="389" y="1362"/>
                </a:cubicBezTo>
                <a:close/>
              </a:path>
            </a:pathLst>
          </a:custGeom>
          <a:solidFill>
            <a:srgbClr val="085C9C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63" name="Freeform 6"/>
          <p:cNvSpPr/>
          <p:nvPr/>
        </p:nvSpPr>
        <p:spPr>
          <a:xfrm>
            <a:off x="749300" y="2635250"/>
            <a:ext cx="4953000" cy="3025775"/>
          </a:xfrm>
          <a:custGeom>
            <a:avLst/>
            <a:gdLst/>
            <a:ahLst/>
            <a:cxnLst>
              <a:cxn ang="0">
                <a:pos x="271948678" y="877381594"/>
              </a:cxn>
              <a:cxn ang="0">
                <a:pos x="514175919" y="514532723"/>
              </a:cxn>
              <a:cxn ang="0">
                <a:pos x="876030115" y="272880270"/>
              </a:cxn>
              <a:cxn ang="0">
                <a:pos x="1299556510" y="187372994"/>
              </a:cxn>
              <a:cxn ang="0">
                <a:pos x="1641349597" y="187372994"/>
              </a:cxn>
              <a:cxn ang="0">
                <a:pos x="1641349597" y="0"/>
              </a:cxn>
              <a:cxn ang="0">
                <a:pos x="1299556510" y="0"/>
              </a:cxn>
              <a:cxn ang="0">
                <a:pos x="804699526" y="99635002"/>
              </a:cxn>
              <a:cxn ang="0">
                <a:pos x="381916274" y="382924805"/>
              </a:cxn>
              <a:cxn ang="0">
                <a:pos x="99565982" y="805257969"/>
              </a:cxn>
              <a:cxn ang="0">
                <a:pos x="0" y="1304919645"/>
              </a:cxn>
              <a:cxn ang="0">
                <a:pos x="0" y="1304919645"/>
              </a:cxn>
              <a:cxn ang="0">
                <a:pos x="99565982" y="1803836951"/>
              </a:cxn>
              <a:cxn ang="0">
                <a:pos x="381916274" y="2147483647"/>
              </a:cxn>
              <a:cxn ang="0">
                <a:pos x="804699526" y="2147483647"/>
              </a:cxn>
              <a:cxn ang="0">
                <a:pos x="129955651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299556510" y="2147483647"/>
              </a:cxn>
              <a:cxn ang="0">
                <a:pos x="876030115" y="2147483647"/>
              </a:cxn>
              <a:cxn ang="0">
                <a:pos x="514175919" y="2094562627"/>
              </a:cxn>
              <a:cxn ang="0">
                <a:pos x="271948678" y="1732456619"/>
              </a:cxn>
              <a:cxn ang="0">
                <a:pos x="187243388" y="1304919645"/>
              </a:cxn>
              <a:cxn ang="0">
                <a:pos x="187243388" y="1304919645"/>
              </a:cxn>
              <a:cxn ang="0">
                <a:pos x="271948678" y="877381594"/>
              </a:cxn>
            </a:cxnLst>
            <a:pathLst>
              <a:path w="5746" h="3509">
                <a:moveTo>
                  <a:pt x="366" y="1180"/>
                </a:moveTo>
                <a:cubicBezTo>
                  <a:pt x="442" y="996"/>
                  <a:pt x="554" y="831"/>
                  <a:pt x="692" y="692"/>
                </a:cubicBezTo>
                <a:cubicBezTo>
                  <a:pt x="831" y="554"/>
                  <a:pt x="996" y="443"/>
                  <a:pt x="1179" y="367"/>
                </a:cubicBezTo>
                <a:cubicBezTo>
                  <a:pt x="1355" y="293"/>
                  <a:pt x="1547" y="253"/>
                  <a:pt x="1749" y="252"/>
                </a:cubicBezTo>
                <a:cubicBezTo>
                  <a:pt x="1751" y="252"/>
                  <a:pt x="2207" y="252"/>
                  <a:pt x="2209" y="252"/>
                </a:cubicBezTo>
                <a:cubicBezTo>
                  <a:pt x="2209" y="0"/>
                  <a:pt x="2209" y="0"/>
                  <a:pt x="2209" y="0"/>
                </a:cubicBezTo>
                <a:cubicBezTo>
                  <a:pt x="2207" y="0"/>
                  <a:pt x="1751" y="0"/>
                  <a:pt x="1749" y="0"/>
                </a:cubicBezTo>
                <a:cubicBezTo>
                  <a:pt x="1513" y="1"/>
                  <a:pt x="1289" y="49"/>
                  <a:pt x="1083" y="134"/>
                </a:cubicBezTo>
                <a:cubicBezTo>
                  <a:pt x="869" y="223"/>
                  <a:pt x="676" y="353"/>
                  <a:pt x="514" y="515"/>
                </a:cubicBezTo>
                <a:cubicBezTo>
                  <a:pt x="353" y="676"/>
                  <a:pt x="223" y="869"/>
                  <a:pt x="134" y="1083"/>
                </a:cubicBezTo>
                <a:cubicBezTo>
                  <a:pt x="48" y="1290"/>
                  <a:pt x="0" y="1517"/>
                  <a:pt x="0" y="1755"/>
                </a:cubicBezTo>
                <a:cubicBezTo>
                  <a:pt x="0" y="1755"/>
                  <a:pt x="0" y="1755"/>
                  <a:pt x="0" y="1755"/>
                </a:cubicBezTo>
                <a:cubicBezTo>
                  <a:pt x="0" y="1992"/>
                  <a:pt x="48" y="2219"/>
                  <a:pt x="134" y="2426"/>
                </a:cubicBezTo>
                <a:cubicBezTo>
                  <a:pt x="223" y="2640"/>
                  <a:pt x="353" y="2833"/>
                  <a:pt x="514" y="2995"/>
                </a:cubicBezTo>
                <a:cubicBezTo>
                  <a:pt x="676" y="3156"/>
                  <a:pt x="869" y="3286"/>
                  <a:pt x="1083" y="3375"/>
                </a:cubicBezTo>
                <a:cubicBezTo>
                  <a:pt x="1289" y="3461"/>
                  <a:pt x="1513" y="3508"/>
                  <a:pt x="1749" y="3509"/>
                </a:cubicBezTo>
                <a:cubicBezTo>
                  <a:pt x="1751" y="3509"/>
                  <a:pt x="5744" y="3509"/>
                  <a:pt x="5746" y="3509"/>
                </a:cubicBezTo>
                <a:cubicBezTo>
                  <a:pt x="5746" y="3257"/>
                  <a:pt x="5746" y="3257"/>
                  <a:pt x="5746" y="3257"/>
                </a:cubicBezTo>
                <a:cubicBezTo>
                  <a:pt x="5744" y="3257"/>
                  <a:pt x="1751" y="3257"/>
                  <a:pt x="1749" y="3257"/>
                </a:cubicBezTo>
                <a:cubicBezTo>
                  <a:pt x="1547" y="3257"/>
                  <a:pt x="1355" y="3216"/>
                  <a:pt x="1179" y="3143"/>
                </a:cubicBezTo>
                <a:cubicBezTo>
                  <a:pt x="996" y="3067"/>
                  <a:pt x="831" y="2955"/>
                  <a:pt x="692" y="2817"/>
                </a:cubicBezTo>
                <a:cubicBezTo>
                  <a:pt x="554" y="2678"/>
                  <a:pt x="442" y="2513"/>
                  <a:pt x="366" y="2330"/>
                </a:cubicBezTo>
                <a:cubicBezTo>
                  <a:pt x="292" y="2153"/>
                  <a:pt x="252" y="1958"/>
                  <a:pt x="252" y="1755"/>
                </a:cubicBezTo>
                <a:cubicBezTo>
                  <a:pt x="252" y="1755"/>
                  <a:pt x="252" y="1755"/>
                  <a:pt x="252" y="1755"/>
                </a:cubicBezTo>
                <a:cubicBezTo>
                  <a:pt x="252" y="1551"/>
                  <a:pt x="292" y="1357"/>
                  <a:pt x="366" y="1180"/>
                </a:cubicBezTo>
                <a:close/>
              </a:path>
            </a:pathLst>
          </a:custGeom>
          <a:solidFill>
            <a:srgbClr val="E25D2A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64" name="Freeform 7"/>
          <p:cNvSpPr/>
          <p:nvPr/>
        </p:nvSpPr>
        <p:spPr>
          <a:xfrm>
            <a:off x="1004888" y="2890838"/>
            <a:ext cx="4697412" cy="2514600"/>
          </a:xfrm>
          <a:custGeom>
            <a:avLst/>
            <a:gdLst/>
            <a:ahLst/>
            <a:cxnLst>
              <a:cxn ang="0">
                <a:pos x="255553881" y="740900953"/>
              </a:cxn>
              <a:cxn ang="0">
                <a:pos x="450191293" y="450336628"/>
              </a:cxn>
              <a:cxn ang="0">
                <a:pos x="740661155" y="255636655"/>
              </a:cxn>
              <a:cxn ang="0">
                <a:pos x="1079418779" y="187269158"/>
              </a:cxn>
              <a:cxn ang="0">
                <a:pos x="2147483647" y="187269158"/>
              </a:cxn>
              <a:cxn ang="0">
                <a:pos x="2147483647" y="0"/>
              </a:cxn>
              <a:cxn ang="0">
                <a:pos x="1079418779" y="743087"/>
              </a:cxn>
              <a:cxn ang="0">
                <a:pos x="668600295" y="82487845"/>
              </a:cxn>
              <a:cxn ang="0">
                <a:pos x="317957038" y="318059402"/>
              </a:cxn>
              <a:cxn ang="0">
                <a:pos x="82460695" y="669560301"/>
              </a:cxn>
              <a:cxn ang="0">
                <a:pos x="0" y="1084227141"/>
              </a:cxn>
              <a:cxn ang="0">
                <a:pos x="0" y="1084227141"/>
              </a:cxn>
              <a:cxn ang="0">
                <a:pos x="82460695" y="1498893766"/>
              </a:cxn>
              <a:cxn ang="0">
                <a:pos x="317957038" y="1849651039"/>
              </a:cxn>
              <a:cxn ang="0">
                <a:pos x="668600295" y="2085223378"/>
              </a:cxn>
              <a:cxn ang="0">
                <a:pos x="1079418779" y="2147483647"/>
              </a:cxn>
              <a:cxn ang="0">
                <a:pos x="2147483647" y="2147483647"/>
              </a:cxn>
              <a:cxn ang="0">
                <a:pos x="2147483647" y="1980441229"/>
              </a:cxn>
              <a:cxn ang="0">
                <a:pos x="1079418779" y="1980441229"/>
              </a:cxn>
              <a:cxn ang="0">
                <a:pos x="740661155" y="1912073787"/>
              </a:cxn>
              <a:cxn ang="0">
                <a:pos x="450191293" y="1718117331"/>
              </a:cxn>
              <a:cxn ang="0">
                <a:pos x="255553881" y="1426810027"/>
              </a:cxn>
              <a:cxn ang="0">
                <a:pos x="187207800" y="1084227141"/>
              </a:cxn>
              <a:cxn ang="0">
                <a:pos x="187207800" y="1084227141"/>
              </a:cxn>
              <a:cxn ang="0">
                <a:pos x="255553881" y="740900953"/>
              </a:cxn>
            </a:cxnLst>
            <a:pathLst>
              <a:path w="5450" h="2917">
                <a:moveTo>
                  <a:pt x="344" y="997"/>
                </a:moveTo>
                <a:cubicBezTo>
                  <a:pt x="405" y="850"/>
                  <a:pt x="494" y="717"/>
                  <a:pt x="606" y="606"/>
                </a:cubicBezTo>
                <a:cubicBezTo>
                  <a:pt x="717" y="495"/>
                  <a:pt x="849" y="406"/>
                  <a:pt x="997" y="344"/>
                </a:cubicBezTo>
                <a:cubicBezTo>
                  <a:pt x="1138" y="286"/>
                  <a:pt x="1292" y="253"/>
                  <a:pt x="1453" y="252"/>
                </a:cubicBezTo>
                <a:cubicBezTo>
                  <a:pt x="1455" y="252"/>
                  <a:pt x="5101" y="252"/>
                  <a:pt x="5103" y="252"/>
                </a:cubicBezTo>
                <a:cubicBezTo>
                  <a:pt x="5103" y="0"/>
                  <a:pt x="5103" y="0"/>
                  <a:pt x="5103" y="0"/>
                </a:cubicBezTo>
                <a:cubicBezTo>
                  <a:pt x="5101" y="0"/>
                  <a:pt x="1455" y="1"/>
                  <a:pt x="1453" y="1"/>
                </a:cubicBezTo>
                <a:cubicBezTo>
                  <a:pt x="1257" y="1"/>
                  <a:pt x="1071" y="41"/>
                  <a:pt x="900" y="111"/>
                </a:cubicBezTo>
                <a:cubicBezTo>
                  <a:pt x="722" y="186"/>
                  <a:pt x="562" y="294"/>
                  <a:pt x="428" y="428"/>
                </a:cubicBezTo>
                <a:cubicBezTo>
                  <a:pt x="293" y="562"/>
                  <a:pt x="185" y="723"/>
                  <a:pt x="111" y="901"/>
                </a:cubicBezTo>
                <a:cubicBezTo>
                  <a:pt x="40" y="1073"/>
                  <a:pt x="0" y="1261"/>
                  <a:pt x="0" y="1459"/>
                </a:cubicBezTo>
                <a:cubicBezTo>
                  <a:pt x="0" y="1459"/>
                  <a:pt x="0" y="1459"/>
                  <a:pt x="0" y="1459"/>
                </a:cubicBezTo>
                <a:cubicBezTo>
                  <a:pt x="0" y="1656"/>
                  <a:pt x="40" y="1845"/>
                  <a:pt x="111" y="2017"/>
                </a:cubicBezTo>
                <a:cubicBezTo>
                  <a:pt x="185" y="2195"/>
                  <a:pt x="293" y="2355"/>
                  <a:pt x="428" y="2489"/>
                </a:cubicBezTo>
                <a:cubicBezTo>
                  <a:pt x="562" y="2624"/>
                  <a:pt x="722" y="2732"/>
                  <a:pt x="900" y="2806"/>
                </a:cubicBezTo>
                <a:cubicBezTo>
                  <a:pt x="1071" y="2877"/>
                  <a:pt x="1257" y="2916"/>
                  <a:pt x="1453" y="2917"/>
                </a:cubicBezTo>
                <a:cubicBezTo>
                  <a:pt x="1455" y="2917"/>
                  <a:pt x="5448" y="2917"/>
                  <a:pt x="5450" y="2917"/>
                </a:cubicBezTo>
                <a:cubicBezTo>
                  <a:pt x="5450" y="2665"/>
                  <a:pt x="5450" y="2665"/>
                  <a:pt x="5450" y="2665"/>
                </a:cubicBezTo>
                <a:cubicBezTo>
                  <a:pt x="5448" y="2665"/>
                  <a:pt x="1455" y="2665"/>
                  <a:pt x="1453" y="2665"/>
                </a:cubicBezTo>
                <a:cubicBezTo>
                  <a:pt x="1292" y="2665"/>
                  <a:pt x="1138" y="2632"/>
                  <a:pt x="997" y="2573"/>
                </a:cubicBezTo>
                <a:cubicBezTo>
                  <a:pt x="849" y="2512"/>
                  <a:pt x="717" y="2423"/>
                  <a:pt x="606" y="2312"/>
                </a:cubicBezTo>
                <a:cubicBezTo>
                  <a:pt x="494" y="2200"/>
                  <a:pt x="405" y="2068"/>
                  <a:pt x="344" y="1920"/>
                </a:cubicBezTo>
                <a:cubicBezTo>
                  <a:pt x="285" y="1778"/>
                  <a:pt x="252" y="1622"/>
                  <a:pt x="252" y="1459"/>
                </a:cubicBezTo>
                <a:cubicBezTo>
                  <a:pt x="252" y="1459"/>
                  <a:pt x="252" y="1459"/>
                  <a:pt x="252" y="1459"/>
                </a:cubicBezTo>
                <a:cubicBezTo>
                  <a:pt x="252" y="1295"/>
                  <a:pt x="285" y="1139"/>
                  <a:pt x="344" y="997"/>
                </a:cubicBezTo>
                <a:close/>
              </a:path>
            </a:pathLst>
          </a:custGeom>
          <a:solidFill>
            <a:srgbClr val="5BBFB5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65" name="Freeform 8"/>
          <p:cNvSpPr/>
          <p:nvPr/>
        </p:nvSpPr>
        <p:spPr>
          <a:xfrm>
            <a:off x="1260475" y="3146425"/>
            <a:ext cx="4441825" cy="2003425"/>
          </a:xfrm>
          <a:custGeom>
            <a:avLst/>
            <a:gdLst/>
            <a:ahLst/>
            <a:cxnLst>
              <a:cxn ang="0">
                <a:pos x="238418465" y="604400109"/>
              </a:cxn>
              <a:cxn ang="0">
                <a:pos x="385479530" y="385360683"/>
              </a:cxn>
              <a:cxn ang="0">
                <a:pos x="604586319" y="239087454"/>
              </a:cxn>
              <a:cxn ang="0">
                <a:pos x="859344794" y="187111253"/>
              </a:cxn>
              <a:cxn ang="0">
                <a:pos x="2147483647" y="187111253"/>
              </a:cxn>
              <a:cxn ang="0">
                <a:pos x="2147483647" y="0"/>
              </a:cxn>
              <a:cxn ang="0">
                <a:pos x="859344794" y="742775"/>
              </a:cxn>
              <a:cxn ang="0">
                <a:pos x="533283592" y="66082865"/>
              </a:cxn>
              <a:cxn ang="0">
                <a:pos x="253272804" y="253195007"/>
              </a:cxn>
              <a:cxn ang="0">
                <a:pos x="66103390" y="533119570"/>
              </a:cxn>
              <a:cxn ang="0">
                <a:pos x="0" y="863534623"/>
              </a:cxn>
              <a:cxn ang="0">
                <a:pos x="0" y="863534623"/>
              </a:cxn>
              <a:cxn ang="0">
                <a:pos x="66103390" y="1193207977"/>
              </a:cxn>
              <a:cxn ang="0">
                <a:pos x="253272804" y="1473132432"/>
              </a:cxn>
              <a:cxn ang="0">
                <a:pos x="533283592" y="1660244494"/>
              </a:cxn>
              <a:cxn ang="0">
                <a:pos x="859344794" y="1726327332"/>
              </a:cxn>
              <a:cxn ang="0">
                <a:pos x="2147483647" y="1726327332"/>
              </a:cxn>
              <a:cxn ang="0">
                <a:pos x="2147483647" y="1539216132"/>
              </a:cxn>
              <a:cxn ang="0">
                <a:pos x="859344794" y="1539216132"/>
              </a:cxn>
              <a:cxn ang="0">
                <a:pos x="604586319" y="1487982760"/>
              </a:cxn>
              <a:cxn ang="0">
                <a:pos x="385479530" y="1340966756"/>
              </a:cxn>
              <a:cxn ang="0">
                <a:pos x="238418465" y="1121927438"/>
              </a:cxn>
              <a:cxn ang="0">
                <a:pos x="187169388" y="863534623"/>
              </a:cxn>
              <a:cxn ang="0">
                <a:pos x="187169388" y="863534623"/>
              </a:cxn>
              <a:cxn ang="0">
                <a:pos x="238418465" y="604400109"/>
              </a:cxn>
            </a:cxnLst>
            <a:pathLst>
              <a:path w="5154" h="2325">
                <a:moveTo>
                  <a:pt x="321" y="814"/>
                </a:moveTo>
                <a:cubicBezTo>
                  <a:pt x="368" y="703"/>
                  <a:pt x="435" y="603"/>
                  <a:pt x="519" y="519"/>
                </a:cubicBezTo>
                <a:cubicBezTo>
                  <a:pt x="603" y="435"/>
                  <a:pt x="703" y="368"/>
                  <a:pt x="814" y="322"/>
                </a:cubicBezTo>
                <a:cubicBezTo>
                  <a:pt x="920" y="278"/>
                  <a:pt x="1036" y="253"/>
                  <a:pt x="1157" y="252"/>
                </a:cubicBezTo>
                <a:cubicBezTo>
                  <a:pt x="1159" y="252"/>
                  <a:pt x="3119" y="252"/>
                  <a:pt x="3120" y="252"/>
                </a:cubicBezTo>
                <a:cubicBezTo>
                  <a:pt x="3120" y="0"/>
                  <a:pt x="3120" y="0"/>
                  <a:pt x="3120" y="0"/>
                </a:cubicBezTo>
                <a:cubicBezTo>
                  <a:pt x="3119" y="0"/>
                  <a:pt x="1159" y="1"/>
                  <a:pt x="1157" y="1"/>
                </a:cubicBezTo>
                <a:cubicBezTo>
                  <a:pt x="1002" y="2"/>
                  <a:pt x="853" y="33"/>
                  <a:pt x="718" y="89"/>
                </a:cubicBezTo>
                <a:cubicBezTo>
                  <a:pt x="576" y="148"/>
                  <a:pt x="448" y="234"/>
                  <a:pt x="341" y="341"/>
                </a:cubicBezTo>
                <a:cubicBezTo>
                  <a:pt x="234" y="448"/>
                  <a:pt x="148" y="576"/>
                  <a:pt x="89" y="718"/>
                </a:cubicBezTo>
                <a:cubicBezTo>
                  <a:pt x="32" y="855"/>
                  <a:pt x="0" y="1005"/>
                  <a:pt x="0" y="1163"/>
                </a:cubicBezTo>
                <a:cubicBezTo>
                  <a:pt x="0" y="1163"/>
                  <a:pt x="0" y="1163"/>
                  <a:pt x="0" y="1163"/>
                </a:cubicBezTo>
                <a:cubicBezTo>
                  <a:pt x="0" y="1320"/>
                  <a:pt x="32" y="1470"/>
                  <a:pt x="89" y="1607"/>
                </a:cubicBezTo>
                <a:cubicBezTo>
                  <a:pt x="148" y="1749"/>
                  <a:pt x="234" y="1877"/>
                  <a:pt x="341" y="1984"/>
                </a:cubicBezTo>
                <a:cubicBezTo>
                  <a:pt x="448" y="2091"/>
                  <a:pt x="576" y="2177"/>
                  <a:pt x="718" y="2236"/>
                </a:cubicBezTo>
                <a:cubicBezTo>
                  <a:pt x="853" y="2293"/>
                  <a:pt x="1002" y="2324"/>
                  <a:pt x="1157" y="2325"/>
                </a:cubicBezTo>
                <a:cubicBezTo>
                  <a:pt x="1159" y="2325"/>
                  <a:pt x="5152" y="2325"/>
                  <a:pt x="5154" y="2325"/>
                </a:cubicBezTo>
                <a:cubicBezTo>
                  <a:pt x="5154" y="2073"/>
                  <a:pt x="5154" y="2073"/>
                  <a:pt x="5154" y="2073"/>
                </a:cubicBezTo>
                <a:cubicBezTo>
                  <a:pt x="5152" y="2073"/>
                  <a:pt x="1159" y="2073"/>
                  <a:pt x="1157" y="2073"/>
                </a:cubicBezTo>
                <a:cubicBezTo>
                  <a:pt x="1036" y="2073"/>
                  <a:pt x="920" y="2048"/>
                  <a:pt x="814" y="2004"/>
                </a:cubicBezTo>
                <a:cubicBezTo>
                  <a:pt x="703" y="1958"/>
                  <a:pt x="603" y="1890"/>
                  <a:pt x="519" y="1806"/>
                </a:cubicBezTo>
                <a:cubicBezTo>
                  <a:pt x="435" y="1722"/>
                  <a:pt x="368" y="1622"/>
                  <a:pt x="321" y="1511"/>
                </a:cubicBezTo>
                <a:cubicBezTo>
                  <a:pt x="277" y="1403"/>
                  <a:pt x="252" y="1286"/>
                  <a:pt x="252" y="1163"/>
                </a:cubicBezTo>
                <a:cubicBezTo>
                  <a:pt x="252" y="1163"/>
                  <a:pt x="252" y="1163"/>
                  <a:pt x="252" y="1163"/>
                </a:cubicBezTo>
                <a:cubicBezTo>
                  <a:pt x="252" y="1039"/>
                  <a:pt x="277" y="922"/>
                  <a:pt x="321" y="814"/>
                </a:cubicBezTo>
                <a:close/>
              </a:path>
            </a:pathLst>
          </a:custGeom>
          <a:solidFill>
            <a:srgbClr val="27AB76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66" name="Freeform 9"/>
          <p:cNvSpPr/>
          <p:nvPr/>
        </p:nvSpPr>
        <p:spPr>
          <a:xfrm>
            <a:off x="1514475" y="3402013"/>
            <a:ext cx="4187825" cy="1493837"/>
          </a:xfrm>
          <a:custGeom>
            <a:avLst/>
            <a:gdLst/>
            <a:ahLst/>
            <a:cxnLst>
              <a:cxn ang="0">
                <a:pos x="321029781" y="320617802"/>
              </a:cxn>
              <a:cxn ang="0">
                <a:pos x="468912292" y="221680400"/>
              </a:cxn>
              <a:cxn ang="0">
                <a:pos x="639831172" y="187461020"/>
              </a:cxn>
              <a:cxn ang="0">
                <a:pos x="1556104371" y="186717551"/>
              </a:cxn>
              <a:cxn ang="0">
                <a:pos x="1556104371" y="0"/>
              </a:cxn>
              <a:cxn ang="0">
                <a:pos x="639831172" y="0"/>
              </a:cxn>
              <a:cxn ang="0">
                <a:pos x="397571778" y="49097385"/>
              </a:cxn>
              <a:cxn ang="0">
                <a:pos x="188753819" y="188948819"/>
              </a:cxn>
              <a:cxn ang="0">
                <a:pos x="49046166" y="397239026"/>
              </a:cxn>
              <a:cxn ang="0">
                <a:pos x="0" y="644212065"/>
              </a:cxn>
              <a:cxn ang="0">
                <a:pos x="0" y="644212065"/>
              </a:cxn>
              <a:cxn ang="0">
                <a:pos x="49046166" y="890440666"/>
              </a:cxn>
              <a:cxn ang="0">
                <a:pos x="188753819" y="1099474503"/>
              </a:cxn>
              <a:cxn ang="0">
                <a:pos x="397571778" y="1239325897"/>
              </a:cxn>
              <a:cxn ang="0">
                <a:pos x="639831172" y="1287679800"/>
              </a:cxn>
              <a:cxn ang="0">
                <a:pos x="2147483647" y="1288423268"/>
              </a:cxn>
              <a:cxn ang="0">
                <a:pos x="2147483647" y="1100962302"/>
              </a:cxn>
              <a:cxn ang="0">
                <a:pos x="639831172" y="1100962302"/>
              </a:cxn>
              <a:cxn ang="0">
                <a:pos x="468912292" y="1065999454"/>
              </a:cxn>
              <a:cxn ang="0">
                <a:pos x="321029781" y="967061243"/>
              </a:cxn>
              <a:cxn ang="0">
                <a:pos x="222194339" y="819026307"/>
              </a:cxn>
              <a:cxn ang="0">
                <a:pos x="187267651" y="644212065"/>
              </a:cxn>
              <a:cxn ang="0">
                <a:pos x="222194339" y="469396961"/>
              </a:cxn>
              <a:cxn ang="0">
                <a:pos x="321029781" y="320617802"/>
              </a:cxn>
            </a:cxnLst>
            <a:pathLst>
              <a:path w="4858" h="1732">
                <a:moveTo>
                  <a:pt x="432" y="431"/>
                </a:moveTo>
                <a:cubicBezTo>
                  <a:pt x="489" y="375"/>
                  <a:pt x="556" y="329"/>
                  <a:pt x="631" y="298"/>
                </a:cubicBezTo>
                <a:cubicBezTo>
                  <a:pt x="702" y="269"/>
                  <a:pt x="780" y="252"/>
                  <a:pt x="861" y="252"/>
                </a:cubicBezTo>
                <a:cubicBezTo>
                  <a:pt x="863" y="251"/>
                  <a:pt x="2092" y="251"/>
                  <a:pt x="2094" y="251"/>
                </a:cubicBezTo>
                <a:cubicBezTo>
                  <a:pt x="2094" y="0"/>
                  <a:pt x="2094" y="0"/>
                  <a:pt x="2094" y="0"/>
                </a:cubicBezTo>
                <a:cubicBezTo>
                  <a:pt x="2092" y="0"/>
                  <a:pt x="863" y="0"/>
                  <a:pt x="861" y="0"/>
                </a:cubicBezTo>
                <a:cubicBezTo>
                  <a:pt x="746" y="0"/>
                  <a:pt x="636" y="24"/>
                  <a:pt x="535" y="66"/>
                </a:cubicBezTo>
                <a:cubicBezTo>
                  <a:pt x="429" y="110"/>
                  <a:pt x="334" y="174"/>
                  <a:pt x="254" y="254"/>
                </a:cubicBezTo>
                <a:cubicBezTo>
                  <a:pt x="174" y="333"/>
                  <a:pt x="110" y="429"/>
                  <a:pt x="66" y="534"/>
                </a:cubicBezTo>
                <a:cubicBezTo>
                  <a:pt x="24" y="636"/>
                  <a:pt x="0" y="748"/>
                  <a:pt x="0" y="866"/>
                </a:cubicBezTo>
                <a:cubicBezTo>
                  <a:pt x="0" y="866"/>
                  <a:pt x="0" y="866"/>
                  <a:pt x="0" y="866"/>
                </a:cubicBezTo>
                <a:cubicBezTo>
                  <a:pt x="0" y="983"/>
                  <a:pt x="24" y="1095"/>
                  <a:pt x="66" y="1197"/>
                </a:cubicBezTo>
                <a:cubicBezTo>
                  <a:pt x="110" y="1303"/>
                  <a:pt x="174" y="1398"/>
                  <a:pt x="254" y="1478"/>
                </a:cubicBezTo>
                <a:cubicBezTo>
                  <a:pt x="334" y="1558"/>
                  <a:pt x="429" y="1622"/>
                  <a:pt x="535" y="1666"/>
                </a:cubicBezTo>
                <a:cubicBezTo>
                  <a:pt x="636" y="1708"/>
                  <a:pt x="746" y="1731"/>
                  <a:pt x="861" y="1731"/>
                </a:cubicBezTo>
                <a:cubicBezTo>
                  <a:pt x="863" y="1732"/>
                  <a:pt x="4856" y="1732"/>
                  <a:pt x="4858" y="1732"/>
                </a:cubicBezTo>
                <a:cubicBezTo>
                  <a:pt x="4858" y="1480"/>
                  <a:pt x="4858" y="1480"/>
                  <a:pt x="4858" y="1480"/>
                </a:cubicBezTo>
                <a:cubicBezTo>
                  <a:pt x="4856" y="1480"/>
                  <a:pt x="863" y="1480"/>
                  <a:pt x="861" y="1480"/>
                </a:cubicBezTo>
                <a:cubicBezTo>
                  <a:pt x="780" y="1479"/>
                  <a:pt x="702" y="1463"/>
                  <a:pt x="631" y="1433"/>
                </a:cubicBezTo>
                <a:cubicBezTo>
                  <a:pt x="556" y="1402"/>
                  <a:pt x="489" y="1357"/>
                  <a:pt x="432" y="1300"/>
                </a:cubicBezTo>
                <a:cubicBezTo>
                  <a:pt x="375" y="1243"/>
                  <a:pt x="330" y="1176"/>
                  <a:pt x="299" y="1101"/>
                </a:cubicBezTo>
                <a:cubicBezTo>
                  <a:pt x="269" y="1029"/>
                  <a:pt x="252" y="949"/>
                  <a:pt x="252" y="866"/>
                </a:cubicBezTo>
                <a:cubicBezTo>
                  <a:pt x="252" y="782"/>
                  <a:pt x="269" y="703"/>
                  <a:pt x="299" y="631"/>
                </a:cubicBezTo>
                <a:cubicBezTo>
                  <a:pt x="330" y="556"/>
                  <a:pt x="375" y="488"/>
                  <a:pt x="432" y="431"/>
                </a:cubicBezTo>
                <a:close/>
              </a:path>
            </a:pathLst>
          </a:custGeom>
          <a:solidFill>
            <a:srgbClr val="E9DB24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67" name="文本框 124"/>
          <p:cNvSpPr/>
          <p:nvPr/>
        </p:nvSpPr>
        <p:spPr>
          <a:xfrm>
            <a:off x="4395788" y="2265363"/>
            <a:ext cx="869950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79%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68" name="文本框 125"/>
          <p:cNvSpPr/>
          <p:nvPr/>
        </p:nvSpPr>
        <p:spPr>
          <a:xfrm>
            <a:off x="2676525" y="2535238"/>
            <a:ext cx="869950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9%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69" name="文本框 126"/>
          <p:cNvSpPr/>
          <p:nvPr/>
        </p:nvSpPr>
        <p:spPr>
          <a:xfrm>
            <a:off x="5400675" y="2798763"/>
            <a:ext cx="871538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92%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70" name="文本框 127"/>
          <p:cNvSpPr/>
          <p:nvPr/>
        </p:nvSpPr>
        <p:spPr>
          <a:xfrm>
            <a:off x="3959225" y="3089275"/>
            <a:ext cx="871538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42%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71" name="文本框 128"/>
          <p:cNvSpPr/>
          <p:nvPr/>
        </p:nvSpPr>
        <p:spPr>
          <a:xfrm>
            <a:off x="3354388" y="3287713"/>
            <a:ext cx="869950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24%</a:t>
            </a:r>
            <a:endParaRPr lang="zh-CN" altLang="en-US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72" name="矩形 129"/>
          <p:cNvSpPr/>
          <p:nvPr/>
        </p:nvSpPr>
        <p:spPr>
          <a:xfrm>
            <a:off x="2616200" y="4673600"/>
            <a:ext cx="2346325" cy="2762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200" dirty="0">
                <a:solidFill>
                  <a:srgbClr val="F7F7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 YOUR  KEY  TEXT  HERE</a:t>
            </a:r>
            <a:endParaRPr lang="zh-CN" altLang="en-US" sz="1200" dirty="0">
              <a:solidFill>
                <a:srgbClr val="F7F7F7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73" name="矩形 134"/>
          <p:cNvSpPr/>
          <p:nvPr/>
        </p:nvSpPr>
        <p:spPr>
          <a:xfrm>
            <a:off x="2613025" y="4949825"/>
            <a:ext cx="2346325" cy="2778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200" dirty="0">
                <a:solidFill>
                  <a:srgbClr val="F7F7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 YOUR  KEY  TEXT  HERE</a:t>
            </a:r>
            <a:endParaRPr lang="zh-CN" altLang="en-US" sz="1200" dirty="0">
              <a:solidFill>
                <a:srgbClr val="F7F7F7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74" name="矩形 156"/>
          <p:cNvSpPr/>
          <p:nvPr/>
        </p:nvSpPr>
        <p:spPr>
          <a:xfrm>
            <a:off x="2613025" y="5183188"/>
            <a:ext cx="2346325" cy="2778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200" dirty="0">
                <a:solidFill>
                  <a:srgbClr val="F7F7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 YOUR  KEY  TEXT  HERE</a:t>
            </a:r>
            <a:endParaRPr lang="zh-CN" altLang="en-US" sz="1200" dirty="0">
              <a:solidFill>
                <a:srgbClr val="F7F7F7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75" name="矩形 157"/>
          <p:cNvSpPr/>
          <p:nvPr/>
        </p:nvSpPr>
        <p:spPr>
          <a:xfrm>
            <a:off x="2608263" y="5461000"/>
            <a:ext cx="2347912" cy="2762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200" dirty="0">
                <a:solidFill>
                  <a:srgbClr val="F7F7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 YOUR  KEY  TEXT  HERE</a:t>
            </a:r>
            <a:endParaRPr lang="zh-CN" altLang="en-US" sz="1200" dirty="0">
              <a:solidFill>
                <a:srgbClr val="F7F7F7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76" name="矩形 158"/>
          <p:cNvSpPr/>
          <p:nvPr/>
        </p:nvSpPr>
        <p:spPr>
          <a:xfrm>
            <a:off x="2620963" y="5700713"/>
            <a:ext cx="2347912" cy="2762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200" dirty="0">
                <a:solidFill>
                  <a:srgbClr val="F7F7F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 YOUR  KEY  TEXT  HERE</a:t>
            </a:r>
            <a:endParaRPr lang="zh-CN" altLang="en-US" sz="1200" dirty="0">
              <a:solidFill>
                <a:srgbClr val="F7F7F7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77" name="矩形 159"/>
          <p:cNvSpPr/>
          <p:nvPr/>
        </p:nvSpPr>
        <p:spPr>
          <a:xfrm>
            <a:off x="6237288" y="2209800"/>
            <a:ext cx="2882900" cy="587375"/>
          </a:xfrm>
          <a:prstGeom prst="rect">
            <a:avLst/>
          </a:prstGeom>
          <a:solidFill>
            <a:srgbClr val="27AB76"/>
          </a:solidFill>
          <a:ln w="9525">
            <a:noFill/>
          </a:ln>
        </p:spPr>
        <p:txBody>
          <a:bodyPr anchor="ctr"/>
          <a:p>
            <a:pPr algn="ctr"/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78" name="矩形 160"/>
          <p:cNvSpPr/>
          <p:nvPr/>
        </p:nvSpPr>
        <p:spPr>
          <a:xfrm>
            <a:off x="6237288" y="2970213"/>
            <a:ext cx="5656262" cy="5032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79" name="矩形 161"/>
          <p:cNvSpPr/>
          <p:nvPr/>
        </p:nvSpPr>
        <p:spPr>
          <a:xfrm>
            <a:off x="6237288" y="3733800"/>
            <a:ext cx="5656262" cy="5032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8255" name="Group 64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8256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7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8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59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0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1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2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3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4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5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6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7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8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69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0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1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2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3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4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5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6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7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8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79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0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1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2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3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4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5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6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7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8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89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0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1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2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3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4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5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6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7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98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99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00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01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02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03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04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05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306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332" name="矩形 214"/>
          <p:cNvSpPr/>
          <p:nvPr/>
        </p:nvSpPr>
        <p:spPr>
          <a:xfrm>
            <a:off x="6272213" y="4495800"/>
            <a:ext cx="5656262" cy="501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" dur="500"/>
                                        <p:tgtEl>
                                          <p:spTgt spid="9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9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4" dur="500"/>
                                        <p:tgtEl>
                                          <p:spTgt spid="9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7" dur="500"/>
                                        <p:tgtEl>
                                          <p:spTgt spid="9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0" dur="500"/>
                                        <p:tgtEl>
                                          <p:spTgt spid="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4" dur="500"/>
                                        <p:tgtEl>
                                          <p:spTgt spid="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7" dur="500"/>
                                        <p:tgtEl>
                                          <p:spTgt spid="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0" dur="500"/>
                                        <p:tgtEl>
                                          <p:spTgt spid="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3" dur="500"/>
                                        <p:tgtEl>
                                          <p:spTgt spid="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6" dur="500"/>
                                        <p:tgtEl>
                                          <p:spTgt spid="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60" dur="500"/>
                                        <p:tgtEl>
                                          <p:spTgt spid="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4" dur="500"/>
                                        <p:tgtEl>
                                          <p:spTgt spid="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68" dur="500"/>
                                        <p:tgtEl>
                                          <p:spTgt spid="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2" dur="500"/>
                                        <p:tgtEl>
                                          <p:spTgt spid="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" grpId="0" bldLvl="0"/>
      <p:bldP spid="9268" grpId="0" bldLvl="0"/>
      <p:bldP spid="9269" grpId="0" bldLvl="0"/>
      <p:bldP spid="9270" grpId="0" bldLvl="0"/>
      <p:bldP spid="9271" grpId="0" bldLvl="0"/>
      <p:bldP spid="9272" grpId="0" bldLvl="0"/>
      <p:bldP spid="9273" grpId="0" bldLvl="0"/>
      <p:bldP spid="9274" grpId="0" bldLvl="0"/>
      <p:bldP spid="9275" grpId="0" bldLvl="0"/>
      <p:bldP spid="9276" grpId="0" bldLvl="0"/>
      <p:bldP spid="9277" grpId="0" bldLvl="0" animBg="1"/>
      <p:bldP spid="9278" grpId="0" bldLvl="0"/>
      <p:bldP spid="9279" grpId="0" bldLvl="0"/>
      <p:bldP spid="9332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Group 2"/>
          <p:cNvGrpSpPr/>
          <p:nvPr/>
        </p:nvGrpSpPr>
        <p:grpSpPr>
          <a:xfrm rot="-5400000">
            <a:off x="7418388" y="2035175"/>
            <a:ext cx="4545012" cy="5110163"/>
            <a:chOff x="0" y="0"/>
            <a:chExt cx="4570414" cy="5137881"/>
          </a:xfrm>
        </p:grpSpPr>
        <p:sp>
          <p:nvSpPr>
            <p:cNvPr id="9218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19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0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1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2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3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4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5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6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7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8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9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0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1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2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3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4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5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6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7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8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39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0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1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2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3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4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5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6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7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8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49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0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1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2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3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4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5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6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7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8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59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60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61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62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63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64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65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66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67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68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Group 54"/>
          <p:cNvGrpSpPr/>
          <p:nvPr/>
        </p:nvGrpSpPr>
        <p:grpSpPr>
          <a:xfrm rot="5400000" flipH="1">
            <a:off x="-92075" y="92075"/>
            <a:ext cx="4759325" cy="4572000"/>
            <a:chOff x="0" y="0"/>
            <a:chExt cx="4756151" cy="4570413"/>
          </a:xfrm>
        </p:grpSpPr>
        <p:sp>
          <p:nvSpPr>
            <p:cNvPr id="9270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71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72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73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74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75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76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77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78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79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0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1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2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3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4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5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6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7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8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89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0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1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2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3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4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5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6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7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8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99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00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01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02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03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04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05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06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07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08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09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10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11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0337" name="文本框 2"/>
          <p:cNvSpPr/>
          <p:nvPr/>
        </p:nvSpPr>
        <p:spPr>
          <a:xfrm>
            <a:off x="3803650" y="2630488"/>
            <a:ext cx="4884738" cy="14147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54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PART 2</a:t>
            </a:r>
            <a:endParaRPr lang="zh-CN" altLang="en-US" sz="54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 algn="ctr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ADD  YOUR  TITLE  HERE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" dur="500"/>
                                        <p:tgtEl>
                                          <p:spTgt spid="10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7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1" name="Group 2"/>
          <p:cNvGrpSpPr/>
          <p:nvPr/>
        </p:nvGrpSpPr>
        <p:grpSpPr>
          <a:xfrm rot="-5400000">
            <a:off x="10806113" y="5465763"/>
            <a:ext cx="1304925" cy="1466850"/>
            <a:chOff x="0" y="0"/>
            <a:chExt cx="4570414" cy="5137881"/>
          </a:xfrm>
        </p:grpSpPr>
        <p:sp>
          <p:nvSpPr>
            <p:cNvPr id="10242" name="Freeform 5"/>
            <p:cNvSpPr/>
            <p:nvPr/>
          </p:nvSpPr>
          <p:spPr>
            <a:xfrm>
              <a:off x="0" y="1283431"/>
              <a:ext cx="1301750" cy="850900"/>
            </a:xfrm>
            <a:custGeom>
              <a:avLst/>
              <a:gdLst/>
              <a:ahLst/>
              <a:cxnLst>
                <a:cxn ang="0">
                  <a:pos x="0" y="1350803532"/>
                </a:cxn>
                <a:cxn ang="0">
                  <a:pos x="0" y="0"/>
                </a:cxn>
                <a:cxn ang="0">
                  <a:pos x="2066528303" y="940019044"/>
                </a:cxn>
                <a:cxn ang="0">
                  <a:pos x="0" y="1350803532"/>
                </a:cxn>
              </a:cxnLst>
              <a:pathLst>
                <a:path w="820" h="536">
                  <a:moveTo>
                    <a:pt x="0" y="536"/>
                  </a:moveTo>
                  <a:lnTo>
                    <a:pt x="0" y="0"/>
                  </a:lnTo>
                  <a:lnTo>
                    <a:pt x="820" y="373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3" name="Freeform 6"/>
            <p:cNvSpPr/>
            <p:nvPr/>
          </p:nvSpPr>
          <p:spPr>
            <a:xfrm>
              <a:off x="0" y="826231"/>
              <a:ext cx="1847850" cy="1049337"/>
            </a:xfrm>
            <a:custGeom>
              <a:avLst/>
              <a:gdLst/>
              <a:ahLst/>
              <a:cxnLst>
                <a:cxn ang="0">
                  <a:pos x="0" y="725804585"/>
                </a:cxn>
                <a:cxn ang="0">
                  <a:pos x="2147483647" y="0"/>
                </a:cxn>
                <a:cxn ang="0">
                  <a:pos x="2066528052" y="1665821872"/>
                </a:cxn>
                <a:cxn ang="0">
                  <a:pos x="0" y="725804585"/>
                </a:cxn>
              </a:cxnLst>
              <a:pathLst>
                <a:path w="1164" h="661">
                  <a:moveTo>
                    <a:pt x="0" y="288"/>
                  </a:moveTo>
                  <a:lnTo>
                    <a:pt x="1164" y="0"/>
                  </a:lnTo>
                  <a:lnTo>
                    <a:pt x="820" y="661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4" name="Freeform 7"/>
            <p:cNvSpPr/>
            <p:nvPr/>
          </p:nvSpPr>
          <p:spPr>
            <a:xfrm>
              <a:off x="0" y="2134331"/>
              <a:ext cx="719138" cy="229076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41632458" y="2147483647"/>
                </a:cxn>
                <a:cxn ang="0">
                  <a:pos x="0" y="2147483647"/>
                </a:cxn>
              </a:cxnLst>
              <a:pathLst>
                <a:path w="453" h="1443">
                  <a:moveTo>
                    <a:pt x="0" y="1443"/>
                  </a:moveTo>
                  <a:lnTo>
                    <a:pt x="0" y="0"/>
                  </a:lnTo>
                  <a:lnTo>
                    <a:pt x="453" y="981"/>
                  </a:lnTo>
                  <a:lnTo>
                    <a:pt x="0" y="1443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5" name="Freeform 8"/>
            <p:cNvSpPr/>
            <p:nvPr/>
          </p:nvSpPr>
          <p:spPr>
            <a:xfrm>
              <a:off x="0" y="2134331"/>
              <a:ext cx="2316163" cy="15573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32558263"/>
                </a:cxn>
                <a:cxn ang="0">
                  <a:pos x="1141631836" y="2147483647"/>
                </a:cxn>
                <a:cxn ang="0">
                  <a:pos x="0" y="0"/>
                </a:cxn>
              </a:cxnLst>
              <a:pathLst>
                <a:path w="1459" h="981">
                  <a:moveTo>
                    <a:pt x="0" y="0"/>
                  </a:moveTo>
                  <a:lnTo>
                    <a:pt x="1459" y="251"/>
                  </a:lnTo>
                  <a:lnTo>
                    <a:pt x="453" y="9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6" name="Freeform 9"/>
            <p:cNvSpPr/>
            <p:nvPr/>
          </p:nvSpPr>
          <p:spPr>
            <a:xfrm>
              <a:off x="0" y="3691668"/>
              <a:ext cx="719138" cy="1446212"/>
            </a:xfrm>
            <a:custGeom>
              <a:avLst/>
              <a:gdLst/>
              <a:ahLst/>
              <a:cxnLst>
                <a:cxn ang="0">
                  <a:pos x="1141632458" y="0"/>
                </a:cxn>
                <a:cxn ang="0">
                  <a:pos x="985382704" y="2147483647"/>
                </a:cxn>
                <a:cxn ang="0">
                  <a:pos x="0" y="1164311870"/>
                </a:cxn>
                <a:cxn ang="0">
                  <a:pos x="1141632458" y="0"/>
                </a:cxn>
              </a:cxnLst>
              <a:pathLst>
                <a:path w="453" h="911">
                  <a:moveTo>
                    <a:pt x="453" y="0"/>
                  </a:moveTo>
                  <a:lnTo>
                    <a:pt x="391" y="911"/>
                  </a:lnTo>
                  <a:lnTo>
                    <a:pt x="0" y="46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7" name="Freeform 10"/>
            <p:cNvSpPr/>
            <p:nvPr/>
          </p:nvSpPr>
          <p:spPr>
            <a:xfrm>
              <a:off x="620713" y="3691668"/>
              <a:ext cx="1046163" cy="1446212"/>
            </a:xfrm>
            <a:custGeom>
              <a:avLst/>
              <a:gdLst/>
              <a:ahLst/>
              <a:cxnLst>
                <a:cxn ang="0">
                  <a:pos x="156249754" y="0"/>
                </a:cxn>
                <a:cxn ang="0">
                  <a:pos x="1660784338" y="2147483647"/>
                </a:cxn>
                <a:cxn ang="0">
                  <a:pos x="0" y="2147483647"/>
                </a:cxn>
                <a:cxn ang="0">
                  <a:pos x="156249754" y="0"/>
                </a:cxn>
              </a:cxnLst>
              <a:pathLst>
                <a:path w="659" h="911">
                  <a:moveTo>
                    <a:pt x="62" y="0"/>
                  </a:moveTo>
                  <a:lnTo>
                    <a:pt x="659" y="911"/>
                  </a:lnTo>
                  <a:lnTo>
                    <a:pt x="0" y="911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8" name="Freeform 11"/>
            <p:cNvSpPr/>
            <p:nvPr/>
          </p:nvSpPr>
          <p:spPr>
            <a:xfrm>
              <a:off x="719138" y="3691668"/>
              <a:ext cx="1901825" cy="14462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04533859" y="2147483647"/>
                </a:cxn>
                <a:cxn ang="0">
                  <a:pos x="0" y="0"/>
                </a:cxn>
              </a:cxnLst>
              <a:pathLst>
                <a:path w="1198" h="911">
                  <a:moveTo>
                    <a:pt x="0" y="0"/>
                  </a:moveTo>
                  <a:lnTo>
                    <a:pt x="1198" y="911"/>
                  </a:lnTo>
                  <a:lnTo>
                    <a:pt x="597" y="9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49" name="Freeform 12"/>
            <p:cNvSpPr/>
            <p:nvPr/>
          </p:nvSpPr>
          <p:spPr>
            <a:xfrm>
              <a:off x="719138" y="3691668"/>
              <a:ext cx="2022475" cy="14462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69655859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274" h="911">
                  <a:moveTo>
                    <a:pt x="1198" y="911"/>
                  </a:moveTo>
                  <a:lnTo>
                    <a:pt x="1274" y="107"/>
                  </a:lnTo>
                  <a:lnTo>
                    <a:pt x="0" y="0"/>
                  </a:lnTo>
                  <a:lnTo>
                    <a:pt x="1198" y="911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0" name="Freeform 13"/>
            <p:cNvSpPr/>
            <p:nvPr/>
          </p:nvSpPr>
          <p:spPr>
            <a:xfrm>
              <a:off x="719138" y="2532793"/>
              <a:ext cx="2022475" cy="1328737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839713627"/>
                </a:cxn>
                <a:cxn ang="0">
                  <a:pos x="2147483647" y="2109369372"/>
                </a:cxn>
                <a:cxn ang="0">
                  <a:pos x="2147483647" y="0"/>
                </a:cxn>
              </a:cxnLst>
              <a:pathLst>
                <a:path w="1274" h="837">
                  <a:moveTo>
                    <a:pt x="1006" y="0"/>
                  </a:moveTo>
                  <a:lnTo>
                    <a:pt x="0" y="730"/>
                  </a:lnTo>
                  <a:lnTo>
                    <a:pt x="1274" y="837"/>
                  </a:lnTo>
                  <a:lnTo>
                    <a:pt x="1006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1" name="Freeform 14"/>
            <p:cNvSpPr/>
            <p:nvPr/>
          </p:nvSpPr>
          <p:spPr>
            <a:xfrm>
              <a:off x="2316163" y="2532793"/>
              <a:ext cx="1555750" cy="1627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675401905" y="2109369128"/>
                </a:cxn>
                <a:cxn ang="0">
                  <a:pos x="0" y="0"/>
                </a:cxn>
              </a:cxnLst>
              <a:pathLst>
                <a:path w="980" h="1025">
                  <a:moveTo>
                    <a:pt x="0" y="0"/>
                  </a:moveTo>
                  <a:lnTo>
                    <a:pt x="980" y="1025"/>
                  </a:lnTo>
                  <a:lnTo>
                    <a:pt x="268" y="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2" name="Freeform 15"/>
            <p:cNvSpPr/>
            <p:nvPr/>
          </p:nvSpPr>
          <p:spPr>
            <a:xfrm>
              <a:off x="2316163" y="1699356"/>
              <a:ext cx="1555750" cy="2460625"/>
            </a:xfrm>
            <a:custGeom>
              <a:avLst/>
              <a:gdLst/>
              <a:ahLst/>
              <a:cxnLst>
                <a:cxn ang="0">
                  <a:pos x="0" y="1323082805"/>
                </a:cxn>
                <a:cxn ang="0">
                  <a:pos x="1433969740" y="0"/>
                </a:cxn>
                <a:cxn ang="0">
                  <a:pos x="2147483647" y="2147483647"/>
                </a:cxn>
                <a:cxn ang="0">
                  <a:pos x="0" y="1323082805"/>
                </a:cxn>
              </a:cxnLst>
              <a:pathLst>
                <a:path w="980" h="1550">
                  <a:moveTo>
                    <a:pt x="0" y="525"/>
                  </a:moveTo>
                  <a:lnTo>
                    <a:pt x="569" y="0"/>
                  </a:lnTo>
                  <a:lnTo>
                    <a:pt x="980" y="1550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3" name="Freeform 16"/>
            <p:cNvSpPr/>
            <p:nvPr/>
          </p:nvSpPr>
          <p:spPr>
            <a:xfrm>
              <a:off x="3219451" y="1699356"/>
              <a:ext cx="930275" cy="2460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6811344" y="952619159"/>
                </a:cxn>
                <a:cxn ang="0">
                  <a:pos x="1035784978" y="2147483647"/>
                </a:cxn>
                <a:cxn ang="0">
                  <a:pos x="0" y="0"/>
                </a:cxn>
              </a:cxnLst>
              <a:pathLst>
                <a:path w="586" h="1550">
                  <a:moveTo>
                    <a:pt x="0" y="0"/>
                  </a:moveTo>
                  <a:lnTo>
                    <a:pt x="586" y="378"/>
                  </a:lnTo>
                  <a:lnTo>
                    <a:pt x="411" y="1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4" name="Freeform 17"/>
            <p:cNvSpPr/>
            <p:nvPr/>
          </p:nvSpPr>
          <p:spPr>
            <a:xfrm>
              <a:off x="2741613" y="3861531"/>
              <a:ext cx="1606550" cy="1276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026205803"/>
                </a:cxn>
                <a:cxn ang="0">
                  <a:pos x="1794351611" y="473789430"/>
                </a:cxn>
                <a:cxn ang="0">
                  <a:pos x="0" y="0"/>
                </a:cxn>
              </a:cxnLst>
              <a:pathLst>
                <a:path w="1012" h="804">
                  <a:moveTo>
                    <a:pt x="0" y="0"/>
                  </a:moveTo>
                  <a:lnTo>
                    <a:pt x="1012" y="804"/>
                  </a:lnTo>
                  <a:lnTo>
                    <a:pt x="712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5" name="Freeform 18"/>
            <p:cNvSpPr/>
            <p:nvPr/>
          </p:nvSpPr>
          <p:spPr>
            <a:xfrm>
              <a:off x="2620963" y="3861531"/>
              <a:ext cx="1727200" cy="1276350"/>
            </a:xfrm>
            <a:custGeom>
              <a:avLst/>
              <a:gdLst/>
              <a:ahLst/>
              <a:cxnLst>
                <a:cxn ang="0">
                  <a:pos x="0" y="2026205803"/>
                </a:cxn>
                <a:cxn ang="0">
                  <a:pos x="2147483647" y="2026205803"/>
                </a:cxn>
                <a:cxn ang="0">
                  <a:pos x="191531839" y="0"/>
                </a:cxn>
                <a:cxn ang="0">
                  <a:pos x="0" y="2026205803"/>
                </a:cxn>
              </a:cxnLst>
              <a:pathLst>
                <a:path w="1088" h="804">
                  <a:moveTo>
                    <a:pt x="0" y="804"/>
                  </a:moveTo>
                  <a:lnTo>
                    <a:pt x="1088" y="804"/>
                  </a:lnTo>
                  <a:lnTo>
                    <a:pt x="76" y="0"/>
                  </a:lnTo>
                  <a:lnTo>
                    <a:pt x="0" y="804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6" name="Freeform 21"/>
            <p:cNvSpPr/>
            <p:nvPr/>
          </p:nvSpPr>
          <p:spPr>
            <a:xfrm>
              <a:off x="1800226" y="1211993"/>
              <a:ext cx="427038" cy="508000"/>
            </a:xfrm>
            <a:custGeom>
              <a:avLst/>
              <a:gdLst/>
              <a:ahLst/>
              <a:cxnLst>
                <a:cxn ang="0">
                  <a:pos x="327620647" y="0"/>
                </a:cxn>
                <a:cxn ang="0">
                  <a:pos x="0" y="806449891"/>
                </a:cxn>
                <a:cxn ang="0">
                  <a:pos x="677923510" y="453628150"/>
                </a:cxn>
                <a:cxn ang="0">
                  <a:pos x="327620647" y="0"/>
                </a:cxn>
              </a:cxnLst>
              <a:pathLst>
                <a:path w="269" h="320">
                  <a:moveTo>
                    <a:pt x="130" y="0"/>
                  </a:moveTo>
                  <a:lnTo>
                    <a:pt x="0" y="320"/>
                  </a:lnTo>
                  <a:lnTo>
                    <a:pt x="269" y="18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7" name="Freeform 22"/>
            <p:cNvSpPr/>
            <p:nvPr/>
          </p:nvSpPr>
          <p:spPr>
            <a:xfrm>
              <a:off x="1800226" y="1497743"/>
              <a:ext cx="427038" cy="322262"/>
            </a:xfrm>
            <a:custGeom>
              <a:avLst/>
              <a:gdLst/>
              <a:ahLst/>
              <a:cxnLst>
                <a:cxn ang="0">
                  <a:pos x="0" y="352821321"/>
                </a:cxn>
                <a:cxn ang="0">
                  <a:pos x="665321926" y="511590176"/>
                </a:cxn>
                <a:cxn ang="0">
                  <a:pos x="677923510" y="0"/>
                </a:cxn>
                <a:cxn ang="0">
                  <a:pos x="0" y="352821321"/>
                </a:cxn>
              </a:cxnLst>
              <a:pathLst>
                <a:path w="269" h="203">
                  <a:moveTo>
                    <a:pt x="0" y="140"/>
                  </a:moveTo>
                  <a:lnTo>
                    <a:pt x="264" y="203"/>
                  </a:lnTo>
                  <a:lnTo>
                    <a:pt x="26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8" name="Freeform 23"/>
            <p:cNvSpPr/>
            <p:nvPr/>
          </p:nvSpPr>
          <p:spPr>
            <a:xfrm>
              <a:off x="0" y="4425093"/>
              <a:ext cx="620713" cy="712787"/>
            </a:xfrm>
            <a:custGeom>
              <a:avLst/>
              <a:gdLst/>
              <a:ahLst/>
              <a:cxnLst>
                <a:cxn ang="0">
                  <a:pos x="985382770" y="1131548658"/>
                </a:cxn>
                <a:cxn ang="0">
                  <a:pos x="0" y="1131548658"/>
                </a:cxn>
                <a:cxn ang="0">
                  <a:pos x="0" y="0"/>
                </a:cxn>
                <a:cxn ang="0">
                  <a:pos x="985382770" y="1131548658"/>
                </a:cxn>
              </a:cxnLst>
              <a:pathLst>
                <a:path w="391" h="449">
                  <a:moveTo>
                    <a:pt x="391" y="449"/>
                  </a:moveTo>
                  <a:lnTo>
                    <a:pt x="0" y="449"/>
                  </a:lnTo>
                  <a:lnTo>
                    <a:pt x="0" y="0"/>
                  </a:lnTo>
                  <a:lnTo>
                    <a:pt x="391" y="449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59" name="Freeform 24"/>
            <p:cNvSpPr/>
            <p:nvPr/>
          </p:nvSpPr>
          <p:spPr>
            <a:xfrm>
              <a:off x="0" y="1756506"/>
              <a:ext cx="2316163" cy="776287"/>
            </a:xfrm>
            <a:custGeom>
              <a:avLst/>
              <a:gdLst/>
              <a:ahLst/>
              <a:cxnLst>
                <a:cxn ang="0">
                  <a:pos x="2147483647" y="1232354908"/>
                </a:cxn>
                <a:cxn ang="0">
                  <a:pos x="2147483647" y="0"/>
                </a:cxn>
                <a:cxn ang="0">
                  <a:pos x="0" y="599796850"/>
                </a:cxn>
                <a:cxn ang="0">
                  <a:pos x="2147483647" y="1232354908"/>
                </a:cxn>
              </a:cxnLst>
              <a:pathLst>
                <a:path w="1459" h="489">
                  <a:moveTo>
                    <a:pt x="1459" y="489"/>
                  </a:moveTo>
                  <a:lnTo>
                    <a:pt x="1019" y="0"/>
                  </a:lnTo>
                  <a:lnTo>
                    <a:pt x="0" y="238"/>
                  </a:lnTo>
                  <a:lnTo>
                    <a:pt x="1459" y="48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0" name="Freeform 25"/>
            <p:cNvSpPr/>
            <p:nvPr/>
          </p:nvSpPr>
          <p:spPr>
            <a:xfrm>
              <a:off x="0" y="826231"/>
              <a:ext cx="1847850" cy="1308100"/>
            </a:xfrm>
            <a:custGeom>
              <a:avLst/>
              <a:gdLst/>
              <a:ahLst/>
              <a:cxnLst>
                <a:cxn ang="0">
                  <a:pos x="2147483647" y="1476811522"/>
                </a:cxn>
                <a:cxn ang="0">
                  <a:pos x="2147483647" y="0"/>
                </a:cxn>
                <a:cxn ang="0">
                  <a:pos x="0" y="2076608928"/>
                </a:cxn>
                <a:cxn ang="0">
                  <a:pos x="2147483647" y="1476811522"/>
                </a:cxn>
              </a:cxnLst>
              <a:pathLst>
                <a:path w="1164" h="824">
                  <a:moveTo>
                    <a:pt x="1019" y="586"/>
                  </a:moveTo>
                  <a:lnTo>
                    <a:pt x="1164" y="0"/>
                  </a:lnTo>
                  <a:lnTo>
                    <a:pt x="0" y="824"/>
                  </a:lnTo>
                  <a:lnTo>
                    <a:pt x="1019" y="586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1" name="Freeform 26"/>
            <p:cNvSpPr/>
            <p:nvPr/>
          </p:nvSpPr>
          <p:spPr>
            <a:xfrm>
              <a:off x="0" y="229331"/>
              <a:ext cx="1847850" cy="1054100"/>
            </a:xfrm>
            <a:custGeom>
              <a:avLst/>
              <a:gdLst/>
              <a:ahLst/>
              <a:cxnLst>
                <a:cxn ang="0">
                  <a:pos x="0" y="1673383928"/>
                </a:cxn>
                <a:cxn ang="0">
                  <a:pos x="0" y="0"/>
                </a:cxn>
                <a:cxn ang="0">
                  <a:pos x="2147483647" y="947578798"/>
                </a:cxn>
                <a:cxn ang="0">
                  <a:pos x="0" y="1673383928"/>
                </a:cxn>
              </a:cxnLst>
              <a:pathLst>
                <a:path w="1164" h="664">
                  <a:moveTo>
                    <a:pt x="0" y="664"/>
                  </a:moveTo>
                  <a:lnTo>
                    <a:pt x="0" y="0"/>
                  </a:lnTo>
                  <a:lnTo>
                    <a:pt x="1164" y="376"/>
                  </a:lnTo>
                  <a:lnTo>
                    <a:pt x="0" y="664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2" name="Freeform 27"/>
            <p:cNvSpPr/>
            <p:nvPr/>
          </p:nvSpPr>
          <p:spPr>
            <a:xfrm>
              <a:off x="0" y="1084993"/>
              <a:ext cx="1368425" cy="895350"/>
            </a:xfrm>
            <a:custGeom>
              <a:avLst/>
              <a:gdLst/>
              <a:ahLst/>
              <a:cxnLst>
                <a:cxn ang="0">
                  <a:pos x="0" y="1421367907"/>
                </a:cxn>
                <a:cxn ang="0">
                  <a:pos x="0" y="0"/>
                </a:cxn>
                <a:cxn ang="0">
                  <a:pos x="2147483647" y="987901219"/>
                </a:cxn>
                <a:cxn ang="0">
                  <a:pos x="0" y="1421367907"/>
                </a:cxn>
              </a:cxnLst>
              <a:pathLst>
                <a:path w="862" h="564">
                  <a:moveTo>
                    <a:pt x="0" y="564"/>
                  </a:moveTo>
                  <a:lnTo>
                    <a:pt x="0" y="0"/>
                  </a:lnTo>
                  <a:lnTo>
                    <a:pt x="862" y="392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E8CB2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3" name="Freeform 28"/>
            <p:cNvSpPr/>
            <p:nvPr/>
          </p:nvSpPr>
          <p:spPr>
            <a:xfrm>
              <a:off x="0" y="605568"/>
              <a:ext cx="1941513" cy="1101725"/>
            </a:xfrm>
            <a:custGeom>
              <a:avLst/>
              <a:gdLst/>
              <a:ahLst/>
              <a:cxnLst>
                <a:cxn ang="0">
                  <a:pos x="0" y="761087118"/>
                </a:cxn>
                <a:cxn ang="0">
                  <a:pos x="2147483647" y="0"/>
                </a:cxn>
                <a:cxn ang="0">
                  <a:pos x="2147483647" y="1748988616"/>
                </a:cxn>
                <a:cxn ang="0">
                  <a:pos x="0" y="761087118"/>
                </a:cxn>
              </a:cxnLst>
              <a:pathLst>
                <a:path w="1223" h="694">
                  <a:moveTo>
                    <a:pt x="0" y="302"/>
                  </a:moveTo>
                  <a:lnTo>
                    <a:pt x="1223" y="0"/>
                  </a:lnTo>
                  <a:lnTo>
                    <a:pt x="862" y="694"/>
                  </a:lnTo>
                  <a:lnTo>
                    <a:pt x="0" y="302"/>
                  </a:lnTo>
                  <a:close/>
                </a:path>
              </a:pathLst>
            </a:custGeom>
            <a:solidFill>
              <a:srgbClr val="F8B62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4" name="Freeform 29"/>
            <p:cNvSpPr/>
            <p:nvPr/>
          </p:nvSpPr>
          <p:spPr>
            <a:xfrm>
              <a:off x="0" y="1980343"/>
              <a:ext cx="755650" cy="2408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0" y="0"/>
                </a:cxn>
                <a:cxn ang="0">
                  <a:pos x="1199594464" y="2147483647"/>
                </a:cxn>
                <a:cxn ang="0">
                  <a:pos x="0" y="2147483647"/>
                </a:cxn>
              </a:cxnLst>
              <a:pathLst>
                <a:path w="476" h="1517">
                  <a:moveTo>
                    <a:pt x="0" y="1517"/>
                  </a:moveTo>
                  <a:lnTo>
                    <a:pt x="0" y="0"/>
                  </a:lnTo>
                  <a:lnTo>
                    <a:pt x="476" y="1031"/>
                  </a:lnTo>
                  <a:lnTo>
                    <a:pt x="0" y="1517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5" name="Freeform 30"/>
            <p:cNvSpPr/>
            <p:nvPr/>
          </p:nvSpPr>
          <p:spPr>
            <a:xfrm>
              <a:off x="0" y="1980343"/>
              <a:ext cx="2435225" cy="16367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665320930"/>
                </a:cxn>
                <a:cxn ang="0">
                  <a:pos x="1199594390" y="2147483647"/>
                </a:cxn>
                <a:cxn ang="0">
                  <a:pos x="0" y="0"/>
                </a:cxn>
              </a:cxnLst>
              <a:pathLst>
                <a:path w="1534" h="1031">
                  <a:moveTo>
                    <a:pt x="0" y="0"/>
                  </a:moveTo>
                  <a:lnTo>
                    <a:pt x="1534" y="264"/>
                  </a:lnTo>
                  <a:lnTo>
                    <a:pt x="476" y="10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6" name="Freeform 31"/>
            <p:cNvSpPr/>
            <p:nvPr/>
          </p:nvSpPr>
          <p:spPr>
            <a:xfrm>
              <a:off x="0" y="3617056"/>
              <a:ext cx="755650" cy="1520825"/>
            </a:xfrm>
            <a:custGeom>
              <a:avLst/>
              <a:gdLst/>
              <a:ahLst/>
              <a:cxnLst>
                <a:cxn ang="0">
                  <a:pos x="1199594464" y="0"/>
                </a:cxn>
                <a:cxn ang="0">
                  <a:pos x="1035785144" y="2147483647"/>
                </a:cxn>
                <a:cxn ang="0">
                  <a:pos x="0" y="1224796022"/>
                </a:cxn>
                <a:cxn ang="0">
                  <a:pos x="1199594464" y="0"/>
                </a:cxn>
              </a:cxnLst>
              <a:pathLst>
                <a:path w="476" h="958">
                  <a:moveTo>
                    <a:pt x="476" y="0"/>
                  </a:moveTo>
                  <a:lnTo>
                    <a:pt x="411" y="958"/>
                  </a:lnTo>
                  <a:lnTo>
                    <a:pt x="0" y="48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7" name="Freeform 32"/>
            <p:cNvSpPr/>
            <p:nvPr/>
          </p:nvSpPr>
          <p:spPr>
            <a:xfrm>
              <a:off x="652463" y="3617056"/>
              <a:ext cx="1098550" cy="1520825"/>
            </a:xfrm>
            <a:custGeom>
              <a:avLst/>
              <a:gdLst/>
              <a:ahLst/>
              <a:cxnLst>
                <a:cxn ang="0">
                  <a:pos x="163810942" y="0"/>
                </a:cxn>
                <a:cxn ang="0">
                  <a:pos x="1743948303" y="2147483647"/>
                </a:cxn>
                <a:cxn ang="0">
                  <a:pos x="0" y="2147483647"/>
                </a:cxn>
                <a:cxn ang="0">
                  <a:pos x="163810942" y="0"/>
                </a:cxn>
              </a:cxnLst>
              <a:pathLst>
                <a:path w="692" h="958">
                  <a:moveTo>
                    <a:pt x="65" y="0"/>
                  </a:moveTo>
                  <a:lnTo>
                    <a:pt x="692" y="958"/>
                  </a:lnTo>
                  <a:lnTo>
                    <a:pt x="0" y="958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AD232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8" name="Freeform 33"/>
            <p:cNvSpPr/>
            <p:nvPr/>
          </p:nvSpPr>
          <p:spPr>
            <a:xfrm>
              <a:off x="755651" y="3617056"/>
              <a:ext cx="2000250" cy="152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1580138547" y="2147483647"/>
                </a:cxn>
                <a:cxn ang="0">
                  <a:pos x="0" y="0"/>
                </a:cxn>
              </a:cxnLst>
              <a:pathLst>
                <a:path w="1260" h="958">
                  <a:moveTo>
                    <a:pt x="0" y="0"/>
                  </a:moveTo>
                  <a:lnTo>
                    <a:pt x="1260" y="958"/>
                  </a:lnTo>
                  <a:lnTo>
                    <a:pt x="627" y="9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272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9" name="Freeform 34"/>
            <p:cNvSpPr/>
            <p:nvPr/>
          </p:nvSpPr>
          <p:spPr>
            <a:xfrm>
              <a:off x="755651" y="3617056"/>
              <a:ext cx="2127250" cy="152082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84778477"/>
                </a:cxn>
                <a:cxn ang="0">
                  <a:pos x="0" y="0"/>
                </a:cxn>
                <a:cxn ang="0">
                  <a:pos x="2147483647" y="2147483647"/>
                </a:cxn>
              </a:cxnLst>
              <a:pathLst>
                <a:path w="1340" h="958">
                  <a:moveTo>
                    <a:pt x="1260" y="958"/>
                  </a:moveTo>
                  <a:lnTo>
                    <a:pt x="1340" y="113"/>
                  </a:lnTo>
                  <a:lnTo>
                    <a:pt x="0" y="0"/>
                  </a:lnTo>
                  <a:lnTo>
                    <a:pt x="1260" y="958"/>
                  </a:lnTo>
                  <a:close/>
                </a:path>
              </a:pathLst>
            </a:custGeom>
            <a:solidFill>
              <a:srgbClr val="E24C2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0" name="Freeform 35"/>
            <p:cNvSpPr/>
            <p:nvPr/>
          </p:nvSpPr>
          <p:spPr>
            <a:xfrm>
              <a:off x="755651" y="2399443"/>
              <a:ext cx="2127250" cy="1397000"/>
            </a:xfrm>
            <a:custGeom>
              <a:avLst/>
              <a:gdLst/>
              <a:ahLst/>
              <a:cxnLst>
                <a:cxn ang="0">
                  <a:pos x="2147483647" y="0"/>
                </a:cxn>
                <a:cxn ang="0">
                  <a:pos x="0" y="1932960895"/>
                </a:cxn>
                <a:cxn ang="0">
                  <a:pos x="2147483647" y="2147483647"/>
                </a:cxn>
                <a:cxn ang="0">
                  <a:pos x="2147483647" y="0"/>
                </a:cxn>
              </a:cxnLst>
              <a:pathLst>
                <a:path w="1340" h="880">
                  <a:moveTo>
                    <a:pt x="1058" y="0"/>
                  </a:moveTo>
                  <a:lnTo>
                    <a:pt x="0" y="767"/>
                  </a:lnTo>
                  <a:lnTo>
                    <a:pt x="1340" y="880"/>
                  </a:lnTo>
                  <a:lnTo>
                    <a:pt x="1058" y="0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1" name="Freeform 36"/>
            <p:cNvSpPr/>
            <p:nvPr/>
          </p:nvSpPr>
          <p:spPr>
            <a:xfrm>
              <a:off x="2435226" y="2399443"/>
              <a:ext cx="1633538" cy="1711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47483647"/>
                </a:cxn>
                <a:cxn ang="0">
                  <a:pos x="710684141" y="2147483647"/>
                </a:cxn>
                <a:cxn ang="0">
                  <a:pos x="0" y="0"/>
                </a:cxn>
              </a:cxnLst>
              <a:pathLst>
                <a:path w="1029" h="1078">
                  <a:moveTo>
                    <a:pt x="0" y="0"/>
                  </a:moveTo>
                  <a:lnTo>
                    <a:pt x="1029" y="1078"/>
                  </a:lnTo>
                  <a:lnTo>
                    <a:pt x="282" y="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2" name="Freeform 37"/>
            <p:cNvSpPr/>
            <p:nvPr/>
          </p:nvSpPr>
          <p:spPr>
            <a:xfrm>
              <a:off x="2435226" y="1523143"/>
              <a:ext cx="1633538" cy="2587625"/>
            </a:xfrm>
            <a:custGeom>
              <a:avLst/>
              <a:gdLst/>
              <a:ahLst/>
              <a:cxnLst>
                <a:cxn ang="0">
                  <a:pos x="0" y="1391126230"/>
                </a:cxn>
                <a:cxn ang="0">
                  <a:pos x="1507053581" y="0"/>
                </a:cxn>
                <a:cxn ang="0">
                  <a:pos x="2147483647" y="2147483647"/>
                </a:cxn>
                <a:cxn ang="0">
                  <a:pos x="0" y="1391126230"/>
                </a:cxn>
              </a:cxnLst>
              <a:pathLst>
                <a:path w="1029" h="1630">
                  <a:moveTo>
                    <a:pt x="0" y="552"/>
                  </a:moveTo>
                  <a:lnTo>
                    <a:pt x="598" y="0"/>
                  </a:lnTo>
                  <a:lnTo>
                    <a:pt x="1029" y="1630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3" name="Freeform 38"/>
            <p:cNvSpPr/>
            <p:nvPr/>
          </p:nvSpPr>
          <p:spPr>
            <a:xfrm>
              <a:off x="3361469" y="1523143"/>
              <a:ext cx="977899" cy="258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412857" y="1003022284"/>
                </a:cxn>
                <a:cxn ang="0">
                  <a:pos x="1086185406" y="2147483647"/>
                </a:cxn>
                <a:cxn ang="0">
                  <a:pos x="0" y="0"/>
                </a:cxn>
              </a:cxnLst>
              <a:pathLst>
                <a:path w="616" h="1630">
                  <a:moveTo>
                    <a:pt x="0" y="0"/>
                  </a:moveTo>
                  <a:lnTo>
                    <a:pt x="616" y="398"/>
                  </a:lnTo>
                  <a:lnTo>
                    <a:pt x="431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226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4" name="Freeform 39"/>
            <p:cNvSpPr/>
            <p:nvPr/>
          </p:nvSpPr>
          <p:spPr>
            <a:xfrm>
              <a:off x="2882901" y="3796443"/>
              <a:ext cx="1687513" cy="13414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7483647" y="2129530622"/>
                </a:cxn>
                <a:cxn ang="0">
                  <a:pos x="1882557999" y="498990806"/>
                </a:cxn>
                <a:cxn ang="0">
                  <a:pos x="0" y="0"/>
                </a:cxn>
              </a:cxnLst>
              <a:pathLst>
                <a:path w="1063" h="845">
                  <a:moveTo>
                    <a:pt x="0" y="0"/>
                  </a:moveTo>
                  <a:lnTo>
                    <a:pt x="1063" y="845"/>
                  </a:lnTo>
                  <a:lnTo>
                    <a:pt x="747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225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5" name="Freeform 40"/>
            <p:cNvSpPr/>
            <p:nvPr/>
          </p:nvSpPr>
          <p:spPr>
            <a:xfrm>
              <a:off x="2755901" y="3796443"/>
              <a:ext cx="1814513" cy="1341437"/>
            </a:xfrm>
            <a:custGeom>
              <a:avLst/>
              <a:gdLst/>
              <a:ahLst/>
              <a:cxnLst>
                <a:cxn ang="0">
                  <a:pos x="0" y="2129530622"/>
                </a:cxn>
                <a:cxn ang="0">
                  <a:pos x="2147483647" y="2129530622"/>
                </a:cxn>
                <a:cxn ang="0">
                  <a:pos x="201612519" y="0"/>
                </a:cxn>
                <a:cxn ang="0">
                  <a:pos x="0" y="2129530622"/>
                </a:cxn>
              </a:cxnLst>
              <a:pathLst>
                <a:path w="1143" h="845">
                  <a:moveTo>
                    <a:pt x="0" y="845"/>
                  </a:moveTo>
                  <a:lnTo>
                    <a:pt x="1143" y="845"/>
                  </a:lnTo>
                  <a:lnTo>
                    <a:pt x="80" y="0"/>
                  </a:lnTo>
                  <a:lnTo>
                    <a:pt x="0" y="845"/>
                  </a:lnTo>
                  <a:close/>
                </a:path>
              </a:pathLst>
            </a:custGeom>
            <a:solidFill>
              <a:srgbClr val="C354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6" name="Freeform 43"/>
            <p:cNvSpPr/>
            <p:nvPr/>
          </p:nvSpPr>
          <p:spPr>
            <a:xfrm>
              <a:off x="1892301" y="1010381"/>
              <a:ext cx="449263" cy="533400"/>
            </a:xfrm>
            <a:custGeom>
              <a:avLst/>
              <a:gdLst/>
              <a:ahLst/>
              <a:cxnLst>
                <a:cxn ang="0">
                  <a:pos x="342741583" y="0"/>
                </a:cxn>
                <a:cxn ang="0">
                  <a:pos x="0" y="846772589"/>
                </a:cxn>
                <a:cxn ang="0">
                  <a:pos x="713205697" y="478829712"/>
                </a:cxn>
                <a:cxn ang="0">
                  <a:pos x="342741583" y="0"/>
                </a:cxn>
              </a:cxnLst>
              <a:pathLst>
                <a:path w="283" h="336">
                  <a:moveTo>
                    <a:pt x="136" y="0"/>
                  </a:moveTo>
                  <a:lnTo>
                    <a:pt x="0" y="336"/>
                  </a:lnTo>
                  <a:lnTo>
                    <a:pt x="283" y="19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7" name="Freeform 44"/>
            <p:cNvSpPr/>
            <p:nvPr/>
          </p:nvSpPr>
          <p:spPr>
            <a:xfrm>
              <a:off x="1892301" y="1312006"/>
              <a:ext cx="449263" cy="338137"/>
            </a:xfrm>
            <a:custGeom>
              <a:avLst/>
              <a:gdLst/>
              <a:ahLst/>
              <a:cxnLst>
                <a:cxn ang="0">
                  <a:pos x="0" y="367942262"/>
                </a:cxn>
                <a:cxn ang="0">
                  <a:pos x="700604113" y="536791738"/>
                </a:cxn>
                <a:cxn ang="0">
                  <a:pos x="713205697" y="0"/>
                </a:cxn>
                <a:cxn ang="0">
                  <a:pos x="0" y="367942262"/>
                </a:cxn>
              </a:cxnLst>
              <a:pathLst>
                <a:path w="283" h="213">
                  <a:moveTo>
                    <a:pt x="0" y="146"/>
                  </a:moveTo>
                  <a:lnTo>
                    <a:pt x="278" y="213"/>
                  </a:lnTo>
                  <a:lnTo>
                    <a:pt x="283" y="0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8" name="Freeform 45"/>
            <p:cNvSpPr/>
            <p:nvPr/>
          </p:nvSpPr>
          <p:spPr>
            <a:xfrm>
              <a:off x="0" y="4388581"/>
              <a:ext cx="652463" cy="749300"/>
            </a:xfrm>
            <a:custGeom>
              <a:avLst/>
              <a:gdLst/>
              <a:ahLst/>
              <a:cxnLst>
                <a:cxn ang="0">
                  <a:pos x="1035785895" y="1189513839"/>
                </a:cxn>
                <a:cxn ang="0">
                  <a:pos x="0" y="1189513839"/>
                </a:cxn>
                <a:cxn ang="0">
                  <a:pos x="0" y="0"/>
                </a:cxn>
                <a:cxn ang="0">
                  <a:pos x="1035785895" y="1189513839"/>
                </a:cxn>
              </a:cxnLst>
              <a:pathLst>
                <a:path w="411" h="472">
                  <a:moveTo>
                    <a:pt x="411" y="472"/>
                  </a:moveTo>
                  <a:lnTo>
                    <a:pt x="0" y="472"/>
                  </a:lnTo>
                  <a:lnTo>
                    <a:pt x="0" y="0"/>
                  </a:lnTo>
                  <a:lnTo>
                    <a:pt x="411" y="472"/>
                  </a:lnTo>
                  <a:close/>
                </a:path>
              </a:pathLst>
            </a:custGeom>
            <a:solidFill>
              <a:srgbClr val="E25A6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9" name="Freeform 46"/>
            <p:cNvSpPr/>
            <p:nvPr/>
          </p:nvSpPr>
          <p:spPr>
            <a:xfrm>
              <a:off x="0" y="1581881"/>
              <a:ext cx="2435225" cy="817562"/>
            </a:xfrm>
            <a:custGeom>
              <a:avLst/>
              <a:gdLst/>
              <a:ahLst/>
              <a:cxnLst>
                <a:cxn ang="0">
                  <a:pos x="2147483647" y="1297878663"/>
                </a:cxn>
                <a:cxn ang="0">
                  <a:pos x="2147483647" y="0"/>
                </a:cxn>
                <a:cxn ang="0">
                  <a:pos x="0" y="632557937"/>
                </a:cxn>
                <a:cxn ang="0">
                  <a:pos x="2147483647" y="1297878663"/>
                </a:cxn>
              </a:cxnLst>
              <a:pathLst>
                <a:path w="1534" h="515">
                  <a:moveTo>
                    <a:pt x="1534" y="515"/>
                  </a:moveTo>
                  <a:lnTo>
                    <a:pt x="1071" y="0"/>
                  </a:lnTo>
                  <a:lnTo>
                    <a:pt x="0" y="251"/>
                  </a:lnTo>
                  <a:lnTo>
                    <a:pt x="1534" y="515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0" name="Freeform 47"/>
            <p:cNvSpPr/>
            <p:nvPr/>
          </p:nvSpPr>
          <p:spPr>
            <a:xfrm>
              <a:off x="0" y="605568"/>
              <a:ext cx="1941513" cy="1374775"/>
            </a:xfrm>
            <a:custGeom>
              <a:avLst/>
              <a:gdLst/>
              <a:ahLst/>
              <a:cxnLst>
                <a:cxn ang="0">
                  <a:pos x="2147483647" y="1549896847"/>
                </a:cxn>
                <a:cxn ang="0">
                  <a:pos x="2147483647" y="0"/>
                </a:cxn>
                <a:cxn ang="0">
                  <a:pos x="0" y="2147483647"/>
                </a:cxn>
                <a:cxn ang="0">
                  <a:pos x="2147483647" y="1549896847"/>
                </a:cxn>
              </a:cxnLst>
              <a:pathLst>
                <a:path w="1223" h="866">
                  <a:moveTo>
                    <a:pt x="1071" y="615"/>
                  </a:moveTo>
                  <a:lnTo>
                    <a:pt x="1223" y="0"/>
                  </a:lnTo>
                  <a:lnTo>
                    <a:pt x="0" y="866"/>
                  </a:lnTo>
                  <a:lnTo>
                    <a:pt x="1071" y="615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1" name="Freeform 48"/>
            <p:cNvSpPr/>
            <p:nvPr/>
          </p:nvSpPr>
          <p:spPr>
            <a:xfrm>
              <a:off x="0" y="0"/>
              <a:ext cx="1941513" cy="1108075"/>
            </a:xfrm>
            <a:custGeom>
              <a:avLst/>
              <a:gdLst/>
              <a:ahLst/>
              <a:cxnLst>
                <a:cxn ang="0">
                  <a:pos x="0" y="1759069241"/>
                </a:cxn>
                <a:cxn ang="0">
                  <a:pos x="0" y="0"/>
                </a:cxn>
                <a:cxn ang="0">
                  <a:pos x="2147483647" y="997981923"/>
                </a:cxn>
                <a:cxn ang="0">
                  <a:pos x="0" y="1759069241"/>
                </a:cxn>
              </a:cxnLst>
              <a:pathLst>
                <a:path w="1223" h="698">
                  <a:moveTo>
                    <a:pt x="0" y="698"/>
                  </a:moveTo>
                  <a:lnTo>
                    <a:pt x="0" y="0"/>
                  </a:lnTo>
                  <a:lnTo>
                    <a:pt x="1223" y="396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2" name="Freeform 71"/>
            <p:cNvSpPr/>
            <p:nvPr/>
          </p:nvSpPr>
          <p:spPr>
            <a:xfrm>
              <a:off x="4016376" y="1504093"/>
              <a:ext cx="327025" cy="257175"/>
            </a:xfrm>
            <a:custGeom>
              <a:avLst/>
              <a:gdLst/>
              <a:ahLst/>
              <a:cxnLst>
                <a:cxn ang="0">
                  <a:pos x="249496288" y="0"/>
                </a:cxn>
                <a:cxn ang="0">
                  <a:pos x="0" y="408265258"/>
                </a:cxn>
                <a:cxn ang="0">
                  <a:pos x="519152232" y="294859063"/>
                </a:cxn>
                <a:cxn ang="0">
                  <a:pos x="249496288" y="0"/>
                </a:cxn>
              </a:cxnLst>
              <a:pathLst>
                <a:path w="206" h="162">
                  <a:moveTo>
                    <a:pt x="99" y="0"/>
                  </a:moveTo>
                  <a:lnTo>
                    <a:pt x="0" y="162"/>
                  </a:lnTo>
                  <a:lnTo>
                    <a:pt x="206" y="11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A368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3" name="Freeform 72"/>
            <p:cNvSpPr/>
            <p:nvPr/>
          </p:nvSpPr>
          <p:spPr>
            <a:xfrm>
              <a:off x="4016376" y="1689831"/>
              <a:ext cx="327025" cy="188912"/>
            </a:xfrm>
            <a:custGeom>
              <a:avLst/>
              <a:gdLst/>
              <a:ahLst/>
              <a:cxnLst>
                <a:cxn ang="0">
                  <a:pos x="0" y="113405958"/>
                </a:cxn>
                <a:cxn ang="0">
                  <a:pos x="420866961" y="299897029"/>
                </a:cxn>
                <a:cxn ang="0">
                  <a:pos x="519152232" y="0"/>
                </a:cxn>
                <a:cxn ang="0">
                  <a:pos x="0" y="113405958"/>
                </a:cxn>
              </a:cxnLst>
              <a:pathLst>
                <a:path w="206" h="119">
                  <a:moveTo>
                    <a:pt x="0" y="45"/>
                  </a:moveTo>
                  <a:lnTo>
                    <a:pt x="167" y="119"/>
                  </a:lnTo>
                  <a:lnTo>
                    <a:pt x="206" y="0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B5207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4" name="Oval 95"/>
            <p:cNvSpPr/>
            <p:nvPr/>
          </p:nvSpPr>
          <p:spPr>
            <a:xfrm>
              <a:off x="3835401" y="41266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85" name="Oval 96"/>
            <p:cNvSpPr/>
            <p:nvPr/>
          </p:nvSpPr>
          <p:spPr>
            <a:xfrm>
              <a:off x="2714626" y="3823431"/>
              <a:ext cx="57150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86" name="Oval 97"/>
            <p:cNvSpPr/>
            <p:nvPr/>
          </p:nvSpPr>
          <p:spPr>
            <a:xfrm>
              <a:off x="2276476" y="2489931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87" name="Oval 98"/>
            <p:cNvSpPr/>
            <p:nvPr/>
          </p:nvSpPr>
          <p:spPr>
            <a:xfrm>
              <a:off x="688976" y="3650393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88" name="Oval 99"/>
            <p:cNvSpPr/>
            <p:nvPr/>
          </p:nvSpPr>
          <p:spPr>
            <a:xfrm>
              <a:off x="695326" y="156918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89" name="Oval 100"/>
            <p:cNvSpPr/>
            <p:nvPr/>
          </p:nvSpPr>
          <p:spPr>
            <a:xfrm>
              <a:off x="163513" y="1956531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90" name="Oval 101"/>
            <p:cNvSpPr/>
            <p:nvPr/>
          </p:nvSpPr>
          <p:spPr>
            <a:xfrm>
              <a:off x="1584326" y="169776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91" name="Oval 102"/>
            <p:cNvSpPr/>
            <p:nvPr/>
          </p:nvSpPr>
          <p:spPr>
            <a:xfrm>
              <a:off x="3182938" y="1661256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92" name="Oval 103"/>
            <p:cNvSpPr/>
            <p:nvPr/>
          </p:nvSpPr>
          <p:spPr>
            <a:xfrm>
              <a:off x="4127501" y="227244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0293" name="Group 54"/>
          <p:cNvGrpSpPr/>
          <p:nvPr/>
        </p:nvGrpSpPr>
        <p:grpSpPr>
          <a:xfrm rot="5400000" flipH="1">
            <a:off x="-34925" y="34925"/>
            <a:ext cx="1809750" cy="1739900"/>
            <a:chOff x="0" y="0"/>
            <a:chExt cx="4756151" cy="4570413"/>
          </a:xfrm>
        </p:grpSpPr>
        <p:sp>
          <p:nvSpPr>
            <p:cNvPr id="10294" name="Freeform 51"/>
            <p:cNvSpPr/>
            <p:nvPr/>
          </p:nvSpPr>
          <p:spPr>
            <a:xfrm>
              <a:off x="492125" y="581025"/>
              <a:ext cx="1258888" cy="2062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418876" y="2147483647"/>
                </a:cxn>
                <a:cxn ang="0">
                  <a:pos x="1998485672" y="2147483647"/>
                </a:cxn>
                <a:cxn ang="0">
                  <a:pos x="0" y="0"/>
                </a:cxn>
              </a:cxnLst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5" name="Freeform 52"/>
            <p:cNvSpPr/>
            <p:nvPr/>
          </p:nvSpPr>
          <p:spPr>
            <a:xfrm>
              <a:off x="682625" y="2438400"/>
              <a:ext cx="1068388" cy="2132012"/>
            </a:xfrm>
            <a:custGeom>
              <a:avLst/>
              <a:gdLst/>
              <a:ahLst/>
              <a:cxnLst>
                <a:cxn ang="0">
                  <a:pos x="1151712718" y="2147483647"/>
                </a:cxn>
                <a:cxn ang="0">
                  <a:pos x="0" y="325099267"/>
                </a:cxn>
                <a:cxn ang="0">
                  <a:pos x="1696066922" y="0"/>
                </a:cxn>
                <a:cxn ang="0">
                  <a:pos x="1151712718" y="2147483647"/>
                </a:cxn>
              </a:cxnLst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6" name="Freeform 53"/>
            <p:cNvSpPr/>
            <p:nvPr/>
          </p:nvSpPr>
          <p:spPr>
            <a:xfrm>
              <a:off x="174625" y="2643188"/>
              <a:ext cx="1233488" cy="1927225"/>
            </a:xfrm>
            <a:custGeom>
              <a:avLst/>
              <a:gdLst/>
              <a:ahLst/>
              <a:cxnLst>
                <a:cxn ang="0">
                  <a:pos x="0" y="1507053228"/>
                </a:cxn>
                <a:cxn ang="0">
                  <a:pos x="806450272" y="0"/>
                </a:cxn>
                <a:cxn ang="0">
                  <a:pos x="1958163172" y="2147483647"/>
                </a:cxn>
                <a:cxn ang="0">
                  <a:pos x="0" y="1507053228"/>
                </a:cxn>
              </a:cxnLst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7" name="Freeform 54"/>
            <p:cNvSpPr/>
            <p:nvPr/>
          </p:nvSpPr>
          <p:spPr>
            <a:xfrm>
              <a:off x="174625" y="3592513"/>
              <a:ext cx="1233488" cy="977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682208" y="912296598"/>
                </a:cxn>
                <a:cxn ang="0">
                  <a:pos x="1958163172" y="1552416032"/>
                </a:cxn>
                <a:cxn ang="0">
                  <a:pos x="0" y="0"/>
                </a:cxn>
              </a:cxnLst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8" name="Freeform 58"/>
            <p:cNvSpPr/>
            <p:nvPr/>
          </p:nvSpPr>
          <p:spPr>
            <a:xfrm>
              <a:off x="1408113" y="3375025"/>
              <a:ext cx="976313" cy="1195387"/>
            </a:xfrm>
            <a:custGeom>
              <a:avLst/>
              <a:gdLst/>
              <a:ahLst/>
              <a:cxnLst>
                <a:cxn ang="0">
                  <a:pos x="0" y="1897676247"/>
                </a:cxn>
                <a:cxn ang="0">
                  <a:pos x="1005543650" y="0"/>
                </a:cxn>
                <a:cxn ang="0">
                  <a:pos x="1549897463" y="1897676247"/>
                </a:cxn>
                <a:cxn ang="0">
                  <a:pos x="0" y="1897676247"/>
                </a:cxn>
              </a:cxnLst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9" name="Freeform 59"/>
            <p:cNvSpPr/>
            <p:nvPr/>
          </p:nvSpPr>
          <p:spPr>
            <a:xfrm>
              <a:off x="492125" y="581025"/>
              <a:ext cx="1519238" cy="1857375"/>
            </a:xfrm>
            <a:custGeom>
              <a:avLst/>
              <a:gdLst/>
              <a:ahLst/>
              <a:cxnLst>
                <a:cxn ang="0">
                  <a:pos x="2147483647" y="1887597831"/>
                </a:cxn>
                <a:cxn ang="0">
                  <a:pos x="1998485642" y="2147483647"/>
                </a:cxn>
                <a:cxn ang="0">
                  <a:pos x="0" y="0"/>
                </a:cxn>
                <a:cxn ang="0">
                  <a:pos x="2147483647" y="1887597831"/>
                </a:cxn>
              </a:cxnLst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0" name="Freeform 60"/>
            <p:cNvSpPr/>
            <p:nvPr/>
          </p:nvSpPr>
          <p:spPr>
            <a:xfrm>
              <a:off x="2011363" y="1770063"/>
              <a:ext cx="1000125" cy="1604962"/>
            </a:xfrm>
            <a:custGeom>
              <a:avLst/>
              <a:gdLst/>
              <a:ahLst/>
              <a:cxnLst>
                <a:cxn ang="0">
                  <a:pos x="1587698219" y="753525707"/>
                </a:cxn>
                <a:cxn ang="0">
                  <a:pos x="47883756" y="2147483647"/>
                </a:cxn>
                <a:cxn ang="0">
                  <a:pos x="0" y="0"/>
                </a:cxn>
                <a:cxn ang="0">
                  <a:pos x="1587698219" y="753525707"/>
                </a:cxn>
              </a:cxnLst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1" name="Freeform 61"/>
            <p:cNvSpPr/>
            <p:nvPr/>
          </p:nvSpPr>
          <p:spPr>
            <a:xfrm>
              <a:off x="2011363" y="382588"/>
              <a:ext cx="998538" cy="186055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26611542" y="0"/>
                </a:cxn>
                <a:cxn ang="0">
                  <a:pos x="1585179650" y="2147483647"/>
                </a:cxn>
                <a:cxn ang="0">
                  <a:pos x="0" y="2147483647"/>
                </a:cxn>
              </a:cxnLst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2" name="Freeform 62"/>
            <p:cNvSpPr/>
            <p:nvPr/>
          </p:nvSpPr>
          <p:spPr>
            <a:xfrm>
              <a:off x="2532063" y="382588"/>
              <a:ext cx="1524000" cy="2509837"/>
            </a:xfrm>
            <a:custGeom>
              <a:avLst/>
              <a:gdLst/>
              <a:ahLst/>
              <a:cxnLst>
                <a:cxn ang="0">
                  <a:pos x="761087192" y="2147483647"/>
                </a:cxn>
                <a:cxn ang="0">
                  <a:pos x="758567831" y="2147483647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147483647" y="2147483647"/>
                </a:cxn>
                <a:cxn ang="0">
                  <a:pos x="761087192" y="2147483647"/>
                </a:cxn>
              </a:cxnLst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3" name="Freeform 63"/>
            <p:cNvSpPr/>
            <p:nvPr/>
          </p:nvSpPr>
          <p:spPr>
            <a:xfrm>
              <a:off x="2532063" y="379413"/>
              <a:ext cx="2224088" cy="25130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5040311"/>
                </a:cxn>
                <a:cxn ang="0">
                  <a:pos x="22682203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4" name="Freeform 64"/>
            <p:cNvSpPr/>
            <p:nvPr/>
          </p:nvSpPr>
          <p:spPr>
            <a:xfrm>
              <a:off x="2546350" y="379413"/>
              <a:ext cx="2209800" cy="143986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02316377"/>
                </a:cxn>
                <a:cxn ang="0">
                  <a:pos x="2147483647" y="2147483647"/>
                </a:cxn>
              </a:cxnLst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5" name="Freeform 65"/>
            <p:cNvSpPr/>
            <p:nvPr/>
          </p:nvSpPr>
          <p:spPr>
            <a:xfrm>
              <a:off x="4056063" y="2400300"/>
              <a:ext cx="700088" cy="2170112"/>
            </a:xfrm>
            <a:custGeom>
              <a:avLst/>
              <a:gdLst/>
              <a:ahLst/>
              <a:cxnLst>
                <a:cxn ang="0">
                  <a:pos x="1111390583" y="0"/>
                </a:cxn>
                <a:cxn ang="0">
                  <a:pos x="0" y="781248177"/>
                </a:cxn>
                <a:cxn ang="0">
                  <a:pos x="1111390583" y="2147483647"/>
                </a:cxn>
                <a:cxn ang="0">
                  <a:pos x="1111390583" y="0"/>
                </a:cxn>
              </a:cxnLst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6" name="Freeform 66"/>
            <p:cNvSpPr/>
            <p:nvPr/>
          </p:nvSpPr>
          <p:spPr>
            <a:xfrm>
              <a:off x="3011488" y="2244725"/>
              <a:ext cx="1744663" cy="2325687"/>
            </a:xfrm>
            <a:custGeom>
              <a:avLst/>
              <a:gdLst/>
              <a:ahLst/>
              <a:cxnLst>
                <a:cxn ang="0">
                  <a:pos x="1247478338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658262948" y="1028223583"/>
                </a:cxn>
                <a:cxn ang="0">
                  <a:pos x="0" y="0"/>
                </a:cxn>
                <a:cxn ang="0">
                  <a:pos x="1247478338" y="2147483647"/>
                </a:cxn>
              </a:cxnLst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7" name="Freeform 67"/>
            <p:cNvSpPr/>
            <p:nvPr/>
          </p:nvSpPr>
          <p:spPr>
            <a:xfrm>
              <a:off x="2041525" y="2244725"/>
              <a:ext cx="1755775" cy="2325687"/>
            </a:xfrm>
            <a:custGeom>
              <a:avLst/>
              <a:gdLst/>
              <a:ahLst/>
              <a:cxnLst>
                <a:cxn ang="0">
                  <a:pos x="1874996216" y="2147483647"/>
                </a:cxn>
                <a:cxn ang="0">
                  <a:pos x="0" y="1794351060"/>
                </a:cxn>
                <a:cxn ang="0">
                  <a:pos x="1539815980" y="0"/>
                </a:cxn>
                <a:cxn ang="0">
                  <a:pos x="2147483647" y="2147483647"/>
                </a:cxn>
                <a:cxn ang="0">
                  <a:pos x="1874996216" y="2147483647"/>
                </a:cxn>
              </a:cxnLst>
              <a:pathLst>
                <a:path w="1106" h="1465">
                  <a:moveTo>
                    <a:pt x="744" y="1465"/>
                  </a:moveTo>
                  <a:lnTo>
                    <a:pt x="0" y="712"/>
                  </a:lnTo>
                  <a:lnTo>
                    <a:pt x="611" y="0"/>
                  </a:lnTo>
                  <a:lnTo>
                    <a:pt x="1106" y="1465"/>
                  </a:lnTo>
                  <a:lnTo>
                    <a:pt x="744" y="1465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8" name="Freeform 68"/>
            <p:cNvSpPr/>
            <p:nvPr/>
          </p:nvSpPr>
          <p:spPr>
            <a:xfrm>
              <a:off x="2041525" y="3375025"/>
              <a:ext cx="1181100" cy="1195387"/>
            </a:xfrm>
            <a:custGeom>
              <a:avLst/>
              <a:gdLst/>
              <a:ahLst/>
              <a:cxnLst>
                <a:cxn ang="0">
                  <a:pos x="544353770" y="1897676247"/>
                </a:cxn>
                <a:cxn ang="0">
                  <a:pos x="1874996428" y="1897676247"/>
                </a:cxn>
                <a:cxn ang="0">
                  <a:pos x="0" y="0"/>
                </a:cxn>
                <a:cxn ang="0">
                  <a:pos x="544353770" y="1897676247"/>
                </a:cxn>
              </a:cxnLst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09" name="Freeform 69"/>
            <p:cNvSpPr/>
            <p:nvPr/>
          </p:nvSpPr>
          <p:spPr>
            <a:xfrm>
              <a:off x="1408113" y="2438400"/>
              <a:ext cx="633413" cy="213201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05544020" y="1489411056"/>
                </a:cxn>
                <a:cxn ang="0">
                  <a:pos x="544354212" y="0"/>
                </a:cxn>
                <a:cxn ang="0">
                  <a:pos x="0" y="2147483647"/>
                </a:cxn>
              </a:cxnLst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0" name="Freeform 70"/>
            <p:cNvSpPr/>
            <p:nvPr/>
          </p:nvSpPr>
          <p:spPr>
            <a:xfrm>
              <a:off x="1751013" y="1770063"/>
              <a:ext cx="290513" cy="1606550"/>
            </a:xfrm>
            <a:custGeom>
              <a:avLst/>
              <a:gdLst/>
              <a:ahLst/>
              <a:cxnLst>
                <a:cxn ang="0">
                  <a:pos x="461190226" y="2147483647"/>
                </a:cxn>
                <a:cxn ang="0">
                  <a:pos x="461190226" y="2147483647"/>
                </a:cxn>
                <a:cxn ang="0">
                  <a:pos x="413306298" y="0"/>
                </a:cxn>
                <a:cxn ang="0">
                  <a:pos x="0" y="1060986716"/>
                </a:cxn>
                <a:cxn ang="0">
                  <a:pos x="461190226" y="2147483647"/>
                </a:cxn>
              </a:cxnLst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1" name="Freeform 75"/>
            <p:cNvSpPr/>
            <p:nvPr/>
          </p:nvSpPr>
          <p:spPr>
            <a:xfrm>
              <a:off x="330200" y="220663"/>
              <a:ext cx="1306513" cy="22494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5020451" y="2147483647"/>
                </a:cxn>
                <a:cxn ang="0">
                  <a:pos x="2074090360" y="2147483647"/>
                </a:cxn>
                <a:cxn ang="0">
                  <a:pos x="0" y="0"/>
                </a:cxn>
              </a:cxnLst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DAB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2" name="Freeform 76"/>
            <p:cNvSpPr/>
            <p:nvPr/>
          </p:nvSpPr>
          <p:spPr>
            <a:xfrm>
              <a:off x="528638" y="2246313"/>
              <a:ext cx="1108075" cy="2324100"/>
            </a:xfrm>
            <a:custGeom>
              <a:avLst/>
              <a:gdLst/>
              <a:ahLst/>
              <a:cxnLst>
                <a:cxn ang="0">
                  <a:pos x="1192034680" y="2147483647"/>
                </a:cxn>
                <a:cxn ang="0">
                  <a:pos x="0" y="355342806"/>
                </a:cxn>
                <a:cxn ang="0">
                  <a:pos x="1759069241" y="0"/>
                </a:cxn>
                <a:cxn ang="0">
                  <a:pos x="1192034680" y="2147483647"/>
                </a:cxn>
              </a:cxnLst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21AF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3" name="Freeform 77"/>
            <p:cNvSpPr/>
            <p:nvPr/>
          </p:nvSpPr>
          <p:spPr>
            <a:xfrm>
              <a:off x="0" y="2470150"/>
              <a:ext cx="1279525" cy="2100262"/>
            </a:xfrm>
            <a:custGeom>
              <a:avLst/>
              <a:gdLst/>
              <a:ahLst/>
              <a:cxnLst>
                <a:cxn ang="0">
                  <a:pos x="0" y="1640620326"/>
                </a:cxn>
                <a:cxn ang="0">
                  <a:pos x="839212968" y="0"/>
                </a:cxn>
                <a:cxn ang="0">
                  <a:pos x="2031246116" y="2147483647"/>
                </a:cxn>
                <a:cxn ang="0">
                  <a:pos x="0" y="1640620326"/>
                </a:cxn>
              </a:cxnLst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2982BD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4" name="Freeform 78"/>
            <p:cNvSpPr/>
            <p:nvPr/>
          </p:nvSpPr>
          <p:spPr>
            <a:xfrm>
              <a:off x="0" y="3503613"/>
              <a:ext cx="1279525" cy="1066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201561" y="997981909"/>
                </a:cxn>
                <a:cxn ang="0">
                  <a:pos x="2031246116" y="1693545178"/>
                </a:cxn>
                <a:cxn ang="0">
                  <a:pos x="0" y="0"/>
                </a:cxn>
              </a:cxnLst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5C9C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5" name="Freeform 82"/>
            <p:cNvSpPr/>
            <p:nvPr/>
          </p:nvSpPr>
          <p:spPr>
            <a:xfrm>
              <a:off x="1279525" y="3268663"/>
              <a:ext cx="1014413" cy="1301750"/>
            </a:xfrm>
            <a:custGeom>
              <a:avLst/>
              <a:gdLst/>
              <a:ahLst/>
              <a:cxnLst>
                <a:cxn ang="0">
                  <a:pos x="0" y="2066528303"/>
                </a:cxn>
                <a:cxn ang="0">
                  <a:pos x="1048385513" y="0"/>
                </a:cxn>
                <a:cxn ang="0">
                  <a:pos x="1610381213" y="2066528303"/>
                </a:cxn>
                <a:cxn ang="0">
                  <a:pos x="0" y="2066528303"/>
                </a:cxn>
              </a:cxnLst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93C5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6" name="Freeform 83"/>
            <p:cNvSpPr/>
            <p:nvPr/>
          </p:nvSpPr>
          <p:spPr>
            <a:xfrm>
              <a:off x="330200" y="220663"/>
              <a:ext cx="1577975" cy="2025650"/>
            </a:xfrm>
            <a:custGeom>
              <a:avLst/>
              <a:gdLst/>
              <a:ahLst/>
              <a:cxnLst>
                <a:cxn ang="0">
                  <a:pos x="2147483647" y="2056447507"/>
                </a:cxn>
                <a:cxn ang="0">
                  <a:pos x="2074089672" y="2147483647"/>
                </a:cxn>
                <a:cxn ang="0">
                  <a:pos x="0" y="0"/>
                </a:cxn>
                <a:cxn ang="0">
                  <a:pos x="2147483647" y="2056447507"/>
                </a:cxn>
              </a:cxnLst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4CBAC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7" name="Freeform 84"/>
            <p:cNvSpPr/>
            <p:nvPr/>
          </p:nvSpPr>
          <p:spPr>
            <a:xfrm>
              <a:off x="1908175" y="1516063"/>
              <a:ext cx="1036638" cy="1752600"/>
            </a:xfrm>
            <a:custGeom>
              <a:avLst/>
              <a:gdLst/>
              <a:ahLst/>
              <a:cxnLst>
                <a:cxn ang="0">
                  <a:pos x="1645663400" y="824091721"/>
                </a:cxn>
                <a:cxn ang="0">
                  <a:pos x="50403143" y="2147483647"/>
                </a:cxn>
                <a:cxn ang="0">
                  <a:pos x="0" y="0"/>
                </a:cxn>
                <a:cxn ang="0">
                  <a:pos x="1645663400" y="824091721"/>
                </a:cxn>
              </a:cxnLst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27AB76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8" name="Freeform 85"/>
            <p:cNvSpPr/>
            <p:nvPr/>
          </p:nvSpPr>
          <p:spPr>
            <a:xfrm>
              <a:off x="1908175" y="6350"/>
              <a:ext cx="1035050" cy="202723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854333839" y="0"/>
                </a:cxn>
                <a:cxn ang="0">
                  <a:pos x="1643141657" y="2147483647"/>
                </a:cxn>
                <a:cxn ang="0">
                  <a:pos x="0" y="2147483647"/>
                </a:cxn>
              </a:cxnLst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65BA9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19" name="Freeform 86"/>
            <p:cNvSpPr/>
            <p:nvPr/>
          </p:nvSpPr>
          <p:spPr>
            <a:xfrm>
              <a:off x="2446338" y="4763"/>
              <a:ext cx="1582738" cy="2736850"/>
            </a:xfrm>
            <a:custGeom>
              <a:avLst/>
              <a:gdLst/>
              <a:ahLst/>
              <a:cxnLst>
                <a:cxn ang="0">
                  <a:pos x="791329317" y="2147483647"/>
                </a:cxn>
                <a:cxn ang="0">
                  <a:pos x="788809954" y="2147483647"/>
                </a:cxn>
                <a:cxn ang="0">
                  <a:pos x="0" y="2520950"/>
                </a:cxn>
                <a:cxn ang="0">
                  <a:pos x="5040314" y="0"/>
                </a:cxn>
                <a:cxn ang="0">
                  <a:pos x="2147483647" y="2147483647"/>
                </a:cxn>
                <a:cxn ang="0">
                  <a:pos x="791329317" y="2147483647"/>
                </a:cxn>
              </a:cxnLst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F4E673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0" name="Freeform 87"/>
            <p:cNvSpPr/>
            <p:nvPr/>
          </p:nvSpPr>
          <p:spPr>
            <a:xfrm>
              <a:off x="2449513" y="0"/>
              <a:ext cx="2306638" cy="2741612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7559675"/>
                </a:cxn>
                <a:cxn ang="0">
                  <a:pos x="20161254" y="0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E58A27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1" name="Freeform 88"/>
            <p:cNvSpPr/>
            <p:nvPr/>
          </p:nvSpPr>
          <p:spPr>
            <a:xfrm>
              <a:off x="2462213" y="0"/>
              <a:ext cx="2293938" cy="15700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0" y="0"/>
                </a:cxn>
                <a:cxn ang="0">
                  <a:pos x="2147483647" y="660280763"/>
                </a:cxn>
                <a:cxn ang="0">
                  <a:pos x="2147483647" y="2147483647"/>
                </a:cxn>
              </a:cxnLst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E25D2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2" name="Freeform 89"/>
            <p:cNvSpPr/>
            <p:nvPr/>
          </p:nvSpPr>
          <p:spPr>
            <a:xfrm>
              <a:off x="4029075" y="2205038"/>
              <a:ext cx="727075" cy="2365375"/>
            </a:xfrm>
            <a:custGeom>
              <a:avLst/>
              <a:gdLst/>
              <a:ahLst/>
              <a:cxnLst>
                <a:cxn ang="0">
                  <a:pos x="1154231652" y="0"/>
                </a:cxn>
                <a:cxn ang="0">
                  <a:pos x="0" y="851812930"/>
                </a:cxn>
                <a:cxn ang="0">
                  <a:pos x="1154231652" y="2147483647"/>
                </a:cxn>
                <a:cxn ang="0">
                  <a:pos x="1154231652" y="0"/>
                </a:cxn>
              </a:cxnLst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4C51E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3" name="Freeform 90"/>
            <p:cNvSpPr/>
            <p:nvPr/>
          </p:nvSpPr>
          <p:spPr>
            <a:xfrm>
              <a:off x="2944813" y="2035175"/>
              <a:ext cx="1811338" cy="2535237"/>
            </a:xfrm>
            <a:custGeom>
              <a:avLst/>
              <a:gdLst/>
              <a:ahLst/>
              <a:cxnLst>
                <a:cxn ang="0">
                  <a:pos x="1295360513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1721268045" y="1121468570"/>
                </a:cxn>
                <a:cxn ang="0">
                  <a:pos x="0" y="0"/>
                </a:cxn>
                <a:cxn ang="0">
                  <a:pos x="1295360513" y="2147483647"/>
                </a:cxn>
              </a:cxnLst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E7AC2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4" name="Freeform 91"/>
            <p:cNvSpPr/>
            <p:nvPr/>
          </p:nvSpPr>
          <p:spPr>
            <a:xfrm>
              <a:off x="1939925" y="2035175"/>
              <a:ext cx="1820863" cy="2535237"/>
            </a:xfrm>
            <a:custGeom>
              <a:avLst/>
              <a:gdLst/>
              <a:ahLst/>
              <a:cxnLst>
                <a:cxn ang="0">
                  <a:pos x="1943041763" y="2147483647"/>
                </a:cxn>
                <a:cxn ang="0">
                  <a:pos x="0" y="1958160421"/>
                </a:cxn>
                <a:cxn ang="0">
                  <a:pos x="1595259856" y="0"/>
                </a:cxn>
                <a:cxn ang="0">
                  <a:pos x="2147483647" y="2147483647"/>
                </a:cxn>
                <a:cxn ang="0">
                  <a:pos x="1943041763" y="2147483647"/>
                </a:cxn>
              </a:cxnLst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E9DB24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5" name="Freeform 92"/>
            <p:cNvSpPr/>
            <p:nvPr/>
          </p:nvSpPr>
          <p:spPr>
            <a:xfrm>
              <a:off x="1939925" y="3268663"/>
              <a:ext cx="1223963" cy="1301750"/>
            </a:xfrm>
            <a:custGeom>
              <a:avLst/>
              <a:gdLst/>
              <a:ahLst/>
              <a:cxnLst>
                <a:cxn ang="0">
                  <a:pos x="561995888" y="2066528303"/>
                </a:cxn>
                <a:cxn ang="0">
                  <a:pos x="1943042235" y="2066528303"/>
                </a:cxn>
                <a:cxn ang="0">
                  <a:pos x="0" y="0"/>
                </a:cxn>
                <a:cxn ang="0">
                  <a:pos x="561995888" y="2066528303"/>
                </a:cxn>
              </a:cxnLst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B2CB3B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6" name="Freeform 93"/>
            <p:cNvSpPr/>
            <p:nvPr/>
          </p:nvSpPr>
          <p:spPr>
            <a:xfrm>
              <a:off x="1279525" y="2246313"/>
              <a:ext cx="658813" cy="232410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1045866520" y="1622980481"/>
                </a:cxn>
                <a:cxn ang="0">
                  <a:pos x="567036412" y="0"/>
                </a:cxn>
                <a:cxn ang="0">
                  <a:pos x="0" y="2147483647"/>
                </a:cxn>
              </a:cxnLst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148859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7" name="Freeform 94"/>
            <p:cNvSpPr/>
            <p:nvPr/>
          </p:nvSpPr>
          <p:spPr>
            <a:xfrm>
              <a:off x="1636713" y="1516063"/>
              <a:ext cx="303213" cy="1752600"/>
            </a:xfrm>
            <a:custGeom>
              <a:avLst/>
              <a:gdLst/>
              <a:ahLst/>
              <a:cxnLst>
                <a:cxn ang="0">
                  <a:pos x="478830523" y="2147483647"/>
                </a:cxn>
                <a:cxn ang="0">
                  <a:pos x="481351476" y="2147483647"/>
                </a:cxn>
                <a:cxn ang="0">
                  <a:pos x="430948284" y="0"/>
                </a:cxn>
                <a:cxn ang="0">
                  <a:pos x="0" y="1159271759"/>
                </a:cxn>
                <a:cxn ang="0">
                  <a:pos x="478830523" y="2147483647"/>
                </a:cxn>
              </a:cxnLst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24624A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8" name="Oval 104"/>
            <p:cNvSpPr/>
            <p:nvPr/>
          </p:nvSpPr>
          <p:spPr>
            <a:xfrm>
              <a:off x="133350" y="356552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29" name="Oval 105"/>
            <p:cNvSpPr/>
            <p:nvPr/>
          </p:nvSpPr>
          <p:spPr>
            <a:xfrm>
              <a:off x="171450" y="41132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30" name="Oval 106"/>
            <p:cNvSpPr/>
            <p:nvPr/>
          </p:nvSpPr>
          <p:spPr>
            <a:xfrm>
              <a:off x="654050" y="2611438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31" name="Oval 107"/>
            <p:cNvSpPr/>
            <p:nvPr/>
          </p:nvSpPr>
          <p:spPr>
            <a:xfrm>
              <a:off x="1711325" y="23907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32" name="Oval 108"/>
            <p:cNvSpPr/>
            <p:nvPr/>
          </p:nvSpPr>
          <p:spPr>
            <a:xfrm>
              <a:off x="1990725" y="1717675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33" name="Oval 109"/>
            <p:cNvSpPr/>
            <p:nvPr/>
          </p:nvSpPr>
          <p:spPr>
            <a:xfrm>
              <a:off x="2003425" y="3325813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34" name="Oval 110"/>
            <p:cNvSpPr/>
            <p:nvPr/>
          </p:nvSpPr>
          <p:spPr>
            <a:xfrm>
              <a:off x="2979738" y="2205038"/>
              <a:ext cx="58738" cy="79375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35" name="Oval 111"/>
            <p:cNvSpPr/>
            <p:nvPr/>
          </p:nvSpPr>
          <p:spPr>
            <a:xfrm>
              <a:off x="4024313" y="2819400"/>
              <a:ext cx="58738" cy="77787"/>
            </a:xfrm>
            <a:prstGeom prst="ellipse">
              <a:avLst/>
            </a:prstGeom>
            <a:solidFill>
              <a:srgbClr val="ECECEB"/>
            </a:solidFill>
            <a:ln w="9525">
              <a:noFill/>
            </a:ln>
          </p:spPr>
          <p:txBody>
            <a:bodyPr anchor="t"/>
            <a:p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0336" name="文本框 2"/>
          <p:cNvSpPr/>
          <p:nvPr/>
        </p:nvSpPr>
        <p:spPr>
          <a:xfrm>
            <a:off x="1352550" y="506413"/>
            <a:ext cx="4884738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ADD  YOUR  TITLE  HERE</a:t>
            </a:r>
            <a:endParaRPr lang="zh-CN" altLang="en-US" sz="28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6" name="Group 98"/>
          <p:cNvGrpSpPr/>
          <p:nvPr/>
        </p:nvGrpSpPr>
        <p:grpSpPr>
          <a:xfrm>
            <a:off x="800100" y="2159000"/>
            <a:ext cx="1825625" cy="1827213"/>
            <a:chOff x="0" y="0"/>
            <a:chExt cx="1417477" cy="1418740"/>
          </a:xfrm>
        </p:grpSpPr>
        <p:sp>
          <p:nvSpPr>
            <p:cNvPr id="10338" name="Freeform 101"/>
            <p:cNvSpPr/>
            <p:nvPr/>
          </p:nvSpPr>
          <p:spPr>
            <a:xfrm>
              <a:off x="120018" y="1040999"/>
              <a:ext cx="147812" cy="146548"/>
            </a:xfrm>
            <a:custGeom>
              <a:avLst/>
              <a:gdLst/>
              <a:ahLst/>
              <a:cxnLst>
                <a:cxn ang="0">
                  <a:pos x="115599945" y="49746381"/>
                </a:cxn>
                <a:cxn ang="0">
                  <a:pos x="76454779" y="0"/>
                </a:cxn>
                <a:cxn ang="0">
                  <a:pos x="0" y="51588822"/>
                </a:cxn>
                <a:cxn ang="0">
                  <a:pos x="50154406" y="114846623"/>
                </a:cxn>
                <a:cxn ang="0">
                  <a:pos x="115599945" y="49746381"/>
                </a:cxn>
              </a:cxnLst>
              <a:pathLst>
                <a:path w="189" h="187">
                  <a:moveTo>
                    <a:pt x="189" y="81"/>
                  </a:moveTo>
                  <a:cubicBezTo>
                    <a:pt x="165" y="56"/>
                    <a:pt x="144" y="29"/>
                    <a:pt x="125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5" y="120"/>
                    <a:pt x="53" y="155"/>
                    <a:pt x="82" y="187"/>
                  </a:cubicBezTo>
                  <a:lnTo>
                    <a:pt x="189" y="8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39" name="Freeform 102"/>
            <p:cNvSpPr/>
            <p:nvPr/>
          </p:nvSpPr>
          <p:spPr>
            <a:xfrm>
              <a:off x="564716" y="1263"/>
              <a:ext cx="104858" cy="128862"/>
            </a:xfrm>
            <a:custGeom>
              <a:avLst/>
              <a:gdLst/>
              <a:ahLst/>
              <a:cxnLst>
                <a:cxn ang="0">
                  <a:pos x="0" y="10495966"/>
                </a:cxn>
                <a:cxn ang="0">
                  <a:pos x="17495750" y="101252518"/>
                </a:cxn>
                <a:cxn ang="0">
                  <a:pos x="81445915" y="92609338"/>
                </a:cxn>
                <a:cxn ang="0">
                  <a:pos x="81445915" y="0"/>
                </a:cxn>
                <a:cxn ang="0">
                  <a:pos x="0" y="10495966"/>
                </a:cxn>
              </a:cxnLst>
              <a:pathLst>
                <a:path w="135" h="164">
                  <a:moveTo>
                    <a:pt x="0" y="17"/>
                  </a:moveTo>
                  <a:cubicBezTo>
                    <a:pt x="29" y="164"/>
                    <a:pt x="29" y="164"/>
                    <a:pt x="29" y="164"/>
                  </a:cubicBezTo>
                  <a:cubicBezTo>
                    <a:pt x="64" y="157"/>
                    <a:pt x="99" y="152"/>
                    <a:pt x="135" y="15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9" y="2"/>
                    <a:pt x="44" y="8"/>
                    <a:pt x="0" y="17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0" name="Freeform 103"/>
            <p:cNvSpPr/>
            <p:nvPr/>
          </p:nvSpPr>
          <p:spPr>
            <a:xfrm>
              <a:off x="207189" y="1128170"/>
              <a:ext cx="144022" cy="151602"/>
            </a:xfrm>
            <a:custGeom>
              <a:avLst/>
              <a:gdLst/>
              <a:ahLst/>
              <a:cxnLst>
                <a:cxn ang="0">
                  <a:pos x="112730101" y="41956834"/>
                </a:cxn>
                <a:cxn ang="0">
                  <a:pos x="64942184" y="0"/>
                </a:cxn>
                <a:cxn ang="0">
                  <a:pos x="0" y="65403306"/>
                </a:cxn>
                <a:cxn ang="0">
                  <a:pos x="61266493" y="119083775"/>
                </a:cxn>
                <a:cxn ang="0">
                  <a:pos x="112730101" y="41956834"/>
                </a:cxn>
              </a:cxnLst>
              <a:pathLst>
                <a:path w="184" h="193">
                  <a:moveTo>
                    <a:pt x="184" y="68"/>
                  </a:moveTo>
                  <a:cubicBezTo>
                    <a:pt x="156" y="47"/>
                    <a:pt x="130" y="25"/>
                    <a:pt x="106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1" y="138"/>
                    <a:pt x="65" y="167"/>
                    <a:pt x="100" y="193"/>
                  </a:cubicBezTo>
                  <a:lnTo>
                    <a:pt x="184" y="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1" name="Freeform 104"/>
            <p:cNvSpPr/>
            <p:nvPr/>
          </p:nvSpPr>
          <p:spPr>
            <a:xfrm>
              <a:off x="13896" y="836337"/>
              <a:ext cx="137705" cy="122545"/>
            </a:xfrm>
            <a:custGeom>
              <a:avLst/>
              <a:gdLst/>
              <a:ahLst/>
              <a:cxnLst>
                <a:cxn ang="0">
                  <a:pos x="107742438" y="60631314"/>
                </a:cxn>
                <a:cxn ang="0">
                  <a:pos x="90601276" y="0"/>
                </a:cxn>
                <a:cxn ang="0">
                  <a:pos x="0" y="18127172"/>
                </a:cxn>
                <a:cxn ang="0">
                  <a:pos x="22650124" y="96885645"/>
                </a:cxn>
                <a:cxn ang="0">
                  <a:pos x="107742438" y="60631314"/>
                </a:cxn>
              </a:cxnLst>
              <a:pathLst>
                <a:path w="176" h="155">
                  <a:moveTo>
                    <a:pt x="176" y="97"/>
                  </a:moveTo>
                  <a:cubicBezTo>
                    <a:pt x="164" y="66"/>
                    <a:pt x="155" y="33"/>
                    <a:pt x="14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72"/>
                    <a:pt x="22" y="114"/>
                    <a:pt x="37" y="155"/>
                  </a:cubicBezTo>
                  <a:lnTo>
                    <a:pt x="176" y="9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2" name="Freeform 105"/>
            <p:cNvSpPr/>
            <p:nvPr/>
          </p:nvSpPr>
          <p:spPr>
            <a:xfrm>
              <a:off x="0" y="725162"/>
              <a:ext cx="123808" cy="102332"/>
            </a:xfrm>
            <a:custGeom>
              <a:avLst/>
              <a:gdLst/>
              <a:ahLst/>
              <a:cxnLst>
                <a:cxn ang="0">
                  <a:pos x="96405150" y="62583098"/>
                </a:cxn>
                <a:cxn ang="0">
                  <a:pos x="90341675" y="0"/>
                </a:cxn>
                <a:cxn ang="0">
                  <a:pos x="0" y="0"/>
                </a:cxn>
                <a:cxn ang="0">
                  <a:pos x="7275862" y="80552589"/>
                </a:cxn>
                <a:cxn ang="0">
                  <a:pos x="96405150" y="62583098"/>
                </a:cxn>
              </a:cxnLst>
              <a:pathLst>
                <a:path w="159" h="130">
                  <a:moveTo>
                    <a:pt x="159" y="101"/>
                  </a:moveTo>
                  <a:cubicBezTo>
                    <a:pt x="154" y="68"/>
                    <a:pt x="150" y="34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4"/>
                    <a:pt x="5" y="88"/>
                    <a:pt x="12" y="130"/>
                  </a:cubicBezTo>
                  <a:lnTo>
                    <a:pt x="159" y="10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3" name="Freeform 106"/>
            <p:cNvSpPr/>
            <p:nvPr/>
          </p:nvSpPr>
          <p:spPr>
            <a:xfrm>
              <a:off x="564716" y="1289878"/>
              <a:ext cx="104858" cy="128862"/>
            </a:xfrm>
            <a:custGeom>
              <a:avLst/>
              <a:gdLst/>
              <a:ahLst/>
              <a:cxnLst>
                <a:cxn ang="0">
                  <a:pos x="81445915" y="8643183"/>
                </a:cxn>
                <a:cxn ang="0">
                  <a:pos x="17495750" y="0"/>
                </a:cxn>
                <a:cxn ang="0">
                  <a:pos x="0" y="90756554"/>
                </a:cxn>
                <a:cxn ang="0">
                  <a:pos x="81445915" y="101252518"/>
                </a:cxn>
                <a:cxn ang="0">
                  <a:pos x="81445915" y="8643183"/>
                </a:cxn>
              </a:cxnLst>
              <a:pathLst>
                <a:path w="135" h="164">
                  <a:moveTo>
                    <a:pt x="135" y="14"/>
                  </a:moveTo>
                  <a:cubicBezTo>
                    <a:pt x="99" y="11"/>
                    <a:pt x="64" y="7"/>
                    <a:pt x="29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4" y="156"/>
                    <a:pt x="89" y="162"/>
                    <a:pt x="135" y="164"/>
                  </a:cubicBezTo>
                  <a:lnTo>
                    <a:pt x="135" y="14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4" name="Freeform 107"/>
            <p:cNvSpPr/>
            <p:nvPr/>
          </p:nvSpPr>
          <p:spPr>
            <a:xfrm>
              <a:off x="312047" y="1201444"/>
              <a:ext cx="136442" cy="149075"/>
            </a:xfrm>
            <a:custGeom>
              <a:avLst/>
              <a:gdLst/>
              <a:ahLst/>
              <a:cxnLst>
                <a:cxn ang="0">
                  <a:pos x="106990927" y="32011112"/>
                </a:cxn>
                <a:cxn ang="0">
                  <a:pos x="51035576" y="0"/>
                </a:cxn>
                <a:cxn ang="0">
                  <a:pos x="0" y="76335031"/>
                </a:cxn>
                <a:cxn ang="0">
                  <a:pos x="71327015" y="116965041"/>
                </a:cxn>
                <a:cxn ang="0">
                  <a:pos x="106990927" y="32011112"/>
                </a:cxn>
              </a:cxnLst>
              <a:pathLst>
                <a:path w="174" h="190">
                  <a:moveTo>
                    <a:pt x="174" y="52"/>
                  </a:moveTo>
                  <a:cubicBezTo>
                    <a:pt x="142" y="36"/>
                    <a:pt x="112" y="19"/>
                    <a:pt x="83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37" y="149"/>
                    <a:pt x="76" y="171"/>
                    <a:pt x="116" y="190"/>
                  </a:cubicBezTo>
                  <a:lnTo>
                    <a:pt x="174" y="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5" name="Freeform 108"/>
            <p:cNvSpPr/>
            <p:nvPr/>
          </p:nvSpPr>
          <p:spPr>
            <a:xfrm>
              <a:off x="432065" y="1255768"/>
              <a:ext cx="123808" cy="141495"/>
            </a:xfrm>
            <a:custGeom>
              <a:avLst/>
              <a:gdLst/>
              <a:ahLst/>
              <a:cxnLst>
                <a:cxn ang="0">
                  <a:pos x="97633241" y="20777875"/>
                </a:cxn>
                <a:cxn ang="0">
                  <a:pos x="35446150" y="0"/>
                </a:cxn>
                <a:cxn ang="0">
                  <a:pos x="0" y="84334143"/>
                </a:cxn>
                <a:cxn ang="0">
                  <a:pos x="79599075" y="110612360"/>
                </a:cxn>
                <a:cxn ang="0">
                  <a:pos x="97633241" y="20777875"/>
                </a:cxn>
              </a:cxnLst>
              <a:pathLst>
                <a:path w="157" h="181">
                  <a:moveTo>
                    <a:pt x="157" y="34"/>
                  </a:moveTo>
                  <a:cubicBezTo>
                    <a:pt x="123" y="25"/>
                    <a:pt x="89" y="14"/>
                    <a:pt x="57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41" y="156"/>
                    <a:pt x="84" y="170"/>
                    <a:pt x="128" y="181"/>
                  </a:cubicBezTo>
                  <a:lnTo>
                    <a:pt x="157" y="34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6" name="Freeform 109"/>
            <p:cNvSpPr/>
            <p:nvPr/>
          </p:nvSpPr>
          <p:spPr>
            <a:xfrm>
              <a:off x="55587" y="943721"/>
              <a:ext cx="145285" cy="136442"/>
            </a:xfrm>
            <a:custGeom>
              <a:avLst/>
              <a:gdLst/>
              <a:ahLst/>
              <a:cxnLst>
                <a:cxn ang="0">
                  <a:pos x="114095856" y="55955340"/>
                </a:cxn>
                <a:cxn ang="0">
                  <a:pos x="85109520" y="0"/>
                </a:cxn>
                <a:cxn ang="0">
                  <a:pos x="0" y="35049127"/>
                </a:cxn>
                <a:cxn ang="0">
                  <a:pos x="37003697" y="106990927"/>
                </a:cxn>
                <a:cxn ang="0">
                  <a:pos x="114095856" y="55955340"/>
                </a:cxn>
              </a:cxnLst>
              <a:pathLst>
                <a:path w="185" h="174">
                  <a:moveTo>
                    <a:pt x="185" y="91"/>
                  </a:moveTo>
                  <a:cubicBezTo>
                    <a:pt x="167" y="61"/>
                    <a:pt x="152" y="31"/>
                    <a:pt x="1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98"/>
                    <a:pt x="37" y="137"/>
                    <a:pt x="60" y="174"/>
                  </a:cubicBezTo>
                  <a:lnTo>
                    <a:pt x="185" y="9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7" name="Freeform 110"/>
            <p:cNvSpPr/>
            <p:nvPr/>
          </p:nvSpPr>
          <p:spPr>
            <a:xfrm>
              <a:off x="312047" y="68221"/>
              <a:ext cx="136442" cy="150339"/>
            </a:xfrm>
            <a:custGeom>
              <a:avLst/>
              <a:gdLst/>
              <a:ahLst/>
              <a:cxnLst>
                <a:cxn ang="0">
                  <a:pos x="51651145" y="118334121"/>
                </a:cxn>
                <a:cxn ang="0">
                  <a:pos x="106990927" y="86117482"/>
                </a:cxn>
                <a:cxn ang="0">
                  <a:pos x="71941788" y="0"/>
                </a:cxn>
                <a:cxn ang="0">
                  <a:pos x="0" y="41510092"/>
                </a:cxn>
                <a:cxn ang="0">
                  <a:pos x="51651145" y="118334121"/>
                </a:cxn>
              </a:cxnLst>
              <a:pathLst>
                <a:path w="174" h="191">
                  <a:moveTo>
                    <a:pt x="84" y="191"/>
                  </a:moveTo>
                  <a:cubicBezTo>
                    <a:pt x="112" y="172"/>
                    <a:pt x="143" y="154"/>
                    <a:pt x="174" y="139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6" y="20"/>
                    <a:pt x="37" y="42"/>
                    <a:pt x="0" y="67"/>
                  </a:cubicBezTo>
                  <a:lnTo>
                    <a:pt x="84" y="19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8" name="Freeform 111"/>
            <p:cNvSpPr/>
            <p:nvPr/>
          </p:nvSpPr>
          <p:spPr>
            <a:xfrm>
              <a:off x="0" y="591247"/>
              <a:ext cx="123808" cy="102332"/>
            </a:xfrm>
            <a:custGeom>
              <a:avLst/>
              <a:gdLst/>
              <a:ahLst/>
              <a:cxnLst>
                <a:cxn ang="0">
                  <a:pos x="90341675" y="79937684"/>
                </a:cxn>
                <a:cxn ang="0">
                  <a:pos x="96405150" y="17696403"/>
                </a:cxn>
                <a:cxn ang="0">
                  <a:pos x="7275862" y="0"/>
                </a:cxn>
                <a:cxn ang="0">
                  <a:pos x="0" y="79937684"/>
                </a:cxn>
                <a:cxn ang="0">
                  <a:pos x="90341675" y="79937684"/>
                </a:cxn>
              </a:cxnLst>
              <a:pathLst>
                <a:path w="159" h="131">
                  <a:moveTo>
                    <a:pt x="149" y="131"/>
                  </a:moveTo>
                  <a:cubicBezTo>
                    <a:pt x="150" y="96"/>
                    <a:pt x="154" y="63"/>
                    <a:pt x="159" y="2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3"/>
                    <a:pt x="1" y="86"/>
                    <a:pt x="0" y="131"/>
                  </a:cubicBezTo>
                  <a:lnTo>
                    <a:pt x="149" y="1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9" name="Freeform 112"/>
            <p:cNvSpPr/>
            <p:nvPr/>
          </p:nvSpPr>
          <p:spPr>
            <a:xfrm>
              <a:off x="207189" y="138968"/>
              <a:ext cx="144022" cy="151602"/>
            </a:xfrm>
            <a:custGeom>
              <a:avLst/>
              <a:gdLst/>
              <a:ahLst/>
              <a:cxnLst>
                <a:cxn ang="0">
                  <a:pos x="64942184" y="119083775"/>
                </a:cxn>
                <a:cxn ang="0">
                  <a:pos x="112730101" y="77126929"/>
                </a:cxn>
                <a:cxn ang="0">
                  <a:pos x="61879369" y="0"/>
                </a:cxn>
                <a:cxn ang="0">
                  <a:pos x="0" y="53680469"/>
                </a:cxn>
                <a:cxn ang="0">
                  <a:pos x="64942184" y="119083775"/>
                </a:cxn>
              </a:cxnLst>
              <a:pathLst>
                <a:path w="184" h="193">
                  <a:moveTo>
                    <a:pt x="106" y="193"/>
                  </a:moveTo>
                  <a:cubicBezTo>
                    <a:pt x="130" y="169"/>
                    <a:pt x="156" y="146"/>
                    <a:pt x="184" y="12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65" y="27"/>
                    <a:pt x="31" y="56"/>
                    <a:pt x="0" y="87"/>
                  </a:cubicBezTo>
                  <a:lnTo>
                    <a:pt x="106" y="193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0" name="Freeform 113"/>
            <p:cNvSpPr/>
            <p:nvPr/>
          </p:nvSpPr>
          <p:spPr>
            <a:xfrm>
              <a:off x="432065" y="21477"/>
              <a:ext cx="123808" cy="142759"/>
            </a:xfrm>
            <a:custGeom>
              <a:avLst/>
              <a:gdLst/>
              <a:ahLst/>
              <a:cxnLst>
                <a:cxn ang="0">
                  <a:pos x="0" y="26456697"/>
                </a:cxn>
                <a:cxn ang="0">
                  <a:pos x="36068344" y="111978759"/>
                </a:cxn>
                <a:cxn ang="0">
                  <a:pos x="97633241" y="91059842"/>
                </a:cxn>
                <a:cxn ang="0">
                  <a:pos x="79599075" y="0"/>
                </a:cxn>
                <a:cxn ang="0">
                  <a:pos x="0" y="26456697"/>
                </a:cxn>
              </a:cxnLst>
              <a:pathLst>
                <a:path w="157" h="182">
                  <a:moveTo>
                    <a:pt x="0" y="43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90" y="168"/>
                    <a:pt x="123" y="157"/>
                    <a:pt x="157" y="14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84" y="12"/>
                    <a:pt x="41" y="26"/>
                    <a:pt x="0" y="43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1" name="Freeform 114"/>
            <p:cNvSpPr/>
            <p:nvPr/>
          </p:nvSpPr>
          <p:spPr>
            <a:xfrm>
              <a:off x="13896" y="461122"/>
              <a:ext cx="137705" cy="121281"/>
            </a:xfrm>
            <a:custGeom>
              <a:avLst/>
              <a:gdLst/>
              <a:ahLst/>
              <a:cxnLst>
                <a:cxn ang="0">
                  <a:pos x="90601276" y="94897284"/>
                </a:cxn>
                <a:cxn ang="0">
                  <a:pos x="107742438" y="34897628"/>
                </a:cxn>
                <a:cxn ang="0">
                  <a:pos x="22650124" y="0"/>
                </a:cxn>
                <a:cxn ang="0">
                  <a:pos x="0" y="76529870"/>
                </a:cxn>
                <a:cxn ang="0">
                  <a:pos x="90601276" y="94897284"/>
                </a:cxn>
              </a:cxnLst>
              <a:pathLst>
                <a:path w="176" h="155">
                  <a:moveTo>
                    <a:pt x="148" y="155"/>
                  </a:moveTo>
                  <a:cubicBezTo>
                    <a:pt x="155" y="122"/>
                    <a:pt x="164" y="89"/>
                    <a:pt x="176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40"/>
                    <a:pt x="10" y="83"/>
                    <a:pt x="0" y="125"/>
                  </a:cubicBezTo>
                  <a:lnTo>
                    <a:pt x="148" y="15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2" name="Freeform 115"/>
            <p:cNvSpPr/>
            <p:nvPr/>
          </p:nvSpPr>
          <p:spPr>
            <a:xfrm>
              <a:off x="55587" y="339840"/>
              <a:ext cx="145285" cy="136442"/>
            </a:xfrm>
            <a:custGeom>
              <a:avLst/>
              <a:gdLst/>
              <a:ahLst/>
              <a:cxnLst>
                <a:cxn ang="0">
                  <a:pos x="85109520" y="106990927"/>
                </a:cxn>
                <a:cxn ang="0">
                  <a:pos x="114095856" y="51035576"/>
                </a:cxn>
                <a:cxn ang="0">
                  <a:pos x="37003697" y="0"/>
                </a:cxn>
                <a:cxn ang="0">
                  <a:pos x="0" y="71327015"/>
                </a:cxn>
                <a:cxn ang="0">
                  <a:pos x="85109520" y="106990927"/>
                </a:cxn>
              </a:cxnLst>
              <a:pathLst>
                <a:path w="185" h="174">
                  <a:moveTo>
                    <a:pt x="138" y="174"/>
                  </a:moveTo>
                  <a:cubicBezTo>
                    <a:pt x="152" y="142"/>
                    <a:pt x="167" y="112"/>
                    <a:pt x="185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37"/>
                    <a:pt x="17" y="76"/>
                    <a:pt x="0" y="116"/>
                  </a:cubicBezTo>
                  <a:lnTo>
                    <a:pt x="138" y="174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3" name="Freeform 116"/>
            <p:cNvSpPr/>
            <p:nvPr/>
          </p:nvSpPr>
          <p:spPr>
            <a:xfrm>
              <a:off x="120018" y="231192"/>
              <a:ext cx="147812" cy="145285"/>
            </a:xfrm>
            <a:custGeom>
              <a:avLst/>
              <a:gdLst/>
              <a:ahLst/>
              <a:cxnLst>
                <a:cxn ang="0">
                  <a:pos x="76454779" y="112875580"/>
                </a:cxn>
                <a:cxn ang="0">
                  <a:pos x="115599945" y="64586566"/>
                </a:cxn>
                <a:cxn ang="0">
                  <a:pos x="50154406" y="0"/>
                </a:cxn>
                <a:cxn ang="0">
                  <a:pos x="0" y="62775555"/>
                </a:cxn>
                <a:cxn ang="0">
                  <a:pos x="76454779" y="112875580"/>
                </a:cxn>
              </a:cxnLst>
              <a:pathLst>
                <a:path w="189" h="187">
                  <a:moveTo>
                    <a:pt x="125" y="187"/>
                  </a:moveTo>
                  <a:cubicBezTo>
                    <a:pt x="144" y="159"/>
                    <a:pt x="165" y="132"/>
                    <a:pt x="189" y="10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33"/>
                    <a:pt x="25" y="68"/>
                    <a:pt x="0" y="104"/>
                  </a:cubicBezTo>
                  <a:lnTo>
                    <a:pt x="125" y="187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4" name="Freeform 117"/>
            <p:cNvSpPr/>
            <p:nvPr/>
          </p:nvSpPr>
          <p:spPr>
            <a:xfrm>
              <a:off x="1291142" y="725162"/>
              <a:ext cx="126335" cy="111175"/>
            </a:xfrm>
            <a:custGeom>
              <a:avLst/>
              <a:gdLst/>
              <a:ahLst/>
              <a:cxnLst>
                <a:cxn ang="0">
                  <a:pos x="7388636" y="0"/>
                </a:cxn>
                <a:cxn ang="0">
                  <a:pos x="0" y="69629449"/>
                </a:cxn>
                <a:cxn ang="0">
                  <a:pos x="90513133" y="87658715"/>
                </a:cxn>
                <a:cxn ang="0">
                  <a:pos x="99133727" y="0"/>
                </a:cxn>
                <a:cxn ang="0">
                  <a:pos x="7388636" y="0"/>
                </a:cxn>
              </a:cxnLst>
              <a:pathLst>
                <a:path w="161" h="141">
                  <a:moveTo>
                    <a:pt x="12" y="0"/>
                  </a:moveTo>
                  <a:cubicBezTo>
                    <a:pt x="10" y="38"/>
                    <a:pt x="7" y="76"/>
                    <a:pt x="0" y="112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56" y="95"/>
                    <a:pt x="160" y="48"/>
                    <a:pt x="161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5" name="Freeform 118"/>
            <p:cNvSpPr/>
            <p:nvPr/>
          </p:nvSpPr>
          <p:spPr>
            <a:xfrm>
              <a:off x="1258295" y="845180"/>
              <a:ext cx="141495" cy="128862"/>
            </a:xfrm>
            <a:custGeom>
              <a:avLst/>
              <a:gdLst/>
              <a:ahLst/>
              <a:cxnLst>
                <a:cxn ang="0">
                  <a:pos x="20777875" y="0"/>
                </a:cxn>
                <a:cxn ang="0">
                  <a:pos x="0" y="66061419"/>
                </a:cxn>
                <a:cxn ang="0">
                  <a:pos x="84945464" y="101252518"/>
                </a:cxn>
                <a:cxn ang="0">
                  <a:pos x="110612360" y="17904746"/>
                </a:cxn>
                <a:cxn ang="0">
                  <a:pos x="20777875" y="0"/>
                </a:cxn>
              </a:cxnLst>
              <a:pathLst>
                <a:path w="181" h="164">
                  <a:moveTo>
                    <a:pt x="34" y="0"/>
                  </a:moveTo>
                  <a:cubicBezTo>
                    <a:pt x="25" y="37"/>
                    <a:pt x="14" y="72"/>
                    <a:pt x="0" y="107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56" y="121"/>
                    <a:pt x="170" y="76"/>
                    <a:pt x="181" y="29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6" name="Freeform 119"/>
            <p:cNvSpPr/>
            <p:nvPr/>
          </p:nvSpPr>
          <p:spPr>
            <a:xfrm>
              <a:off x="1202708" y="958881"/>
              <a:ext cx="151602" cy="141495"/>
            </a:xfrm>
            <a:custGeom>
              <a:avLst/>
              <a:gdLst/>
              <a:ahLst/>
              <a:cxnLst>
                <a:cxn ang="0">
                  <a:pos x="33936070" y="0"/>
                </a:cxn>
                <a:cxn ang="0">
                  <a:pos x="0" y="59278592"/>
                </a:cxn>
                <a:cxn ang="0">
                  <a:pos x="77126929" y="110612360"/>
                </a:cxn>
                <a:cxn ang="0">
                  <a:pos x="119083775" y="34833568"/>
                </a:cxn>
                <a:cxn ang="0">
                  <a:pos x="33936070" y="0"/>
                </a:cxn>
              </a:cxnLst>
              <a:pathLst>
                <a:path w="193" h="181">
                  <a:moveTo>
                    <a:pt x="55" y="0"/>
                  </a:moveTo>
                  <a:cubicBezTo>
                    <a:pt x="39" y="34"/>
                    <a:pt x="21" y="67"/>
                    <a:pt x="0" y="97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51" y="142"/>
                    <a:pt x="174" y="100"/>
                    <a:pt x="193" y="57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7" name="Freeform 120"/>
            <p:cNvSpPr/>
            <p:nvPr/>
          </p:nvSpPr>
          <p:spPr>
            <a:xfrm>
              <a:off x="1034682" y="1149647"/>
              <a:ext cx="152866" cy="150339"/>
            </a:xfrm>
            <a:custGeom>
              <a:avLst/>
              <a:gdLst/>
              <a:ahLst/>
              <a:cxnLst>
                <a:cxn ang="0">
                  <a:pos x="54638571" y="0"/>
                </a:cxn>
                <a:cxn ang="0">
                  <a:pos x="0" y="41691666"/>
                </a:cxn>
                <a:cxn ang="0">
                  <a:pos x="51533961" y="117717798"/>
                </a:cxn>
                <a:cxn ang="0">
                  <a:pos x="120453692" y="64990301"/>
                </a:cxn>
                <a:cxn ang="0">
                  <a:pos x="54638571" y="0"/>
                </a:cxn>
              </a:cxnLst>
              <a:pathLst>
                <a:path w="194" h="192">
                  <a:moveTo>
                    <a:pt x="88" y="0"/>
                  </a:moveTo>
                  <a:cubicBezTo>
                    <a:pt x="61" y="25"/>
                    <a:pt x="31" y="47"/>
                    <a:pt x="0" y="68"/>
                  </a:cubicBezTo>
                  <a:cubicBezTo>
                    <a:pt x="83" y="192"/>
                    <a:pt x="83" y="192"/>
                    <a:pt x="83" y="192"/>
                  </a:cubicBezTo>
                  <a:cubicBezTo>
                    <a:pt x="123" y="166"/>
                    <a:pt x="160" y="138"/>
                    <a:pt x="194" y="106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8" name="Freeform 121"/>
            <p:cNvSpPr/>
            <p:nvPr/>
          </p:nvSpPr>
          <p:spPr>
            <a:xfrm>
              <a:off x="1126907" y="1061213"/>
              <a:ext cx="155392" cy="150339"/>
            </a:xfrm>
            <a:custGeom>
              <a:avLst/>
              <a:gdLst/>
              <a:ahLst/>
              <a:cxnLst>
                <a:cxn ang="0">
                  <a:pos x="45420212" y="0"/>
                </a:cxn>
                <a:cxn ang="0">
                  <a:pos x="0" y="52661949"/>
                </a:cxn>
                <a:cxn ang="0">
                  <a:pos x="65952471" y="118334121"/>
                </a:cxn>
                <a:cxn ang="0">
                  <a:pos x="122571959" y="52042490"/>
                </a:cxn>
                <a:cxn ang="0">
                  <a:pos x="45420212" y="0"/>
                </a:cxn>
              </a:cxnLst>
              <a:pathLst>
                <a:path w="197" h="191">
                  <a:moveTo>
                    <a:pt x="73" y="0"/>
                  </a:moveTo>
                  <a:cubicBezTo>
                    <a:pt x="50" y="30"/>
                    <a:pt x="26" y="58"/>
                    <a:pt x="0" y="85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39" y="157"/>
                    <a:pt x="170" y="122"/>
                    <a:pt x="197" y="84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9" name="Freeform 122"/>
            <p:cNvSpPr/>
            <p:nvPr/>
          </p:nvSpPr>
          <p:spPr>
            <a:xfrm>
              <a:off x="702422" y="1296195"/>
              <a:ext cx="107385" cy="122545"/>
            </a:xfrm>
            <a:custGeom>
              <a:avLst/>
              <a:gdLst/>
              <a:ahLst/>
              <a:cxnLst>
                <a:cxn ang="0">
                  <a:pos x="65739995" y="0"/>
                </a:cxn>
                <a:cxn ang="0">
                  <a:pos x="4915411" y="3702273"/>
                </a:cxn>
                <a:cxn ang="0">
                  <a:pos x="0" y="3702273"/>
                </a:cxn>
                <a:cxn ang="0">
                  <a:pos x="0" y="96264583"/>
                </a:cxn>
                <a:cxn ang="0">
                  <a:pos x="4915411" y="96264583"/>
                </a:cxn>
                <a:cxn ang="0">
                  <a:pos x="84171799" y="90710783"/>
                </a:cxn>
                <a:cxn ang="0">
                  <a:pos x="65739995" y="0"/>
                </a:cxn>
              </a:cxnLst>
              <a:pathLst>
                <a:path w="137" h="156">
                  <a:moveTo>
                    <a:pt x="107" y="0"/>
                  </a:moveTo>
                  <a:cubicBezTo>
                    <a:pt x="75" y="4"/>
                    <a:pt x="42" y="6"/>
                    <a:pt x="8" y="6"/>
                  </a:cubicBezTo>
                  <a:cubicBezTo>
                    <a:pt x="5" y="6"/>
                    <a:pt x="3" y="6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3" y="156"/>
                    <a:pt x="5" y="156"/>
                    <a:pt x="8" y="156"/>
                  </a:cubicBezTo>
                  <a:cubicBezTo>
                    <a:pt x="52" y="156"/>
                    <a:pt x="95" y="153"/>
                    <a:pt x="137" y="147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0" name="Freeform 123"/>
            <p:cNvSpPr/>
            <p:nvPr/>
          </p:nvSpPr>
          <p:spPr>
            <a:xfrm>
              <a:off x="702422" y="0"/>
              <a:ext cx="107385" cy="122545"/>
            </a:xfrm>
            <a:custGeom>
              <a:avLst/>
              <a:gdLst/>
              <a:ahLst/>
              <a:cxnLst>
                <a:cxn ang="0">
                  <a:pos x="0" y="91996159"/>
                </a:cxn>
                <a:cxn ang="0">
                  <a:pos x="4915411" y="91386557"/>
                </a:cxn>
                <a:cxn ang="0">
                  <a:pos x="66354519" y="95651433"/>
                </a:cxn>
                <a:cxn ang="0">
                  <a:pos x="84171799" y="6092125"/>
                </a:cxn>
                <a:cxn ang="0">
                  <a:pos x="4915411" y="0"/>
                </a:cxn>
                <a:cxn ang="0">
                  <a:pos x="0" y="609603"/>
                </a:cxn>
                <a:cxn ang="0">
                  <a:pos x="0" y="91996159"/>
                </a:cxn>
              </a:cxnLst>
              <a:pathLst>
                <a:path w="137" h="157">
                  <a:moveTo>
                    <a:pt x="0" y="151"/>
                  </a:moveTo>
                  <a:cubicBezTo>
                    <a:pt x="3" y="151"/>
                    <a:pt x="5" y="150"/>
                    <a:pt x="8" y="150"/>
                  </a:cubicBezTo>
                  <a:cubicBezTo>
                    <a:pt x="42" y="150"/>
                    <a:pt x="75" y="153"/>
                    <a:pt x="108" y="157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95" y="4"/>
                    <a:pt x="52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1" name="Freeform 124"/>
            <p:cNvSpPr/>
            <p:nvPr/>
          </p:nvSpPr>
          <p:spPr>
            <a:xfrm>
              <a:off x="1291142" y="583667"/>
              <a:ext cx="126335" cy="109912"/>
            </a:xfrm>
            <a:custGeom>
              <a:avLst/>
              <a:gdLst/>
              <a:ahLst/>
              <a:cxnLst>
                <a:cxn ang="0">
                  <a:pos x="0" y="17621776"/>
                </a:cxn>
                <a:cxn ang="0">
                  <a:pos x="7388636" y="85678340"/>
                </a:cxn>
                <a:cxn ang="0">
                  <a:pos x="99133727" y="85678340"/>
                </a:cxn>
                <a:cxn ang="0">
                  <a:pos x="90513133" y="0"/>
                </a:cxn>
                <a:cxn ang="0">
                  <a:pos x="0" y="17621776"/>
                </a:cxn>
              </a:cxnLst>
              <a:pathLst>
                <a:path w="161" h="141">
                  <a:moveTo>
                    <a:pt x="0" y="29"/>
                  </a:moveTo>
                  <a:cubicBezTo>
                    <a:pt x="7" y="65"/>
                    <a:pt x="10" y="103"/>
                    <a:pt x="12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93"/>
                    <a:pt x="156" y="45"/>
                    <a:pt x="147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2" name="Freeform 125"/>
            <p:cNvSpPr/>
            <p:nvPr/>
          </p:nvSpPr>
          <p:spPr>
            <a:xfrm>
              <a:off x="1035946" y="118755"/>
              <a:ext cx="151602" cy="150339"/>
            </a:xfrm>
            <a:custGeom>
              <a:avLst/>
              <a:gdLst/>
              <a:ahLst/>
              <a:cxnLst>
                <a:cxn ang="0">
                  <a:pos x="0" y="76026119"/>
                </a:cxn>
                <a:cxn ang="0">
                  <a:pos x="53680469" y="117717798"/>
                </a:cxn>
                <a:cxn ang="0">
                  <a:pos x="119083775" y="52727497"/>
                </a:cxn>
                <a:cxn ang="0">
                  <a:pos x="51212408" y="0"/>
                </a:cxn>
                <a:cxn ang="0">
                  <a:pos x="0" y="76026119"/>
                </a:cxn>
              </a:cxnLst>
              <a:pathLst>
                <a:path w="193" h="192">
                  <a:moveTo>
                    <a:pt x="0" y="124"/>
                  </a:moveTo>
                  <a:cubicBezTo>
                    <a:pt x="30" y="145"/>
                    <a:pt x="60" y="167"/>
                    <a:pt x="87" y="192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59" y="54"/>
                    <a:pt x="122" y="25"/>
                    <a:pt x="83" y="0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3" name="Freeform 126"/>
            <p:cNvSpPr/>
            <p:nvPr/>
          </p:nvSpPr>
          <p:spPr>
            <a:xfrm>
              <a:off x="1126907" y="208452"/>
              <a:ext cx="155392" cy="149075"/>
            </a:xfrm>
            <a:custGeom>
              <a:avLst/>
              <a:gdLst/>
              <a:ahLst/>
              <a:cxnLst>
                <a:cxn ang="0">
                  <a:pos x="0" y="64572894"/>
                </a:cxn>
                <a:cxn ang="0">
                  <a:pos x="45420212" y="116352659"/>
                </a:cxn>
                <a:cxn ang="0">
                  <a:pos x="122571959" y="65791250"/>
                </a:cxn>
                <a:cxn ang="0">
                  <a:pos x="65952471" y="0"/>
                </a:cxn>
                <a:cxn ang="0">
                  <a:pos x="0" y="64572894"/>
                </a:cxn>
              </a:cxnLst>
              <a:pathLst>
                <a:path w="197" h="191">
                  <a:moveTo>
                    <a:pt x="0" y="106"/>
                  </a:moveTo>
                  <a:cubicBezTo>
                    <a:pt x="26" y="132"/>
                    <a:pt x="51" y="161"/>
                    <a:pt x="73" y="191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70" y="69"/>
                    <a:pt x="139" y="33"/>
                    <a:pt x="106" y="0"/>
                  </a:cubicBezTo>
                  <a:lnTo>
                    <a:pt x="0" y="10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4" name="Freeform 127"/>
            <p:cNvSpPr/>
            <p:nvPr/>
          </p:nvSpPr>
          <p:spPr>
            <a:xfrm>
              <a:off x="1202708" y="318364"/>
              <a:ext cx="151602" cy="141495"/>
            </a:xfrm>
            <a:custGeom>
              <a:avLst/>
              <a:gdLst/>
              <a:ahLst/>
              <a:cxnLst>
                <a:cxn ang="0">
                  <a:pos x="0" y="51333768"/>
                </a:cxn>
                <a:cxn ang="0">
                  <a:pos x="33586878" y="110612360"/>
                </a:cxn>
                <a:cxn ang="0">
                  <a:pos x="118469941" y="75778780"/>
                </a:cxn>
                <a:cxn ang="0">
                  <a:pos x="76333952" y="0"/>
                </a:cxn>
                <a:cxn ang="0">
                  <a:pos x="0" y="51333768"/>
                </a:cxn>
              </a:cxnLst>
              <a:pathLst>
                <a:path w="194" h="181">
                  <a:moveTo>
                    <a:pt x="0" y="84"/>
                  </a:moveTo>
                  <a:cubicBezTo>
                    <a:pt x="21" y="115"/>
                    <a:pt x="39" y="147"/>
                    <a:pt x="55" y="181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74" y="81"/>
                    <a:pt x="151" y="40"/>
                    <a:pt x="125" y="0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5" name="Freeform 128"/>
            <p:cNvSpPr/>
            <p:nvPr/>
          </p:nvSpPr>
          <p:spPr>
            <a:xfrm>
              <a:off x="1258295" y="444699"/>
              <a:ext cx="141495" cy="128862"/>
            </a:xfrm>
            <a:custGeom>
              <a:avLst/>
              <a:gdLst/>
              <a:ahLst/>
              <a:cxnLst>
                <a:cxn ang="0">
                  <a:pos x="84945464" y="0"/>
                </a:cxn>
                <a:cxn ang="0">
                  <a:pos x="0" y="35191111"/>
                </a:cxn>
                <a:cxn ang="0">
                  <a:pos x="20777875" y="101252518"/>
                </a:cxn>
                <a:cxn ang="0">
                  <a:pos x="110612360" y="83347778"/>
                </a:cxn>
                <a:cxn ang="0">
                  <a:pos x="84945464" y="0"/>
                </a:cxn>
              </a:cxnLst>
              <a:pathLst>
                <a:path w="181" h="164">
                  <a:moveTo>
                    <a:pt x="139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" y="92"/>
                    <a:pt x="25" y="128"/>
                    <a:pt x="34" y="164"/>
                  </a:cubicBezTo>
                  <a:cubicBezTo>
                    <a:pt x="181" y="135"/>
                    <a:pt x="181" y="135"/>
                    <a:pt x="181" y="135"/>
                  </a:cubicBezTo>
                  <a:cubicBezTo>
                    <a:pt x="170" y="89"/>
                    <a:pt x="156" y="44"/>
                    <a:pt x="139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6" name="Freeform 129"/>
            <p:cNvSpPr/>
            <p:nvPr/>
          </p:nvSpPr>
          <p:spPr>
            <a:xfrm>
              <a:off x="931087" y="51797"/>
              <a:ext cx="142759" cy="146548"/>
            </a:xfrm>
            <a:custGeom>
              <a:avLst/>
              <a:gdLst/>
              <a:ahLst/>
              <a:cxnLst>
                <a:cxn ang="0">
                  <a:pos x="0" y="85366950"/>
                </a:cxn>
                <a:cxn ang="0">
                  <a:pos x="60911818" y="114846623"/>
                </a:cxn>
                <a:cxn ang="0">
                  <a:pos x="111978759" y="38077402"/>
                </a:cxn>
                <a:cxn ang="0">
                  <a:pos x="35685828" y="0"/>
                </a:cxn>
                <a:cxn ang="0">
                  <a:pos x="0" y="85366950"/>
                </a:cxn>
              </a:cxnLst>
              <a:pathLst>
                <a:path w="182" h="187">
                  <a:moveTo>
                    <a:pt x="0" y="139"/>
                  </a:moveTo>
                  <a:cubicBezTo>
                    <a:pt x="34" y="153"/>
                    <a:pt x="67" y="169"/>
                    <a:pt x="99" y="187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42" y="39"/>
                    <a:pt x="101" y="18"/>
                    <a:pt x="58" y="0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7" name="Freeform 130"/>
            <p:cNvSpPr/>
            <p:nvPr/>
          </p:nvSpPr>
          <p:spPr>
            <a:xfrm>
              <a:off x="818650" y="1269665"/>
              <a:ext cx="127599" cy="136442"/>
            </a:xfrm>
            <a:custGeom>
              <a:avLst/>
              <a:gdLst/>
              <a:ahLst/>
              <a:cxnLst>
                <a:cxn ang="0">
                  <a:pos x="99886520" y="84855156"/>
                </a:cxn>
                <a:cxn ang="0">
                  <a:pos x="64344340" y="0"/>
                </a:cxn>
                <a:cxn ang="0">
                  <a:pos x="0" y="16602012"/>
                </a:cxn>
                <a:cxn ang="0">
                  <a:pos x="17771487" y="106990927"/>
                </a:cxn>
                <a:cxn ang="0">
                  <a:pos x="99886520" y="84855156"/>
                </a:cxn>
              </a:cxnLst>
              <a:pathLst>
                <a:path w="163" h="174">
                  <a:moveTo>
                    <a:pt x="163" y="138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1" y="11"/>
                    <a:pt x="36" y="21"/>
                    <a:pt x="0" y="27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75" y="166"/>
                    <a:pt x="120" y="154"/>
                    <a:pt x="163" y="13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8" name="Freeform 131"/>
            <p:cNvSpPr/>
            <p:nvPr/>
          </p:nvSpPr>
          <p:spPr>
            <a:xfrm>
              <a:off x="931087" y="1220395"/>
              <a:ext cx="142759" cy="146548"/>
            </a:xfrm>
            <a:custGeom>
              <a:avLst/>
              <a:gdLst/>
              <a:ahLst/>
              <a:cxnLst>
                <a:cxn ang="0">
                  <a:pos x="60296072" y="0"/>
                </a:cxn>
                <a:cxn ang="0">
                  <a:pos x="0" y="29479661"/>
                </a:cxn>
                <a:cxn ang="0">
                  <a:pos x="35070082" y="114846623"/>
                </a:cxn>
                <a:cxn ang="0">
                  <a:pos x="111978759" y="76154804"/>
                </a:cxn>
                <a:cxn ang="0">
                  <a:pos x="60296072" y="0"/>
                </a:cxn>
              </a:cxnLst>
              <a:pathLst>
                <a:path w="182" h="187">
                  <a:moveTo>
                    <a:pt x="98" y="0"/>
                  </a:moveTo>
                  <a:cubicBezTo>
                    <a:pt x="67" y="18"/>
                    <a:pt x="34" y="34"/>
                    <a:pt x="0" y="48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100" y="169"/>
                    <a:pt x="142" y="148"/>
                    <a:pt x="182" y="124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9" name="Freeform 132"/>
            <p:cNvSpPr/>
            <p:nvPr/>
          </p:nvSpPr>
          <p:spPr>
            <a:xfrm>
              <a:off x="818650" y="12634"/>
              <a:ext cx="127599" cy="136442"/>
            </a:xfrm>
            <a:custGeom>
              <a:avLst/>
              <a:gdLst/>
              <a:ahLst/>
              <a:cxnLst>
                <a:cxn ang="0">
                  <a:pos x="0" y="90388897"/>
                </a:cxn>
                <a:cxn ang="0">
                  <a:pos x="64956502" y="106990927"/>
                </a:cxn>
                <a:cxn ang="0">
                  <a:pos x="99886520" y="22135752"/>
                </a:cxn>
                <a:cxn ang="0">
                  <a:pos x="18383649" y="0"/>
                </a:cxn>
                <a:cxn ang="0">
                  <a:pos x="0" y="90388897"/>
                </a:cxn>
              </a:cxnLst>
              <a:pathLst>
                <a:path w="163" h="174">
                  <a:moveTo>
                    <a:pt x="0" y="147"/>
                  </a:moveTo>
                  <a:cubicBezTo>
                    <a:pt x="37" y="153"/>
                    <a:pt x="72" y="163"/>
                    <a:pt x="106" y="174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20" y="20"/>
                    <a:pt x="76" y="8"/>
                    <a:pt x="30" y="0"/>
                  </a:cubicBezTo>
                  <a:lnTo>
                    <a:pt x="0" y="14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7" name="Group 131"/>
          <p:cNvGrpSpPr/>
          <p:nvPr/>
        </p:nvGrpSpPr>
        <p:grpSpPr>
          <a:xfrm>
            <a:off x="3713163" y="2159000"/>
            <a:ext cx="1825625" cy="1827213"/>
            <a:chOff x="0" y="0"/>
            <a:chExt cx="1417477" cy="1418740"/>
          </a:xfrm>
        </p:grpSpPr>
        <p:sp>
          <p:nvSpPr>
            <p:cNvPr id="10371" name="Freeform 101"/>
            <p:cNvSpPr/>
            <p:nvPr/>
          </p:nvSpPr>
          <p:spPr>
            <a:xfrm>
              <a:off x="120018" y="1040999"/>
              <a:ext cx="147812" cy="146548"/>
            </a:xfrm>
            <a:custGeom>
              <a:avLst/>
              <a:gdLst/>
              <a:ahLst/>
              <a:cxnLst>
                <a:cxn ang="0">
                  <a:pos x="115599945" y="49746381"/>
                </a:cxn>
                <a:cxn ang="0">
                  <a:pos x="76454779" y="0"/>
                </a:cxn>
                <a:cxn ang="0">
                  <a:pos x="0" y="51588822"/>
                </a:cxn>
                <a:cxn ang="0">
                  <a:pos x="50154406" y="114846623"/>
                </a:cxn>
                <a:cxn ang="0">
                  <a:pos x="115599945" y="49746381"/>
                </a:cxn>
              </a:cxnLst>
              <a:pathLst>
                <a:path w="189" h="187">
                  <a:moveTo>
                    <a:pt x="189" y="81"/>
                  </a:moveTo>
                  <a:cubicBezTo>
                    <a:pt x="165" y="56"/>
                    <a:pt x="144" y="29"/>
                    <a:pt x="125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5" y="120"/>
                    <a:pt x="53" y="155"/>
                    <a:pt x="82" y="187"/>
                  </a:cubicBezTo>
                  <a:lnTo>
                    <a:pt x="189" y="81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2" name="Freeform 102"/>
            <p:cNvSpPr/>
            <p:nvPr/>
          </p:nvSpPr>
          <p:spPr>
            <a:xfrm>
              <a:off x="564716" y="1263"/>
              <a:ext cx="104858" cy="128862"/>
            </a:xfrm>
            <a:custGeom>
              <a:avLst/>
              <a:gdLst/>
              <a:ahLst/>
              <a:cxnLst>
                <a:cxn ang="0">
                  <a:pos x="0" y="10495966"/>
                </a:cxn>
                <a:cxn ang="0">
                  <a:pos x="17495750" y="101252518"/>
                </a:cxn>
                <a:cxn ang="0">
                  <a:pos x="81445915" y="92609338"/>
                </a:cxn>
                <a:cxn ang="0">
                  <a:pos x="81445915" y="0"/>
                </a:cxn>
                <a:cxn ang="0">
                  <a:pos x="0" y="10495966"/>
                </a:cxn>
              </a:cxnLst>
              <a:pathLst>
                <a:path w="135" h="164">
                  <a:moveTo>
                    <a:pt x="0" y="17"/>
                  </a:moveTo>
                  <a:cubicBezTo>
                    <a:pt x="29" y="164"/>
                    <a:pt x="29" y="164"/>
                    <a:pt x="29" y="164"/>
                  </a:cubicBezTo>
                  <a:cubicBezTo>
                    <a:pt x="64" y="157"/>
                    <a:pt x="99" y="152"/>
                    <a:pt x="135" y="15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9" y="2"/>
                    <a:pt x="44" y="8"/>
                    <a:pt x="0" y="17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3" name="Freeform 103"/>
            <p:cNvSpPr/>
            <p:nvPr/>
          </p:nvSpPr>
          <p:spPr>
            <a:xfrm>
              <a:off x="207189" y="1128170"/>
              <a:ext cx="144022" cy="151602"/>
            </a:xfrm>
            <a:custGeom>
              <a:avLst/>
              <a:gdLst/>
              <a:ahLst/>
              <a:cxnLst>
                <a:cxn ang="0">
                  <a:pos x="112730101" y="41956834"/>
                </a:cxn>
                <a:cxn ang="0">
                  <a:pos x="64942184" y="0"/>
                </a:cxn>
                <a:cxn ang="0">
                  <a:pos x="0" y="65403306"/>
                </a:cxn>
                <a:cxn ang="0">
                  <a:pos x="61266493" y="119083775"/>
                </a:cxn>
                <a:cxn ang="0">
                  <a:pos x="112730101" y="41956834"/>
                </a:cxn>
              </a:cxnLst>
              <a:pathLst>
                <a:path w="184" h="193">
                  <a:moveTo>
                    <a:pt x="184" y="68"/>
                  </a:moveTo>
                  <a:cubicBezTo>
                    <a:pt x="156" y="47"/>
                    <a:pt x="130" y="25"/>
                    <a:pt x="106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1" y="138"/>
                    <a:pt x="65" y="167"/>
                    <a:pt x="100" y="193"/>
                  </a:cubicBezTo>
                  <a:lnTo>
                    <a:pt x="184" y="68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4" name="Freeform 104"/>
            <p:cNvSpPr/>
            <p:nvPr/>
          </p:nvSpPr>
          <p:spPr>
            <a:xfrm>
              <a:off x="13896" y="836337"/>
              <a:ext cx="137705" cy="122545"/>
            </a:xfrm>
            <a:custGeom>
              <a:avLst/>
              <a:gdLst/>
              <a:ahLst/>
              <a:cxnLst>
                <a:cxn ang="0">
                  <a:pos x="107742438" y="60631314"/>
                </a:cxn>
                <a:cxn ang="0">
                  <a:pos x="90601276" y="0"/>
                </a:cxn>
                <a:cxn ang="0">
                  <a:pos x="0" y="18127172"/>
                </a:cxn>
                <a:cxn ang="0">
                  <a:pos x="22650124" y="96885645"/>
                </a:cxn>
                <a:cxn ang="0">
                  <a:pos x="107742438" y="60631314"/>
                </a:cxn>
              </a:cxnLst>
              <a:pathLst>
                <a:path w="176" h="155">
                  <a:moveTo>
                    <a:pt x="176" y="97"/>
                  </a:moveTo>
                  <a:cubicBezTo>
                    <a:pt x="164" y="66"/>
                    <a:pt x="155" y="33"/>
                    <a:pt x="14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72"/>
                    <a:pt x="22" y="114"/>
                    <a:pt x="37" y="155"/>
                  </a:cubicBezTo>
                  <a:lnTo>
                    <a:pt x="176" y="97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5" name="Freeform 105"/>
            <p:cNvSpPr/>
            <p:nvPr/>
          </p:nvSpPr>
          <p:spPr>
            <a:xfrm>
              <a:off x="0" y="725162"/>
              <a:ext cx="123808" cy="102332"/>
            </a:xfrm>
            <a:custGeom>
              <a:avLst/>
              <a:gdLst/>
              <a:ahLst/>
              <a:cxnLst>
                <a:cxn ang="0">
                  <a:pos x="96405150" y="62583098"/>
                </a:cxn>
                <a:cxn ang="0">
                  <a:pos x="90341675" y="0"/>
                </a:cxn>
                <a:cxn ang="0">
                  <a:pos x="0" y="0"/>
                </a:cxn>
                <a:cxn ang="0">
                  <a:pos x="7275862" y="80552589"/>
                </a:cxn>
                <a:cxn ang="0">
                  <a:pos x="96405150" y="62583098"/>
                </a:cxn>
              </a:cxnLst>
              <a:pathLst>
                <a:path w="159" h="130">
                  <a:moveTo>
                    <a:pt x="159" y="101"/>
                  </a:moveTo>
                  <a:cubicBezTo>
                    <a:pt x="154" y="68"/>
                    <a:pt x="150" y="34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4"/>
                    <a:pt x="5" y="88"/>
                    <a:pt x="12" y="130"/>
                  </a:cubicBezTo>
                  <a:lnTo>
                    <a:pt x="159" y="10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6" name="Freeform 106"/>
            <p:cNvSpPr/>
            <p:nvPr/>
          </p:nvSpPr>
          <p:spPr>
            <a:xfrm>
              <a:off x="564716" y="1289878"/>
              <a:ext cx="104858" cy="128862"/>
            </a:xfrm>
            <a:custGeom>
              <a:avLst/>
              <a:gdLst/>
              <a:ahLst/>
              <a:cxnLst>
                <a:cxn ang="0">
                  <a:pos x="81445915" y="8643183"/>
                </a:cxn>
                <a:cxn ang="0">
                  <a:pos x="17495750" y="0"/>
                </a:cxn>
                <a:cxn ang="0">
                  <a:pos x="0" y="90756554"/>
                </a:cxn>
                <a:cxn ang="0">
                  <a:pos x="81445915" y="101252518"/>
                </a:cxn>
                <a:cxn ang="0">
                  <a:pos x="81445915" y="8643183"/>
                </a:cxn>
              </a:cxnLst>
              <a:pathLst>
                <a:path w="135" h="164">
                  <a:moveTo>
                    <a:pt x="135" y="14"/>
                  </a:moveTo>
                  <a:cubicBezTo>
                    <a:pt x="99" y="11"/>
                    <a:pt x="64" y="7"/>
                    <a:pt x="29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4" y="156"/>
                    <a:pt x="89" y="162"/>
                    <a:pt x="135" y="164"/>
                  </a:cubicBezTo>
                  <a:lnTo>
                    <a:pt x="135" y="1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7" name="Freeform 107"/>
            <p:cNvSpPr/>
            <p:nvPr/>
          </p:nvSpPr>
          <p:spPr>
            <a:xfrm>
              <a:off x="312047" y="1201444"/>
              <a:ext cx="136442" cy="149075"/>
            </a:xfrm>
            <a:custGeom>
              <a:avLst/>
              <a:gdLst/>
              <a:ahLst/>
              <a:cxnLst>
                <a:cxn ang="0">
                  <a:pos x="106990927" y="32011112"/>
                </a:cxn>
                <a:cxn ang="0">
                  <a:pos x="51035576" y="0"/>
                </a:cxn>
                <a:cxn ang="0">
                  <a:pos x="0" y="76335031"/>
                </a:cxn>
                <a:cxn ang="0">
                  <a:pos x="71327015" y="116965041"/>
                </a:cxn>
                <a:cxn ang="0">
                  <a:pos x="106990927" y="32011112"/>
                </a:cxn>
              </a:cxnLst>
              <a:pathLst>
                <a:path w="174" h="190">
                  <a:moveTo>
                    <a:pt x="174" y="52"/>
                  </a:moveTo>
                  <a:cubicBezTo>
                    <a:pt x="142" y="36"/>
                    <a:pt x="112" y="19"/>
                    <a:pt x="83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37" y="149"/>
                    <a:pt x="76" y="171"/>
                    <a:pt x="116" y="190"/>
                  </a:cubicBezTo>
                  <a:lnTo>
                    <a:pt x="174" y="52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8" name="Freeform 108"/>
            <p:cNvSpPr/>
            <p:nvPr/>
          </p:nvSpPr>
          <p:spPr>
            <a:xfrm>
              <a:off x="432065" y="1255768"/>
              <a:ext cx="123808" cy="141495"/>
            </a:xfrm>
            <a:custGeom>
              <a:avLst/>
              <a:gdLst/>
              <a:ahLst/>
              <a:cxnLst>
                <a:cxn ang="0">
                  <a:pos x="97633241" y="20777875"/>
                </a:cxn>
                <a:cxn ang="0">
                  <a:pos x="35446150" y="0"/>
                </a:cxn>
                <a:cxn ang="0">
                  <a:pos x="0" y="84334143"/>
                </a:cxn>
                <a:cxn ang="0">
                  <a:pos x="79599075" y="110612360"/>
                </a:cxn>
                <a:cxn ang="0">
                  <a:pos x="97633241" y="20777875"/>
                </a:cxn>
              </a:cxnLst>
              <a:pathLst>
                <a:path w="157" h="181">
                  <a:moveTo>
                    <a:pt x="157" y="34"/>
                  </a:moveTo>
                  <a:cubicBezTo>
                    <a:pt x="123" y="25"/>
                    <a:pt x="89" y="14"/>
                    <a:pt x="57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41" y="156"/>
                    <a:pt x="84" y="170"/>
                    <a:pt x="128" y="181"/>
                  </a:cubicBezTo>
                  <a:lnTo>
                    <a:pt x="157" y="3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9" name="Freeform 109"/>
            <p:cNvSpPr/>
            <p:nvPr/>
          </p:nvSpPr>
          <p:spPr>
            <a:xfrm>
              <a:off x="55587" y="943721"/>
              <a:ext cx="145285" cy="136442"/>
            </a:xfrm>
            <a:custGeom>
              <a:avLst/>
              <a:gdLst/>
              <a:ahLst/>
              <a:cxnLst>
                <a:cxn ang="0">
                  <a:pos x="114095856" y="55955340"/>
                </a:cxn>
                <a:cxn ang="0">
                  <a:pos x="85109520" y="0"/>
                </a:cxn>
                <a:cxn ang="0">
                  <a:pos x="0" y="35049127"/>
                </a:cxn>
                <a:cxn ang="0">
                  <a:pos x="37003697" y="106990927"/>
                </a:cxn>
                <a:cxn ang="0">
                  <a:pos x="114095856" y="55955340"/>
                </a:cxn>
              </a:cxnLst>
              <a:pathLst>
                <a:path w="185" h="174">
                  <a:moveTo>
                    <a:pt x="185" y="91"/>
                  </a:moveTo>
                  <a:cubicBezTo>
                    <a:pt x="167" y="61"/>
                    <a:pt x="152" y="31"/>
                    <a:pt x="1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98"/>
                    <a:pt x="37" y="137"/>
                    <a:pt x="60" y="174"/>
                  </a:cubicBezTo>
                  <a:lnTo>
                    <a:pt x="185" y="91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0" name="Freeform 110"/>
            <p:cNvSpPr/>
            <p:nvPr/>
          </p:nvSpPr>
          <p:spPr>
            <a:xfrm>
              <a:off x="312047" y="68221"/>
              <a:ext cx="136442" cy="150339"/>
            </a:xfrm>
            <a:custGeom>
              <a:avLst/>
              <a:gdLst/>
              <a:ahLst/>
              <a:cxnLst>
                <a:cxn ang="0">
                  <a:pos x="51651145" y="118334121"/>
                </a:cxn>
                <a:cxn ang="0">
                  <a:pos x="106990927" y="86117482"/>
                </a:cxn>
                <a:cxn ang="0">
                  <a:pos x="71941788" y="0"/>
                </a:cxn>
                <a:cxn ang="0">
                  <a:pos x="0" y="41510092"/>
                </a:cxn>
                <a:cxn ang="0">
                  <a:pos x="51651145" y="118334121"/>
                </a:cxn>
              </a:cxnLst>
              <a:pathLst>
                <a:path w="174" h="191">
                  <a:moveTo>
                    <a:pt x="84" y="191"/>
                  </a:moveTo>
                  <a:cubicBezTo>
                    <a:pt x="112" y="172"/>
                    <a:pt x="143" y="154"/>
                    <a:pt x="174" y="139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6" y="20"/>
                    <a:pt x="37" y="42"/>
                    <a:pt x="0" y="67"/>
                  </a:cubicBezTo>
                  <a:lnTo>
                    <a:pt x="84" y="19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1" name="Freeform 111"/>
            <p:cNvSpPr/>
            <p:nvPr/>
          </p:nvSpPr>
          <p:spPr>
            <a:xfrm>
              <a:off x="0" y="591247"/>
              <a:ext cx="123808" cy="102332"/>
            </a:xfrm>
            <a:custGeom>
              <a:avLst/>
              <a:gdLst/>
              <a:ahLst/>
              <a:cxnLst>
                <a:cxn ang="0">
                  <a:pos x="90341675" y="79937684"/>
                </a:cxn>
                <a:cxn ang="0">
                  <a:pos x="96405150" y="17696403"/>
                </a:cxn>
                <a:cxn ang="0">
                  <a:pos x="7275862" y="0"/>
                </a:cxn>
                <a:cxn ang="0">
                  <a:pos x="0" y="79937684"/>
                </a:cxn>
                <a:cxn ang="0">
                  <a:pos x="90341675" y="79937684"/>
                </a:cxn>
              </a:cxnLst>
              <a:pathLst>
                <a:path w="159" h="131">
                  <a:moveTo>
                    <a:pt x="149" y="131"/>
                  </a:moveTo>
                  <a:cubicBezTo>
                    <a:pt x="150" y="96"/>
                    <a:pt x="154" y="63"/>
                    <a:pt x="159" y="2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3"/>
                    <a:pt x="1" y="86"/>
                    <a:pt x="0" y="131"/>
                  </a:cubicBezTo>
                  <a:lnTo>
                    <a:pt x="149" y="13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2" name="Freeform 112"/>
            <p:cNvSpPr/>
            <p:nvPr/>
          </p:nvSpPr>
          <p:spPr>
            <a:xfrm>
              <a:off x="207189" y="138968"/>
              <a:ext cx="144022" cy="151602"/>
            </a:xfrm>
            <a:custGeom>
              <a:avLst/>
              <a:gdLst/>
              <a:ahLst/>
              <a:cxnLst>
                <a:cxn ang="0">
                  <a:pos x="64942184" y="119083775"/>
                </a:cxn>
                <a:cxn ang="0">
                  <a:pos x="112730101" y="77126929"/>
                </a:cxn>
                <a:cxn ang="0">
                  <a:pos x="61879369" y="0"/>
                </a:cxn>
                <a:cxn ang="0">
                  <a:pos x="0" y="53680469"/>
                </a:cxn>
                <a:cxn ang="0">
                  <a:pos x="64942184" y="119083775"/>
                </a:cxn>
              </a:cxnLst>
              <a:pathLst>
                <a:path w="184" h="193">
                  <a:moveTo>
                    <a:pt x="106" y="193"/>
                  </a:moveTo>
                  <a:cubicBezTo>
                    <a:pt x="130" y="169"/>
                    <a:pt x="156" y="146"/>
                    <a:pt x="184" y="12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65" y="27"/>
                    <a:pt x="31" y="56"/>
                    <a:pt x="0" y="87"/>
                  </a:cubicBezTo>
                  <a:lnTo>
                    <a:pt x="106" y="193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3" name="Freeform 113"/>
            <p:cNvSpPr/>
            <p:nvPr/>
          </p:nvSpPr>
          <p:spPr>
            <a:xfrm>
              <a:off x="432065" y="21477"/>
              <a:ext cx="123808" cy="142759"/>
            </a:xfrm>
            <a:custGeom>
              <a:avLst/>
              <a:gdLst/>
              <a:ahLst/>
              <a:cxnLst>
                <a:cxn ang="0">
                  <a:pos x="0" y="26456697"/>
                </a:cxn>
                <a:cxn ang="0">
                  <a:pos x="36068344" y="111978759"/>
                </a:cxn>
                <a:cxn ang="0">
                  <a:pos x="97633241" y="91059842"/>
                </a:cxn>
                <a:cxn ang="0">
                  <a:pos x="79599075" y="0"/>
                </a:cxn>
                <a:cxn ang="0">
                  <a:pos x="0" y="26456697"/>
                </a:cxn>
              </a:cxnLst>
              <a:pathLst>
                <a:path w="157" h="182">
                  <a:moveTo>
                    <a:pt x="0" y="43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90" y="168"/>
                    <a:pt x="123" y="157"/>
                    <a:pt x="157" y="14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84" y="12"/>
                    <a:pt x="41" y="26"/>
                    <a:pt x="0" y="43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4" name="Freeform 114"/>
            <p:cNvSpPr/>
            <p:nvPr/>
          </p:nvSpPr>
          <p:spPr>
            <a:xfrm>
              <a:off x="13896" y="461122"/>
              <a:ext cx="137705" cy="121281"/>
            </a:xfrm>
            <a:custGeom>
              <a:avLst/>
              <a:gdLst/>
              <a:ahLst/>
              <a:cxnLst>
                <a:cxn ang="0">
                  <a:pos x="90601276" y="94897284"/>
                </a:cxn>
                <a:cxn ang="0">
                  <a:pos x="107742438" y="34897628"/>
                </a:cxn>
                <a:cxn ang="0">
                  <a:pos x="22650124" y="0"/>
                </a:cxn>
                <a:cxn ang="0">
                  <a:pos x="0" y="76529870"/>
                </a:cxn>
                <a:cxn ang="0">
                  <a:pos x="90601276" y="94897284"/>
                </a:cxn>
              </a:cxnLst>
              <a:pathLst>
                <a:path w="176" h="155">
                  <a:moveTo>
                    <a:pt x="148" y="155"/>
                  </a:moveTo>
                  <a:cubicBezTo>
                    <a:pt x="155" y="122"/>
                    <a:pt x="164" y="89"/>
                    <a:pt x="176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40"/>
                    <a:pt x="10" y="83"/>
                    <a:pt x="0" y="125"/>
                  </a:cubicBezTo>
                  <a:lnTo>
                    <a:pt x="148" y="155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5" name="Freeform 115"/>
            <p:cNvSpPr/>
            <p:nvPr/>
          </p:nvSpPr>
          <p:spPr>
            <a:xfrm>
              <a:off x="55587" y="339840"/>
              <a:ext cx="145285" cy="136442"/>
            </a:xfrm>
            <a:custGeom>
              <a:avLst/>
              <a:gdLst/>
              <a:ahLst/>
              <a:cxnLst>
                <a:cxn ang="0">
                  <a:pos x="85109520" y="106990927"/>
                </a:cxn>
                <a:cxn ang="0">
                  <a:pos x="114095856" y="51035576"/>
                </a:cxn>
                <a:cxn ang="0">
                  <a:pos x="37003697" y="0"/>
                </a:cxn>
                <a:cxn ang="0">
                  <a:pos x="0" y="71327015"/>
                </a:cxn>
                <a:cxn ang="0">
                  <a:pos x="85109520" y="106990927"/>
                </a:cxn>
              </a:cxnLst>
              <a:pathLst>
                <a:path w="185" h="174">
                  <a:moveTo>
                    <a:pt x="138" y="174"/>
                  </a:moveTo>
                  <a:cubicBezTo>
                    <a:pt x="152" y="142"/>
                    <a:pt x="167" y="112"/>
                    <a:pt x="185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37"/>
                    <a:pt x="17" y="76"/>
                    <a:pt x="0" y="116"/>
                  </a:cubicBezTo>
                  <a:lnTo>
                    <a:pt x="138" y="174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6" name="Freeform 116"/>
            <p:cNvSpPr/>
            <p:nvPr/>
          </p:nvSpPr>
          <p:spPr>
            <a:xfrm>
              <a:off x="120018" y="231192"/>
              <a:ext cx="147812" cy="145285"/>
            </a:xfrm>
            <a:custGeom>
              <a:avLst/>
              <a:gdLst/>
              <a:ahLst/>
              <a:cxnLst>
                <a:cxn ang="0">
                  <a:pos x="76454779" y="112875580"/>
                </a:cxn>
                <a:cxn ang="0">
                  <a:pos x="115599945" y="64586566"/>
                </a:cxn>
                <a:cxn ang="0">
                  <a:pos x="50154406" y="0"/>
                </a:cxn>
                <a:cxn ang="0">
                  <a:pos x="0" y="62775555"/>
                </a:cxn>
                <a:cxn ang="0">
                  <a:pos x="76454779" y="112875580"/>
                </a:cxn>
              </a:cxnLst>
              <a:pathLst>
                <a:path w="189" h="187">
                  <a:moveTo>
                    <a:pt x="125" y="187"/>
                  </a:moveTo>
                  <a:cubicBezTo>
                    <a:pt x="144" y="159"/>
                    <a:pt x="165" y="132"/>
                    <a:pt x="189" y="10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33"/>
                    <a:pt x="25" y="68"/>
                    <a:pt x="0" y="104"/>
                  </a:cubicBezTo>
                  <a:lnTo>
                    <a:pt x="125" y="187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7" name="Freeform 117"/>
            <p:cNvSpPr/>
            <p:nvPr/>
          </p:nvSpPr>
          <p:spPr>
            <a:xfrm>
              <a:off x="1291142" y="725162"/>
              <a:ext cx="126335" cy="111175"/>
            </a:xfrm>
            <a:custGeom>
              <a:avLst/>
              <a:gdLst/>
              <a:ahLst/>
              <a:cxnLst>
                <a:cxn ang="0">
                  <a:pos x="7388636" y="0"/>
                </a:cxn>
                <a:cxn ang="0">
                  <a:pos x="0" y="69629449"/>
                </a:cxn>
                <a:cxn ang="0">
                  <a:pos x="90513133" y="87658715"/>
                </a:cxn>
                <a:cxn ang="0">
                  <a:pos x="99133727" y="0"/>
                </a:cxn>
                <a:cxn ang="0">
                  <a:pos x="7388636" y="0"/>
                </a:cxn>
              </a:cxnLst>
              <a:pathLst>
                <a:path w="161" h="141">
                  <a:moveTo>
                    <a:pt x="12" y="0"/>
                  </a:moveTo>
                  <a:cubicBezTo>
                    <a:pt x="10" y="38"/>
                    <a:pt x="7" y="76"/>
                    <a:pt x="0" y="112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56" y="95"/>
                    <a:pt x="160" y="48"/>
                    <a:pt x="161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8" name="Freeform 118"/>
            <p:cNvSpPr/>
            <p:nvPr/>
          </p:nvSpPr>
          <p:spPr>
            <a:xfrm>
              <a:off x="1258295" y="845180"/>
              <a:ext cx="141495" cy="128862"/>
            </a:xfrm>
            <a:custGeom>
              <a:avLst/>
              <a:gdLst/>
              <a:ahLst/>
              <a:cxnLst>
                <a:cxn ang="0">
                  <a:pos x="20777875" y="0"/>
                </a:cxn>
                <a:cxn ang="0">
                  <a:pos x="0" y="66061419"/>
                </a:cxn>
                <a:cxn ang="0">
                  <a:pos x="84945464" y="101252518"/>
                </a:cxn>
                <a:cxn ang="0">
                  <a:pos x="110612360" y="17904746"/>
                </a:cxn>
                <a:cxn ang="0">
                  <a:pos x="20777875" y="0"/>
                </a:cxn>
              </a:cxnLst>
              <a:pathLst>
                <a:path w="181" h="164">
                  <a:moveTo>
                    <a:pt x="34" y="0"/>
                  </a:moveTo>
                  <a:cubicBezTo>
                    <a:pt x="25" y="37"/>
                    <a:pt x="14" y="72"/>
                    <a:pt x="0" y="107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56" y="121"/>
                    <a:pt x="170" y="76"/>
                    <a:pt x="181" y="29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9" name="Freeform 119"/>
            <p:cNvSpPr/>
            <p:nvPr/>
          </p:nvSpPr>
          <p:spPr>
            <a:xfrm>
              <a:off x="1202708" y="958881"/>
              <a:ext cx="151602" cy="141495"/>
            </a:xfrm>
            <a:custGeom>
              <a:avLst/>
              <a:gdLst/>
              <a:ahLst/>
              <a:cxnLst>
                <a:cxn ang="0">
                  <a:pos x="33936070" y="0"/>
                </a:cxn>
                <a:cxn ang="0">
                  <a:pos x="0" y="59278592"/>
                </a:cxn>
                <a:cxn ang="0">
                  <a:pos x="77126929" y="110612360"/>
                </a:cxn>
                <a:cxn ang="0">
                  <a:pos x="119083775" y="34833568"/>
                </a:cxn>
                <a:cxn ang="0">
                  <a:pos x="33936070" y="0"/>
                </a:cxn>
              </a:cxnLst>
              <a:pathLst>
                <a:path w="193" h="181">
                  <a:moveTo>
                    <a:pt x="55" y="0"/>
                  </a:moveTo>
                  <a:cubicBezTo>
                    <a:pt x="39" y="34"/>
                    <a:pt x="21" y="67"/>
                    <a:pt x="0" y="97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51" y="142"/>
                    <a:pt x="174" y="100"/>
                    <a:pt x="193" y="57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0" name="Freeform 120"/>
            <p:cNvSpPr/>
            <p:nvPr/>
          </p:nvSpPr>
          <p:spPr>
            <a:xfrm>
              <a:off x="1034682" y="1149647"/>
              <a:ext cx="152866" cy="150339"/>
            </a:xfrm>
            <a:custGeom>
              <a:avLst/>
              <a:gdLst/>
              <a:ahLst/>
              <a:cxnLst>
                <a:cxn ang="0">
                  <a:pos x="54638571" y="0"/>
                </a:cxn>
                <a:cxn ang="0">
                  <a:pos x="0" y="41691666"/>
                </a:cxn>
                <a:cxn ang="0">
                  <a:pos x="51533961" y="117717798"/>
                </a:cxn>
                <a:cxn ang="0">
                  <a:pos x="120453692" y="64990301"/>
                </a:cxn>
                <a:cxn ang="0">
                  <a:pos x="54638571" y="0"/>
                </a:cxn>
              </a:cxnLst>
              <a:pathLst>
                <a:path w="194" h="192">
                  <a:moveTo>
                    <a:pt x="88" y="0"/>
                  </a:moveTo>
                  <a:cubicBezTo>
                    <a:pt x="61" y="25"/>
                    <a:pt x="31" y="47"/>
                    <a:pt x="0" y="68"/>
                  </a:cubicBezTo>
                  <a:cubicBezTo>
                    <a:pt x="83" y="192"/>
                    <a:pt x="83" y="192"/>
                    <a:pt x="83" y="192"/>
                  </a:cubicBezTo>
                  <a:cubicBezTo>
                    <a:pt x="123" y="166"/>
                    <a:pt x="160" y="138"/>
                    <a:pt x="194" y="106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1" name="Freeform 121"/>
            <p:cNvSpPr/>
            <p:nvPr/>
          </p:nvSpPr>
          <p:spPr>
            <a:xfrm>
              <a:off x="1126907" y="1061213"/>
              <a:ext cx="155392" cy="150339"/>
            </a:xfrm>
            <a:custGeom>
              <a:avLst/>
              <a:gdLst/>
              <a:ahLst/>
              <a:cxnLst>
                <a:cxn ang="0">
                  <a:pos x="45420212" y="0"/>
                </a:cxn>
                <a:cxn ang="0">
                  <a:pos x="0" y="52661949"/>
                </a:cxn>
                <a:cxn ang="0">
                  <a:pos x="65952471" y="118334121"/>
                </a:cxn>
                <a:cxn ang="0">
                  <a:pos x="122571959" y="52042490"/>
                </a:cxn>
                <a:cxn ang="0">
                  <a:pos x="45420212" y="0"/>
                </a:cxn>
              </a:cxnLst>
              <a:pathLst>
                <a:path w="197" h="191">
                  <a:moveTo>
                    <a:pt x="73" y="0"/>
                  </a:moveTo>
                  <a:cubicBezTo>
                    <a:pt x="50" y="30"/>
                    <a:pt x="26" y="58"/>
                    <a:pt x="0" y="85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39" y="157"/>
                    <a:pt x="170" y="122"/>
                    <a:pt x="197" y="84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2" name="Freeform 122"/>
            <p:cNvSpPr/>
            <p:nvPr/>
          </p:nvSpPr>
          <p:spPr>
            <a:xfrm>
              <a:off x="702422" y="1296195"/>
              <a:ext cx="107385" cy="122545"/>
            </a:xfrm>
            <a:custGeom>
              <a:avLst/>
              <a:gdLst/>
              <a:ahLst/>
              <a:cxnLst>
                <a:cxn ang="0">
                  <a:pos x="65739995" y="0"/>
                </a:cxn>
                <a:cxn ang="0">
                  <a:pos x="4915411" y="3702273"/>
                </a:cxn>
                <a:cxn ang="0">
                  <a:pos x="0" y="3702273"/>
                </a:cxn>
                <a:cxn ang="0">
                  <a:pos x="0" y="96264583"/>
                </a:cxn>
                <a:cxn ang="0">
                  <a:pos x="4915411" y="96264583"/>
                </a:cxn>
                <a:cxn ang="0">
                  <a:pos x="84171799" y="90710783"/>
                </a:cxn>
                <a:cxn ang="0">
                  <a:pos x="65739995" y="0"/>
                </a:cxn>
              </a:cxnLst>
              <a:pathLst>
                <a:path w="137" h="156">
                  <a:moveTo>
                    <a:pt x="107" y="0"/>
                  </a:moveTo>
                  <a:cubicBezTo>
                    <a:pt x="75" y="4"/>
                    <a:pt x="42" y="6"/>
                    <a:pt x="8" y="6"/>
                  </a:cubicBezTo>
                  <a:cubicBezTo>
                    <a:pt x="5" y="6"/>
                    <a:pt x="3" y="6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3" y="156"/>
                    <a:pt x="5" y="156"/>
                    <a:pt x="8" y="156"/>
                  </a:cubicBezTo>
                  <a:cubicBezTo>
                    <a:pt x="52" y="156"/>
                    <a:pt x="95" y="153"/>
                    <a:pt x="137" y="147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3" name="Freeform 123"/>
            <p:cNvSpPr/>
            <p:nvPr/>
          </p:nvSpPr>
          <p:spPr>
            <a:xfrm>
              <a:off x="702422" y="0"/>
              <a:ext cx="107385" cy="122545"/>
            </a:xfrm>
            <a:custGeom>
              <a:avLst/>
              <a:gdLst/>
              <a:ahLst/>
              <a:cxnLst>
                <a:cxn ang="0">
                  <a:pos x="0" y="91996159"/>
                </a:cxn>
                <a:cxn ang="0">
                  <a:pos x="4915411" y="91386557"/>
                </a:cxn>
                <a:cxn ang="0">
                  <a:pos x="66354519" y="95651433"/>
                </a:cxn>
                <a:cxn ang="0">
                  <a:pos x="84171799" y="6092125"/>
                </a:cxn>
                <a:cxn ang="0">
                  <a:pos x="4915411" y="0"/>
                </a:cxn>
                <a:cxn ang="0">
                  <a:pos x="0" y="609603"/>
                </a:cxn>
                <a:cxn ang="0">
                  <a:pos x="0" y="91996159"/>
                </a:cxn>
              </a:cxnLst>
              <a:pathLst>
                <a:path w="137" h="157">
                  <a:moveTo>
                    <a:pt x="0" y="151"/>
                  </a:moveTo>
                  <a:cubicBezTo>
                    <a:pt x="3" y="151"/>
                    <a:pt x="5" y="150"/>
                    <a:pt x="8" y="150"/>
                  </a:cubicBezTo>
                  <a:cubicBezTo>
                    <a:pt x="42" y="150"/>
                    <a:pt x="75" y="153"/>
                    <a:pt x="108" y="157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95" y="4"/>
                    <a:pt x="52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4" name="Freeform 124"/>
            <p:cNvSpPr/>
            <p:nvPr/>
          </p:nvSpPr>
          <p:spPr>
            <a:xfrm>
              <a:off x="1291142" y="583667"/>
              <a:ext cx="126335" cy="109912"/>
            </a:xfrm>
            <a:custGeom>
              <a:avLst/>
              <a:gdLst/>
              <a:ahLst/>
              <a:cxnLst>
                <a:cxn ang="0">
                  <a:pos x="0" y="17621776"/>
                </a:cxn>
                <a:cxn ang="0">
                  <a:pos x="7388636" y="85678340"/>
                </a:cxn>
                <a:cxn ang="0">
                  <a:pos x="99133727" y="85678340"/>
                </a:cxn>
                <a:cxn ang="0">
                  <a:pos x="90513133" y="0"/>
                </a:cxn>
                <a:cxn ang="0">
                  <a:pos x="0" y="17621776"/>
                </a:cxn>
              </a:cxnLst>
              <a:pathLst>
                <a:path w="161" h="141">
                  <a:moveTo>
                    <a:pt x="0" y="29"/>
                  </a:moveTo>
                  <a:cubicBezTo>
                    <a:pt x="7" y="65"/>
                    <a:pt x="10" y="103"/>
                    <a:pt x="12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93"/>
                    <a:pt x="156" y="45"/>
                    <a:pt x="147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5" name="Freeform 125"/>
            <p:cNvSpPr/>
            <p:nvPr/>
          </p:nvSpPr>
          <p:spPr>
            <a:xfrm>
              <a:off x="1035946" y="118755"/>
              <a:ext cx="151602" cy="150339"/>
            </a:xfrm>
            <a:custGeom>
              <a:avLst/>
              <a:gdLst/>
              <a:ahLst/>
              <a:cxnLst>
                <a:cxn ang="0">
                  <a:pos x="0" y="76026119"/>
                </a:cxn>
                <a:cxn ang="0">
                  <a:pos x="53680469" y="117717798"/>
                </a:cxn>
                <a:cxn ang="0">
                  <a:pos x="119083775" y="52727497"/>
                </a:cxn>
                <a:cxn ang="0">
                  <a:pos x="51212408" y="0"/>
                </a:cxn>
                <a:cxn ang="0">
                  <a:pos x="0" y="76026119"/>
                </a:cxn>
              </a:cxnLst>
              <a:pathLst>
                <a:path w="193" h="192">
                  <a:moveTo>
                    <a:pt x="0" y="124"/>
                  </a:moveTo>
                  <a:cubicBezTo>
                    <a:pt x="30" y="145"/>
                    <a:pt x="60" y="167"/>
                    <a:pt x="87" y="192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59" y="54"/>
                    <a:pt x="122" y="25"/>
                    <a:pt x="83" y="0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6" name="Freeform 126"/>
            <p:cNvSpPr/>
            <p:nvPr/>
          </p:nvSpPr>
          <p:spPr>
            <a:xfrm>
              <a:off x="1126907" y="208452"/>
              <a:ext cx="155392" cy="149075"/>
            </a:xfrm>
            <a:custGeom>
              <a:avLst/>
              <a:gdLst/>
              <a:ahLst/>
              <a:cxnLst>
                <a:cxn ang="0">
                  <a:pos x="0" y="64572894"/>
                </a:cxn>
                <a:cxn ang="0">
                  <a:pos x="45420212" y="116352659"/>
                </a:cxn>
                <a:cxn ang="0">
                  <a:pos x="122571959" y="65791250"/>
                </a:cxn>
                <a:cxn ang="0">
                  <a:pos x="65952471" y="0"/>
                </a:cxn>
                <a:cxn ang="0">
                  <a:pos x="0" y="64572894"/>
                </a:cxn>
              </a:cxnLst>
              <a:pathLst>
                <a:path w="197" h="191">
                  <a:moveTo>
                    <a:pt x="0" y="106"/>
                  </a:moveTo>
                  <a:cubicBezTo>
                    <a:pt x="26" y="132"/>
                    <a:pt x="51" y="161"/>
                    <a:pt x="73" y="191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70" y="69"/>
                    <a:pt x="139" y="33"/>
                    <a:pt x="106" y="0"/>
                  </a:cubicBezTo>
                  <a:lnTo>
                    <a:pt x="0" y="106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7" name="Freeform 127"/>
            <p:cNvSpPr/>
            <p:nvPr/>
          </p:nvSpPr>
          <p:spPr>
            <a:xfrm>
              <a:off x="1202708" y="318364"/>
              <a:ext cx="151602" cy="141495"/>
            </a:xfrm>
            <a:custGeom>
              <a:avLst/>
              <a:gdLst/>
              <a:ahLst/>
              <a:cxnLst>
                <a:cxn ang="0">
                  <a:pos x="0" y="51333768"/>
                </a:cxn>
                <a:cxn ang="0">
                  <a:pos x="33586878" y="110612360"/>
                </a:cxn>
                <a:cxn ang="0">
                  <a:pos x="118469941" y="75778780"/>
                </a:cxn>
                <a:cxn ang="0">
                  <a:pos x="76333952" y="0"/>
                </a:cxn>
                <a:cxn ang="0">
                  <a:pos x="0" y="51333768"/>
                </a:cxn>
              </a:cxnLst>
              <a:pathLst>
                <a:path w="194" h="181">
                  <a:moveTo>
                    <a:pt x="0" y="84"/>
                  </a:moveTo>
                  <a:cubicBezTo>
                    <a:pt x="21" y="115"/>
                    <a:pt x="39" y="147"/>
                    <a:pt x="55" y="181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74" y="81"/>
                    <a:pt x="151" y="40"/>
                    <a:pt x="125" y="0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8" name="Freeform 128"/>
            <p:cNvSpPr/>
            <p:nvPr/>
          </p:nvSpPr>
          <p:spPr>
            <a:xfrm>
              <a:off x="1258295" y="444699"/>
              <a:ext cx="141495" cy="128862"/>
            </a:xfrm>
            <a:custGeom>
              <a:avLst/>
              <a:gdLst/>
              <a:ahLst/>
              <a:cxnLst>
                <a:cxn ang="0">
                  <a:pos x="84945464" y="0"/>
                </a:cxn>
                <a:cxn ang="0">
                  <a:pos x="0" y="35191111"/>
                </a:cxn>
                <a:cxn ang="0">
                  <a:pos x="20777875" y="101252518"/>
                </a:cxn>
                <a:cxn ang="0">
                  <a:pos x="110612360" y="83347778"/>
                </a:cxn>
                <a:cxn ang="0">
                  <a:pos x="84945464" y="0"/>
                </a:cxn>
              </a:cxnLst>
              <a:pathLst>
                <a:path w="181" h="164">
                  <a:moveTo>
                    <a:pt x="139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" y="92"/>
                    <a:pt x="25" y="128"/>
                    <a:pt x="34" y="164"/>
                  </a:cubicBezTo>
                  <a:cubicBezTo>
                    <a:pt x="181" y="135"/>
                    <a:pt x="181" y="135"/>
                    <a:pt x="181" y="135"/>
                  </a:cubicBezTo>
                  <a:cubicBezTo>
                    <a:pt x="170" y="89"/>
                    <a:pt x="156" y="44"/>
                    <a:pt x="139" y="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9" name="Freeform 129"/>
            <p:cNvSpPr/>
            <p:nvPr/>
          </p:nvSpPr>
          <p:spPr>
            <a:xfrm>
              <a:off x="931087" y="51797"/>
              <a:ext cx="142759" cy="146548"/>
            </a:xfrm>
            <a:custGeom>
              <a:avLst/>
              <a:gdLst/>
              <a:ahLst/>
              <a:cxnLst>
                <a:cxn ang="0">
                  <a:pos x="0" y="85366950"/>
                </a:cxn>
                <a:cxn ang="0">
                  <a:pos x="60911818" y="114846623"/>
                </a:cxn>
                <a:cxn ang="0">
                  <a:pos x="111978759" y="38077402"/>
                </a:cxn>
                <a:cxn ang="0">
                  <a:pos x="35685828" y="0"/>
                </a:cxn>
                <a:cxn ang="0">
                  <a:pos x="0" y="85366950"/>
                </a:cxn>
              </a:cxnLst>
              <a:pathLst>
                <a:path w="182" h="187">
                  <a:moveTo>
                    <a:pt x="0" y="139"/>
                  </a:moveTo>
                  <a:cubicBezTo>
                    <a:pt x="34" y="153"/>
                    <a:pt x="67" y="169"/>
                    <a:pt x="99" y="187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42" y="39"/>
                    <a:pt x="101" y="18"/>
                    <a:pt x="58" y="0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0" name="Freeform 130"/>
            <p:cNvSpPr/>
            <p:nvPr/>
          </p:nvSpPr>
          <p:spPr>
            <a:xfrm>
              <a:off x="818650" y="1269665"/>
              <a:ext cx="127599" cy="136442"/>
            </a:xfrm>
            <a:custGeom>
              <a:avLst/>
              <a:gdLst/>
              <a:ahLst/>
              <a:cxnLst>
                <a:cxn ang="0">
                  <a:pos x="99886520" y="84855156"/>
                </a:cxn>
                <a:cxn ang="0">
                  <a:pos x="64344340" y="0"/>
                </a:cxn>
                <a:cxn ang="0">
                  <a:pos x="0" y="16602012"/>
                </a:cxn>
                <a:cxn ang="0">
                  <a:pos x="17771487" y="106990927"/>
                </a:cxn>
                <a:cxn ang="0">
                  <a:pos x="99886520" y="84855156"/>
                </a:cxn>
              </a:cxnLst>
              <a:pathLst>
                <a:path w="163" h="174">
                  <a:moveTo>
                    <a:pt x="163" y="138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1" y="11"/>
                    <a:pt x="36" y="21"/>
                    <a:pt x="0" y="27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75" y="166"/>
                    <a:pt x="120" y="154"/>
                    <a:pt x="163" y="138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1" name="Freeform 131"/>
            <p:cNvSpPr/>
            <p:nvPr/>
          </p:nvSpPr>
          <p:spPr>
            <a:xfrm>
              <a:off x="931087" y="1220395"/>
              <a:ext cx="142759" cy="146548"/>
            </a:xfrm>
            <a:custGeom>
              <a:avLst/>
              <a:gdLst/>
              <a:ahLst/>
              <a:cxnLst>
                <a:cxn ang="0">
                  <a:pos x="60296072" y="0"/>
                </a:cxn>
                <a:cxn ang="0">
                  <a:pos x="0" y="29479661"/>
                </a:cxn>
                <a:cxn ang="0">
                  <a:pos x="35070082" y="114846623"/>
                </a:cxn>
                <a:cxn ang="0">
                  <a:pos x="111978759" y="76154804"/>
                </a:cxn>
                <a:cxn ang="0">
                  <a:pos x="60296072" y="0"/>
                </a:cxn>
              </a:cxnLst>
              <a:pathLst>
                <a:path w="182" h="187">
                  <a:moveTo>
                    <a:pt x="98" y="0"/>
                  </a:moveTo>
                  <a:cubicBezTo>
                    <a:pt x="67" y="18"/>
                    <a:pt x="34" y="34"/>
                    <a:pt x="0" y="48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100" y="169"/>
                    <a:pt x="142" y="148"/>
                    <a:pt x="182" y="124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2" name="Freeform 132"/>
            <p:cNvSpPr/>
            <p:nvPr/>
          </p:nvSpPr>
          <p:spPr>
            <a:xfrm>
              <a:off x="818650" y="12634"/>
              <a:ext cx="127599" cy="136442"/>
            </a:xfrm>
            <a:custGeom>
              <a:avLst/>
              <a:gdLst/>
              <a:ahLst/>
              <a:cxnLst>
                <a:cxn ang="0">
                  <a:pos x="0" y="90388897"/>
                </a:cxn>
                <a:cxn ang="0">
                  <a:pos x="64956502" y="106990927"/>
                </a:cxn>
                <a:cxn ang="0">
                  <a:pos x="99886520" y="22135752"/>
                </a:cxn>
                <a:cxn ang="0">
                  <a:pos x="18383649" y="0"/>
                </a:cxn>
                <a:cxn ang="0">
                  <a:pos x="0" y="90388897"/>
                </a:cxn>
              </a:cxnLst>
              <a:pathLst>
                <a:path w="163" h="174">
                  <a:moveTo>
                    <a:pt x="0" y="147"/>
                  </a:moveTo>
                  <a:cubicBezTo>
                    <a:pt x="37" y="153"/>
                    <a:pt x="72" y="163"/>
                    <a:pt x="106" y="174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20" y="20"/>
                    <a:pt x="76" y="8"/>
                    <a:pt x="30" y="0"/>
                  </a:cubicBezTo>
                  <a:lnTo>
                    <a:pt x="0" y="147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8" name="Group 164"/>
          <p:cNvGrpSpPr/>
          <p:nvPr/>
        </p:nvGrpSpPr>
        <p:grpSpPr>
          <a:xfrm>
            <a:off x="6626225" y="2159000"/>
            <a:ext cx="1825625" cy="1827213"/>
            <a:chOff x="0" y="0"/>
            <a:chExt cx="1417477" cy="1418740"/>
          </a:xfrm>
        </p:grpSpPr>
        <p:sp>
          <p:nvSpPr>
            <p:cNvPr id="10404" name="Freeform 101"/>
            <p:cNvSpPr/>
            <p:nvPr/>
          </p:nvSpPr>
          <p:spPr>
            <a:xfrm>
              <a:off x="120018" y="1040999"/>
              <a:ext cx="147812" cy="146548"/>
            </a:xfrm>
            <a:custGeom>
              <a:avLst/>
              <a:gdLst/>
              <a:ahLst/>
              <a:cxnLst>
                <a:cxn ang="0">
                  <a:pos x="115599945" y="49746381"/>
                </a:cxn>
                <a:cxn ang="0">
                  <a:pos x="76454779" y="0"/>
                </a:cxn>
                <a:cxn ang="0">
                  <a:pos x="0" y="51588822"/>
                </a:cxn>
                <a:cxn ang="0">
                  <a:pos x="50154406" y="114846623"/>
                </a:cxn>
                <a:cxn ang="0">
                  <a:pos x="115599945" y="49746381"/>
                </a:cxn>
              </a:cxnLst>
              <a:pathLst>
                <a:path w="189" h="187">
                  <a:moveTo>
                    <a:pt x="189" y="81"/>
                  </a:moveTo>
                  <a:cubicBezTo>
                    <a:pt x="165" y="56"/>
                    <a:pt x="144" y="29"/>
                    <a:pt x="125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5" y="120"/>
                    <a:pt x="53" y="155"/>
                    <a:pt x="82" y="187"/>
                  </a:cubicBezTo>
                  <a:lnTo>
                    <a:pt x="189" y="81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5" name="Freeform 102"/>
            <p:cNvSpPr/>
            <p:nvPr/>
          </p:nvSpPr>
          <p:spPr>
            <a:xfrm>
              <a:off x="564716" y="1263"/>
              <a:ext cx="104858" cy="128862"/>
            </a:xfrm>
            <a:custGeom>
              <a:avLst/>
              <a:gdLst/>
              <a:ahLst/>
              <a:cxnLst>
                <a:cxn ang="0">
                  <a:pos x="0" y="10495966"/>
                </a:cxn>
                <a:cxn ang="0">
                  <a:pos x="17495750" y="101252518"/>
                </a:cxn>
                <a:cxn ang="0">
                  <a:pos x="81445915" y="92609338"/>
                </a:cxn>
                <a:cxn ang="0">
                  <a:pos x="81445915" y="0"/>
                </a:cxn>
                <a:cxn ang="0">
                  <a:pos x="0" y="10495966"/>
                </a:cxn>
              </a:cxnLst>
              <a:pathLst>
                <a:path w="135" h="164">
                  <a:moveTo>
                    <a:pt x="0" y="17"/>
                  </a:moveTo>
                  <a:cubicBezTo>
                    <a:pt x="29" y="164"/>
                    <a:pt x="29" y="164"/>
                    <a:pt x="29" y="164"/>
                  </a:cubicBezTo>
                  <a:cubicBezTo>
                    <a:pt x="64" y="157"/>
                    <a:pt x="99" y="152"/>
                    <a:pt x="135" y="15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9" y="2"/>
                    <a:pt x="44" y="8"/>
                    <a:pt x="0" y="17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6" name="Freeform 103"/>
            <p:cNvSpPr/>
            <p:nvPr/>
          </p:nvSpPr>
          <p:spPr>
            <a:xfrm>
              <a:off x="207189" y="1128170"/>
              <a:ext cx="144022" cy="151602"/>
            </a:xfrm>
            <a:custGeom>
              <a:avLst/>
              <a:gdLst/>
              <a:ahLst/>
              <a:cxnLst>
                <a:cxn ang="0">
                  <a:pos x="112730101" y="41956834"/>
                </a:cxn>
                <a:cxn ang="0">
                  <a:pos x="64942184" y="0"/>
                </a:cxn>
                <a:cxn ang="0">
                  <a:pos x="0" y="65403306"/>
                </a:cxn>
                <a:cxn ang="0">
                  <a:pos x="61266493" y="119083775"/>
                </a:cxn>
                <a:cxn ang="0">
                  <a:pos x="112730101" y="41956834"/>
                </a:cxn>
              </a:cxnLst>
              <a:pathLst>
                <a:path w="184" h="193">
                  <a:moveTo>
                    <a:pt x="184" y="68"/>
                  </a:moveTo>
                  <a:cubicBezTo>
                    <a:pt x="156" y="47"/>
                    <a:pt x="130" y="25"/>
                    <a:pt x="106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1" y="138"/>
                    <a:pt x="65" y="167"/>
                    <a:pt x="100" y="193"/>
                  </a:cubicBezTo>
                  <a:lnTo>
                    <a:pt x="184" y="68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7" name="Freeform 104"/>
            <p:cNvSpPr/>
            <p:nvPr/>
          </p:nvSpPr>
          <p:spPr>
            <a:xfrm>
              <a:off x="13896" y="836337"/>
              <a:ext cx="137705" cy="122545"/>
            </a:xfrm>
            <a:custGeom>
              <a:avLst/>
              <a:gdLst/>
              <a:ahLst/>
              <a:cxnLst>
                <a:cxn ang="0">
                  <a:pos x="107742438" y="60631314"/>
                </a:cxn>
                <a:cxn ang="0">
                  <a:pos x="90601276" y="0"/>
                </a:cxn>
                <a:cxn ang="0">
                  <a:pos x="0" y="18127172"/>
                </a:cxn>
                <a:cxn ang="0">
                  <a:pos x="22650124" y="96885645"/>
                </a:cxn>
                <a:cxn ang="0">
                  <a:pos x="107742438" y="60631314"/>
                </a:cxn>
              </a:cxnLst>
              <a:pathLst>
                <a:path w="176" h="155">
                  <a:moveTo>
                    <a:pt x="176" y="97"/>
                  </a:moveTo>
                  <a:cubicBezTo>
                    <a:pt x="164" y="66"/>
                    <a:pt x="155" y="33"/>
                    <a:pt x="14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72"/>
                    <a:pt x="22" y="114"/>
                    <a:pt x="37" y="155"/>
                  </a:cubicBezTo>
                  <a:lnTo>
                    <a:pt x="176" y="97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8" name="Freeform 105"/>
            <p:cNvSpPr/>
            <p:nvPr/>
          </p:nvSpPr>
          <p:spPr>
            <a:xfrm>
              <a:off x="0" y="725162"/>
              <a:ext cx="123808" cy="102332"/>
            </a:xfrm>
            <a:custGeom>
              <a:avLst/>
              <a:gdLst/>
              <a:ahLst/>
              <a:cxnLst>
                <a:cxn ang="0">
                  <a:pos x="96405150" y="62583098"/>
                </a:cxn>
                <a:cxn ang="0">
                  <a:pos x="90341675" y="0"/>
                </a:cxn>
                <a:cxn ang="0">
                  <a:pos x="0" y="0"/>
                </a:cxn>
                <a:cxn ang="0">
                  <a:pos x="7275862" y="80552589"/>
                </a:cxn>
                <a:cxn ang="0">
                  <a:pos x="96405150" y="62583098"/>
                </a:cxn>
              </a:cxnLst>
              <a:pathLst>
                <a:path w="159" h="130">
                  <a:moveTo>
                    <a:pt x="159" y="101"/>
                  </a:moveTo>
                  <a:cubicBezTo>
                    <a:pt x="154" y="68"/>
                    <a:pt x="150" y="34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4"/>
                    <a:pt x="5" y="88"/>
                    <a:pt x="12" y="130"/>
                  </a:cubicBezTo>
                  <a:lnTo>
                    <a:pt x="159" y="101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9" name="Freeform 106"/>
            <p:cNvSpPr/>
            <p:nvPr/>
          </p:nvSpPr>
          <p:spPr>
            <a:xfrm>
              <a:off x="564716" y="1289878"/>
              <a:ext cx="104858" cy="128862"/>
            </a:xfrm>
            <a:custGeom>
              <a:avLst/>
              <a:gdLst/>
              <a:ahLst/>
              <a:cxnLst>
                <a:cxn ang="0">
                  <a:pos x="81445915" y="8643183"/>
                </a:cxn>
                <a:cxn ang="0">
                  <a:pos x="17495750" y="0"/>
                </a:cxn>
                <a:cxn ang="0">
                  <a:pos x="0" y="90756554"/>
                </a:cxn>
                <a:cxn ang="0">
                  <a:pos x="81445915" y="101252518"/>
                </a:cxn>
                <a:cxn ang="0">
                  <a:pos x="81445915" y="8643183"/>
                </a:cxn>
              </a:cxnLst>
              <a:pathLst>
                <a:path w="135" h="164">
                  <a:moveTo>
                    <a:pt x="135" y="14"/>
                  </a:moveTo>
                  <a:cubicBezTo>
                    <a:pt x="99" y="11"/>
                    <a:pt x="64" y="7"/>
                    <a:pt x="29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4" y="156"/>
                    <a:pt x="89" y="162"/>
                    <a:pt x="135" y="164"/>
                  </a:cubicBezTo>
                  <a:lnTo>
                    <a:pt x="135" y="14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0" name="Freeform 107"/>
            <p:cNvSpPr/>
            <p:nvPr/>
          </p:nvSpPr>
          <p:spPr>
            <a:xfrm>
              <a:off x="312047" y="1201444"/>
              <a:ext cx="136442" cy="149075"/>
            </a:xfrm>
            <a:custGeom>
              <a:avLst/>
              <a:gdLst/>
              <a:ahLst/>
              <a:cxnLst>
                <a:cxn ang="0">
                  <a:pos x="106990927" y="32011112"/>
                </a:cxn>
                <a:cxn ang="0">
                  <a:pos x="51035576" y="0"/>
                </a:cxn>
                <a:cxn ang="0">
                  <a:pos x="0" y="76335031"/>
                </a:cxn>
                <a:cxn ang="0">
                  <a:pos x="71327015" y="116965041"/>
                </a:cxn>
                <a:cxn ang="0">
                  <a:pos x="106990927" y="32011112"/>
                </a:cxn>
              </a:cxnLst>
              <a:pathLst>
                <a:path w="174" h="190">
                  <a:moveTo>
                    <a:pt x="174" y="52"/>
                  </a:moveTo>
                  <a:cubicBezTo>
                    <a:pt x="142" y="36"/>
                    <a:pt x="112" y="19"/>
                    <a:pt x="83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37" y="149"/>
                    <a:pt x="76" y="171"/>
                    <a:pt x="116" y="190"/>
                  </a:cubicBezTo>
                  <a:lnTo>
                    <a:pt x="174" y="52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1" name="Freeform 108"/>
            <p:cNvSpPr/>
            <p:nvPr/>
          </p:nvSpPr>
          <p:spPr>
            <a:xfrm>
              <a:off x="432065" y="1255768"/>
              <a:ext cx="123808" cy="141495"/>
            </a:xfrm>
            <a:custGeom>
              <a:avLst/>
              <a:gdLst/>
              <a:ahLst/>
              <a:cxnLst>
                <a:cxn ang="0">
                  <a:pos x="97633241" y="20777875"/>
                </a:cxn>
                <a:cxn ang="0">
                  <a:pos x="35446150" y="0"/>
                </a:cxn>
                <a:cxn ang="0">
                  <a:pos x="0" y="84334143"/>
                </a:cxn>
                <a:cxn ang="0">
                  <a:pos x="79599075" y="110612360"/>
                </a:cxn>
                <a:cxn ang="0">
                  <a:pos x="97633241" y="20777875"/>
                </a:cxn>
              </a:cxnLst>
              <a:pathLst>
                <a:path w="157" h="181">
                  <a:moveTo>
                    <a:pt x="157" y="34"/>
                  </a:moveTo>
                  <a:cubicBezTo>
                    <a:pt x="123" y="25"/>
                    <a:pt x="89" y="14"/>
                    <a:pt x="57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41" y="156"/>
                    <a:pt x="84" y="170"/>
                    <a:pt x="128" y="181"/>
                  </a:cubicBezTo>
                  <a:lnTo>
                    <a:pt x="157" y="34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2" name="Freeform 109"/>
            <p:cNvSpPr/>
            <p:nvPr/>
          </p:nvSpPr>
          <p:spPr>
            <a:xfrm>
              <a:off x="55587" y="943721"/>
              <a:ext cx="145285" cy="136442"/>
            </a:xfrm>
            <a:custGeom>
              <a:avLst/>
              <a:gdLst/>
              <a:ahLst/>
              <a:cxnLst>
                <a:cxn ang="0">
                  <a:pos x="114095856" y="55955340"/>
                </a:cxn>
                <a:cxn ang="0">
                  <a:pos x="85109520" y="0"/>
                </a:cxn>
                <a:cxn ang="0">
                  <a:pos x="0" y="35049127"/>
                </a:cxn>
                <a:cxn ang="0">
                  <a:pos x="37003697" y="106990927"/>
                </a:cxn>
                <a:cxn ang="0">
                  <a:pos x="114095856" y="55955340"/>
                </a:cxn>
              </a:cxnLst>
              <a:pathLst>
                <a:path w="185" h="174">
                  <a:moveTo>
                    <a:pt x="185" y="91"/>
                  </a:moveTo>
                  <a:cubicBezTo>
                    <a:pt x="167" y="61"/>
                    <a:pt x="152" y="31"/>
                    <a:pt x="1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98"/>
                    <a:pt x="37" y="137"/>
                    <a:pt x="60" y="174"/>
                  </a:cubicBezTo>
                  <a:lnTo>
                    <a:pt x="185" y="91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3" name="Freeform 110"/>
            <p:cNvSpPr/>
            <p:nvPr/>
          </p:nvSpPr>
          <p:spPr>
            <a:xfrm>
              <a:off x="312047" y="68221"/>
              <a:ext cx="136442" cy="150339"/>
            </a:xfrm>
            <a:custGeom>
              <a:avLst/>
              <a:gdLst/>
              <a:ahLst/>
              <a:cxnLst>
                <a:cxn ang="0">
                  <a:pos x="51651145" y="118334121"/>
                </a:cxn>
                <a:cxn ang="0">
                  <a:pos x="106990927" y="86117482"/>
                </a:cxn>
                <a:cxn ang="0">
                  <a:pos x="71941788" y="0"/>
                </a:cxn>
                <a:cxn ang="0">
                  <a:pos x="0" y="41510092"/>
                </a:cxn>
                <a:cxn ang="0">
                  <a:pos x="51651145" y="118334121"/>
                </a:cxn>
              </a:cxnLst>
              <a:pathLst>
                <a:path w="174" h="191">
                  <a:moveTo>
                    <a:pt x="84" y="191"/>
                  </a:moveTo>
                  <a:cubicBezTo>
                    <a:pt x="112" y="172"/>
                    <a:pt x="143" y="154"/>
                    <a:pt x="174" y="139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6" y="20"/>
                    <a:pt x="37" y="42"/>
                    <a:pt x="0" y="67"/>
                  </a:cubicBezTo>
                  <a:lnTo>
                    <a:pt x="84" y="19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4" name="Freeform 111"/>
            <p:cNvSpPr/>
            <p:nvPr/>
          </p:nvSpPr>
          <p:spPr>
            <a:xfrm>
              <a:off x="0" y="591247"/>
              <a:ext cx="123808" cy="102332"/>
            </a:xfrm>
            <a:custGeom>
              <a:avLst/>
              <a:gdLst/>
              <a:ahLst/>
              <a:cxnLst>
                <a:cxn ang="0">
                  <a:pos x="90341675" y="79937684"/>
                </a:cxn>
                <a:cxn ang="0">
                  <a:pos x="96405150" y="17696403"/>
                </a:cxn>
                <a:cxn ang="0">
                  <a:pos x="7275862" y="0"/>
                </a:cxn>
                <a:cxn ang="0">
                  <a:pos x="0" y="79937684"/>
                </a:cxn>
                <a:cxn ang="0">
                  <a:pos x="90341675" y="79937684"/>
                </a:cxn>
              </a:cxnLst>
              <a:pathLst>
                <a:path w="159" h="131">
                  <a:moveTo>
                    <a:pt x="149" y="131"/>
                  </a:moveTo>
                  <a:cubicBezTo>
                    <a:pt x="150" y="96"/>
                    <a:pt x="154" y="63"/>
                    <a:pt x="159" y="2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3"/>
                    <a:pt x="1" y="86"/>
                    <a:pt x="0" y="131"/>
                  </a:cubicBezTo>
                  <a:lnTo>
                    <a:pt x="149" y="131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5" name="Freeform 112"/>
            <p:cNvSpPr/>
            <p:nvPr/>
          </p:nvSpPr>
          <p:spPr>
            <a:xfrm>
              <a:off x="207189" y="138968"/>
              <a:ext cx="144022" cy="151602"/>
            </a:xfrm>
            <a:custGeom>
              <a:avLst/>
              <a:gdLst/>
              <a:ahLst/>
              <a:cxnLst>
                <a:cxn ang="0">
                  <a:pos x="64942184" y="119083775"/>
                </a:cxn>
                <a:cxn ang="0">
                  <a:pos x="112730101" y="77126929"/>
                </a:cxn>
                <a:cxn ang="0">
                  <a:pos x="61879369" y="0"/>
                </a:cxn>
                <a:cxn ang="0">
                  <a:pos x="0" y="53680469"/>
                </a:cxn>
                <a:cxn ang="0">
                  <a:pos x="64942184" y="119083775"/>
                </a:cxn>
              </a:cxnLst>
              <a:pathLst>
                <a:path w="184" h="193">
                  <a:moveTo>
                    <a:pt x="106" y="193"/>
                  </a:moveTo>
                  <a:cubicBezTo>
                    <a:pt x="130" y="169"/>
                    <a:pt x="156" y="146"/>
                    <a:pt x="184" y="12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65" y="27"/>
                    <a:pt x="31" y="56"/>
                    <a:pt x="0" y="87"/>
                  </a:cubicBezTo>
                  <a:lnTo>
                    <a:pt x="106" y="193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6" name="Freeform 113"/>
            <p:cNvSpPr/>
            <p:nvPr/>
          </p:nvSpPr>
          <p:spPr>
            <a:xfrm>
              <a:off x="432065" y="21477"/>
              <a:ext cx="123808" cy="142759"/>
            </a:xfrm>
            <a:custGeom>
              <a:avLst/>
              <a:gdLst/>
              <a:ahLst/>
              <a:cxnLst>
                <a:cxn ang="0">
                  <a:pos x="0" y="26456697"/>
                </a:cxn>
                <a:cxn ang="0">
                  <a:pos x="36068344" y="111978759"/>
                </a:cxn>
                <a:cxn ang="0">
                  <a:pos x="97633241" y="91059842"/>
                </a:cxn>
                <a:cxn ang="0">
                  <a:pos x="79599075" y="0"/>
                </a:cxn>
                <a:cxn ang="0">
                  <a:pos x="0" y="26456697"/>
                </a:cxn>
              </a:cxnLst>
              <a:pathLst>
                <a:path w="157" h="182">
                  <a:moveTo>
                    <a:pt x="0" y="43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90" y="168"/>
                    <a:pt x="123" y="157"/>
                    <a:pt x="157" y="14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84" y="12"/>
                    <a:pt x="41" y="26"/>
                    <a:pt x="0" y="43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7" name="Freeform 114"/>
            <p:cNvSpPr/>
            <p:nvPr/>
          </p:nvSpPr>
          <p:spPr>
            <a:xfrm>
              <a:off x="13896" y="461122"/>
              <a:ext cx="137705" cy="121281"/>
            </a:xfrm>
            <a:custGeom>
              <a:avLst/>
              <a:gdLst/>
              <a:ahLst/>
              <a:cxnLst>
                <a:cxn ang="0">
                  <a:pos x="90601276" y="94897284"/>
                </a:cxn>
                <a:cxn ang="0">
                  <a:pos x="107742438" y="34897628"/>
                </a:cxn>
                <a:cxn ang="0">
                  <a:pos x="22650124" y="0"/>
                </a:cxn>
                <a:cxn ang="0">
                  <a:pos x="0" y="76529870"/>
                </a:cxn>
                <a:cxn ang="0">
                  <a:pos x="90601276" y="94897284"/>
                </a:cxn>
              </a:cxnLst>
              <a:pathLst>
                <a:path w="176" h="155">
                  <a:moveTo>
                    <a:pt x="148" y="155"/>
                  </a:moveTo>
                  <a:cubicBezTo>
                    <a:pt x="155" y="122"/>
                    <a:pt x="164" y="89"/>
                    <a:pt x="176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40"/>
                    <a:pt x="10" y="83"/>
                    <a:pt x="0" y="125"/>
                  </a:cubicBezTo>
                  <a:lnTo>
                    <a:pt x="148" y="155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8" name="Freeform 115"/>
            <p:cNvSpPr/>
            <p:nvPr/>
          </p:nvSpPr>
          <p:spPr>
            <a:xfrm>
              <a:off x="55587" y="339840"/>
              <a:ext cx="145285" cy="136442"/>
            </a:xfrm>
            <a:custGeom>
              <a:avLst/>
              <a:gdLst/>
              <a:ahLst/>
              <a:cxnLst>
                <a:cxn ang="0">
                  <a:pos x="85109520" y="106990927"/>
                </a:cxn>
                <a:cxn ang="0">
                  <a:pos x="114095856" y="51035576"/>
                </a:cxn>
                <a:cxn ang="0">
                  <a:pos x="37003697" y="0"/>
                </a:cxn>
                <a:cxn ang="0">
                  <a:pos x="0" y="71327015"/>
                </a:cxn>
                <a:cxn ang="0">
                  <a:pos x="85109520" y="106990927"/>
                </a:cxn>
              </a:cxnLst>
              <a:pathLst>
                <a:path w="185" h="174">
                  <a:moveTo>
                    <a:pt x="138" y="174"/>
                  </a:moveTo>
                  <a:cubicBezTo>
                    <a:pt x="152" y="142"/>
                    <a:pt x="167" y="112"/>
                    <a:pt x="185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37"/>
                    <a:pt x="17" y="76"/>
                    <a:pt x="0" y="116"/>
                  </a:cubicBezTo>
                  <a:lnTo>
                    <a:pt x="138" y="174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9" name="Freeform 116"/>
            <p:cNvSpPr/>
            <p:nvPr/>
          </p:nvSpPr>
          <p:spPr>
            <a:xfrm>
              <a:off x="120018" y="231192"/>
              <a:ext cx="147812" cy="145285"/>
            </a:xfrm>
            <a:custGeom>
              <a:avLst/>
              <a:gdLst/>
              <a:ahLst/>
              <a:cxnLst>
                <a:cxn ang="0">
                  <a:pos x="76454779" y="112875580"/>
                </a:cxn>
                <a:cxn ang="0">
                  <a:pos x="115599945" y="64586566"/>
                </a:cxn>
                <a:cxn ang="0">
                  <a:pos x="50154406" y="0"/>
                </a:cxn>
                <a:cxn ang="0">
                  <a:pos x="0" y="62775555"/>
                </a:cxn>
                <a:cxn ang="0">
                  <a:pos x="76454779" y="112875580"/>
                </a:cxn>
              </a:cxnLst>
              <a:pathLst>
                <a:path w="189" h="187">
                  <a:moveTo>
                    <a:pt x="125" y="187"/>
                  </a:moveTo>
                  <a:cubicBezTo>
                    <a:pt x="144" y="159"/>
                    <a:pt x="165" y="132"/>
                    <a:pt x="189" y="10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33"/>
                    <a:pt x="25" y="68"/>
                    <a:pt x="0" y="104"/>
                  </a:cubicBezTo>
                  <a:lnTo>
                    <a:pt x="125" y="187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0" name="Freeform 117"/>
            <p:cNvSpPr/>
            <p:nvPr/>
          </p:nvSpPr>
          <p:spPr>
            <a:xfrm>
              <a:off x="1291142" y="725162"/>
              <a:ext cx="126335" cy="111175"/>
            </a:xfrm>
            <a:custGeom>
              <a:avLst/>
              <a:gdLst/>
              <a:ahLst/>
              <a:cxnLst>
                <a:cxn ang="0">
                  <a:pos x="7388636" y="0"/>
                </a:cxn>
                <a:cxn ang="0">
                  <a:pos x="0" y="69629449"/>
                </a:cxn>
                <a:cxn ang="0">
                  <a:pos x="90513133" y="87658715"/>
                </a:cxn>
                <a:cxn ang="0">
                  <a:pos x="99133727" y="0"/>
                </a:cxn>
                <a:cxn ang="0">
                  <a:pos x="7388636" y="0"/>
                </a:cxn>
              </a:cxnLst>
              <a:pathLst>
                <a:path w="161" h="141">
                  <a:moveTo>
                    <a:pt x="12" y="0"/>
                  </a:moveTo>
                  <a:cubicBezTo>
                    <a:pt x="10" y="38"/>
                    <a:pt x="7" y="76"/>
                    <a:pt x="0" y="112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56" y="95"/>
                    <a:pt x="160" y="48"/>
                    <a:pt x="161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1" name="Freeform 118"/>
            <p:cNvSpPr/>
            <p:nvPr/>
          </p:nvSpPr>
          <p:spPr>
            <a:xfrm>
              <a:off x="1258295" y="845180"/>
              <a:ext cx="141495" cy="128862"/>
            </a:xfrm>
            <a:custGeom>
              <a:avLst/>
              <a:gdLst/>
              <a:ahLst/>
              <a:cxnLst>
                <a:cxn ang="0">
                  <a:pos x="20777875" y="0"/>
                </a:cxn>
                <a:cxn ang="0">
                  <a:pos x="0" y="66061419"/>
                </a:cxn>
                <a:cxn ang="0">
                  <a:pos x="84945464" y="101252518"/>
                </a:cxn>
                <a:cxn ang="0">
                  <a:pos x="110612360" y="17904746"/>
                </a:cxn>
                <a:cxn ang="0">
                  <a:pos x="20777875" y="0"/>
                </a:cxn>
              </a:cxnLst>
              <a:pathLst>
                <a:path w="181" h="164">
                  <a:moveTo>
                    <a:pt x="34" y="0"/>
                  </a:moveTo>
                  <a:cubicBezTo>
                    <a:pt x="25" y="37"/>
                    <a:pt x="14" y="72"/>
                    <a:pt x="0" y="107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56" y="121"/>
                    <a:pt x="170" y="76"/>
                    <a:pt x="181" y="29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2" name="Freeform 119"/>
            <p:cNvSpPr/>
            <p:nvPr/>
          </p:nvSpPr>
          <p:spPr>
            <a:xfrm>
              <a:off x="1202708" y="958881"/>
              <a:ext cx="151602" cy="141495"/>
            </a:xfrm>
            <a:custGeom>
              <a:avLst/>
              <a:gdLst/>
              <a:ahLst/>
              <a:cxnLst>
                <a:cxn ang="0">
                  <a:pos x="33936070" y="0"/>
                </a:cxn>
                <a:cxn ang="0">
                  <a:pos x="0" y="59278592"/>
                </a:cxn>
                <a:cxn ang="0">
                  <a:pos x="77126929" y="110612360"/>
                </a:cxn>
                <a:cxn ang="0">
                  <a:pos x="119083775" y="34833568"/>
                </a:cxn>
                <a:cxn ang="0">
                  <a:pos x="33936070" y="0"/>
                </a:cxn>
              </a:cxnLst>
              <a:pathLst>
                <a:path w="193" h="181">
                  <a:moveTo>
                    <a:pt x="55" y="0"/>
                  </a:moveTo>
                  <a:cubicBezTo>
                    <a:pt x="39" y="34"/>
                    <a:pt x="21" y="67"/>
                    <a:pt x="0" y="97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51" y="142"/>
                    <a:pt x="174" y="100"/>
                    <a:pt x="193" y="57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3" name="Freeform 120"/>
            <p:cNvSpPr/>
            <p:nvPr/>
          </p:nvSpPr>
          <p:spPr>
            <a:xfrm>
              <a:off x="1034682" y="1149647"/>
              <a:ext cx="152866" cy="150339"/>
            </a:xfrm>
            <a:custGeom>
              <a:avLst/>
              <a:gdLst/>
              <a:ahLst/>
              <a:cxnLst>
                <a:cxn ang="0">
                  <a:pos x="54638571" y="0"/>
                </a:cxn>
                <a:cxn ang="0">
                  <a:pos x="0" y="41691666"/>
                </a:cxn>
                <a:cxn ang="0">
                  <a:pos x="51533961" y="117717798"/>
                </a:cxn>
                <a:cxn ang="0">
                  <a:pos x="120453692" y="64990301"/>
                </a:cxn>
                <a:cxn ang="0">
                  <a:pos x="54638571" y="0"/>
                </a:cxn>
              </a:cxnLst>
              <a:pathLst>
                <a:path w="194" h="192">
                  <a:moveTo>
                    <a:pt x="88" y="0"/>
                  </a:moveTo>
                  <a:cubicBezTo>
                    <a:pt x="61" y="25"/>
                    <a:pt x="31" y="47"/>
                    <a:pt x="0" y="68"/>
                  </a:cubicBezTo>
                  <a:cubicBezTo>
                    <a:pt x="83" y="192"/>
                    <a:pt x="83" y="192"/>
                    <a:pt x="83" y="192"/>
                  </a:cubicBezTo>
                  <a:cubicBezTo>
                    <a:pt x="123" y="166"/>
                    <a:pt x="160" y="138"/>
                    <a:pt x="194" y="106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4" name="Freeform 121"/>
            <p:cNvSpPr/>
            <p:nvPr/>
          </p:nvSpPr>
          <p:spPr>
            <a:xfrm>
              <a:off x="1126907" y="1061213"/>
              <a:ext cx="155392" cy="150339"/>
            </a:xfrm>
            <a:custGeom>
              <a:avLst/>
              <a:gdLst/>
              <a:ahLst/>
              <a:cxnLst>
                <a:cxn ang="0">
                  <a:pos x="45420212" y="0"/>
                </a:cxn>
                <a:cxn ang="0">
                  <a:pos x="0" y="52661949"/>
                </a:cxn>
                <a:cxn ang="0">
                  <a:pos x="65952471" y="118334121"/>
                </a:cxn>
                <a:cxn ang="0">
                  <a:pos x="122571959" y="52042490"/>
                </a:cxn>
                <a:cxn ang="0">
                  <a:pos x="45420212" y="0"/>
                </a:cxn>
              </a:cxnLst>
              <a:pathLst>
                <a:path w="197" h="191">
                  <a:moveTo>
                    <a:pt x="73" y="0"/>
                  </a:moveTo>
                  <a:cubicBezTo>
                    <a:pt x="50" y="30"/>
                    <a:pt x="26" y="58"/>
                    <a:pt x="0" y="85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39" y="157"/>
                    <a:pt x="170" y="122"/>
                    <a:pt x="197" y="84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5" name="Freeform 122"/>
            <p:cNvSpPr/>
            <p:nvPr/>
          </p:nvSpPr>
          <p:spPr>
            <a:xfrm>
              <a:off x="702422" y="1296195"/>
              <a:ext cx="107385" cy="122545"/>
            </a:xfrm>
            <a:custGeom>
              <a:avLst/>
              <a:gdLst/>
              <a:ahLst/>
              <a:cxnLst>
                <a:cxn ang="0">
                  <a:pos x="65739995" y="0"/>
                </a:cxn>
                <a:cxn ang="0">
                  <a:pos x="4915411" y="3702273"/>
                </a:cxn>
                <a:cxn ang="0">
                  <a:pos x="0" y="3702273"/>
                </a:cxn>
                <a:cxn ang="0">
                  <a:pos x="0" y="96264583"/>
                </a:cxn>
                <a:cxn ang="0">
                  <a:pos x="4915411" y="96264583"/>
                </a:cxn>
                <a:cxn ang="0">
                  <a:pos x="84171799" y="90710783"/>
                </a:cxn>
                <a:cxn ang="0">
                  <a:pos x="65739995" y="0"/>
                </a:cxn>
              </a:cxnLst>
              <a:pathLst>
                <a:path w="137" h="156">
                  <a:moveTo>
                    <a:pt x="107" y="0"/>
                  </a:moveTo>
                  <a:cubicBezTo>
                    <a:pt x="75" y="4"/>
                    <a:pt x="42" y="6"/>
                    <a:pt x="8" y="6"/>
                  </a:cubicBezTo>
                  <a:cubicBezTo>
                    <a:pt x="5" y="6"/>
                    <a:pt x="3" y="6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3" y="156"/>
                    <a:pt x="5" y="156"/>
                    <a:pt x="8" y="156"/>
                  </a:cubicBezTo>
                  <a:cubicBezTo>
                    <a:pt x="52" y="156"/>
                    <a:pt x="95" y="153"/>
                    <a:pt x="137" y="147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6" name="Freeform 123"/>
            <p:cNvSpPr/>
            <p:nvPr/>
          </p:nvSpPr>
          <p:spPr>
            <a:xfrm>
              <a:off x="702422" y="0"/>
              <a:ext cx="107385" cy="122545"/>
            </a:xfrm>
            <a:custGeom>
              <a:avLst/>
              <a:gdLst/>
              <a:ahLst/>
              <a:cxnLst>
                <a:cxn ang="0">
                  <a:pos x="0" y="91996159"/>
                </a:cxn>
                <a:cxn ang="0">
                  <a:pos x="4915411" y="91386557"/>
                </a:cxn>
                <a:cxn ang="0">
                  <a:pos x="66354519" y="95651433"/>
                </a:cxn>
                <a:cxn ang="0">
                  <a:pos x="84171799" y="6092125"/>
                </a:cxn>
                <a:cxn ang="0">
                  <a:pos x="4915411" y="0"/>
                </a:cxn>
                <a:cxn ang="0">
                  <a:pos x="0" y="609603"/>
                </a:cxn>
                <a:cxn ang="0">
                  <a:pos x="0" y="91996159"/>
                </a:cxn>
              </a:cxnLst>
              <a:pathLst>
                <a:path w="137" h="157">
                  <a:moveTo>
                    <a:pt x="0" y="151"/>
                  </a:moveTo>
                  <a:cubicBezTo>
                    <a:pt x="3" y="151"/>
                    <a:pt x="5" y="150"/>
                    <a:pt x="8" y="150"/>
                  </a:cubicBezTo>
                  <a:cubicBezTo>
                    <a:pt x="42" y="150"/>
                    <a:pt x="75" y="153"/>
                    <a:pt x="108" y="157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95" y="4"/>
                    <a:pt x="52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7" name="Freeform 124"/>
            <p:cNvSpPr/>
            <p:nvPr/>
          </p:nvSpPr>
          <p:spPr>
            <a:xfrm>
              <a:off x="1291142" y="583667"/>
              <a:ext cx="126335" cy="109912"/>
            </a:xfrm>
            <a:custGeom>
              <a:avLst/>
              <a:gdLst/>
              <a:ahLst/>
              <a:cxnLst>
                <a:cxn ang="0">
                  <a:pos x="0" y="17621776"/>
                </a:cxn>
                <a:cxn ang="0">
                  <a:pos x="7388636" y="85678340"/>
                </a:cxn>
                <a:cxn ang="0">
                  <a:pos x="99133727" y="85678340"/>
                </a:cxn>
                <a:cxn ang="0">
                  <a:pos x="90513133" y="0"/>
                </a:cxn>
                <a:cxn ang="0">
                  <a:pos x="0" y="17621776"/>
                </a:cxn>
              </a:cxnLst>
              <a:pathLst>
                <a:path w="161" h="141">
                  <a:moveTo>
                    <a:pt x="0" y="29"/>
                  </a:moveTo>
                  <a:cubicBezTo>
                    <a:pt x="7" y="65"/>
                    <a:pt x="10" y="103"/>
                    <a:pt x="12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93"/>
                    <a:pt x="156" y="45"/>
                    <a:pt x="147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8" name="Freeform 125"/>
            <p:cNvSpPr/>
            <p:nvPr/>
          </p:nvSpPr>
          <p:spPr>
            <a:xfrm>
              <a:off x="1035946" y="118755"/>
              <a:ext cx="151602" cy="150339"/>
            </a:xfrm>
            <a:custGeom>
              <a:avLst/>
              <a:gdLst/>
              <a:ahLst/>
              <a:cxnLst>
                <a:cxn ang="0">
                  <a:pos x="0" y="76026119"/>
                </a:cxn>
                <a:cxn ang="0">
                  <a:pos x="53680469" y="117717798"/>
                </a:cxn>
                <a:cxn ang="0">
                  <a:pos x="119083775" y="52727497"/>
                </a:cxn>
                <a:cxn ang="0">
                  <a:pos x="51212408" y="0"/>
                </a:cxn>
                <a:cxn ang="0">
                  <a:pos x="0" y="76026119"/>
                </a:cxn>
              </a:cxnLst>
              <a:pathLst>
                <a:path w="193" h="192">
                  <a:moveTo>
                    <a:pt x="0" y="124"/>
                  </a:moveTo>
                  <a:cubicBezTo>
                    <a:pt x="30" y="145"/>
                    <a:pt x="60" y="167"/>
                    <a:pt x="87" y="192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59" y="54"/>
                    <a:pt x="122" y="25"/>
                    <a:pt x="83" y="0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9" name="Freeform 126"/>
            <p:cNvSpPr/>
            <p:nvPr/>
          </p:nvSpPr>
          <p:spPr>
            <a:xfrm>
              <a:off x="1126907" y="208452"/>
              <a:ext cx="155392" cy="149075"/>
            </a:xfrm>
            <a:custGeom>
              <a:avLst/>
              <a:gdLst/>
              <a:ahLst/>
              <a:cxnLst>
                <a:cxn ang="0">
                  <a:pos x="0" y="64572894"/>
                </a:cxn>
                <a:cxn ang="0">
                  <a:pos x="45420212" y="116352659"/>
                </a:cxn>
                <a:cxn ang="0">
                  <a:pos x="122571959" y="65791250"/>
                </a:cxn>
                <a:cxn ang="0">
                  <a:pos x="65952471" y="0"/>
                </a:cxn>
                <a:cxn ang="0">
                  <a:pos x="0" y="64572894"/>
                </a:cxn>
              </a:cxnLst>
              <a:pathLst>
                <a:path w="197" h="191">
                  <a:moveTo>
                    <a:pt x="0" y="106"/>
                  </a:moveTo>
                  <a:cubicBezTo>
                    <a:pt x="26" y="132"/>
                    <a:pt x="51" y="161"/>
                    <a:pt x="73" y="191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70" y="69"/>
                    <a:pt x="139" y="33"/>
                    <a:pt x="106" y="0"/>
                  </a:cubicBezTo>
                  <a:lnTo>
                    <a:pt x="0" y="106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0" name="Freeform 127"/>
            <p:cNvSpPr/>
            <p:nvPr/>
          </p:nvSpPr>
          <p:spPr>
            <a:xfrm>
              <a:off x="1202708" y="318364"/>
              <a:ext cx="151602" cy="141495"/>
            </a:xfrm>
            <a:custGeom>
              <a:avLst/>
              <a:gdLst/>
              <a:ahLst/>
              <a:cxnLst>
                <a:cxn ang="0">
                  <a:pos x="0" y="51333768"/>
                </a:cxn>
                <a:cxn ang="0">
                  <a:pos x="33586878" y="110612360"/>
                </a:cxn>
                <a:cxn ang="0">
                  <a:pos x="118469941" y="75778780"/>
                </a:cxn>
                <a:cxn ang="0">
                  <a:pos x="76333952" y="0"/>
                </a:cxn>
                <a:cxn ang="0">
                  <a:pos x="0" y="51333768"/>
                </a:cxn>
              </a:cxnLst>
              <a:pathLst>
                <a:path w="194" h="181">
                  <a:moveTo>
                    <a:pt x="0" y="84"/>
                  </a:moveTo>
                  <a:cubicBezTo>
                    <a:pt x="21" y="115"/>
                    <a:pt x="39" y="147"/>
                    <a:pt x="55" y="181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74" y="81"/>
                    <a:pt x="151" y="40"/>
                    <a:pt x="125" y="0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1" name="Freeform 128"/>
            <p:cNvSpPr/>
            <p:nvPr/>
          </p:nvSpPr>
          <p:spPr>
            <a:xfrm>
              <a:off x="1258295" y="444699"/>
              <a:ext cx="141495" cy="128862"/>
            </a:xfrm>
            <a:custGeom>
              <a:avLst/>
              <a:gdLst/>
              <a:ahLst/>
              <a:cxnLst>
                <a:cxn ang="0">
                  <a:pos x="84945464" y="0"/>
                </a:cxn>
                <a:cxn ang="0">
                  <a:pos x="0" y="35191111"/>
                </a:cxn>
                <a:cxn ang="0">
                  <a:pos x="20777875" y="101252518"/>
                </a:cxn>
                <a:cxn ang="0">
                  <a:pos x="110612360" y="83347778"/>
                </a:cxn>
                <a:cxn ang="0">
                  <a:pos x="84945464" y="0"/>
                </a:cxn>
              </a:cxnLst>
              <a:pathLst>
                <a:path w="181" h="164">
                  <a:moveTo>
                    <a:pt x="139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" y="92"/>
                    <a:pt x="25" y="128"/>
                    <a:pt x="34" y="164"/>
                  </a:cubicBezTo>
                  <a:cubicBezTo>
                    <a:pt x="181" y="135"/>
                    <a:pt x="181" y="135"/>
                    <a:pt x="181" y="135"/>
                  </a:cubicBezTo>
                  <a:cubicBezTo>
                    <a:pt x="170" y="89"/>
                    <a:pt x="156" y="44"/>
                    <a:pt x="139" y="0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2" name="Freeform 129"/>
            <p:cNvSpPr/>
            <p:nvPr/>
          </p:nvSpPr>
          <p:spPr>
            <a:xfrm>
              <a:off x="931087" y="51797"/>
              <a:ext cx="142759" cy="146548"/>
            </a:xfrm>
            <a:custGeom>
              <a:avLst/>
              <a:gdLst/>
              <a:ahLst/>
              <a:cxnLst>
                <a:cxn ang="0">
                  <a:pos x="0" y="85366950"/>
                </a:cxn>
                <a:cxn ang="0">
                  <a:pos x="60911818" y="114846623"/>
                </a:cxn>
                <a:cxn ang="0">
                  <a:pos x="111978759" y="38077402"/>
                </a:cxn>
                <a:cxn ang="0">
                  <a:pos x="35685828" y="0"/>
                </a:cxn>
                <a:cxn ang="0">
                  <a:pos x="0" y="85366950"/>
                </a:cxn>
              </a:cxnLst>
              <a:pathLst>
                <a:path w="182" h="187">
                  <a:moveTo>
                    <a:pt x="0" y="139"/>
                  </a:moveTo>
                  <a:cubicBezTo>
                    <a:pt x="34" y="153"/>
                    <a:pt x="67" y="169"/>
                    <a:pt x="99" y="187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42" y="39"/>
                    <a:pt x="101" y="18"/>
                    <a:pt x="58" y="0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3" name="Freeform 130"/>
            <p:cNvSpPr/>
            <p:nvPr/>
          </p:nvSpPr>
          <p:spPr>
            <a:xfrm>
              <a:off x="818650" y="1269665"/>
              <a:ext cx="127599" cy="136442"/>
            </a:xfrm>
            <a:custGeom>
              <a:avLst/>
              <a:gdLst/>
              <a:ahLst/>
              <a:cxnLst>
                <a:cxn ang="0">
                  <a:pos x="99886520" y="84855156"/>
                </a:cxn>
                <a:cxn ang="0">
                  <a:pos x="64344340" y="0"/>
                </a:cxn>
                <a:cxn ang="0">
                  <a:pos x="0" y="16602012"/>
                </a:cxn>
                <a:cxn ang="0">
                  <a:pos x="17771487" y="106990927"/>
                </a:cxn>
                <a:cxn ang="0">
                  <a:pos x="99886520" y="84855156"/>
                </a:cxn>
              </a:cxnLst>
              <a:pathLst>
                <a:path w="163" h="174">
                  <a:moveTo>
                    <a:pt x="163" y="138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1" y="11"/>
                    <a:pt x="36" y="21"/>
                    <a:pt x="0" y="27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75" y="166"/>
                    <a:pt x="120" y="154"/>
                    <a:pt x="163" y="138"/>
                  </a:cubicBez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4" name="Freeform 131"/>
            <p:cNvSpPr/>
            <p:nvPr/>
          </p:nvSpPr>
          <p:spPr>
            <a:xfrm>
              <a:off x="931087" y="1220395"/>
              <a:ext cx="142759" cy="146548"/>
            </a:xfrm>
            <a:custGeom>
              <a:avLst/>
              <a:gdLst/>
              <a:ahLst/>
              <a:cxnLst>
                <a:cxn ang="0">
                  <a:pos x="60296072" y="0"/>
                </a:cxn>
                <a:cxn ang="0">
                  <a:pos x="0" y="29479661"/>
                </a:cxn>
                <a:cxn ang="0">
                  <a:pos x="35070082" y="114846623"/>
                </a:cxn>
                <a:cxn ang="0">
                  <a:pos x="111978759" y="76154804"/>
                </a:cxn>
                <a:cxn ang="0">
                  <a:pos x="60296072" y="0"/>
                </a:cxn>
              </a:cxnLst>
              <a:pathLst>
                <a:path w="182" h="187">
                  <a:moveTo>
                    <a:pt x="98" y="0"/>
                  </a:moveTo>
                  <a:cubicBezTo>
                    <a:pt x="67" y="18"/>
                    <a:pt x="34" y="34"/>
                    <a:pt x="0" y="48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100" y="169"/>
                    <a:pt x="142" y="148"/>
                    <a:pt x="182" y="124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5" name="Freeform 132"/>
            <p:cNvSpPr/>
            <p:nvPr/>
          </p:nvSpPr>
          <p:spPr>
            <a:xfrm>
              <a:off x="818650" y="12634"/>
              <a:ext cx="127599" cy="136442"/>
            </a:xfrm>
            <a:custGeom>
              <a:avLst/>
              <a:gdLst/>
              <a:ahLst/>
              <a:cxnLst>
                <a:cxn ang="0">
                  <a:pos x="0" y="90388897"/>
                </a:cxn>
                <a:cxn ang="0">
                  <a:pos x="64956502" y="106990927"/>
                </a:cxn>
                <a:cxn ang="0">
                  <a:pos x="99886520" y="22135752"/>
                </a:cxn>
                <a:cxn ang="0">
                  <a:pos x="18383649" y="0"/>
                </a:cxn>
                <a:cxn ang="0">
                  <a:pos x="0" y="90388897"/>
                </a:cxn>
              </a:cxnLst>
              <a:pathLst>
                <a:path w="163" h="174">
                  <a:moveTo>
                    <a:pt x="0" y="147"/>
                  </a:moveTo>
                  <a:cubicBezTo>
                    <a:pt x="37" y="153"/>
                    <a:pt x="72" y="163"/>
                    <a:pt x="106" y="174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20" y="20"/>
                    <a:pt x="76" y="8"/>
                    <a:pt x="30" y="0"/>
                  </a:cubicBezTo>
                  <a:lnTo>
                    <a:pt x="0" y="147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9" name="Group 197"/>
          <p:cNvGrpSpPr/>
          <p:nvPr/>
        </p:nvGrpSpPr>
        <p:grpSpPr>
          <a:xfrm>
            <a:off x="9539288" y="2159000"/>
            <a:ext cx="1825625" cy="1827213"/>
            <a:chOff x="0" y="0"/>
            <a:chExt cx="1417477" cy="1418740"/>
          </a:xfrm>
        </p:grpSpPr>
        <p:sp>
          <p:nvSpPr>
            <p:cNvPr id="10437" name="Freeform 101"/>
            <p:cNvSpPr/>
            <p:nvPr/>
          </p:nvSpPr>
          <p:spPr>
            <a:xfrm>
              <a:off x="120018" y="1040999"/>
              <a:ext cx="147812" cy="146548"/>
            </a:xfrm>
            <a:custGeom>
              <a:avLst/>
              <a:gdLst/>
              <a:ahLst/>
              <a:cxnLst>
                <a:cxn ang="0">
                  <a:pos x="115599945" y="49746381"/>
                </a:cxn>
                <a:cxn ang="0">
                  <a:pos x="76454779" y="0"/>
                </a:cxn>
                <a:cxn ang="0">
                  <a:pos x="0" y="51588822"/>
                </a:cxn>
                <a:cxn ang="0">
                  <a:pos x="50154406" y="114846623"/>
                </a:cxn>
                <a:cxn ang="0">
                  <a:pos x="115599945" y="49746381"/>
                </a:cxn>
              </a:cxnLst>
              <a:pathLst>
                <a:path w="189" h="187">
                  <a:moveTo>
                    <a:pt x="189" y="81"/>
                  </a:moveTo>
                  <a:cubicBezTo>
                    <a:pt x="165" y="56"/>
                    <a:pt x="144" y="29"/>
                    <a:pt x="125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5" y="120"/>
                    <a:pt x="53" y="155"/>
                    <a:pt x="82" y="187"/>
                  </a:cubicBezTo>
                  <a:lnTo>
                    <a:pt x="189" y="8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8" name="Freeform 102"/>
            <p:cNvSpPr/>
            <p:nvPr/>
          </p:nvSpPr>
          <p:spPr>
            <a:xfrm>
              <a:off x="564716" y="1263"/>
              <a:ext cx="104858" cy="128862"/>
            </a:xfrm>
            <a:custGeom>
              <a:avLst/>
              <a:gdLst/>
              <a:ahLst/>
              <a:cxnLst>
                <a:cxn ang="0">
                  <a:pos x="0" y="10495966"/>
                </a:cxn>
                <a:cxn ang="0">
                  <a:pos x="17495750" y="101252518"/>
                </a:cxn>
                <a:cxn ang="0">
                  <a:pos x="81445915" y="92609338"/>
                </a:cxn>
                <a:cxn ang="0">
                  <a:pos x="81445915" y="0"/>
                </a:cxn>
                <a:cxn ang="0">
                  <a:pos x="0" y="10495966"/>
                </a:cxn>
              </a:cxnLst>
              <a:pathLst>
                <a:path w="135" h="164">
                  <a:moveTo>
                    <a:pt x="0" y="17"/>
                  </a:moveTo>
                  <a:cubicBezTo>
                    <a:pt x="29" y="164"/>
                    <a:pt x="29" y="164"/>
                    <a:pt x="29" y="164"/>
                  </a:cubicBezTo>
                  <a:cubicBezTo>
                    <a:pt x="64" y="157"/>
                    <a:pt x="99" y="152"/>
                    <a:pt x="135" y="15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9" y="2"/>
                    <a:pt x="44" y="8"/>
                    <a:pt x="0" y="17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9" name="Freeform 103"/>
            <p:cNvSpPr/>
            <p:nvPr/>
          </p:nvSpPr>
          <p:spPr>
            <a:xfrm>
              <a:off x="207189" y="1128170"/>
              <a:ext cx="144022" cy="151602"/>
            </a:xfrm>
            <a:custGeom>
              <a:avLst/>
              <a:gdLst/>
              <a:ahLst/>
              <a:cxnLst>
                <a:cxn ang="0">
                  <a:pos x="112730101" y="41956834"/>
                </a:cxn>
                <a:cxn ang="0">
                  <a:pos x="64942184" y="0"/>
                </a:cxn>
                <a:cxn ang="0">
                  <a:pos x="0" y="65403306"/>
                </a:cxn>
                <a:cxn ang="0">
                  <a:pos x="61266493" y="119083775"/>
                </a:cxn>
                <a:cxn ang="0">
                  <a:pos x="112730101" y="41956834"/>
                </a:cxn>
              </a:cxnLst>
              <a:pathLst>
                <a:path w="184" h="193">
                  <a:moveTo>
                    <a:pt x="184" y="68"/>
                  </a:moveTo>
                  <a:cubicBezTo>
                    <a:pt x="156" y="47"/>
                    <a:pt x="130" y="25"/>
                    <a:pt x="106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1" y="138"/>
                    <a:pt x="65" y="167"/>
                    <a:pt x="100" y="193"/>
                  </a:cubicBezTo>
                  <a:lnTo>
                    <a:pt x="184" y="68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0" name="Freeform 104"/>
            <p:cNvSpPr/>
            <p:nvPr/>
          </p:nvSpPr>
          <p:spPr>
            <a:xfrm>
              <a:off x="13896" y="836337"/>
              <a:ext cx="137705" cy="122545"/>
            </a:xfrm>
            <a:custGeom>
              <a:avLst/>
              <a:gdLst/>
              <a:ahLst/>
              <a:cxnLst>
                <a:cxn ang="0">
                  <a:pos x="107742438" y="60631314"/>
                </a:cxn>
                <a:cxn ang="0">
                  <a:pos x="90601276" y="0"/>
                </a:cxn>
                <a:cxn ang="0">
                  <a:pos x="0" y="18127172"/>
                </a:cxn>
                <a:cxn ang="0">
                  <a:pos x="22650124" y="96885645"/>
                </a:cxn>
                <a:cxn ang="0">
                  <a:pos x="107742438" y="60631314"/>
                </a:cxn>
              </a:cxnLst>
              <a:pathLst>
                <a:path w="176" h="155">
                  <a:moveTo>
                    <a:pt x="176" y="97"/>
                  </a:moveTo>
                  <a:cubicBezTo>
                    <a:pt x="164" y="66"/>
                    <a:pt x="155" y="33"/>
                    <a:pt x="14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72"/>
                    <a:pt x="22" y="114"/>
                    <a:pt x="37" y="155"/>
                  </a:cubicBezTo>
                  <a:lnTo>
                    <a:pt x="176" y="97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1" name="Freeform 105"/>
            <p:cNvSpPr/>
            <p:nvPr/>
          </p:nvSpPr>
          <p:spPr>
            <a:xfrm>
              <a:off x="0" y="725162"/>
              <a:ext cx="123808" cy="102332"/>
            </a:xfrm>
            <a:custGeom>
              <a:avLst/>
              <a:gdLst/>
              <a:ahLst/>
              <a:cxnLst>
                <a:cxn ang="0">
                  <a:pos x="96405150" y="62583098"/>
                </a:cxn>
                <a:cxn ang="0">
                  <a:pos x="90341675" y="0"/>
                </a:cxn>
                <a:cxn ang="0">
                  <a:pos x="0" y="0"/>
                </a:cxn>
                <a:cxn ang="0">
                  <a:pos x="7275862" y="80552589"/>
                </a:cxn>
                <a:cxn ang="0">
                  <a:pos x="96405150" y="62583098"/>
                </a:cxn>
              </a:cxnLst>
              <a:pathLst>
                <a:path w="159" h="130">
                  <a:moveTo>
                    <a:pt x="159" y="101"/>
                  </a:moveTo>
                  <a:cubicBezTo>
                    <a:pt x="154" y="68"/>
                    <a:pt x="150" y="34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4"/>
                    <a:pt x="5" y="88"/>
                    <a:pt x="12" y="130"/>
                  </a:cubicBezTo>
                  <a:lnTo>
                    <a:pt x="159" y="10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2" name="Freeform 106"/>
            <p:cNvSpPr/>
            <p:nvPr/>
          </p:nvSpPr>
          <p:spPr>
            <a:xfrm>
              <a:off x="564716" y="1289878"/>
              <a:ext cx="104858" cy="128862"/>
            </a:xfrm>
            <a:custGeom>
              <a:avLst/>
              <a:gdLst/>
              <a:ahLst/>
              <a:cxnLst>
                <a:cxn ang="0">
                  <a:pos x="81445915" y="8643183"/>
                </a:cxn>
                <a:cxn ang="0">
                  <a:pos x="17495750" y="0"/>
                </a:cxn>
                <a:cxn ang="0">
                  <a:pos x="0" y="90756554"/>
                </a:cxn>
                <a:cxn ang="0">
                  <a:pos x="81445915" y="101252518"/>
                </a:cxn>
                <a:cxn ang="0">
                  <a:pos x="81445915" y="8643183"/>
                </a:cxn>
              </a:cxnLst>
              <a:pathLst>
                <a:path w="135" h="164">
                  <a:moveTo>
                    <a:pt x="135" y="14"/>
                  </a:moveTo>
                  <a:cubicBezTo>
                    <a:pt x="99" y="11"/>
                    <a:pt x="64" y="7"/>
                    <a:pt x="29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4" y="156"/>
                    <a:pt x="89" y="162"/>
                    <a:pt x="135" y="164"/>
                  </a:cubicBezTo>
                  <a:lnTo>
                    <a:pt x="135" y="14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3" name="Freeform 107"/>
            <p:cNvSpPr/>
            <p:nvPr/>
          </p:nvSpPr>
          <p:spPr>
            <a:xfrm>
              <a:off x="312047" y="1201444"/>
              <a:ext cx="136442" cy="149075"/>
            </a:xfrm>
            <a:custGeom>
              <a:avLst/>
              <a:gdLst/>
              <a:ahLst/>
              <a:cxnLst>
                <a:cxn ang="0">
                  <a:pos x="106990927" y="32011112"/>
                </a:cxn>
                <a:cxn ang="0">
                  <a:pos x="51035576" y="0"/>
                </a:cxn>
                <a:cxn ang="0">
                  <a:pos x="0" y="76335031"/>
                </a:cxn>
                <a:cxn ang="0">
                  <a:pos x="71327015" y="116965041"/>
                </a:cxn>
                <a:cxn ang="0">
                  <a:pos x="106990927" y="32011112"/>
                </a:cxn>
              </a:cxnLst>
              <a:pathLst>
                <a:path w="174" h="190">
                  <a:moveTo>
                    <a:pt x="174" y="52"/>
                  </a:moveTo>
                  <a:cubicBezTo>
                    <a:pt x="142" y="36"/>
                    <a:pt x="112" y="19"/>
                    <a:pt x="83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37" y="149"/>
                    <a:pt x="76" y="171"/>
                    <a:pt x="116" y="190"/>
                  </a:cubicBezTo>
                  <a:lnTo>
                    <a:pt x="174" y="52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4" name="Freeform 108"/>
            <p:cNvSpPr/>
            <p:nvPr/>
          </p:nvSpPr>
          <p:spPr>
            <a:xfrm>
              <a:off x="432065" y="1255768"/>
              <a:ext cx="123808" cy="141495"/>
            </a:xfrm>
            <a:custGeom>
              <a:avLst/>
              <a:gdLst/>
              <a:ahLst/>
              <a:cxnLst>
                <a:cxn ang="0">
                  <a:pos x="97633241" y="20777875"/>
                </a:cxn>
                <a:cxn ang="0">
                  <a:pos x="35446150" y="0"/>
                </a:cxn>
                <a:cxn ang="0">
                  <a:pos x="0" y="84334143"/>
                </a:cxn>
                <a:cxn ang="0">
                  <a:pos x="79599075" y="110612360"/>
                </a:cxn>
                <a:cxn ang="0">
                  <a:pos x="97633241" y="20777875"/>
                </a:cxn>
              </a:cxnLst>
              <a:pathLst>
                <a:path w="157" h="181">
                  <a:moveTo>
                    <a:pt x="157" y="34"/>
                  </a:moveTo>
                  <a:cubicBezTo>
                    <a:pt x="123" y="25"/>
                    <a:pt x="89" y="14"/>
                    <a:pt x="57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41" y="156"/>
                    <a:pt x="84" y="170"/>
                    <a:pt x="128" y="181"/>
                  </a:cubicBezTo>
                  <a:lnTo>
                    <a:pt x="157" y="34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5" name="Freeform 109"/>
            <p:cNvSpPr/>
            <p:nvPr/>
          </p:nvSpPr>
          <p:spPr>
            <a:xfrm>
              <a:off x="55587" y="943721"/>
              <a:ext cx="145285" cy="136442"/>
            </a:xfrm>
            <a:custGeom>
              <a:avLst/>
              <a:gdLst/>
              <a:ahLst/>
              <a:cxnLst>
                <a:cxn ang="0">
                  <a:pos x="114095856" y="55955340"/>
                </a:cxn>
                <a:cxn ang="0">
                  <a:pos x="85109520" y="0"/>
                </a:cxn>
                <a:cxn ang="0">
                  <a:pos x="0" y="35049127"/>
                </a:cxn>
                <a:cxn ang="0">
                  <a:pos x="37003697" y="106990927"/>
                </a:cxn>
                <a:cxn ang="0">
                  <a:pos x="114095856" y="55955340"/>
                </a:cxn>
              </a:cxnLst>
              <a:pathLst>
                <a:path w="185" h="174">
                  <a:moveTo>
                    <a:pt x="185" y="91"/>
                  </a:moveTo>
                  <a:cubicBezTo>
                    <a:pt x="167" y="61"/>
                    <a:pt x="152" y="31"/>
                    <a:pt x="1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98"/>
                    <a:pt x="37" y="137"/>
                    <a:pt x="60" y="174"/>
                  </a:cubicBezTo>
                  <a:lnTo>
                    <a:pt x="185" y="9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6" name="Freeform 110"/>
            <p:cNvSpPr/>
            <p:nvPr/>
          </p:nvSpPr>
          <p:spPr>
            <a:xfrm>
              <a:off x="312047" y="68221"/>
              <a:ext cx="136442" cy="150339"/>
            </a:xfrm>
            <a:custGeom>
              <a:avLst/>
              <a:gdLst/>
              <a:ahLst/>
              <a:cxnLst>
                <a:cxn ang="0">
                  <a:pos x="51651145" y="118334121"/>
                </a:cxn>
                <a:cxn ang="0">
                  <a:pos x="106990927" y="86117482"/>
                </a:cxn>
                <a:cxn ang="0">
                  <a:pos x="71941788" y="0"/>
                </a:cxn>
                <a:cxn ang="0">
                  <a:pos x="0" y="41510092"/>
                </a:cxn>
                <a:cxn ang="0">
                  <a:pos x="51651145" y="118334121"/>
                </a:cxn>
              </a:cxnLst>
              <a:pathLst>
                <a:path w="174" h="191">
                  <a:moveTo>
                    <a:pt x="84" y="191"/>
                  </a:moveTo>
                  <a:cubicBezTo>
                    <a:pt x="112" y="172"/>
                    <a:pt x="143" y="154"/>
                    <a:pt x="174" y="139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6" y="20"/>
                    <a:pt x="37" y="42"/>
                    <a:pt x="0" y="67"/>
                  </a:cubicBezTo>
                  <a:lnTo>
                    <a:pt x="84" y="19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7" name="Freeform 111"/>
            <p:cNvSpPr/>
            <p:nvPr/>
          </p:nvSpPr>
          <p:spPr>
            <a:xfrm>
              <a:off x="0" y="591247"/>
              <a:ext cx="123808" cy="102332"/>
            </a:xfrm>
            <a:custGeom>
              <a:avLst/>
              <a:gdLst/>
              <a:ahLst/>
              <a:cxnLst>
                <a:cxn ang="0">
                  <a:pos x="90341675" y="79937684"/>
                </a:cxn>
                <a:cxn ang="0">
                  <a:pos x="96405150" y="17696403"/>
                </a:cxn>
                <a:cxn ang="0">
                  <a:pos x="7275862" y="0"/>
                </a:cxn>
                <a:cxn ang="0">
                  <a:pos x="0" y="79937684"/>
                </a:cxn>
                <a:cxn ang="0">
                  <a:pos x="90341675" y="79937684"/>
                </a:cxn>
              </a:cxnLst>
              <a:pathLst>
                <a:path w="159" h="131">
                  <a:moveTo>
                    <a:pt x="149" y="131"/>
                  </a:moveTo>
                  <a:cubicBezTo>
                    <a:pt x="150" y="96"/>
                    <a:pt x="154" y="63"/>
                    <a:pt x="159" y="2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3"/>
                    <a:pt x="1" y="86"/>
                    <a:pt x="0" y="131"/>
                  </a:cubicBezTo>
                  <a:lnTo>
                    <a:pt x="149" y="131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8" name="Freeform 112"/>
            <p:cNvSpPr/>
            <p:nvPr/>
          </p:nvSpPr>
          <p:spPr>
            <a:xfrm>
              <a:off x="207189" y="138968"/>
              <a:ext cx="144022" cy="151602"/>
            </a:xfrm>
            <a:custGeom>
              <a:avLst/>
              <a:gdLst/>
              <a:ahLst/>
              <a:cxnLst>
                <a:cxn ang="0">
                  <a:pos x="64942184" y="119083775"/>
                </a:cxn>
                <a:cxn ang="0">
                  <a:pos x="112730101" y="77126929"/>
                </a:cxn>
                <a:cxn ang="0">
                  <a:pos x="61879369" y="0"/>
                </a:cxn>
                <a:cxn ang="0">
                  <a:pos x="0" y="53680469"/>
                </a:cxn>
                <a:cxn ang="0">
                  <a:pos x="64942184" y="119083775"/>
                </a:cxn>
              </a:cxnLst>
              <a:pathLst>
                <a:path w="184" h="193">
                  <a:moveTo>
                    <a:pt x="106" y="193"/>
                  </a:moveTo>
                  <a:cubicBezTo>
                    <a:pt x="130" y="169"/>
                    <a:pt x="156" y="146"/>
                    <a:pt x="184" y="12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65" y="27"/>
                    <a:pt x="31" y="56"/>
                    <a:pt x="0" y="87"/>
                  </a:cubicBezTo>
                  <a:lnTo>
                    <a:pt x="106" y="193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49" name="Freeform 113"/>
            <p:cNvSpPr/>
            <p:nvPr/>
          </p:nvSpPr>
          <p:spPr>
            <a:xfrm>
              <a:off x="432065" y="21477"/>
              <a:ext cx="123808" cy="142759"/>
            </a:xfrm>
            <a:custGeom>
              <a:avLst/>
              <a:gdLst/>
              <a:ahLst/>
              <a:cxnLst>
                <a:cxn ang="0">
                  <a:pos x="0" y="26456697"/>
                </a:cxn>
                <a:cxn ang="0">
                  <a:pos x="36068344" y="111978759"/>
                </a:cxn>
                <a:cxn ang="0">
                  <a:pos x="97633241" y="91059842"/>
                </a:cxn>
                <a:cxn ang="0">
                  <a:pos x="79599075" y="0"/>
                </a:cxn>
                <a:cxn ang="0">
                  <a:pos x="0" y="26456697"/>
                </a:cxn>
              </a:cxnLst>
              <a:pathLst>
                <a:path w="157" h="182">
                  <a:moveTo>
                    <a:pt x="0" y="43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90" y="168"/>
                    <a:pt x="123" y="157"/>
                    <a:pt x="157" y="14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84" y="12"/>
                    <a:pt x="41" y="26"/>
                    <a:pt x="0" y="43"/>
                  </a:cubicBez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0" name="Freeform 114"/>
            <p:cNvSpPr/>
            <p:nvPr/>
          </p:nvSpPr>
          <p:spPr>
            <a:xfrm>
              <a:off x="13896" y="461122"/>
              <a:ext cx="137705" cy="121281"/>
            </a:xfrm>
            <a:custGeom>
              <a:avLst/>
              <a:gdLst/>
              <a:ahLst/>
              <a:cxnLst>
                <a:cxn ang="0">
                  <a:pos x="90601276" y="94897284"/>
                </a:cxn>
                <a:cxn ang="0">
                  <a:pos x="107742438" y="34897628"/>
                </a:cxn>
                <a:cxn ang="0">
                  <a:pos x="22650124" y="0"/>
                </a:cxn>
                <a:cxn ang="0">
                  <a:pos x="0" y="76529870"/>
                </a:cxn>
                <a:cxn ang="0">
                  <a:pos x="90601276" y="94897284"/>
                </a:cxn>
              </a:cxnLst>
              <a:pathLst>
                <a:path w="176" h="155">
                  <a:moveTo>
                    <a:pt x="148" y="155"/>
                  </a:moveTo>
                  <a:cubicBezTo>
                    <a:pt x="155" y="122"/>
                    <a:pt x="164" y="89"/>
                    <a:pt x="176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40"/>
                    <a:pt x="10" y="83"/>
                    <a:pt x="0" y="125"/>
                  </a:cubicBezTo>
                  <a:lnTo>
                    <a:pt x="148" y="155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1" name="Freeform 115"/>
            <p:cNvSpPr/>
            <p:nvPr/>
          </p:nvSpPr>
          <p:spPr>
            <a:xfrm>
              <a:off x="55587" y="339840"/>
              <a:ext cx="145285" cy="136442"/>
            </a:xfrm>
            <a:custGeom>
              <a:avLst/>
              <a:gdLst/>
              <a:ahLst/>
              <a:cxnLst>
                <a:cxn ang="0">
                  <a:pos x="85109520" y="106990927"/>
                </a:cxn>
                <a:cxn ang="0">
                  <a:pos x="114095856" y="51035576"/>
                </a:cxn>
                <a:cxn ang="0">
                  <a:pos x="37003697" y="0"/>
                </a:cxn>
                <a:cxn ang="0">
                  <a:pos x="0" y="71327015"/>
                </a:cxn>
                <a:cxn ang="0">
                  <a:pos x="85109520" y="106990927"/>
                </a:cxn>
              </a:cxnLst>
              <a:pathLst>
                <a:path w="185" h="174">
                  <a:moveTo>
                    <a:pt x="138" y="174"/>
                  </a:moveTo>
                  <a:cubicBezTo>
                    <a:pt x="152" y="142"/>
                    <a:pt x="167" y="112"/>
                    <a:pt x="185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37"/>
                    <a:pt x="17" y="76"/>
                    <a:pt x="0" y="116"/>
                  </a:cubicBezTo>
                  <a:lnTo>
                    <a:pt x="138" y="174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2" name="Freeform 116"/>
            <p:cNvSpPr/>
            <p:nvPr/>
          </p:nvSpPr>
          <p:spPr>
            <a:xfrm>
              <a:off x="120018" y="231192"/>
              <a:ext cx="147812" cy="145285"/>
            </a:xfrm>
            <a:custGeom>
              <a:avLst/>
              <a:gdLst/>
              <a:ahLst/>
              <a:cxnLst>
                <a:cxn ang="0">
                  <a:pos x="76454779" y="112875580"/>
                </a:cxn>
                <a:cxn ang="0">
                  <a:pos x="115599945" y="64586566"/>
                </a:cxn>
                <a:cxn ang="0">
                  <a:pos x="50154406" y="0"/>
                </a:cxn>
                <a:cxn ang="0">
                  <a:pos x="0" y="62775555"/>
                </a:cxn>
                <a:cxn ang="0">
                  <a:pos x="76454779" y="112875580"/>
                </a:cxn>
              </a:cxnLst>
              <a:pathLst>
                <a:path w="189" h="187">
                  <a:moveTo>
                    <a:pt x="125" y="187"/>
                  </a:moveTo>
                  <a:cubicBezTo>
                    <a:pt x="144" y="159"/>
                    <a:pt x="165" y="132"/>
                    <a:pt x="189" y="10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33"/>
                    <a:pt x="25" y="68"/>
                    <a:pt x="0" y="104"/>
                  </a:cubicBezTo>
                  <a:lnTo>
                    <a:pt x="125" y="187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3" name="Freeform 117"/>
            <p:cNvSpPr/>
            <p:nvPr/>
          </p:nvSpPr>
          <p:spPr>
            <a:xfrm>
              <a:off x="1291142" y="725162"/>
              <a:ext cx="126335" cy="111175"/>
            </a:xfrm>
            <a:custGeom>
              <a:avLst/>
              <a:gdLst/>
              <a:ahLst/>
              <a:cxnLst>
                <a:cxn ang="0">
                  <a:pos x="7388636" y="0"/>
                </a:cxn>
                <a:cxn ang="0">
                  <a:pos x="0" y="69629449"/>
                </a:cxn>
                <a:cxn ang="0">
                  <a:pos x="90513133" y="87658715"/>
                </a:cxn>
                <a:cxn ang="0">
                  <a:pos x="99133727" y="0"/>
                </a:cxn>
                <a:cxn ang="0">
                  <a:pos x="7388636" y="0"/>
                </a:cxn>
              </a:cxnLst>
              <a:pathLst>
                <a:path w="161" h="141">
                  <a:moveTo>
                    <a:pt x="12" y="0"/>
                  </a:moveTo>
                  <a:cubicBezTo>
                    <a:pt x="10" y="38"/>
                    <a:pt x="7" y="76"/>
                    <a:pt x="0" y="112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56" y="95"/>
                    <a:pt x="160" y="48"/>
                    <a:pt x="161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4" name="Freeform 118"/>
            <p:cNvSpPr/>
            <p:nvPr/>
          </p:nvSpPr>
          <p:spPr>
            <a:xfrm>
              <a:off x="1258295" y="845180"/>
              <a:ext cx="141495" cy="128862"/>
            </a:xfrm>
            <a:custGeom>
              <a:avLst/>
              <a:gdLst/>
              <a:ahLst/>
              <a:cxnLst>
                <a:cxn ang="0">
                  <a:pos x="20777875" y="0"/>
                </a:cxn>
                <a:cxn ang="0">
                  <a:pos x="0" y="66061419"/>
                </a:cxn>
                <a:cxn ang="0">
                  <a:pos x="84945464" y="101252518"/>
                </a:cxn>
                <a:cxn ang="0">
                  <a:pos x="110612360" y="17904746"/>
                </a:cxn>
                <a:cxn ang="0">
                  <a:pos x="20777875" y="0"/>
                </a:cxn>
              </a:cxnLst>
              <a:pathLst>
                <a:path w="181" h="164">
                  <a:moveTo>
                    <a:pt x="34" y="0"/>
                  </a:moveTo>
                  <a:cubicBezTo>
                    <a:pt x="25" y="37"/>
                    <a:pt x="14" y="72"/>
                    <a:pt x="0" y="107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56" y="121"/>
                    <a:pt x="170" y="76"/>
                    <a:pt x="181" y="29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5" name="Freeform 119"/>
            <p:cNvSpPr/>
            <p:nvPr/>
          </p:nvSpPr>
          <p:spPr>
            <a:xfrm>
              <a:off x="1202708" y="958881"/>
              <a:ext cx="151602" cy="141495"/>
            </a:xfrm>
            <a:custGeom>
              <a:avLst/>
              <a:gdLst/>
              <a:ahLst/>
              <a:cxnLst>
                <a:cxn ang="0">
                  <a:pos x="33936070" y="0"/>
                </a:cxn>
                <a:cxn ang="0">
                  <a:pos x="0" y="59278592"/>
                </a:cxn>
                <a:cxn ang="0">
                  <a:pos x="77126929" y="110612360"/>
                </a:cxn>
                <a:cxn ang="0">
                  <a:pos x="119083775" y="34833568"/>
                </a:cxn>
                <a:cxn ang="0">
                  <a:pos x="33936070" y="0"/>
                </a:cxn>
              </a:cxnLst>
              <a:pathLst>
                <a:path w="193" h="181">
                  <a:moveTo>
                    <a:pt x="55" y="0"/>
                  </a:moveTo>
                  <a:cubicBezTo>
                    <a:pt x="39" y="34"/>
                    <a:pt x="21" y="67"/>
                    <a:pt x="0" y="97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51" y="142"/>
                    <a:pt x="174" y="100"/>
                    <a:pt x="193" y="57"/>
                  </a:cubicBezTo>
                  <a:lnTo>
                    <a:pt x="55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6" name="Freeform 120"/>
            <p:cNvSpPr/>
            <p:nvPr/>
          </p:nvSpPr>
          <p:spPr>
            <a:xfrm>
              <a:off x="1034682" y="1149647"/>
              <a:ext cx="152866" cy="150339"/>
            </a:xfrm>
            <a:custGeom>
              <a:avLst/>
              <a:gdLst/>
              <a:ahLst/>
              <a:cxnLst>
                <a:cxn ang="0">
                  <a:pos x="54638571" y="0"/>
                </a:cxn>
                <a:cxn ang="0">
                  <a:pos x="0" y="41691666"/>
                </a:cxn>
                <a:cxn ang="0">
                  <a:pos x="51533961" y="117717798"/>
                </a:cxn>
                <a:cxn ang="0">
                  <a:pos x="120453692" y="64990301"/>
                </a:cxn>
                <a:cxn ang="0">
                  <a:pos x="54638571" y="0"/>
                </a:cxn>
              </a:cxnLst>
              <a:pathLst>
                <a:path w="194" h="192">
                  <a:moveTo>
                    <a:pt x="88" y="0"/>
                  </a:moveTo>
                  <a:cubicBezTo>
                    <a:pt x="61" y="25"/>
                    <a:pt x="31" y="47"/>
                    <a:pt x="0" y="68"/>
                  </a:cubicBezTo>
                  <a:cubicBezTo>
                    <a:pt x="83" y="192"/>
                    <a:pt x="83" y="192"/>
                    <a:pt x="83" y="192"/>
                  </a:cubicBezTo>
                  <a:cubicBezTo>
                    <a:pt x="123" y="166"/>
                    <a:pt x="160" y="138"/>
                    <a:pt x="194" y="106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7" name="Freeform 121"/>
            <p:cNvSpPr/>
            <p:nvPr/>
          </p:nvSpPr>
          <p:spPr>
            <a:xfrm>
              <a:off x="1126907" y="1061213"/>
              <a:ext cx="155392" cy="150339"/>
            </a:xfrm>
            <a:custGeom>
              <a:avLst/>
              <a:gdLst/>
              <a:ahLst/>
              <a:cxnLst>
                <a:cxn ang="0">
                  <a:pos x="45420212" y="0"/>
                </a:cxn>
                <a:cxn ang="0">
                  <a:pos x="0" y="52661949"/>
                </a:cxn>
                <a:cxn ang="0">
                  <a:pos x="65952471" y="118334121"/>
                </a:cxn>
                <a:cxn ang="0">
                  <a:pos x="122571959" y="52042490"/>
                </a:cxn>
                <a:cxn ang="0">
                  <a:pos x="45420212" y="0"/>
                </a:cxn>
              </a:cxnLst>
              <a:pathLst>
                <a:path w="197" h="191">
                  <a:moveTo>
                    <a:pt x="73" y="0"/>
                  </a:moveTo>
                  <a:cubicBezTo>
                    <a:pt x="50" y="30"/>
                    <a:pt x="26" y="58"/>
                    <a:pt x="0" y="85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39" y="157"/>
                    <a:pt x="170" y="122"/>
                    <a:pt x="197" y="84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8" name="Freeform 122"/>
            <p:cNvSpPr/>
            <p:nvPr/>
          </p:nvSpPr>
          <p:spPr>
            <a:xfrm>
              <a:off x="702422" y="1296195"/>
              <a:ext cx="107385" cy="122545"/>
            </a:xfrm>
            <a:custGeom>
              <a:avLst/>
              <a:gdLst/>
              <a:ahLst/>
              <a:cxnLst>
                <a:cxn ang="0">
                  <a:pos x="65739995" y="0"/>
                </a:cxn>
                <a:cxn ang="0">
                  <a:pos x="4915411" y="3702273"/>
                </a:cxn>
                <a:cxn ang="0">
                  <a:pos x="0" y="3702273"/>
                </a:cxn>
                <a:cxn ang="0">
                  <a:pos x="0" y="96264583"/>
                </a:cxn>
                <a:cxn ang="0">
                  <a:pos x="4915411" y="96264583"/>
                </a:cxn>
                <a:cxn ang="0">
                  <a:pos x="84171799" y="90710783"/>
                </a:cxn>
                <a:cxn ang="0">
                  <a:pos x="65739995" y="0"/>
                </a:cxn>
              </a:cxnLst>
              <a:pathLst>
                <a:path w="137" h="156">
                  <a:moveTo>
                    <a:pt x="107" y="0"/>
                  </a:moveTo>
                  <a:cubicBezTo>
                    <a:pt x="75" y="4"/>
                    <a:pt x="42" y="6"/>
                    <a:pt x="8" y="6"/>
                  </a:cubicBezTo>
                  <a:cubicBezTo>
                    <a:pt x="5" y="6"/>
                    <a:pt x="3" y="6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3" y="156"/>
                    <a:pt x="5" y="156"/>
                    <a:pt x="8" y="156"/>
                  </a:cubicBezTo>
                  <a:cubicBezTo>
                    <a:pt x="52" y="156"/>
                    <a:pt x="95" y="153"/>
                    <a:pt x="137" y="147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E7DED5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59" name="Freeform 123"/>
            <p:cNvSpPr/>
            <p:nvPr/>
          </p:nvSpPr>
          <p:spPr>
            <a:xfrm>
              <a:off x="702422" y="0"/>
              <a:ext cx="107385" cy="122545"/>
            </a:xfrm>
            <a:custGeom>
              <a:avLst/>
              <a:gdLst/>
              <a:ahLst/>
              <a:cxnLst>
                <a:cxn ang="0">
                  <a:pos x="0" y="91996159"/>
                </a:cxn>
                <a:cxn ang="0">
                  <a:pos x="4915411" y="91386557"/>
                </a:cxn>
                <a:cxn ang="0">
                  <a:pos x="66354519" y="95651433"/>
                </a:cxn>
                <a:cxn ang="0">
                  <a:pos x="84171799" y="6092125"/>
                </a:cxn>
                <a:cxn ang="0">
                  <a:pos x="4915411" y="0"/>
                </a:cxn>
                <a:cxn ang="0">
                  <a:pos x="0" y="609603"/>
                </a:cxn>
                <a:cxn ang="0">
                  <a:pos x="0" y="91996159"/>
                </a:cxn>
              </a:cxnLst>
              <a:pathLst>
                <a:path w="137" h="157">
                  <a:moveTo>
                    <a:pt x="0" y="151"/>
                  </a:moveTo>
                  <a:cubicBezTo>
                    <a:pt x="3" y="151"/>
                    <a:pt x="5" y="150"/>
                    <a:pt x="8" y="150"/>
                  </a:cubicBezTo>
                  <a:cubicBezTo>
                    <a:pt x="42" y="150"/>
                    <a:pt x="75" y="153"/>
                    <a:pt x="108" y="157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95" y="4"/>
                    <a:pt x="52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0" name="Freeform 124"/>
            <p:cNvSpPr/>
            <p:nvPr/>
          </p:nvSpPr>
          <p:spPr>
            <a:xfrm>
              <a:off x="1291142" y="583667"/>
              <a:ext cx="126335" cy="109912"/>
            </a:xfrm>
            <a:custGeom>
              <a:avLst/>
              <a:gdLst/>
              <a:ahLst/>
              <a:cxnLst>
                <a:cxn ang="0">
                  <a:pos x="0" y="17621776"/>
                </a:cxn>
                <a:cxn ang="0">
                  <a:pos x="7388636" y="85678340"/>
                </a:cxn>
                <a:cxn ang="0">
                  <a:pos x="99133727" y="85678340"/>
                </a:cxn>
                <a:cxn ang="0">
                  <a:pos x="90513133" y="0"/>
                </a:cxn>
                <a:cxn ang="0">
                  <a:pos x="0" y="17621776"/>
                </a:cxn>
              </a:cxnLst>
              <a:pathLst>
                <a:path w="161" h="141">
                  <a:moveTo>
                    <a:pt x="0" y="29"/>
                  </a:moveTo>
                  <a:cubicBezTo>
                    <a:pt x="7" y="65"/>
                    <a:pt x="10" y="103"/>
                    <a:pt x="12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93"/>
                    <a:pt x="156" y="45"/>
                    <a:pt x="147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1" name="Freeform 125"/>
            <p:cNvSpPr/>
            <p:nvPr/>
          </p:nvSpPr>
          <p:spPr>
            <a:xfrm>
              <a:off x="1035946" y="118755"/>
              <a:ext cx="151602" cy="150339"/>
            </a:xfrm>
            <a:custGeom>
              <a:avLst/>
              <a:gdLst/>
              <a:ahLst/>
              <a:cxnLst>
                <a:cxn ang="0">
                  <a:pos x="0" y="76026119"/>
                </a:cxn>
                <a:cxn ang="0">
                  <a:pos x="53680469" y="117717798"/>
                </a:cxn>
                <a:cxn ang="0">
                  <a:pos x="119083775" y="52727497"/>
                </a:cxn>
                <a:cxn ang="0">
                  <a:pos x="51212408" y="0"/>
                </a:cxn>
                <a:cxn ang="0">
                  <a:pos x="0" y="76026119"/>
                </a:cxn>
              </a:cxnLst>
              <a:pathLst>
                <a:path w="193" h="192">
                  <a:moveTo>
                    <a:pt x="0" y="124"/>
                  </a:moveTo>
                  <a:cubicBezTo>
                    <a:pt x="30" y="145"/>
                    <a:pt x="60" y="167"/>
                    <a:pt x="87" y="192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59" y="54"/>
                    <a:pt x="122" y="25"/>
                    <a:pt x="83" y="0"/>
                  </a:cubicBezTo>
                  <a:lnTo>
                    <a:pt x="0" y="12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2" name="Freeform 126"/>
            <p:cNvSpPr/>
            <p:nvPr/>
          </p:nvSpPr>
          <p:spPr>
            <a:xfrm>
              <a:off x="1126907" y="208452"/>
              <a:ext cx="155392" cy="149075"/>
            </a:xfrm>
            <a:custGeom>
              <a:avLst/>
              <a:gdLst/>
              <a:ahLst/>
              <a:cxnLst>
                <a:cxn ang="0">
                  <a:pos x="0" y="64572894"/>
                </a:cxn>
                <a:cxn ang="0">
                  <a:pos x="45420212" y="116352659"/>
                </a:cxn>
                <a:cxn ang="0">
                  <a:pos x="122571959" y="65791250"/>
                </a:cxn>
                <a:cxn ang="0">
                  <a:pos x="65952471" y="0"/>
                </a:cxn>
                <a:cxn ang="0">
                  <a:pos x="0" y="64572894"/>
                </a:cxn>
              </a:cxnLst>
              <a:pathLst>
                <a:path w="197" h="191">
                  <a:moveTo>
                    <a:pt x="0" y="106"/>
                  </a:moveTo>
                  <a:cubicBezTo>
                    <a:pt x="26" y="132"/>
                    <a:pt x="51" y="161"/>
                    <a:pt x="73" y="191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70" y="69"/>
                    <a:pt x="139" y="33"/>
                    <a:pt x="106" y="0"/>
                  </a:cubicBezTo>
                  <a:lnTo>
                    <a:pt x="0" y="10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3" name="Freeform 127"/>
            <p:cNvSpPr/>
            <p:nvPr/>
          </p:nvSpPr>
          <p:spPr>
            <a:xfrm>
              <a:off x="1202708" y="318364"/>
              <a:ext cx="151602" cy="141495"/>
            </a:xfrm>
            <a:custGeom>
              <a:avLst/>
              <a:gdLst/>
              <a:ahLst/>
              <a:cxnLst>
                <a:cxn ang="0">
                  <a:pos x="0" y="51333768"/>
                </a:cxn>
                <a:cxn ang="0">
                  <a:pos x="33586878" y="110612360"/>
                </a:cxn>
                <a:cxn ang="0">
                  <a:pos x="118469941" y="75778780"/>
                </a:cxn>
                <a:cxn ang="0">
                  <a:pos x="76333952" y="0"/>
                </a:cxn>
                <a:cxn ang="0">
                  <a:pos x="0" y="51333768"/>
                </a:cxn>
              </a:cxnLst>
              <a:pathLst>
                <a:path w="194" h="181">
                  <a:moveTo>
                    <a:pt x="0" y="84"/>
                  </a:moveTo>
                  <a:cubicBezTo>
                    <a:pt x="21" y="115"/>
                    <a:pt x="39" y="147"/>
                    <a:pt x="55" y="181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74" y="81"/>
                    <a:pt x="151" y="40"/>
                    <a:pt x="125" y="0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4" name="Freeform 128"/>
            <p:cNvSpPr/>
            <p:nvPr/>
          </p:nvSpPr>
          <p:spPr>
            <a:xfrm>
              <a:off x="1258295" y="444699"/>
              <a:ext cx="141495" cy="128862"/>
            </a:xfrm>
            <a:custGeom>
              <a:avLst/>
              <a:gdLst/>
              <a:ahLst/>
              <a:cxnLst>
                <a:cxn ang="0">
                  <a:pos x="84945464" y="0"/>
                </a:cxn>
                <a:cxn ang="0">
                  <a:pos x="0" y="35191111"/>
                </a:cxn>
                <a:cxn ang="0">
                  <a:pos x="20777875" y="101252518"/>
                </a:cxn>
                <a:cxn ang="0">
                  <a:pos x="110612360" y="83347778"/>
                </a:cxn>
                <a:cxn ang="0">
                  <a:pos x="84945464" y="0"/>
                </a:cxn>
              </a:cxnLst>
              <a:pathLst>
                <a:path w="181" h="164">
                  <a:moveTo>
                    <a:pt x="139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" y="92"/>
                    <a:pt x="25" y="128"/>
                    <a:pt x="34" y="164"/>
                  </a:cubicBezTo>
                  <a:cubicBezTo>
                    <a:pt x="181" y="135"/>
                    <a:pt x="181" y="135"/>
                    <a:pt x="181" y="135"/>
                  </a:cubicBezTo>
                  <a:cubicBezTo>
                    <a:pt x="170" y="89"/>
                    <a:pt x="156" y="44"/>
                    <a:pt x="139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5" name="Freeform 129"/>
            <p:cNvSpPr/>
            <p:nvPr/>
          </p:nvSpPr>
          <p:spPr>
            <a:xfrm>
              <a:off x="931087" y="51797"/>
              <a:ext cx="142759" cy="146548"/>
            </a:xfrm>
            <a:custGeom>
              <a:avLst/>
              <a:gdLst/>
              <a:ahLst/>
              <a:cxnLst>
                <a:cxn ang="0">
                  <a:pos x="0" y="85366950"/>
                </a:cxn>
                <a:cxn ang="0">
                  <a:pos x="60911818" y="114846623"/>
                </a:cxn>
                <a:cxn ang="0">
                  <a:pos x="111978759" y="38077402"/>
                </a:cxn>
                <a:cxn ang="0">
                  <a:pos x="35685828" y="0"/>
                </a:cxn>
                <a:cxn ang="0">
                  <a:pos x="0" y="85366950"/>
                </a:cxn>
              </a:cxnLst>
              <a:pathLst>
                <a:path w="182" h="187">
                  <a:moveTo>
                    <a:pt x="0" y="139"/>
                  </a:moveTo>
                  <a:cubicBezTo>
                    <a:pt x="34" y="153"/>
                    <a:pt x="67" y="169"/>
                    <a:pt x="99" y="187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42" y="39"/>
                    <a:pt x="101" y="18"/>
                    <a:pt x="58" y="0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6" name="Freeform 130"/>
            <p:cNvSpPr/>
            <p:nvPr/>
          </p:nvSpPr>
          <p:spPr>
            <a:xfrm>
              <a:off x="818650" y="1269665"/>
              <a:ext cx="127599" cy="136442"/>
            </a:xfrm>
            <a:custGeom>
              <a:avLst/>
              <a:gdLst/>
              <a:ahLst/>
              <a:cxnLst>
                <a:cxn ang="0">
                  <a:pos x="99886520" y="84855156"/>
                </a:cxn>
                <a:cxn ang="0">
                  <a:pos x="64344340" y="0"/>
                </a:cxn>
                <a:cxn ang="0">
                  <a:pos x="0" y="16602012"/>
                </a:cxn>
                <a:cxn ang="0">
                  <a:pos x="17771487" y="106990927"/>
                </a:cxn>
                <a:cxn ang="0">
                  <a:pos x="99886520" y="84855156"/>
                </a:cxn>
              </a:cxnLst>
              <a:pathLst>
                <a:path w="163" h="174">
                  <a:moveTo>
                    <a:pt x="163" y="138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1" y="11"/>
                    <a:pt x="36" y="21"/>
                    <a:pt x="0" y="27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75" y="166"/>
                    <a:pt x="120" y="154"/>
                    <a:pt x="163" y="13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7" name="Freeform 131"/>
            <p:cNvSpPr/>
            <p:nvPr/>
          </p:nvSpPr>
          <p:spPr>
            <a:xfrm>
              <a:off x="931087" y="1220395"/>
              <a:ext cx="142759" cy="146548"/>
            </a:xfrm>
            <a:custGeom>
              <a:avLst/>
              <a:gdLst/>
              <a:ahLst/>
              <a:cxnLst>
                <a:cxn ang="0">
                  <a:pos x="60296072" y="0"/>
                </a:cxn>
                <a:cxn ang="0">
                  <a:pos x="0" y="29479661"/>
                </a:cxn>
                <a:cxn ang="0">
                  <a:pos x="35070082" y="114846623"/>
                </a:cxn>
                <a:cxn ang="0">
                  <a:pos x="111978759" y="76154804"/>
                </a:cxn>
                <a:cxn ang="0">
                  <a:pos x="60296072" y="0"/>
                </a:cxn>
              </a:cxnLst>
              <a:pathLst>
                <a:path w="182" h="187">
                  <a:moveTo>
                    <a:pt x="98" y="0"/>
                  </a:moveTo>
                  <a:cubicBezTo>
                    <a:pt x="67" y="18"/>
                    <a:pt x="34" y="34"/>
                    <a:pt x="0" y="48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100" y="169"/>
                    <a:pt x="142" y="148"/>
                    <a:pt x="182" y="124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68" name="Freeform 132"/>
            <p:cNvSpPr/>
            <p:nvPr/>
          </p:nvSpPr>
          <p:spPr>
            <a:xfrm>
              <a:off x="818650" y="12634"/>
              <a:ext cx="127599" cy="136442"/>
            </a:xfrm>
            <a:custGeom>
              <a:avLst/>
              <a:gdLst/>
              <a:ahLst/>
              <a:cxnLst>
                <a:cxn ang="0">
                  <a:pos x="0" y="90388897"/>
                </a:cxn>
                <a:cxn ang="0">
                  <a:pos x="64956502" y="106990927"/>
                </a:cxn>
                <a:cxn ang="0">
                  <a:pos x="99886520" y="22135752"/>
                </a:cxn>
                <a:cxn ang="0">
                  <a:pos x="18383649" y="0"/>
                </a:cxn>
                <a:cxn ang="0">
                  <a:pos x="0" y="90388897"/>
                </a:cxn>
              </a:cxnLst>
              <a:pathLst>
                <a:path w="163" h="174">
                  <a:moveTo>
                    <a:pt x="0" y="147"/>
                  </a:moveTo>
                  <a:cubicBezTo>
                    <a:pt x="37" y="153"/>
                    <a:pt x="72" y="163"/>
                    <a:pt x="106" y="174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20" y="20"/>
                    <a:pt x="76" y="8"/>
                    <a:pt x="30" y="0"/>
                  </a:cubicBezTo>
                  <a:lnTo>
                    <a:pt x="0" y="14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1494" name="文本框 245"/>
          <p:cNvSpPr/>
          <p:nvPr/>
        </p:nvSpPr>
        <p:spPr>
          <a:xfrm>
            <a:off x="1177925" y="2717800"/>
            <a:ext cx="1516063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rgbClr val="3F3F3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78%</a:t>
            </a:r>
            <a:endParaRPr lang="zh-CN" altLang="en-US" sz="4400" b="1" dirty="0">
              <a:solidFill>
                <a:srgbClr val="3F3F3F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495" name="文本框 246"/>
          <p:cNvSpPr/>
          <p:nvPr/>
        </p:nvSpPr>
        <p:spPr>
          <a:xfrm>
            <a:off x="4057650" y="2701925"/>
            <a:ext cx="1257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rgbClr val="3F3F3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73%</a:t>
            </a:r>
            <a:endParaRPr lang="zh-CN" altLang="en-US" sz="4400" b="1" dirty="0">
              <a:solidFill>
                <a:srgbClr val="3F3F3F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496" name="文本框 247"/>
          <p:cNvSpPr/>
          <p:nvPr/>
        </p:nvSpPr>
        <p:spPr>
          <a:xfrm>
            <a:off x="7061200" y="2730500"/>
            <a:ext cx="125730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rgbClr val="3F3F3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90%</a:t>
            </a:r>
            <a:endParaRPr lang="zh-CN" altLang="en-US" sz="4400" b="1" dirty="0">
              <a:solidFill>
                <a:srgbClr val="3F3F3F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497" name="文本框 248"/>
          <p:cNvSpPr/>
          <p:nvPr/>
        </p:nvSpPr>
        <p:spPr>
          <a:xfrm>
            <a:off x="10033000" y="2698750"/>
            <a:ext cx="1255713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400" b="1" dirty="0">
                <a:solidFill>
                  <a:srgbClr val="3F3F3F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50%</a:t>
            </a:r>
            <a:endParaRPr lang="zh-CN" altLang="en-US" sz="4400" b="1" dirty="0">
              <a:solidFill>
                <a:srgbClr val="3F3F3F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498" name="矩形 249"/>
          <p:cNvSpPr/>
          <p:nvPr/>
        </p:nvSpPr>
        <p:spPr>
          <a:xfrm>
            <a:off x="577850" y="4446588"/>
            <a:ext cx="2414588" cy="1120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499" name="矩形 250"/>
          <p:cNvSpPr/>
          <p:nvPr/>
        </p:nvSpPr>
        <p:spPr>
          <a:xfrm>
            <a:off x="9201150" y="4451350"/>
            <a:ext cx="2414588" cy="1120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500" name="矩形 251"/>
          <p:cNvSpPr/>
          <p:nvPr/>
        </p:nvSpPr>
        <p:spPr>
          <a:xfrm>
            <a:off x="3478213" y="4449763"/>
            <a:ext cx="2416175" cy="1120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501" name="矩形 252"/>
          <p:cNvSpPr/>
          <p:nvPr/>
        </p:nvSpPr>
        <p:spPr>
          <a:xfrm>
            <a:off x="6392863" y="4451350"/>
            <a:ext cx="2414587" cy="11207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ts val="1600"/>
              </a:lnSpc>
            </a:pPr>
            <a:r>
              <a:rPr lang="en-US" altLang="zh-CN" dirty="0">
                <a:solidFill>
                  <a:srgbClr val="262626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A good book may be among the best of friends. It is the same today that it always was, and it will never change. </a:t>
            </a:r>
            <a:endParaRPr lang="zh-CN" altLang="en-US" dirty="0">
              <a:solidFill>
                <a:srgbClr val="262626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" dur="500"/>
                                        <p:tgtEl>
                                          <p:spTgt spid="1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1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4" dur="500"/>
                                        <p:tgtEl>
                                          <p:spTgt spid="1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7" dur="500"/>
                                        <p:tgtEl>
                                          <p:spTgt spid="1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1" dur="1000"/>
                                        <p:tgtEl>
                                          <p:spTgt spid="11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1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7" dur="1000"/>
                                        <p:tgtEl>
                                          <p:spTgt spid="11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1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3" dur="1000"/>
                                        <p:tgtEl>
                                          <p:spTgt spid="11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1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9" dur="1000"/>
                                        <p:tgtEl>
                                          <p:spTgt spid="11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1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94" grpId="0" bldLvl="0"/>
      <p:bldP spid="11495" grpId="0" bldLvl="0"/>
      <p:bldP spid="11496" grpId="0" bldLvl="0"/>
      <p:bldP spid="11497" grpId="0" bldLvl="0"/>
      <p:bldP spid="11498" grpId="0" bldLvl="0"/>
      <p:bldP spid="11499" grpId="0" bldLvl="0"/>
      <p:bldP spid="11500" grpId="0" bldLvl="0"/>
      <p:bldP spid="11501" grpId="0" bldLvl="0"/>
    </p:bldLst>
  </p:timing>
</p:sld>
</file>

<file path=ppt/theme/theme1.xml><?xml version="1.0" encoding="utf-8"?>
<a:theme xmlns:a="http://schemas.openxmlformats.org/drawingml/2006/main" name="www.freeppt7.com-Best powerpoint templates free download-slideshow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6036</Words>
  <Application>WPS 演示</Application>
  <PresentationFormat>自定义</PresentationFormat>
  <Paragraphs>329</Paragraphs>
  <Slides>24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Calibri Light</vt:lpstr>
      <vt:lpstr>Calibri</vt:lpstr>
      <vt:lpstr>Broadway</vt:lpstr>
      <vt:lpstr>微软雅黑</vt:lpstr>
      <vt:lpstr>Broadway BT</vt:lpstr>
      <vt:lpstr>Arial Unicode MS</vt:lpstr>
      <vt:lpstr>Meiryo</vt:lpstr>
      <vt:lpstr>Yu Gothic</vt:lpstr>
      <vt:lpstr>www.freeppt7.com-Best powerpoint templates free download-slideshow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kwl6163com</cp:lastModifiedBy>
  <cp:revision>8</cp:revision>
  <dcterms:created xsi:type="dcterms:W3CDTF">2017-04-26T08:16:35Z</dcterms:created>
  <dcterms:modified xsi:type="dcterms:W3CDTF">2018-06-12T13:04:59Z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