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3"/>
    <p:sldId id="256" r:id="rId4"/>
    <p:sldId id="258" r:id="rId5"/>
    <p:sldId id="262" r:id="rId6"/>
    <p:sldId id="263" r:id="rId7"/>
    <p:sldId id="264" r:id="rId8"/>
    <p:sldId id="265" r:id="rId9"/>
    <p:sldId id="259" r:id="rId10"/>
    <p:sldId id="266" r:id="rId11"/>
    <p:sldId id="267" r:id="rId12"/>
    <p:sldId id="268" r:id="rId13"/>
    <p:sldId id="260" r:id="rId14"/>
    <p:sldId id="269" r:id="rId15"/>
    <p:sldId id="270" r:id="rId16"/>
    <p:sldId id="271" r:id="rId17"/>
    <p:sldId id="272" r:id="rId18"/>
    <p:sldId id="261" r:id="rId19"/>
    <p:sldId id="273" r:id="rId20"/>
    <p:sldId id="274" r:id="rId21"/>
    <p:sldId id="275" r:id="rId22"/>
    <p:sldId id="276" r:id="rId23"/>
    <p:sldId id="277" r:id="rId24"/>
    <p:sldId id="280" r:id="rId25"/>
    <p:sldId id="300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08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/>
    <p:restoredTop sz="94660"/>
  </p:normalViewPr>
  <p:slideViewPr>
    <p:cSldViewPr snapToGrid="0" showGuides="1">
      <p:cViewPr varScale="1">
        <p:scale>
          <a:sx n="94" d="100"/>
          <a:sy n="94" d="100"/>
        </p:scale>
        <p:origin x="84" y="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3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16F719C-1E23-40DC-8B82-7FC18754C2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16F719C-1E23-40DC-8B82-7FC18754C24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FD441-0A08-4FFA-B28E-CB1BD577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 bwMode="auto">
          <a:xfrm>
            <a:off x="9399588" y="777875"/>
            <a:ext cx="5227637" cy="4826000"/>
            <a:chOff x="9400309" y="778474"/>
            <a:chExt cx="5227156" cy="4825039"/>
          </a:xfrm>
          <a:solidFill>
            <a:srgbClr val="FF0000"/>
          </a:solidFill>
        </p:grpSpPr>
        <p:sp>
          <p:nvSpPr>
            <p:cNvPr id="25" name="任意多边形 24"/>
            <p:cNvSpPr/>
            <p:nvPr/>
          </p:nvSpPr>
          <p:spPr>
            <a:xfrm rot="18865223">
              <a:off x="9601368" y="577415"/>
              <a:ext cx="4825039" cy="5227156"/>
            </a:xfrm>
            <a:custGeom>
              <a:avLst/>
              <a:gdLst>
                <a:gd name="connsiteX0" fmla="*/ 4825039 w 4825039"/>
                <a:gd name="connsiteY0" fmla="*/ 498765 h 5227156"/>
                <a:gd name="connsiteX1" fmla="*/ 0 w 4825039"/>
                <a:gd name="connsiteY1" fmla="*/ 5227156 h 5227156"/>
                <a:gd name="connsiteX2" fmla="*/ 0 w 4825039"/>
                <a:gd name="connsiteY2" fmla="*/ 0 h 5227156"/>
                <a:gd name="connsiteX3" fmla="*/ 4336264 w 4825039"/>
                <a:gd name="connsiteY3" fmla="*/ 0 h 522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5039" h="5227156">
                  <a:moveTo>
                    <a:pt x="4825039" y="498765"/>
                  </a:moveTo>
                  <a:lnTo>
                    <a:pt x="0" y="5227156"/>
                  </a:lnTo>
                  <a:lnTo>
                    <a:pt x="0" y="0"/>
                  </a:lnTo>
                  <a:lnTo>
                    <a:pt x="433626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675929" y="2819252"/>
              <a:ext cx="1904967" cy="794571"/>
              <a:chOff x="750889" y="2580824"/>
              <a:chExt cx="3490912" cy="1456077"/>
            </a:xfrm>
            <a:grpFill/>
          </p:grpSpPr>
          <p:sp>
            <p:nvSpPr>
              <p:cNvPr id="7" name="Freeform 5@|5FFC:0|FBC:0|LFC:16777215|LBC:16777215"/>
              <p:cNvSpPr/>
              <p:nvPr/>
            </p:nvSpPr>
            <p:spPr bwMode="auto">
              <a:xfrm>
                <a:off x="3904475" y="3258196"/>
                <a:ext cx="337326" cy="730419"/>
              </a:xfrm>
              <a:custGeom>
                <a:avLst/>
                <a:gdLst>
                  <a:gd name="T0" fmla="*/ 48 w 210"/>
                  <a:gd name="T1" fmla="*/ 208 h 453"/>
                  <a:gd name="T2" fmla="*/ 46 w 210"/>
                  <a:gd name="T3" fmla="*/ 208 h 453"/>
                  <a:gd name="T4" fmla="*/ 46 w 210"/>
                  <a:gd name="T5" fmla="*/ 451 h 453"/>
                  <a:gd name="T6" fmla="*/ 0 w 210"/>
                  <a:gd name="T7" fmla="*/ 453 h 453"/>
                  <a:gd name="T8" fmla="*/ 0 w 210"/>
                  <a:gd name="T9" fmla="*/ 208 h 453"/>
                  <a:gd name="T10" fmla="*/ 0 w 210"/>
                  <a:gd name="T11" fmla="*/ 204 h 453"/>
                  <a:gd name="T12" fmla="*/ 0 w 210"/>
                  <a:gd name="T13" fmla="*/ 164 h 453"/>
                  <a:gd name="T14" fmla="*/ 210 w 210"/>
                  <a:gd name="T15" fmla="*/ 0 h 453"/>
                  <a:gd name="T16" fmla="*/ 210 w 210"/>
                  <a:gd name="T17" fmla="*/ 55 h 453"/>
                  <a:gd name="T18" fmla="*/ 48 w 210"/>
                  <a:gd name="T19" fmla="*/ 208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453">
                    <a:moveTo>
                      <a:pt x="48" y="208"/>
                    </a:moveTo>
                    <a:cubicBezTo>
                      <a:pt x="46" y="208"/>
                      <a:pt x="46" y="208"/>
                      <a:pt x="46" y="208"/>
                    </a:cubicBezTo>
                    <a:cubicBezTo>
                      <a:pt x="46" y="451"/>
                      <a:pt x="46" y="451"/>
                      <a:pt x="46" y="451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24" y="70"/>
                      <a:pt x="109" y="0"/>
                      <a:pt x="210" y="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125" y="57"/>
                      <a:pt x="56" y="123"/>
                      <a:pt x="48" y="2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8@|5FFC:0|FBC:0|LFC:16777215|LBC:16777215"/>
              <p:cNvSpPr>
                <a:spLocks noEditPoints="1"/>
              </p:cNvSpPr>
              <p:nvPr/>
            </p:nvSpPr>
            <p:spPr bwMode="auto">
              <a:xfrm>
                <a:off x="3118969" y="3233712"/>
                <a:ext cx="769184" cy="803189"/>
              </a:xfrm>
              <a:custGeom>
                <a:avLst/>
                <a:gdLst>
                  <a:gd name="T0" fmla="*/ 463 w 478"/>
                  <a:gd name="T1" fmla="*/ 211 h 498"/>
                  <a:gd name="T2" fmla="*/ 409 w 478"/>
                  <a:gd name="T3" fmla="*/ 220 h 498"/>
                  <a:gd name="T4" fmla="*/ 330 w 478"/>
                  <a:gd name="T5" fmla="*/ 391 h 498"/>
                  <a:gd name="T6" fmla="*/ 108 w 478"/>
                  <a:gd name="T7" fmla="*/ 332 h 498"/>
                  <a:gd name="T8" fmla="*/ 417 w 478"/>
                  <a:gd name="T9" fmla="*/ 153 h 498"/>
                  <a:gd name="T10" fmla="*/ 417 w 478"/>
                  <a:gd name="T11" fmla="*/ 153 h 498"/>
                  <a:gd name="T12" fmla="*/ 438 w 478"/>
                  <a:gd name="T13" fmla="*/ 141 h 498"/>
                  <a:gd name="T14" fmla="*/ 437 w 478"/>
                  <a:gd name="T15" fmla="*/ 140 h 498"/>
                  <a:gd name="T16" fmla="*/ 140 w 478"/>
                  <a:gd name="T17" fmla="*/ 60 h 498"/>
                  <a:gd name="T18" fmla="*/ 60 w 478"/>
                  <a:gd name="T19" fmla="*/ 358 h 498"/>
                  <a:gd name="T20" fmla="*/ 357 w 478"/>
                  <a:gd name="T21" fmla="*/ 437 h 498"/>
                  <a:gd name="T22" fmla="*/ 463 w 478"/>
                  <a:gd name="T23" fmla="*/ 211 h 498"/>
                  <a:gd name="T24" fmla="*/ 87 w 478"/>
                  <a:gd name="T25" fmla="*/ 274 h 498"/>
                  <a:gd name="T26" fmla="*/ 167 w 478"/>
                  <a:gd name="T27" fmla="*/ 108 h 498"/>
                  <a:gd name="T28" fmla="*/ 350 w 478"/>
                  <a:gd name="T29" fmla="*/ 122 h 498"/>
                  <a:gd name="T30" fmla="*/ 87 w 478"/>
                  <a:gd name="T31" fmla="*/ 274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8" h="498">
                    <a:moveTo>
                      <a:pt x="463" y="211"/>
                    </a:moveTo>
                    <a:cubicBezTo>
                      <a:pt x="409" y="220"/>
                      <a:pt x="409" y="220"/>
                      <a:pt x="409" y="220"/>
                    </a:cubicBezTo>
                    <a:cubicBezTo>
                      <a:pt x="421" y="286"/>
                      <a:pt x="392" y="356"/>
                      <a:pt x="330" y="391"/>
                    </a:cubicBezTo>
                    <a:cubicBezTo>
                      <a:pt x="252" y="436"/>
                      <a:pt x="153" y="410"/>
                      <a:pt x="108" y="332"/>
                    </a:cubicBezTo>
                    <a:cubicBezTo>
                      <a:pt x="417" y="153"/>
                      <a:pt x="417" y="153"/>
                      <a:pt x="417" y="153"/>
                    </a:cubicBezTo>
                    <a:cubicBezTo>
                      <a:pt x="417" y="153"/>
                      <a:pt x="417" y="153"/>
                      <a:pt x="417" y="153"/>
                    </a:cubicBezTo>
                    <a:cubicBezTo>
                      <a:pt x="438" y="141"/>
                      <a:pt x="438" y="141"/>
                      <a:pt x="438" y="141"/>
                    </a:cubicBezTo>
                    <a:cubicBezTo>
                      <a:pt x="437" y="141"/>
                      <a:pt x="437" y="140"/>
                      <a:pt x="437" y="140"/>
                    </a:cubicBezTo>
                    <a:cubicBezTo>
                      <a:pt x="377" y="35"/>
                      <a:pt x="244" y="0"/>
                      <a:pt x="140" y="60"/>
                    </a:cubicBezTo>
                    <a:cubicBezTo>
                      <a:pt x="35" y="120"/>
                      <a:pt x="0" y="253"/>
                      <a:pt x="60" y="358"/>
                    </a:cubicBezTo>
                    <a:cubicBezTo>
                      <a:pt x="120" y="462"/>
                      <a:pt x="253" y="498"/>
                      <a:pt x="357" y="437"/>
                    </a:cubicBezTo>
                    <a:cubicBezTo>
                      <a:pt x="439" y="390"/>
                      <a:pt x="478" y="299"/>
                      <a:pt x="463" y="211"/>
                    </a:cubicBezTo>
                    <a:close/>
                    <a:moveTo>
                      <a:pt x="87" y="274"/>
                    </a:moveTo>
                    <a:cubicBezTo>
                      <a:pt x="78" y="209"/>
                      <a:pt x="107" y="142"/>
                      <a:pt x="167" y="108"/>
                    </a:cubicBezTo>
                    <a:cubicBezTo>
                      <a:pt x="227" y="73"/>
                      <a:pt x="299" y="81"/>
                      <a:pt x="350" y="122"/>
                    </a:cubicBezTo>
                    <a:lnTo>
                      <a:pt x="87" y="2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4@|5FFC:0|FBC:0|LFC:16777215|LBC:16777215"/>
              <p:cNvSpPr/>
              <p:nvPr/>
            </p:nvSpPr>
            <p:spPr bwMode="auto">
              <a:xfrm>
                <a:off x="2837410" y="2680797"/>
                <a:ext cx="1377186" cy="463142"/>
              </a:xfrm>
              <a:custGeom>
                <a:avLst/>
                <a:gdLst>
                  <a:gd name="connsiteX0" fmla="*/ 637173 w 1377186"/>
                  <a:gd name="connsiteY0" fmla="*/ 255034 h 463142"/>
                  <a:gd name="connsiteX1" fmla="*/ 672582 w 1377186"/>
                  <a:gd name="connsiteY1" fmla="*/ 255034 h 463142"/>
                  <a:gd name="connsiteX2" fmla="*/ 822262 w 1377186"/>
                  <a:gd name="connsiteY2" fmla="*/ 255034 h 463142"/>
                  <a:gd name="connsiteX3" fmla="*/ 833528 w 1377186"/>
                  <a:gd name="connsiteY3" fmla="*/ 255034 h 463142"/>
                  <a:gd name="connsiteX4" fmla="*/ 857670 w 1377186"/>
                  <a:gd name="connsiteY4" fmla="*/ 255034 h 463142"/>
                  <a:gd name="connsiteX5" fmla="*/ 857670 w 1377186"/>
                  <a:gd name="connsiteY5" fmla="*/ 345189 h 463142"/>
                  <a:gd name="connsiteX6" fmla="*/ 949409 w 1377186"/>
                  <a:gd name="connsiteY6" fmla="*/ 432124 h 463142"/>
                  <a:gd name="connsiteX7" fmla="*/ 949409 w 1377186"/>
                  <a:gd name="connsiteY7" fmla="*/ 461102 h 463142"/>
                  <a:gd name="connsiteX8" fmla="*/ 944581 w 1377186"/>
                  <a:gd name="connsiteY8" fmla="*/ 461102 h 463142"/>
                  <a:gd name="connsiteX9" fmla="*/ 822262 w 1377186"/>
                  <a:gd name="connsiteY9" fmla="*/ 348409 h 463142"/>
                  <a:gd name="connsiteX10" fmla="*/ 822262 w 1377186"/>
                  <a:gd name="connsiteY10" fmla="*/ 345189 h 463142"/>
                  <a:gd name="connsiteX11" fmla="*/ 822262 w 1377186"/>
                  <a:gd name="connsiteY11" fmla="*/ 343579 h 463142"/>
                  <a:gd name="connsiteX12" fmla="*/ 822262 w 1377186"/>
                  <a:gd name="connsiteY12" fmla="*/ 290452 h 463142"/>
                  <a:gd name="connsiteX13" fmla="*/ 672582 w 1377186"/>
                  <a:gd name="connsiteY13" fmla="*/ 290452 h 463142"/>
                  <a:gd name="connsiteX14" fmla="*/ 672582 w 1377186"/>
                  <a:gd name="connsiteY14" fmla="*/ 343579 h 463142"/>
                  <a:gd name="connsiteX15" fmla="*/ 672582 w 1377186"/>
                  <a:gd name="connsiteY15" fmla="*/ 345189 h 463142"/>
                  <a:gd name="connsiteX16" fmla="*/ 672582 w 1377186"/>
                  <a:gd name="connsiteY16" fmla="*/ 348409 h 463142"/>
                  <a:gd name="connsiteX17" fmla="*/ 550263 w 1377186"/>
                  <a:gd name="connsiteY17" fmla="*/ 461102 h 463142"/>
                  <a:gd name="connsiteX18" fmla="*/ 545434 w 1377186"/>
                  <a:gd name="connsiteY18" fmla="*/ 461102 h 463142"/>
                  <a:gd name="connsiteX19" fmla="*/ 545434 w 1377186"/>
                  <a:gd name="connsiteY19" fmla="*/ 432124 h 463142"/>
                  <a:gd name="connsiteX20" fmla="*/ 637173 w 1377186"/>
                  <a:gd name="connsiteY20" fmla="*/ 345189 h 463142"/>
                  <a:gd name="connsiteX21" fmla="*/ 637173 w 1377186"/>
                  <a:gd name="connsiteY21" fmla="*/ 290452 h 463142"/>
                  <a:gd name="connsiteX22" fmla="*/ 637173 w 1377186"/>
                  <a:gd name="connsiteY22" fmla="*/ 255034 h 463142"/>
                  <a:gd name="connsiteX23" fmla="*/ 291080 w 1377186"/>
                  <a:gd name="connsiteY23" fmla="*/ 196546 h 463142"/>
                  <a:gd name="connsiteX24" fmla="*/ 308762 w 1377186"/>
                  <a:gd name="connsiteY24" fmla="*/ 227830 h 463142"/>
                  <a:gd name="connsiteX25" fmla="*/ 255715 w 1377186"/>
                  <a:gd name="connsiteY25" fmla="*/ 258434 h 463142"/>
                  <a:gd name="connsiteX26" fmla="*/ 255715 w 1377186"/>
                  <a:gd name="connsiteY26" fmla="*/ 324403 h 463142"/>
                  <a:gd name="connsiteX27" fmla="*/ 325084 w 1377186"/>
                  <a:gd name="connsiteY27" fmla="*/ 324403 h 463142"/>
                  <a:gd name="connsiteX28" fmla="*/ 325084 w 1377186"/>
                  <a:gd name="connsiteY28" fmla="*/ 359768 h 463142"/>
                  <a:gd name="connsiteX29" fmla="*/ 255715 w 1377186"/>
                  <a:gd name="connsiteY29" fmla="*/ 359768 h 463142"/>
                  <a:gd name="connsiteX30" fmla="*/ 255715 w 1377186"/>
                  <a:gd name="connsiteY30" fmla="*/ 429138 h 463142"/>
                  <a:gd name="connsiteX31" fmla="*/ 440700 w 1377186"/>
                  <a:gd name="connsiteY31" fmla="*/ 429138 h 463142"/>
                  <a:gd name="connsiteX32" fmla="*/ 440700 w 1377186"/>
                  <a:gd name="connsiteY32" fmla="*/ 359768 h 463142"/>
                  <a:gd name="connsiteX33" fmla="*/ 372011 w 1377186"/>
                  <a:gd name="connsiteY33" fmla="*/ 359768 h 463142"/>
                  <a:gd name="connsiteX34" fmla="*/ 372011 w 1377186"/>
                  <a:gd name="connsiteY34" fmla="*/ 324403 h 463142"/>
                  <a:gd name="connsiteX35" fmla="*/ 440700 w 1377186"/>
                  <a:gd name="connsiteY35" fmla="*/ 324403 h 463142"/>
                  <a:gd name="connsiteX36" fmla="*/ 440700 w 1377186"/>
                  <a:gd name="connsiteY36" fmla="*/ 255034 h 463142"/>
                  <a:gd name="connsiteX37" fmla="*/ 372011 w 1377186"/>
                  <a:gd name="connsiteY37" fmla="*/ 255034 h 463142"/>
                  <a:gd name="connsiteX38" fmla="*/ 372011 w 1377186"/>
                  <a:gd name="connsiteY38" fmla="*/ 219669 h 463142"/>
                  <a:gd name="connsiteX39" fmla="*/ 440700 w 1377186"/>
                  <a:gd name="connsiteY39" fmla="*/ 219669 h 463142"/>
                  <a:gd name="connsiteX40" fmla="*/ 476065 w 1377186"/>
                  <a:gd name="connsiteY40" fmla="*/ 219669 h 463142"/>
                  <a:gd name="connsiteX41" fmla="*/ 476065 w 1377186"/>
                  <a:gd name="connsiteY41" fmla="*/ 463142 h 463142"/>
                  <a:gd name="connsiteX42" fmla="*/ 440700 w 1377186"/>
                  <a:gd name="connsiteY42" fmla="*/ 463142 h 463142"/>
                  <a:gd name="connsiteX43" fmla="*/ 255715 w 1377186"/>
                  <a:gd name="connsiteY43" fmla="*/ 463142 h 463142"/>
                  <a:gd name="connsiteX44" fmla="*/ 220350 w 1377186"/>
                  <a:gd name="connsiteY44" fmla="*/ 463142 h 463142"/>
                  <a:gd name="connsiteX45" fmla="*/ 220350 w 1377186"/>
                  <a:gd name="connsiteY45" fmla="*/ 429138 h 463142"/>
                  <a:gd name="connsiteX46" fmla="*/ 220350 w 1377186"/>
                  <a:gd name="connsiteY46" fmla="*/ 219669 h 463142"/>
                  <a:gd name="connsiteX47" fmla="*/ 250954 w 1377186"/>
                  <a:gd name="connsiteY47" fmla="*/ 219669 h 463142"/>
                  <a:gd name="connsiteX48" fmla="*/ 556995 w 1377186"/>
                  <a:gd name="connsiteY48" fmla="*/ 185665 h 463142"/>
                  <a:gd name="connsiteX49" fmla="*/ 590320 w 1377186"/>
                  <a:gd name="connsiteY49" fmla="*/ 185665 h 463142"/>
                  <a:gd name="connsiteX50" fmla="*/ 902482 w 1377186"/>
                  <a:gd name="connsiteY50" fmla="*/ 185665 h 463142"/>
                  <a:gd name="connsiteX51" fmla="*/ 937847 w 1377186"/>
                  <a:gd name="connsiteY51" fmla="*/ 185665 h 463142"/>
                  <a:gd name="connsiteX52" fmla="*/ 937847 w 1377186"/>
                  <a:gd name="connsiteY52" fmla="*/ 219670 h 463142"/>
                  <a:gd name="connsiteX53" fmla="*/ 937847 w 1377186"/>
                  <a:gd name="connsiteY53" fmla="*/ 243473 h 463142"/>
                  <a:gd name="connsiteX54" fmla="*/ 902482 w 1377186"/>
                  <a:gd name="connsiteY54" fmla="*/ 243473 h 463142"/>
                  <a:gd name="connsiteX55" fmla="*/ 902482 w 1377186"/>
                  <a:gd name="connsiteY55" fmla="*/ 219670 h 463142"/>
                  <a:gd name="connsiteX56" fmla="*/ 590320 w 1377186"/>
                  <a:gd name="connsiteY56" fmla="*/ 219670 h 463142"/>
                  <a:gd name="connsiteX57" fmla="*/ 590320 w 1377186"/>
                  <a:gd name="connsiteY57" fmla="*/ 243473 h 463142"/>
                  <a:gd name="connsiteX58" fmla="*/ 556995 w 1377186"/>
                  <a:gd name="connsiteY58" fmla="*/ 243473 h 463142"/>
                  <a:gd name="connsiteX59" fmla="*/ 556995 w 1377186"/>
                  <a:gd name="connsiteY59" fmla="*/ 219670 h 463142"/>
                  <a:gd name="connsiteX60" fmla="*/ 445461 w 1377186"/>
                  <a:gd name="connsiteY60" fmla="*/ 99973 h 463142"/>
                  <a:gd name="connsiteX61" fmla="*/ 476065 w 1377186"/>
                  <a:gd name="connsiteY61" fmla="*/ 117655 h 463142"/>
                  <a:gd name="connsiteX62" fmla="*/ 434579 w 1377186"/>
                  <a:gd name="connsiteY62" fmla="*/ 184304 h 463142"/>
                  <a:gd name="connsiteX63" fmla="*/ 405335 w 1377186"/>
                  <a:gd name="connsiteY63" fmla="*/ 165942 h 463142"/>
                  <a:gd name="connsiteX64" fmla="*/ 262516 w 1377186"/>
                  <a:gd name="connsiteY64" fmla="*/ 99973 h 463142"/>
                  <a:gd name="connsiteX65" fmla="*/ 302641 w 1377186"/>
                  <a:gd name="connsiteY65" fmla="*/ 165942 h 463142"/>
                  <a:gd name="connsiteX66" fmla="*/ 273397 w 1377186"/>
                  <a:gd name="connsiteY66" fmla="*/ 184304 h 463142"/>
                  <a:gd name="connsiteX67" fmla="*/ 233272 w 1377186"/>
                  <a:gd name="connsiteY67" fmla="*/ 117655 h 463142"/>
                  <a:gd name="connsiteX68" fmla="*/ 93173 w 1377186"/>
                  <a:gd name="connsiteY68" fmla="*/ 91812 h 463142"/>
                  <a:gd name="connsiteX69" fmla="*/ 128537 w 1377186"/>
                  <a:gd name="connsiteY69" fmla="*/ 91812 h 463142"/>
                  <a:gd name="connsiteX70" fmla="*/ 128537 w 1377186"/>
                  <a:gd name="connsiteY70" fmla="*/ 127857 h 463142"/>
                  <a:gd name="connsiteX71" fmla="*/ 209468 w 1377186"/>
                  <a:gd name="connsiteY71" fmla="*/ 127857 h 463142"/>
                  <a:gd name="connsiteX72" fmla="*/ 209468 w 1377186"/>
                  <a:gd name="connsiteY72" fmla="*/ 161181 h 463142"/>
                  <a:gd name="connsiteX73" fmla="*/ 128537 w 1377186"/>
                  <a:gd name="connsiteY73" fmla="*/ 161181 h 463142"/>
                  <a:gd name="connsiteX74" fmla="*/ 128537 w 1377186"/>
                  <a:gd name="connsiteY74" fmla="*/ 232591 h 463142"/>
                  <a:gd name="connsiteX75" fmla="*/ 135338 w 1377186"/>
                  <a:gd name="connsiteY75" fmla="*/ 227830 h 463142"/>
                  <a:gd name="connsiteX76" fmla="*/ 199947 w 1377186"/>
                  <a:gd name="connsiteY76" fmla="*/ 340046 h 463142"/>
                  <a:gd name="connsiteX77" fmla="*/ 169343 w 1377186"/>
                  <a:gd name="connsiteY77" fmla="*/ 358408 h 463142"/>
                  <a:gd name="connsiteX78" fmla="*/ 128537 w 1377186"/>
                  <a:gd name="connsiteY78" fmla="*/ 285638 h 463142"/>
                  <a:gd name="connsiteX79" fmla="*/ 128537 w 1377186"/>
                  <a:gd name="connsiteY79" fmla="*/ 463142 h 463142"/>
                  <a:gd name="connsiteX80" fmla="*/ 93173 w 1377186"/>
                  <a:gd name="connsiteY80" fmla="*/ 463142 h 463142"/>
                  <a:gd name="connsiteX81" fmla="*/ 93173 w 1377186"/>
                  <a:gd name="connsiteY81" fmla="*/ 258435 h 463142"/>
                  <a:gd name="connsiteX82" fmla="*/ 30604 w 1377186"/>
                  <a:gd name="connsiteY82" fmla="*/ 369290 h 463142"/>
                  <a:gd name="connsiteX83" fmla="*/ 0 w 1377186"/>
                  <a:gd name="connsiteY83" fmla="*/ 351607 h 463142"/>
                  <a:gd name="connsiteX84" fmla="*/ 93173 w 1377186"/>
                  <a:gd name="connsiteY84" fmla="*/ 189065 h 463142"/>
                  <a:gd name="connsiteX85" fmla="*/ 93173 w 1377186"/>
                  <a:gd name="connsiteY85" fmla="*/ 161181 h 463142"/>
                  <a:gd name="connsiteX86" fmla="*/ 12922 w 1377186"/>
                  <a:gd name="connsiteY86" fmla="*/ 161181 h 463142"/>
                  <a:gd name="connsiteX87" fmla="*/ 12922 w 1377186"/>
                  <a:gd name="connsiteY87" fmla="*/ 127857 h 463142"/>
                  <a:gd name="connsiteX88" fmla="*/ 93173 w 1377186"/>
                  <a:gd name="connsiteY88" fmla="*/ 127857 h 463142"/>
                  <a:gd name="connsiteX89" fmla="*/ 331205 w 1377186"/>
                  <a:gd name="connsiteY89" fmla="*/ 89092 h 463142"/>
                  <a:gd name="connsiteX90" fmla="*/ 373371 w 1377186"/>
                  <a:gd name="connsiteY90" fmla="*/ 155062 h 463142"/>
                  <a:gd name="connsiteX91" fmla="*/ 342767 w 1377186"/>
                  <a:gd name="connsiteY91" fmla="*/ 172744 h 463142"/>
                  <a:gd name="connsiteX92" fmla="*/ 302641 w 1377186"/>
                  <a:gd name="connsiteY92" fmla="*/ 104734 h 463142"/>
                  <a:gd name="connsiteX93" fmla="*/ 1250009 w 1377186"/>
                  <a:gd name="connsiteY93" fmla="*/ 45566 h 463142"/>
                  <a:gd name="connsiteX94" fmla="*/ 1283816 w 1377186"/>
                  <a:gd name="connsiteY94" fmla="*/ 45566 h 463142"/>
                  <a:gd name="connsiteX95" fmla="*/ 1283816 w 1377186"/>
                  <a:gd name="connsiteY95" fmla="*/ 345139 h 463142"/>
                  <a:gd name="connsiteX96" fmla="*/ 1377186 w 1377186"/>
                  <a:gd name="connsiteY96" fmla="*/ 432111 h 463142"/>
                  <a:gd name="connsiteX97" fmla="*/ 1377186 w 1377186"/>
                  <a:gd name="connsiteY97" fmla="*/ 461102 h 463142"/>
                  <a:gd name="connsiteX98" fmla="*/ 1372357 w 1377186"/>
                  <a:gd name="connsiteY98" fmla="*/ 461102 h 463142"/>
                  <a:gd name="connsiteX99" fmla="*/ 1250009 w 1377186"/>
                  <a:gd name="connsiteY99" fmla="*/ 343528 h 463142"/>
                  <a:gd name="connsiteX100" fmla="*/ 1250009 w 1377186"/>
                  <a:gd name="connsiteY100" fmla="*/ 45566 h 463142"/>
                  <a:gd name="connsiteX101" fmla="*/ 1098977 w 1377186"/>
                  <a:gd name="connsiteY101" fmla="*/ 45566 h 463142"/>
                  <a:gd name="connsiteX102" fmla="*/ 1134393 w 1377186"/>
                  <a:gd name="connsiteY102" fmla="*/ 45566 h 463142"/>
                  <a:gd name="connsiteX103" fmla="*/ 1134393 w 1377186"/>
                  <a:gd name="connsiteY103" fmla="*/ 343528 h 463142"/>
                  <a:gd name="connsiteX104" fmla="*/ 1134393 w 1377186"/>
                  <a:gd name="connsiteY104" fmla="*/ 345139 h 463142"/>
                  <a:gd name="connsiteX105" fmla="*/ 1134393 w 1377186"/>
                  <a:gd name="connsiteY105" fmla="*/ 348360 h 463142"/>
                  <a:gd name="connsiteX106" fmla="*/ 1012046 w 1377186"/>
                  <a:gd name="connsiteY106" fmla="*/ 461102 h 463142"/>
                  <a:gd name="connsiteX107" fmla="*/ 1007216 w 1377186"/>
                  <a:gd name="connsiteY107" fmla="*/ 461102 h 463142"/>
                  <a:gd name="connsiteX108" fmla="*/ 1007216 w 1377186"/>
                  <a:gd name="connsiteY108" fmla="*/ 432111 h 463142"/>
                  <a:gd name="connsiteX109" fmla="*/ 1098977 w 1377186"/>
                  <a:gd name="connsiteY109" fmla="*/ 345139 h 463142"/>
                  <a:gd name="connsiteX110" fmla="*/ 1098977 w 1377186"/>
                  <a:gd name="connsiteY110" fmla="*/ 45566 h 463142"/>
                  <a:gd name="connsiteX111" fmla="*/ 187026 w 1377186"/>
                  <a:gd name="connsiteY111" fmla="*/ 3400 h 463142"/>
                  <a:gd name="connsiteX112" fmla="*/ 196547 w 1377186"/>
                  <a:gd name="connsiteY112" fmla="*/ 35365 h 463142"/>
                  <a:gd name="connsiteX113" fmla="*/ 21083 w 1377186"/>
                  <a:gd name="connsiteY113" fmla="*/ 82291 h 463142"/>
                  <a:gd name="connsiteX114" fmla="*/ 11562 w 1377186"/>
                  <a:gd name="connsiteY114" fmla="*/ 48286 h 463142"/>
                  <a:gd name="connsiteX115" fmla="*/ 730419 w 1377186"/>
                  <a:gd name="connsiteY115" fmla="*/ 0 h 463142"/>
                  <a:gd name="connsiteX116" fmla="*/ 764424 w 1377186"/>
                  <a:gd name="connsiteY116" fmla="*/ 0 h 463142"/>
                  <a:gd name="connsiteX117" fmla="*/ 764424 w 1377186"/>
                  <a:gd name="connsiteY117" fmla="*/ 58488 h 463142"/>
                  <a:gd name="connsiteX118" fmla="*/ 926966 w 1377186"/>
                  <a:gd name="connsiteY118" fmla="*/ 58488 h 463142"/>
                  <a:gd name="connsiteX119" fmla="*/ 926966 w 1377186"/>
                  <a:gd name="connsiteY119" fmla="*/ 91813 h 463142"/>
                  <a:gd name="connsiteX120" fmla="*/ 764424 w 1377186"/>
                  <a:gd name="connsiteY120" fmla="*/ 91813 h 463142"/>
                  <a:gd name="connsiteX121" fmla="*/ 764424 w 1377186"/>
                  <a:gd name="connsiteY121" fmla="*/ 127858 h 463142"/>
                  <a:gd name="connsiteX122" fmla="*/ 869158 w 1377186"/>
                  <a:gd name="connsiteY122" fmla="*/ 127858 h 463142"/>
                  <a:gd name="connsiteX123" fmla="*/ 869158 w 1377186"/>
                  <a:gd name="connsiteY123" fmla="*/ 161182 h 463142"/>
                  <a:gd name="connsiteX124" fmla="*/ 625685 w 1377186"/>
                  <a:gd name="connsiteY124" fmla="*/ 161182 h 463142"/>
                  <a:gd name="connsiteX125" fmla="*/ 625685 w 1377186"/>
                  <a:gd name="connsiteY125" fmla="*/ 127858 h 463142"/>
                  <a:gd name="connsiteX126" fmla="*/ 730419 w 1377186"/>
                  <a:gd name="connsiteY126" fmla="*/ 127858 h 463142"/>
                  <a:gd name="connsiteX127" fmla="*/ 730419 w 1377186"/>
                  <a:gd name="connsiteY127" fmla="*/ 91813 h 463142"/>
                  <a:gd name="connsiteX128" fmla="*/ 567877 w 1377186"/>
                  <a:gd name="connsiteY128" fmla="*/ 91813 h 463142"/>
                  <a:gd name="connsiteX129" fmla="*/ 567877 w 1377186"/>
                  <a:gd name="connsiteY129" fmla="*/ 58488 h 463142"/>
                  <a:gd name="connsiteX130" fmla="*/ 730419 w 1377186"/>
                  <a:gd name="connsiteY130" fmla="*/ 58488 h 463142"/>
                  <a:gd name="connsiteX131" fmla="*/ 453622 w 1377186"/>
                  <a:gd name="connsiteY131" fmla="*/ 0 h 463142"/>
                  <a:gd name="connsiteX132" fmla="*/ 463143 w 1377186"/>
                  <a:gd name="connsiteY132" fmla="*/ 32644 h 463142"/>
                  <a:gd name="connsiteX133" fmla="*/ 228511 w 1377186"/>
                  <a:gd name="connsiteY133" fmla="*/ 82291 h 463142"/>
                  <a:gd name="connsiteX134" fmla="*/ 220350 w 1377186"/>
                  <a:gd name="connsiteY134" fmla="*/ 48287 h 46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377186" h="463142">
                    <a:moveTo>
                      <a:pt x="637173" y="255034"/>
                    </a:moveTo>
                    <a:cubicBezTo>
                      <a:pt x="672582" y="255034"/>
                      <a:pt x="672582" y="255034"/>
                      <a:pt x="672582" y="255034"/>
                    </a:cubicBezTo>
                    <a:cubicBezTo>
                      <a:pt x="822262" y="255034"/>
                      <a:pt x="822262" y="255034"/>
                      <a:pt x="822262" y="255034"/>
                    </a:cubicBezTo>
                    <a:cubicBezTo>
                      <a:pt x="833528" y="255034"/>
                      <a:pt x="833528" y="255034"/>
                      <a:pt x="833528" y="255034"/>
                    </a:cubicBezTo>
                    <a:cubicBezTo>
                      <a:pt x="857670" y="255034"/>
                      <a:pt x="857670" y="255034"/>
                      <a:pt x="857670" y="255034"/>
                    </a:cubicBezTo>
                    <a:cubicBezTo>
                      <a:pt x="857670" y="345189"/>
                      <a:pt x="857670" y="345189"/>
                      <a:pt x="857670" y="345189"/>
                    </a:cubicBezTo>
                    <a:cubicBezTo>
                      <a:pt x="860889" y="393486"/>
                      <a:pt x="901125" y="432124"/>
                      <a:pt x="949409" y="432124"/>
                    </a:cubicBezTo>
                    <a:cubicBezTo>
                      <a:pt x="949409" y="461102"/>
                      <a:pt x="949409" y="461102"/>
                      <a:pt x="949409" y="461102"/>
                    </a:cubicBezTo>
                    <a:cubicBezTo>
                      <a:pt x="947800" y="461102"/>
                      <a:pt x="946190" y="461102"/>
                      <a:pt x="944581" y="461102"/>
                    </a:cubicBezTo>
                    <a:cubicBezTo>
                      <a:pt x="880202" y="461102"/>
                      <a:pt x="827090" y="411195"/>
                      <a:pt x="822262" y="348409"/>
                    </a:cubicBezTo>
                    <a:cubicBezTo>
                      <a:pt x="822262" y="345189"/>
                      <a:pt x="822262" y="345189"/>
                      <a:pt x="822262" y="345189"/>
                    </a:cubicBezTo>
                    <a:cubicBezTo>
                      <a:pt x="822262" y="345189"/>
                      <a:pt x="822262" y="345189"/>
                      <a:pt x="822262" y="343579"/>
                    </a:cubicBezTo>
                    <a:cubicBezTo>
                      <a:pt x="822262" y="290452"/>
                      <a:pt x="822262" y="290452"/>
                      <a:pt x="822262" y="290452"/>
                    </a:cubicBezTo>
                    <a:cubicBezTo>
                      <a:pt x="672582" y="290452"/>
                      <a:pt x="672582" y="290452"/>
                      <a:pt x="672582" y="290452"/>
                    </a:cubicBezTo>
                    <a:cubicBezTo>
                      <a:pt x="672582" y="343579"/>
                      <a:pt x="672582" y="343579"/>
                      <a:pt x="672582" y="343579"/>
                    </a:cubicBezTo>
                    <a:cubicBezTo>
                      <a:pt x="672582" y="345189"/>
                      <a:pt x="672582" y="345189"/>
                      <a:pt x="672582" y="345189"/>
                    </a:cubicBezTo>
                    <a:cubicBezTo>
                      <a:pt x="672582" y="348409"/>
                      <a:pt x="672582" y="348409"/>
                      <a:pt x="672582" y="348409"/>
                    </a:cubicBezTo>
                    <a:cubicBezTo>
                      <a:pt x="667753" y="411195"/>
                      <a:pt x="614641" y="461102"/>
                      <a:pt x="550263" y="461102"/>
                    </a:cubicBezTo>
                    <a:cubicBezTo>
                      <a:pt x="548653" y="461102"/>
                      <a:pt x="547044" y="461102"/>
                      <a:pt x="545434" y="461102"/>
                    </a:cubicBezTo>
                    <a:cubicBezTo>
                      <a:pt x="545434" y="432124"/>
                      <a:pt x="545434" y="432124"/>
                      <a:pt x="545434" y="432124"/>
                    </a:cubicBezTo>
                    <a:cubicBezTo>
                      <a:pt x="593718" y="432124"/>
                      <a:pt x="633955" y="393486"/>
                      <a:pt x="637173" y="345189"/>
                    </a:cubicBezTo>
                    <a:cubicBezTo>
                      <a:pt x="637173" y="290452"/>
                      <a:pt x="637173" y="290452"/>
                      <a:pt x="637173" y="290452"/>
                    </a:cubicBezTo>
                    <a:cubicBezTo>
                      <a:pt x="637173" y="255034"/>
                      <a:pt x="637173" y="255034"/>
                      <a:pt x="637173" y="255034"/>
                    </a:cubicBezTo>
                    <a:close/>
                    <a:moveTo>
                      <a:pt x="291080" y="196546"/>
                    </a:moveTo>
                    <a:lnTo>
                      <a:pt x="308762" y="227830"/>
                    </a:lnTo>
                    <a:lnTo>
                      <a:pt x="255715" y="258434"/>
                    </a:lnTo>
                    <a:lnTo>
                      <a:pt x="255715" y="324403"/>
                    </a:lnTo>
                    <a:lnTo>
                      <a:pt x="325084" y="324403"/>
                    </a:lnTo>
                    <a:lnTo>
                      <a:pt x="325084" y="359768"/>
                    </a:lnTo>
                    <a:lnTo>
                      <a:pt x="255715" y="359768"/>
                    </a:lnTo>
                    <a:lnTo>
                      <a:pt x="255715" y="429138"/>
                    </a:lnTo>
                    <a:lnTo>
                      <a:pt x="440700" y="429138"/>
                    </a:lnTo>
                    <a:lnTo>
                      <a:pt x="440700" y="359768"/>
                    </a:lnTo>
                    <a:lnTo>
                      <a:pt x="372011" y="359768"/>
                    </a:lnTo>
                    <a:lnTo>
                      <a:pt x="372011" y="324403"/>
                    </a:lnTo>
                    <a:lnTo>
                      <a:pt x="440700" y="324403"/>
                    </a:lnTo>
                    <a:lnTo>
                      <a:pt x="440700" y="255034"/>
                    </a:lnTo>
                    <a:lnTo>
                      <a:pt x="372011" y="255034"/>
                    </a:lnTo>
                    <a:lnTo>
                      <a:pt x="372011" y="219669"/>
                    </a:lnTo>
                    <a:lnTo>
                      <a:pt x="440700" y="219669"/>
                    </a:lnTo>
                    <a:lnTo>
                      <a:pt x="476065" y="219669"/>
                    </a:lnTo>
                    <a:lnTo>
                      <a:pt x="476065" y="463142"/>
                    </a:lnTo>
                    <a:lnTo>
                      <a:pt x="440700" y="463142"/>
                    </a:lnTo>
                    <a:lnTo>
                      <a:pt x="255715" y="463142"/>
                    </a:lnTo>
                    <a:lnTo>
                      <a:pt x="220350" y="463142"/>
                    </a:lnTo>
                    <a:lnTo>
                      <a:pt x="220350" y="429138"/>
                    </a:lnTo>
                    <a:lnTo>
                      <a:pt x="220350" y="219669"/>
                    </a:lnTo>
                    <a:lnTo>
                      <a:pt x="250954" y="219669"/>
                    </a:lnTo>
                    <a:close/>
                    <a:moveTo>
                      <a:pt x="556995" y="185665"/>
                    </a:moveTo>
                    <a:lnTo>
                      <a:pt x="590320" y="185665"/>
                    </a:lnTo>
                    <a:lnTo>
                      <a:pt x="902482" y="185665"/>
                    </a:lnTo>
                    <a:lnTo>
                      <a:pt x="937847" y="185665"/>
                    </a:lnTo>
                    <a:lnTo>
                      <a:pt x="937847" y="219670"/>
                    </a:lnTo>
                    <a:lnTo>
                      <a:pt x="937847" y="243473"/>
                    </a:lnTo>
                    <a:lnTo>
                      <a:pt x="902482" y="243473"/>
                    </a:lnTo>
                    <a:lnTo>
                      <a:pt x="902482" y="219670"/>
                    </a:lnTo>
                    <a:lnTo>
                      <a:pt x="590320" y="219670"/>
                    </a:lnTo>
                    <a:lnTo>
                      <a:pt x="590320" y="243473"/>
                    </a:lnTo>
                    <a:lnTo>
                      <a:pt x="556995" y="243473"/>
                    </a:lnTo>
                    <a:lnTo>
                      <a:pt x="556995" y="219670"/>
                    </a:lnTo>
                    <a:close/>
                    <a:moveTo>
                      <a:pt x="445461" y="99973"/>
                    </a:moveTo>
                    <a:lnTo>
                      <a:pt x="476065" y="117655"/>
                    </a:lnTo>
                    <a:lnTo>
                      <a:pt x="434579" y="184304"/>
                    </a:lnTo>
                    <a:lnTo>
                      <a:pt x="405335" y="165942"/>
                    </a:lnTo>
                    <a:close/>
                    <a:moveTo>
                      <a:pt x="262516" y="99973"/>
                    </a:moveTo>
                    <a:lnTo>
                      <a:pt x="302641" y="165942"/>
                    </a:lnTo>
                    <a:lnTo>
                      <a:pt x="273397" y="184304"/>
                    </a:lnTo>
                    <a:lnTo>
                      <a:pt x="233272" y="117655"/>
                    </a:lnTo>
                    <a:close/>
                    <a:moveTo>
                      <a:pt x="93173" y="91812"/>
                    </a:moveTo>
                    <a:lnTo>
                      <a:pt x="128537" y="91812"/>
                    </a:lnTo>
                    <a:lnTo>
                      <a:pt x="128537" y="127857"/>
                    </a:lnTo>
                    <a:lnTo>
                      <a:pt x="209468" y="127857"/>
                    </a:lnTo>
                    <a:lnTo>
                      <a:pt x="209468" y="161181"/>
                    </a:lnTo>
                    <a:lnTo>
                      <a:pt x="128537" y="161181"/>
                    </a:lnTo>
                    <a:lnTo>
                      <a:pt x="128537" y="232591"/>
                    </a:lnTo>
                    <a:lnTo>
                      <a:pt x="135338" y="227830"/>
                    </a:lnTo>
                    <a:lnTo>
                      <a:pt x="199947" y="340046"/>
                    </a:lnTo>
                    <a:lnTo>
                      <a:pt x="169343" y="358408"/>
                    </a:lnTo>
                    <a:lnTo>
                      <a:pt x="128537" y="285638"/>
                    </a:lnTo>
                    <a:lnTo>
                      <a:pt x="128537" y="463142"/>
                    </a:lnTo>
                    <a:lnTo>
                      <a:pt x="93173" y="463142"/>
                    </a:lnTo>
                    <a:lnTo>
                      <a:pt x="93173" y="258435"/>
                    </a:lnTo>
                    <a:lnTo>
                      <a:pt x="30604" y="369290"/>
                    </a:lnTo>
                    <a:lnTo>
                      <a:pt x="0" y="351607"/>
                    </a:lnTo>
                    <a:lnTo>
                      <a:pt x="93173" y="189065"/>
                    </a:lnTo>
                    <a:lnTo>
                      <a:pt x="93173" y="161181"/>
                    </a:lnTo>
                    <a:lnTo>
                      <a:pt x="12922" y="161181"/>
                    </a:lnTo>
                    <a:lnTo>
                      <a:pt x="12922" y="127857"/>
                    </a:lnTo>
                    <a:lnTo>
                      <a:pt x="93173" y="127857"/>
                    </a:lnTo>
                    <a:close/>
                    <a:moveTo>
                      <a:pt x="331205" y="89092"/>
                    </a:moveTo>
                    <a:lnTo>
                      <a:pt x="373371" y="155062"/>
                    </a:lnTo>
                    <a:lnTo>
                      <a:pt x="342767" y="172744"/>
                    </a:lnTo>
                    <a:lnTo>
                      <a:pt x="302641" y="104734"/>
                    </a:lnTo>
                    <a:close/>
                    <a:moveTo>
                      <a:pt x="1250009" y="45566"/>
                    </a:moveTo>
                    <a:cubicBezTo>
                      <a:pt x="1283816" y="45566"/>
                      <a:pt x="1283816" y="45566"/>
                      <a:pt x="1283816" y="45566"/>
                    </a:cubicBezTo>
                    <a:cubicBezTo>
                      <a:pt x="1283816" y="345139"/>
                      <a:pt x="1283816" y="345139"/>
                      <a:pt x="1283816" y="345139"/>
                    </a:cubicBezTo>
                    <a:cubicBezTo>
                      <a:pt x="1288645" y="393457"/>
                      <a:pt x="1327281" y="432111"/>
                      <a:pt x="1377186" y="432111"/>
                    </a:cubicBezTo>
                    <a:cubicBezTo>
                      <a:pt x="1377186" y="461102"/>
                      <a:pt x="1377186" y="461102"/>
                      <a:pt x="1377186" y="461102"/>
                    </a:cubicBezTo>
                    <a:cubicBezTo>
                      <a:pt x="1375576" y="461102"/>
                      <a:pt x="1373967" y="461102"/>
                      <a:pt x="1372357" y="461102"/>
                    </a:cubicBezTo>
                    <a:cubicBezTo>
                      <a:pt x="1306353" y="461102"/>
                      <a:pt x="1251619" y="409563"/>
                      <a:pt x="1250009" y="343528"/>
                    </a:cubicBezTo>
                    <a:cubicBezTo>
                      <a:pt x="1250009" y="45566"/>
                      <a:pt x="1250009" y="45566"/>
                      <a:pt x="1250009" y="45566"/>
                    </a:cubicBezTo>
                    <a:close/>
                    <a:moveTo>
                      <a:pt x="1098977" y="45566"/>
                    </a:moveTo>
                    <a:cubicBezTo>
                      <a:pt x="1134393" y="45566"/>
                      <a:pt x="1134393" y="45566"/>
                      <a:pt x="1134393" y="45566"/>
                    </a:cubicBezTo>
                    <a:cubicBezTo>
                      <a:pt x="1134393" y="343528"/>
                      <a:pt x="1134393" y="343528"/>
                      <a:pt x="1134393" y="343528"/>
                    </a:cubicBezTo>
                    <a:cubicBezTo>
                      <a:pt x="1134393" y="345139"/>
                      <a:pt x="1134393" y="345139"/>
                      <a:pt x="1134393" y="345139"/>
                    </a:cubicBezTo>
                    <a:lnTo>
                      <a:pt x="1134393" y="348360"/>
                    </a:lnTo>
                    <a:cubicBezTo>
                      <a:pt x="1129564" y="411173"/>
                      <a:pt x="1078049" y="461102"/>
                      <a:pt x="1012046" y="461102"/>
                    </a:cubicBezTo>
                    <a:cubicBezTo>
                      <a:pt x="1010436" y="461102"/>
                      <a:pt x="1008826" y="461102"/>
                      <a:pt x="1007216" y="461102"/>
                    </a:cubicBezTo>
                    <a:cubicBezTo>
                      <a:pt x="1007216" y="432111"/>
                      <a:pt x="1007216" y="432111"/>
                      <a:pt x="1007216" y="432111"/>
                    </a:cubicBezTo>
                    <a:cubicBezTo>
                      <a:pt x="1055511" y="432111"/>
                      <a:pt x="1095757" y="393457"/>
                      <a:pt x="1098977" y="345139"/>
                    </a:cubicBezTo>
                    <a:cubicBezTo>
                      <a:pt x="1098977" y="45566"/>
                      <a:pt x="1098977" y="45566"/>
                      <a:pt x="1098977" y="45566"/>
                    </a:cubicBezTo>
                    <a:close/>
                    <a:moveTo>
                      <a:pt x="187026" y="3400"/>
                    </a:moveTo>
                    <a:lnTo>
                      <a:pt x="196547" y="35365"/>
                    </a:lnTo>
                    <a:lnTo>
                      <a:pt x="21083" y="82291"/>
                    </a:lnTo>
                    <a:lnTo>
                      <a:pt x="11562" y="48286"/>
                    </a:lnTo>
                    <a:close/>
                    <a:moveTo>
                      <a:pt x="730419" y="0"/>
                    </a:moveTo>
                    <a:lnTo>
                      <a:pt x="764424" y="0"/>
                    </a:lnTo>
                    <a:lnTo>
                      <a:pt x="764424" y="58488"/>
                    </a:lnTo>
                    <a:lnTo>
                      <a:pt x="926966" y="58488"/>
                    </a:lnTo>
                    <a:lnTo>
                      <a:pt x="926966" y="91813"/>
                    </a:lnTo>
                    <a:lnTo>
                      <a:pt x="764424" y="91813"/>
                    </a:lnTo>
                    <a:lnTo>
                      <a:pt x="764424" y="127858"/>
                    </a:lnTo>
                    <a:lnTo>
                      <a:pt x="869158" y="127858"/>
                    </a:lnTo>
                    <a:lnTo>
                      <a:pt x="869158" y="161182"/>
                    </a:lnTo>
                    <a:lnTo>
                      <a:pt x="625685" y="161182"/>
                    </a:lnTo>
                    <a:lnTo>
                      <a:pt x="625685" y="127858"/>
                    </a:lnTo>
                    <a:lnTo>
                      <a:pt x="730419" y="127858"/>
                    </a:lnTo>
                    <a:lnTo>
                      <a:pt x="730419" y="91813"/>
                    </a:lnTo>
                    <a:lnTo>
                      <a:pt x="567877" y="91813"/>
                    </a:lnTo>
                    <a:lnTo>
                      <a:pt x="567877" y="58488"/>
                    </a:lnTo>
                    <a:lnTo>
                      <a:pt x="730419" y="58488"/>
                    </a:lnTo>
                    <a:close/>
                    <a:moveTo>
                      <a:pt x="453622" y="0"/>
                    </a:moveTo>
                    <a:lnTo>
                      <a:pt x="463143" y="32644"/>
                    </a:lnTo>
                    <a:lnTo>
                      <a:pt x="228511" y="82291"/>
                    </a:lnTo>
                    <a:lnTo>
                      <a:pt x="220350" y="482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19@|5FFC:0|FBC:0|LFC:16777215|LBC:16777215"/>
              <p:cNvSpPr>
                <a:spLocks noEditPoints="1"/>
              </p:cNvSpPr>
              <p:nvPr/>
            </p:nvSpPr>
            <p:spPr bwMode="auto">
              <a:xfrm>
                <a:off x="1965533" y="3284039"/>
                <a:ext cx="1248649" cy="702535"/>
              </a:xfrm>
              <a:custGeom>
                <a:avLst/>
                <a:gdLst>
                  <a:gd name="T0" fmla="*/ 740 w 776"/>
                  <a:gd name="T1" fmla="*/ 336 h 436"/>
                  <a:gd name="T2" fmla="*/ 626 w 776"/>
                  <a:gd name="T3" fmla="*/ 383 h 436"/>
                  <a:gd name="T4" fmla="*/ 462 w 776"/>
                  <a:gd name="T5" fmla="*/ 218 h 436"/>
                  <a:gd name="T6" fmla="*/ 626 w 776"/>
                  <a:gd name="T7" fmla="*/ 54 h 436"/>
                  <a:gd name="T8" fmla="*/ 738 w 776"/>
                  <a:gd name="T9" fmla="*/ 99 h 436"/>
                  <a:gd name="T10" fmla="*/ 774 w 776"/>
                  <a:gd name="T11" fmla="*/ 58 h 436"/>
                  <a:gd name="T12" fmla="*/ 626 w 776"/>
                  <a:gd name="T13" fmla="*/ 0 h 436"/>
                  <a:gd name="T14" fmla="*/ 422 w 776"/>
                  <a:gd name="T15" fmla="*/ 141 h 436"/>
                  <a:gd name="T16" fmla="*/ 218 w 776"/>
                  <a:gd name="T17" fmla="*/ 0 h 436"/>
                  <a:gd name="T18" fmla="*/ 0 w 776"/>
                  <a:gd name="T19" fmla="*/ 218 h 436"/>
                  <a:gd name="T20" fmla="*/ 218 w 776"/>
                  <a:gd name="T21" fmla="*/ 436 h 436"/>
                  <a:gd name="T22" fmla="*/ 422 w 776"/>
                  <a:gd name="T23" fmla="*/ 294 h 436"/>
                  <a:gd name="T24" fmla="*/ 626 w 776"/>
                  <a:gd name="T25" fmla="*/ 436 h 436"/>
                  <a:gd name="T26" fmla="*/ 776 w 776"/>
                  <a:gd name="T27" fmla="*/ 375 h 436"/>
                  <a:gd name="T28" fmla="*/ 740 w 776"/>
                  <a:gd name="T29" fmla="*/ 336 h 436"/>
                  <a:gd name="T30" fmla="*/ 218 w 776"/>
                  <a:gd name="T31" fmla="*/ 382 h 436"/>
                  <a:gd name="T32" fmla="*/ 55 w 776"/>
                  <a:gd name="T33" fmla="*/ 219 h 436"/>
                  <a:gd name="T34" fmla="*/ 218 w 776"/>
                  <a:gd name="T35" fmla="*/ 55 h 436"/>
                  <a:gd name="T36" fmla="*/ 381 w 776"/>
                  <a:gd name="T37" fmla="*/ 219 h 436"/>
                  <a:gd name="T38" fmla="*/ 218 w 776"/>
                  <a:gd name="T39" fmla="*/ 382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6" h="436">
                    <a:moveTo>
                      <a:pt x="740" y="336"/>
                    </a:moveTo>
                    <a:cubicBezTo>
                      <a:pt x="710" y="365"/>
                      <a:pt x="670" y="383"/>
                      <a:pt x="626" y="383"/>
                    </a:cubicBezTo>
                    <a:cubicBezTo>
                      <a:pt x="536" y="383"/>
                      <a:pt x="462" y="309"/>
                      <a:pt x="462" y="218"/>
                    </a:cubicBezTo>
                    <a:cubicBezTo>
                      <a:pt x="462" y="128"/>
                      <a:pt x="536" y="54"/>
                      <a:pt x="626" y="54"/>
                    </a:cubicBezTo>
                    <a:cubicBezTo>
                      <a:pt x="670" y="54"/>
                      <a:pt x="709" y="71"/>
                      <a:pt x="738" y="99"/>
                    </a:cubicBezTo>
                    <a:cubicBezTo>
                      <a:pt x="774" y="58"/>
                      <a:pt x="774" y="58"/>
                      <a:pt x="774" y="58"/>
                    </a:cubicBezTo>
                    <a:cubicBezTo>
                      <a:pt x="735" y="22"/>
                      <a:pt x="683" y="0"/>
                      <a:pt x="626" y="0"/>
                    </a:cubicBezTo>
                    <a:cubicBezTo>
                      <a:pt x="532" y="0"/>
                      <a:pt x="453" y="58"/>
                      <a:pt x="422" y="141"/>
                    </a:cubicBezTo>
                    <a:cubicBezTo>
                      <a:pt x="391" y="58"/>
                      <a:pt x="311" y="0"/>
                      <a:pt x="218" y="0"/>
                    </a:cubicBezTo>
                    <a:cubicBezTo>
                      <a:pt x="98" y="0"/>
                      <a:pt x="0" y="97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cubicBezTo>
                      <a:pt x="311" y="436"/>
                      <a:pt x="391" y="377"/>
                      <a:pt x="422" y="294"/>
                    </a:cubicBezTo>
                    <a:cubicBezTo>
                      <a:pt x="453" y="377"/>
                      <a:pt x="532" y="436"/>
                      <a:pt x="626" y="436"/>
                    </a:cubicBezTo>
                    <a:cubicBezTo>
                      <a:pt x="684" y="436"/>
                      <a:pt x="737" y="413"/>
                      <a:pt x="776" y="375"/>
                    </a:cubicBezTo>
                    <a:lnTo>
                      <a:pt x="740" y="336"/>
                    </a:lnTo>
                    <a:close/>
                    <a:moveTo>
                      <a:pt x="218" y="382"/>
                    </a:moveTo>
                    <a:cubicBezTo>
                      <a:pt x="128" y="382"/>
                      <a:pt x="55" y="309"/>
                      <a:pt x="55" y="219"/>
                    </a:cubicBezTo>
                    <a:cubicBezTo>
                      <a:pt x="55" y="128"/>
                      <a:pt x="128" y="55"/>
                      <a:pt x="218" y="55"/>
                    </a:cubicBezTo>
                    <a:cubicBezTo>
                      <a:pt x="308" y="55"/>
                      <a:pt x="381" y="128"/>
                      <a:pt x="381" y="219"/>
                    </a:cubicBezTo>
                    <a:cubicBezTo>
                      <a:pt x="381" y="309"/>
                      <a:pt x="308" y="382"/>
                      <a:pt x="218" y="3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0@|5FFC:0|FBC:0|LFC:16777215|LBC:16777215"/>
              <p:cNvSpPr>
                <a:spLocks noEditPoints="1"/>
              </p:cNvSpPr>
              <p:nvPr/>
            </p:nvSpPr>
            <p:spPr bwMode="auto">
              <a:xfrm>
                <a:off x="750889" y="2580824"/>
                <a:ext cx="1216004" cy="1431594"/>
              </a:xfrm>
              <a:custGeom>
                <a:avLst/>
                <a:gdLst>
                  <a:gd name="T0" fmla="*/ 313 w 756"/>
                  <a:gd name="T1" fmla="*/ 0 h 888"/>
                  <a:gd name="T2" fmla="*/ 296 w 756"/>
                  <a:gd name="T3" fmla="*/ 1 h 888"/>
                  <a:gd name="T4" fmla="*/ 296 w 756"/>
                  <a:gd name="T5" fmla="*/ 0 h 888"/>
                  <a:gd name="T6" fmla="*/ 0 w 756"/>
                  <a:gd name="T7" fmla="*/ 0 h 888"/>
                  <a:gd name="T8" fmla="*/ 0 w 756"/>
                  <a:gd name="T9" fmla="*/ 888 h 888"/>
                  <a:gd name="T10" fmla="*/ 296 w 756"/>
                  <a:gd name="T11" fmla="*/ 888 h 888"/>
                  <a:gd name="T12" fmla="*/ 296 w 756"/>
                  <a:gd name="T13" fmla="*/ 888 h 888"/>
                  <a:gd name="T14" fmla="*/ 311 w 756"/>
                  <a:gd name="T15" fmla="*/ 888 h 888"/>
                  <a:gd name="T16" fmla="*/ 756 w 756"/>
                  <a:gd name="T17" fmla="*/ 442 h 888"/>
                  <a:gd name="T18" fmla="*/ 313 w 756"/>
                  <a:gd name="T19" fmla="*/ 0 h 888"/>
                  <a:gd name="T20" fmla="*/ 257 w 756"/>
                  <a:gd name="T21" fmla="*/ 326 h 888"/>
                  <a:gd name="T22" fmla="*/ 349 w 756"/>
                  <a:gd name="T23" fmla="*/ 92 h 888"/>
                  <a:gd name="T24" fmla="*/ 411 w 756"/>
                  <a:gd name="T25" fmla="*/ 341 h 888"/>
                  <a:gd name="T26" fmla="*/ 317 w 756"/>
                  <a:gd name="T27" fmla="*/ 578 h 888"/>
                  <a:gd name="T28" fmla="*/ 257 w 756"/>
                  <a:gd name="T29" fmla="*/ 326 h 888"/>
                  <a:gd name="T30" fmla="*/ 234 w 756"/>
                  <a:gd name="T31" fmla="*/ 790 h 888"/>
                  <a:gd name="T32" fmla="*/ 118 w 756"/>
                  <a:gd name="T33" fmla="*/ 558 h 888"/>
                  <a:gd name="T34" fmla="*/ 212 w 756"/>
                  <a:gd name="T35" fmla="*/ 279 h 888"/>
                  <a:gd name="T36" fmla="*/ 273 w 756"/>
                  <a:gd name="T37" fmla="*/ 573 h 888"/>
                  <a:gd name="T38" fmla="*/ 278 w 756"/>
                  <a:gd name="T39" fmla="*/ 667 h 888"/>
                  <a:gd name="T40" fmla="*/ 234 w 756"/>
                  <a:gd name="T41" fmla="*/ 790 h 888"/>
                  <a:gd name="T42" fmla="*/ 505 w 756"/>
                  <a:gd name="T43" fmla="*/ 664 h 888"/>
                  <a:gd name="T44" fmla="*/ 278 w 756"/>
                  <a:gd name="T45" fmla="*/ 789 h 888"/>
                  <a:gd name="T46" fmla="*/ 395 w 756"/>
                  <a:gd name="T47" fmla="*/ 559 h 888"/>
                  <a:gd name="T48" fmla="*/ 616 w 756"/>
                  <a:gd name="T49" fmla="*/ 426 h 888"/>
                  <a:gd name="T50" fmla="*/ 505 w 756"/>
                  <a:gd name="T51" fmla="*/ 664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6" h="888">
                    <a:moveTo>
                      <a:pt x="313" y="0"/>
                    </a:moveTo>
                    <a:cubicBezTo>
                      <a:pt x="307" y="0"/>
                      <a:pt x="302" y="0"/>
                      <a:pt x="296" y="1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88"/>
                      <a:pt x="0" y="888"/>
                      <a:pt x="0" y="888"/>
                    </a:cubicBezTo>
                    <a:cubicBezTo>
                      <a:pt x="296" y="888"/>
                      <a:pt x="296" y="888"/>
                      <a:pt x="296" y="888"/>
                    </a:cubicBezTo>
                    <a:cubicBezTo>
                      <a:pt x="296" y="888"/>
                      <a:pt x="296" y="888"/>
                      <a:pt x="296" y="888"/>
                    </a:cubicBezTo>
                    <a:cubicBezTo>
                      <a:pt x="301" y="888"/>
                      <a:pt x="306" y="888"/>
                      <a:pt x="311" y="888"/>
                    </a:cubicBezTo>
                    <a:cubicBezTo>
                      <a:pt x="556" y="888"/>
                      <a:pt x="756" y="686"/>
                      <a:pt x="756" y="442"/>
                    </a:cubicBezTo>
                    <a:cubicBezTo>
                      <a:pt x="756" y="197"/>
                      <a:pt x="557" y="1"/>
                      <a:pt x="313" y="0"/>
                    </a:cubicBezTo>
                    <a:close/>
                    <a:moveTo>
                      <a:pt x="257" y="326"/>
                    </a:moveTo>
                    <a:cubicBezTo>
                      <a:pt x="268" y="192"/>
                      <a:pt x="349" y="92"/>
                      <a:pt x="349" y="92"/>
                    </a:cubicBezTo>
                    <a:cubicBezTo>
                      <a:pt x="349" y="92"/>
                      <a:pt x="427" y="188"/>
                      <a:pt x="411" y="341"/>
                    </a:cubicBezTo>
                    <a:cubicBezTo>
                      <a:pt x="396" y="491"/>
                      <a:pt x="317" y="578"/>
                      <a:pt x="317" y="578"/>
                    </a:cubicBezTo>
                    <a:cubicBezTo>
                      <a:pt x="317" y="578"/>
                      <a:pt x="245" y="459"/>
                      <a:pt x="257" y="326"/>
                    </a:cubicBezTo>
                    <a:close/>
                    <a:moveTo>
                      <a:pt x="234" y="790"/>
                    </a:moveTo>
                    <a:cubicBezTo>
                      <a:pt x="234" y="790"/>
                      <a:pt x="127" y="667"/>
                      <a:pt x="118" y="558"/>
                    </a:cubicBezTo>
                    <a:cubicBezTo>
                      <a:pt x="105" y="410"/>
                      <a:pt x="212" y="279"/>
                      <a:pt x="212" y="279"/>
                    </a:cubicBezTo>
                    <a:cubicBezTo>
                      <a:pt x="205" y="483"/>
                      <a:pt x="273" y="573"/>
                      <a:pt x="273" y="573"/>
                    </a:cubicBezTo>
                    <a:cubicBezTo>
                      <a:pt x="273" y="573"/>
                      <a:pt x="289" y="597"/>
                      <a:pt x="278" y="667"/>
                    </a:cubicBezTo>
                    <a:cubicBezTo>
                      <a:pt x="267" y="736"/>
                      <a:pt x="234" y="790"/>
                      <a:pt x="234" y="790"/>
                    </a:cubicBezTo>
                    <a:close/>
                    <a:moveTo>
                      <a:pt x="505" y="664"/>
                    </a:moveTo>
                    <a:cubicBezTo>
                      <a:pt x="408" y="771"/>
                      <a:pt x="278" y="789"/>
                      <a:pt x="278" y="789"/>
                    </a:cubicBezTo>
                    <a:cubicBezTo>
                      <a:pt x="278" y="789"/>
                      <a:pt x="282" y="666"/>
                      <a:pt x="395" y="559"/>
                    </a:cubicBezTo>
                    <a:cubicBezTo>
                      <a:pt x="508" y="453"/>
                      <a:pt x="616" y="426"/>
                      <a:pt x="616" y="426"/>
                    </a:cubicBezTo>
                    <a:cubicBezTo>
                      <a:pt x="616" y="426"/>
                      <a:pt x="601" y="557"/>
                      <a:pt x="505" y="6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任意多边形 17"/>
          <p:cNvSpPr/>
          <p:nvPr/>
        </p:nvSpPr>
        <p:spPr>
          <a:xfrm>
            <a:off x="0" y="6640513"/>
            <a:ext cx="5681663" cy="217488"/>
          </a:xfrm>
          <a:custGeom>
            <a:avLst/>
            <a:gdLst>
              <a:gd name="connsiteX0" fmla="*/ 0 w 5682343"/>
              <a:gd name="connsiteY0" fmla="*/ 0 h 217714"/>
              <a:gd name="connsiteX1" fmla="*/ 5540792 w 5682343"/>
              <a:gd name="connsiteY1" fmla="*/ 0 h 217714"/>
              <a:gd name="connsiteX2" fmla="*/ 5682343 w 5682343"/>
              <a:gd name="connsiteY2" fmla="*/ 205338 h 217714"/>
              <a:gd name="connsiteX3" fmla="*/ 5682343 w 5682343"/>
              <a:gd name="connsiteY3" fmla="*/ 217714 h 217714"/>
              <a:gd name="connsiteX4" fmla="*/ 0 w 5682343"/>
              <a:gd name="connsiteY4" fmla="*/ 217714 h 21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2343" h="217714">
                <a:moveTo>
                  <a:pt x="0" y="0"/>
                </a:moveTo>
                <a:lnTo>
                  <a:pt x="5540792" y="0"/>
                </a:lnTo>
                <a:lnTo>
                  <a:pt x="5682343" y="205338"/>
                </a:lnTo>
                <a:lnTo>
                  <a:pt x="5682343" y="217714"/>
                </a:lnTo>
                <a:lnTo>
                  <a:pt x="0" y="217714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6553200"/>
            <a:ext cx="3216275" cy="101600"/>
          </a:xfrm>
          <a:custGeom>
            <a:avLst/>
            <a:gdLst>
              <a:gd name="connsiteX0" fmla="*/ 0 w 3216615"/>
              <a:gd name="connsiteY0" fmla="*/ 0 h 101323"/>
              <a:gd name="connsiteX1" fmla="*/ 3134902 w 3216615"/>
              <a:gd name="connsiteY1" fmla="*/ 0 h 101323"/>
              <a:gd name="connsiteX2" fmla="*/ 3216615 w 3216615"/>
              <a:gd name="connsiteY2" fmla="*/ 101323 h 101323"/>
              <a:gd name="connsiteX3" fmla="*/ 0 w 3216615"/>
              <a:gd name="connsiteY3" fmla="*/ 101323 h 10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615" h="101323">
                <a:moveTo>
                  <a:pt x="0" y="0"/>
                </a:moveTo>
                <a:lnTo>
                  <a:pt x="3134902" y="0"/>
                </a:lnTo>
                <a:lnTo>
                  <a:pt x="3216615" y="101323"/>
                </a:lnTo>
                <a:lnTo>
                  <a:pt x="0" y="10132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3238" y="2540000"/>
            <a:ext cx="7804150" cy="1997075"/>
            <a:chOff x="503521" y="2540216"/>
            <a:chExt cx="7803930" cy="1997397"/>
          </a:xfrm>
        </p:grpSpPr>
        <p:sp>
          <p:nvSpPr>
            <p:cNvPr id="12293" name="文本框 12"/>
            <p:cNvSpPr txBox="1"/>
            <p:nvPr/>
          </p:nvSpPr>
          <p:spPr>
            <a:xfrm>
              <a:off x="503521" y="2540216"/>
              <a:ext cx="7803930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8800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</a:t>
              </a:r>
              <a:r>
                <a:rPr lang="en-US" altLang="zh-CN" sz="8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POINT</a:t>
              </a:r>
              <a:endParaRPr lang="zh-CN" altLang="en-US" sz="8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33"/>
            <p:cNvSpPr>
              <a:spLocks noChangeArrowheads="1"/>
            </p:cNvSpPr>
            <p:nvPr/>
          </p:nvSpPr>
          <p:spPr bwMode="auto">
            <a:xfrm>
              <a:off x="2268771" y="3983487"/>
              <a:ext cx="5811673" cy="554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. ACCORDING TO DRAW THE TEXT BOX SIZE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66100" y="1735138"/>
            <a:ext cx="4025900" cy="4106862"/>
            <a:chOff x="8166848" y="1836691"/>
            <a:chExt cx="4025152" cy="4106791"/>
          </a:xfrm>
        </p:grpSpPr>
        <p:pic>
          <p:nvPicPr>
            <p:cNvPr id="23556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66848" y="1836691"/>
              <a:ext cx="4025152" cy="41067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7" name="图片 5"/>
            <p:cNvPicPr>
              <a:picLocks noChangeAspect="1"/>
            </p:cNvPicPr>
            <p:nvPr/>
          </p:nvPicPr>
          <p:blipFill>
            <a:blip r:embed="rId2"/>
            <a:srcRect r="8347"/>
            <a:stretch>
              <a:fillRect/>
            </a:stretch>
          </p:blipFill>
          <p:spPr>
            <a:xfrm>
              <a:off x="8705707" y="2269169"/>
              <a:ext cx="3486293" cy="23544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1190625" y="2292350"/>
            <a:ext cx="5895975" cy="2301875"/>
            <a:chOff x="1189846" y="2291871"/>
            <a:chExt cx="5896754" cy="2301581"/>
          </a:xfrm>
        </p:grpSpPr>
        <p:sp>
          <p:nvSpPr>
            <p:cNvPr id="8" name="Oval 10"/>
            <p:cNvSpPr>
              <a:spLocks noChangeAspect="1"/>
            </p:cNvSpPr>
            <p:nvPr/>
          </p:nvSpPr>
          <p:spPr>
            <a:xfrm>
              <a:off x="1189846" y="2291871"/>
              <a:ext cx="576339" cy="576189"/>
            </a:xfrm>
            <a:prstGeom prst="ellipse">
              <a:avLst/>
            </a:prstGeom>
            <a:solidFill>
              <a:srgbClr val="B70F17"/>
            </a:solidFill>
            <a:ln w="28575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Oval 13"/>
            <p:cNvSpPr>
              <a:spLocks noChangeAspect="1"/>
            </p:cNvSpPr>
            <p:nvPr/>
          </p:nvSpPr>
          <p:spPr>
            <a:xfrm>
              <a:off x="1189846" y="3150599"/>
              <a:ext cx="576339" cy="576188"/>
            </a:xfrm>
            <a:prstGeom prst="ellipse">
              <a:avLst/>
            </a:prstGeom>
            <a:solidFill>
              <a:srgbClr val="B70F17"/>
            </a:solidFill>
            <a:ln w="28575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3561" name="Picture 14" descr="phon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7166" y="3308480"/>
              <a:ext cx="289548" cy="2895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2" name="Picture 15" descr="bulb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7006" y="2455214"/>
              <a:ext cx="289548" cy="2895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Oval 19"/>
            <p:cNvSpPr>
              <a:spLocks noChangeAspect="1"/>
            </p:cNvSpPr>
            <p:nvPr/>
          </p:nvSpPr>
          <p:spPr>
            <a:xfrm>
              <a:off x="1189846" y="4017264"/>
              <a:ext cx="576339" cy="576188"/>
            </a:xfrm>
            <a:prstGeom prst="ellipse">
              <a:avLst/>
            </a:prstGeom>
            <a:solidFill>
              <a:srgbClr val="B70F17"/>
            </a:solidFill>
            <a:ln w="28575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3564" name="Picture 23" descr="clou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7486" y="4172826"/>
              <a:ext cx="251998" cy="2519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5" name="矩形 13"/>
            <p:cNvSpPr/>
            <p:nvPr/>
          </p:nvSpPr>
          <p:spPr>
            <a:xfrm>
              <a:off x="2017306" y="2350806"/>
              <a:ext cx="5069294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矩形 14"/>
            <p:cNvSpPr/>
            <p:nvPr/>
          </p:nvSpPr>
          <p:spPr>
            <a:xfrm>
              <a:off x="2017306" y="3152912"/>
              <a:ext cx="5069294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7" name="矩形 15"/>
            <p:cNvSpPr/>
            <p:nvPr/>
          </p:nvSpPr>
          <p:spPr>
            <a:xfrm>
              <a:off x="2017306" y="4033483"/>
              <a:ext cx="5069294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24525" y="3843338"/>
            <a:ext cx="4673600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598613" y="2146300"/>
            <a:ext cx="3068637" cy="3070225"/>
            <a:chOff x="1597857" y="2147049"/>
            <a:chExt cx="3069899" cy="3069899"/>
          </a:xfrm>
        </p:grpSpPr>
        <p:sp>
          <p:nvSpPr>
            <p:cNvPr id="6" name="Oval 1"/>
            <p:cNvSpPr/>
            <p:nvPr/>
          </p:nvSpPr>
          <p:spPr>
            <a:xfrm>
              <a:off x="1597857" y="2147049"/>
              <a:ext cx="3069899" cy="3069899"/>
            </a:xfrm>
            <a:prstGeom prst="ellipse">
              <a:avLst/>
            </a:prstGeom>
            <a:solidFill>
              <a:srgbClr val="E6E9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Oval 1"/>
            <p:cNvSpPr/>
            <p:nvPr/>
          </p:nvSpPr>
          <p:spPr>
            <a:xfrm>
              <a:off x="1812257" y="2361339"/>
              <a:ext cx="2641099" cy="2641320"/>
            </a:xfrm>
            <a:prstGeom prst="ellipse">
              <a:avLst/>
            </a:prstGeom>
            <a:solidFill>
              <a:srgbClr val="B70F1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752724" y="3228975"/>
              <a:ext cx="828675" cy="903095"/>
              <a:chOff x="5483226" y="5110164"/>
              <a:chExt cx="260350" cy="258763"/>
            </a:xfrm>
            <a:solidFill>
              <a:schemeClr val="bg1"/>
            </a:solidFill>
          </p:grpSpPr>
          <p:sp>
            <p:nvSpPr>
              <p:cNvPr id="9" name="Freeform 368"/>
              <p:cNvSpPr/>
              <p:nvPr/>
            </p:nvSpPr>
            <p:spPr bwMode="auto">
              <a:xfrm>
                <a:off x="5522913" y="5275264"/>
                <a:ext cx="82550" cy="93663"/>
              </a:xfrm>
              <a:custGeom>
                <a:avLst/>
                <a:gdLst>
                  <a:gd name="T0" fmla="*/ 0 w 92"/>
                  <a:gd name="T1" fmla="*/ 0 h 104"/>
                  <a:gd name="T2" fmla="*/ 18 w 92"/>
                  <a:gd name="T3" fmla="*/ 24 h 104"/>
                  <a:gd name="T4" fmla="*/ 18 w 92"/>
                  <a:gd name="T5" fmla="*/ 89 h 104"/>
                  <a:gd name="T6" fmla="*/ 33 w 92"/>
                  <a:gd name="T7" fmla="*/ 104 h 104"/>
                  <a:gd name="T8" fmla="*/ 76 w 92"/>
                  <a:gd name="T9" fmla="*/ 104 h 104"/>
                  <a:gd name="T10" fmla="*/ 92 w 92"/>
                  <a:gd name="T11" fmla="*/ 89 h 104"/>
                  <a:gd name="T12" fmla="*/ 74 w 92"/>
                  <a:gd name="T13" fmla="*/ 24 h 104"/>
                  <a:gd name="T14" fmla="*/ 84 w 92"/>
                  <a:gd name="T15" fmla="*/ 9 h 104"/>
                  <a:gd name="T16" fmla="*/ 22 w 92"/>
                  <a:gd name="T17" fmla="*/ 2 h 104"/>
                  <a:gd name="T18" fmla="*/ 0 w 92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Freeform 369"/>
              <p:cNvSpPr/>
              <p:nvPr/>
            </p:nvSpPr>
            <p:spPr bwMode="auto">
              <a:xfrm>
                <a:off x="5564188" y="5110164"/>
                <a:ext cx="179388" cy="196850"/>
              </a:xfrm>
              <a:custGeom>
                <a:avLst/>
                <a:gdLst>
                  <a:gd name="T0" fmla="*/ 0 w 198"/>
                  <a:gd name="T1" fmla="*/ 160 h 219"/>
                  <a:gd name="T2" fmla="*/ 198 w 198"/>
                  <a:gd name="T3" fmla="*/ 219 h 219"/>
                  <a:gd name="T4" fmla="*/ 198 w 198"/>
                  <a:gd name="T5" fmla="*/ 0 h 219"/>
                  <a:gd name="T6" fmla="*/ 0 w 198"/>
                  <a:gd name="T7" fmla="*/ 59 h 219"/>
                  <a:gd name="T8" fmla="*/ 0 w 198"/>
                  <a:gd name="T9" fmla="*/ 1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370"/>
              <p:cNvSpPr/>
              <p:nvPr/>
            </p:nvSpPr>
            <p:spPr bwMode="auto">
              <a:xfrm>
                <a:off x="5483226" y="5164139"/>
                <a:ext cx="52388" cy="88900"/>
              </a:xfrm>
              <a:custGeom>
                <a:avLst/>
                <a:gdLst>
                  <a:gd name="T0" fmla="*/ 57 w 57"/>
                  <a:gd name="T1" fmla="*/ 98 h 98"/>
                  <a:gd name="T2" fmla="*/ 57 w 57"/>
                  <a:gd name="T3" fmla="*/ 0 h 98"/>
                  <a:gd name="T4" fmla="*/ 0 w 57"/>
                  <a:gd name="T5" fmla="*/ 49 h 98"/>
                  <a:gd name="T6" fmla="*/ 57 w 57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98">
                    <a:moveTo>
                      <a:pt x="57" y="9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1" y="3"/>
                      <a:pt x="0" y="31"/>
                      <a:pt x="0" y="49"/>
                    </a:cubicBezTo>
                    <a:cubicBezTo>
                      <a:pt x="0" y="68"/>
                      <a:pt x="10" y="94"/>
                      <a:pt x="57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5608638" y="2924175"/>
            <a:ext cx="4897437" cy="757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08638" y="3989388"/>
            <a:ext cx="4897437" cy="757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1657350" y="2457450"/>
            <a:ext cx="2128838" cy="21288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476500" y="2789238"/>
            <a:ext cx="7589838" cy="1636712"/>
            <a:chOff x="2476160" y="2789636"/>
            <a:chExt cx="7590213" cy="1635917"/>
          </a:xfrm>
        </p:grpSpPr>
        <p:sp>
          <p:nvSpPr>
            <p:cNvPr id="11" name="任意多边形 10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04" name="文本框 11"/>
            <p:cNvSpPr txBox="1"/>
            <p:nvPr/>
          </p:nvSpPr>
          <p:spPr>
            <a:xfrm>
              <a:off x="3480707" y="2908518"/>
              <a:ext cx="552372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33"/>
            <p:cNvSpPr>
              <a:spLocks noChangeArrowheads="1"/>
            </p:cNvSpPr>
            <p:nvPr/>
          </p:nvSpPr>
          <p:spPr bwMode="auto">
            <a:xfrm>
              <a:off x="3620805" y="3578240"/>
              <a:ext cx="5364427" cy="7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TEMPLATE.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2628900"/>
            <a:ext cx="3317875" cy="2155825"/>
            <a:chOff x="0" y="2628900"/>
            <a:chExt cx="3318008" cy="2155448"/>
          </a:xfrm>
        </p:grpSpPr>
        <p:sp>
          <p:nvSpPr>
            <p:cNvPr id="8" name="任意多边形 7"/>
            <p:cNvSpPr/>
            <p:nvPr/>
          </p:nvSpPr>
          <p:spPr>
            <a:xfrm>
              <a:off x="0" y="2628900"/>
              <a:ext cx="2476599" cy="642826"/>
            </a:xfrm>
            <a:custGeom>
              <a:avLst/>
              <a:gdLst>
                <a:gd name="connsiteX0" fmla="*/ 0 w 2476160"/>
                <a:gd name="connsiteY0" fmla="*/ 0 h 642938"/>
                <a:gd name="connsiteX1" fmla="*/ 1831065 w 2476160"/>
                <a:gd name="connsiteY1" fmla="*/ 0 h 642938"/>
                <a:gd name="connsiteX2" fmla="*/ 2476160 w 2476160"/>
                <a:gd name="connsiteY2" fmla="*/ 642938 h 642938"/>
                <a:gd name="connsiteX3" fmla="*/ 0 w 2476160"/>
                <a:gd name="connsiteY3" fmla="*/ 642938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160" h="642938">
                  <a:moveTo>
                    <a:pt x="0" y="0"/>
                  </a:moveTo>
                  <a:lnTo>
                    <a:pt x="1831065" y="0"/>
                  </a:lnTo>
                  <a:lnTo>
                    <a:pt x="2476160" y="642938"/>
                  </a:lnTo>
                  <a:lnTo>
                    <a:pt x="0" y="64293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3600000" sx="101000" sy="101000" algn="tl" rotWithShape="0">
                <a:schemeClr val="tx1">
                  <a:alpha val="4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08" name="文本框 14"/>
            <p:cNvSpPr txBox="1"/>
            <p:nvPr/>
          </p:nvSpPr>
          <p:spPr>
            <a:xfrm>
              <a:off x="742950" y="3214688"/>
              <a:ext cx="257505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9600" b="1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9600" b="1" dirty="0">
                <a:solidFill>
                  <a:srgbClr val="CA08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5863" y="2638425"/>
            <a:ext cx="2078037" cy="2138363"/>
            <a:chOff x="1186217" y="2638668"/>
            <a:chExt cx="2077683" cy="2137794"/>
          </a:xfrm>
        </p:grpSpPr>
        <p:sp>
          <p:nvSpPr>
            <p:cNvPr id="5" name="Freeform 21"/>
            <p:cNvSpPr>
              <a:spLocks noEditPoints="1"/>
            </p:cNvSpPr>
            <p:nvPr/>
          </p:nvSpPr>
          <p:spPr bwMode="auto">
            <a:xfrm>
              <a:off x="1833807" y="2638668"/>
              <a:ext cx="771394" cy="771320"/>
            </a:xfrm>
            <a:custGeom>
              <a:avLst/>
              <a:gdLst>
                <a:gd name="T0" fmla="*/ 0 w 260"/>
                <a:gd name="T1" fmla="*/ 130 h 259"/>
                <a:gd name="T2" fmla="*/ 260 w 260"/>
                <a:gd name="T3" fmla="*/ 130 h 259"/>
                <a:gd name="T4" fmla="*/ 130 w 260"/>
                <a:gd name="T5" fmla="*/ 32 h 259"/>
                <a:gd name="T6" fmla="*/ 130 w 260"/>
                <a:gd name="T7" fmla="*/ 227 h 259"/>
                <a:gd name="T8" fmla="*/ 130 w 260"/>
                <a:gd name="T9" fmla="*/ 32 h 259"/>
                <a:gd name="T10" fmla="*/ 175 w 260"/>
                <a:gd name="T11" fmla="*/ 190 h 259"/>
                <a:gd name="T12" fmla="*/ 161 w 260"/>
                <a:gd name="T13" fmla="*/ 198 h 259"/>
                <a:gd name="T14" fmla="*/ 150 w 260"/>
                <a:gd name="T15" fmla="*/ 198 h 259"/>
                <a:gd name="T16" fmla="*/ 147 w 260"/>
                <a:gd name="T17" fmla="*/ 179 h 259"/>
                <a:gd name="T18" fmla="*/ 136 w 260"/>
                <a:gd name="T19" fmla="*/ 171 h 259"/>
                <a:gd name="T20" fmla="*/ 128 w 260"/>
                <a:gd name="T21" fmla="*/ 157 h 259"/>
                <a:gd name="T22" fmla="*/ 130 w 260"/>
                <a:gd name="T23" fmla="*/ 129 h 259"/>
                <a:gd name="T24" fmla="*/ 138 w 260"/>
                <a:gd name="T25" fmla="*/ 122 h 259"/>
                <a:gd name="T26" fmla="*/ 152 w 260"/>
                <a:gd name="T27" fmla="*/ 123 h 259"/>
                <a:gd name="T28" fmla="*/ 162 w 260"/>
                <a:gd name="T29" fmla="*/ 129 h 259"/>
                <a:gd name="T30" fmla="*/ 174 w 260"/>
                <a:gd name="T31" fmla="*/ 142 h 259"/>
                <a:gd name="T32" fmla="*/ 186 w 260"/>
                <a:gd name="T33" fmla="*/ 144 h 259"/>
                <a:gd name="T34" fmla="*/ 193 w 260"/>
                <a:gd name="T35" fmla="*/ 155 h 259"/>
                <a:gd name="T36" fmla="*/ 195 w 260"/>
                <a:gd name="T37" fmla="*/ 165 h 259"/>
                <a:gd name="T38" fmla="*/ 177 w 260"/>
                <a:gd name="T39" fmla="*/ 188 h 259"/>
                <a:gd name="T40" fmla="*/ 143 w 260"/>
                <a:gd name="T41" fmla="*/ 77 h 259"/>
                <a:gd name="T42" fmla="*/ 136 w 260"/>
                <a:gd name="T43" fmla="*/ 88 h 259"/>
                <a:gd name="T44" fmla="*/ 114 w 260"/>
                <a:gd name="T45" fmla="*/ 91 h 259"/>
                <a:gd name="T46" fmla="*/ 111 w 260"/>
                <a:gd name="T47" fmla="*/ 101 h 259"/>
                <a:gd name="T48" fmla="*/ 112 w 260"/>
                <a:gd name="T49" fmla="*/ 110 h 259"/>
                <a:gd name="T50" fmla="*/ 114 w 260"/>
                <a:gd name="T51" fmla="*/ 122 h 259"/>
                <a:gd name="T52" fmla="*/ 98 w 260"/>
                <a:gd name="T53" fmla="*/ 112 h 259"/>
                <a:gd name="T54" fmla="*/ 86 w 260"/>
                <a:gd name="T55" fmla="*/ 107 h 259"/>
                <a:gd name="T56" fmla="*/ 81 w 260"/>
                <a:gd name="T57" fmla="*/ 100 h 259"/>
                <a:gd name="T58" fmla="*/ 79 w 260"/>
                <a:gd name="T59" fmla="*/ 90 h 259"/>
                <a:gd name="T60" fmla="*/ 73 w 260"/>
                <a:gd name="T61" fmla="*/ 81 h 259"/>
                <a:gd name="T62" fmla="*/ 128 w 260"/>
                <a:gd name="T63" fmla="*/ 56 h 259"/>
                <a:gd name="T64" fmla="*/ 161 w 260"/>
                <a:gd name="T65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9">
                  <a:moveTo>
                    <a:pt x="130" y="259"/>
                  </a:moveTo>
                  <a:cubicBezTo>
                    <a:pt x="58" y="259"/>
                    <a:pt x="0" y="201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60" y="58"/>
                    <a:pt x="260" y="130"/>
                  </a:cubicBezTo>
                  <a:cubicBezTo>
                    <a:pt x="260" y="201"/>
                    <a:pt x="201" y="259"/>
                    <a:pt x="130" y="259"/>
                  </a:cubicBezTo>
                  <a:close/>
                  <a:moveTo>
                    <a:pt x="130" y="32"/>
                  </a:moveTo>
                  <a:cubicBezTo>
                    <a:pt x="76" y="32"/>
                    <a:pt x="32" y="76"/>
                    <a:pt x="32" y="130"/>
                  </a:cubicBezTo>
                  <a:cubicBezTo>
                    <a:pt x="32" y="183"/>
                    <a:pt x="76" y="227"/>
                    <a:pt x="130" y="227"/>
                  </a:cubicBezTo>
                  <a:cubicBezTo>
                    <a:pt x="183" y="227"/>
                    <a:pt x="227" y="183"/>
                    <a:pt x="227" y="130"/>
                  </a:cubicBezTo>
                  <a:cubicBezTo>
                    <a:pt x="227" y="76"/>
                    <a:pt x="183" y="32"/>
                    <a:pt x="130" y="32"/>
                  </a:cubicBezTo>
                  <a:close/>
                  <a:moveTo>
                    <a:pt x="177" y="188"/>
                  </a:moveTo>
                  <a:cubicBezTo>
                    <a:pt x="175" y="190"/>
                    <a:pt x="175" y="190"/>
                    <a:pt x="175" y="190"/>
                  </a:cubicBezTo>
                  <a:cubicBezTo>
                    <a:pt x="166" y="195"/>
                    <a:pt x="166" y="195"/>
                    <a:pt x="166" y="195"/>
                  </a:cubicBezTo>
                  <a:cubicBezTo>
                    <a:pt x="161" y="198"/>
                    <a:pt x="161" y="198"/>
                    <a:pt x="161" y="198"/>
                  </a:cubicBezTo>
                  <a:cubicBezTo>
                    <a:pt x="158" y="200"/>
                    <a:pt x="154" y="201"/>
                    <a:pt x="150" y="203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7"/>
                    <a:pt x="148" y="180"/>
                    <a:pt x="147" y="179"/>
                  </a:cubicBezTo>
                  <a:cubicBezTo>
                    <a:pt x="146" y="177"/>
                    <a:pt x="144" y="175"/>
                    <a:pt x="141" y="174"/>
                  </a:cubicBezTo>
                  <a:cubicBezTo>
                    <a:pt x="139" y="173"/>
                    <a:pt x="137" y="173"/>
                    <a:pt x="136" y="171"/>
                  </a:cubicBezTo>
                  <a:cubicBezTo>
                    <a:pt x="134" y="169"/>
                    <a:pt x="133" y="166"/>
                    <a:pt x="132" y="164"/>
                  </a:cubicBezTo>
                  <a:cubicBezTo>
                    <a:pt x="130" y="161"/>
                    <a:pt x="128" y="158"/>
                    <a:pt x="128" y="157"/>
                  </a:cubicBezTo>
                  <a:cubicBezTo>
                    <a:pt x="128" y="156"/>
                    <a:pt x="128" y="142"/>
                    <a:pt x="128" y="142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89" y="176"/>
                    <a:pt x="184" y="183"/>
                    <a:pt x="177" y="188"/>
                  </a:cubicBezTo>
                  <a:close/>
                  <a:moveTo>
                    <a:pt x="151" y="73"/>
                  </a:moveTo>
                  <a:cubicBezTo>
                    <a:pt x="143" y="77"/>
                    <a:pt x="143" y="77"/>
                    <a:pt x="143" y="77"/>
                  </a:cubicBezTo>
                  <a:cubicBezTo>
                    <a:pt x="141" y="84"/>
                    <a:pt x="141" y="84"/>
                    <a:pt x="141" y="84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4"/>
                    <a:pt x="118" y="118"/>
                    <a:pt x="114" y="122"/>
                  </a:cubicBezTo>
                  <a:cubicBezTo>
                    <a:pt x="114" y="122"/>
                    <a:pt x="109" y="122"/>
                    <a:pt x="108" y="120"/>
                  </a:cubicBezTo>
                  <a:cubicBezTo>
                    <a:pt x="107" y="118"/>
                    <a:pt x="99" y="114"/>
                    <a:pt x="98" y="112"/>
                  </a:cubicBezTo>
                  <a:cubicBezTo>
                    <a:pt x="96" y="111"/>
                    <a:pt x="92" y="110"/>
                    <a:pt x="92" y="110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87" y="65"/>
                    <a:pt x="107" y="56"/>
                    <a:pt x="128" y="56"/>
                  </a:cubicBezTo>
                  <a:cubicBezTo>
                    <a:pt x="140" y="56"/>
                    <a:pt x="151" y="59"/>
                    <a:pt x="161" y="64"/>
                  </a:cubicBezTo>
                  <a:cubicBezTo>
                    <a:pt x="161" y="66"/>
                    <a:pt x="161" y="66"/>
                    <a:pt x="161" y="66"/>
                  </a:cubicBezTo>
                  <a:lnTo>
                    <a:pt x="151" y="73"/>
                  </a:lnTo>
                  <a:close/>
                </a:path>
              </a:pathLst>
            </a:custGeom>
            <a:solidFill>
              <a:srgbClr val="B70F17"/>
            </a:solidFill>
            <a:ln>
              <a:noFill/>
            </a:ln>
          </p:spPr>
          <p:txBody>
            <a:bodyPr lIns="121888" tIns="60944" rIns="121888" bIns="6094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pl-P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629" name="矩形 5"/>
            <p:cNvSpPr/>
            <p:nvPr/>
          </p:nvSpPr>
          <p:spPr>
            <a:xfrm>
              <a:off x="1186217" y="4000865"/>
              <a:ext cx="2077683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30" name="TextBox 13"/>
            <p:cNvSpPr txBox="1"/>
            <p:nvPr/>
          </p:nvSpPr>
          <p:spPr>
            <a:xfrm>
              <a:off x="1577892" y="3619501"/>
              <a:ext cx="1294333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78250" y="2616200"/>
            <a:ext cx="2076450" cy="2144713"/>
            <a:chOff x="3777685" y="2616379"/>
            <a:chExt cx="2077683" cy="2145010"/>
          </a:xfrm>
        </p:grpSpPr>
        <p:grpSp>
          <p:nvGrpSpPr>
            <p:cNvPr id="9" name="Group 8"/>
            <p:cNvGrpSpPr/>
            <p:nvPr/>
          </p:nvGrpSpPr>
          <p:grpSpPr>
            <a:xfrm>
              <a:off x="4470373" y="2616379"/>
              <a:ext cx="630342" cy="841138"/>
              <a:chOff x="5410411" y="1735157"/>
              <a:chExt cx="342689" cy="457290"/>
            </a:xfrm>
            <a:solidFill>
              <a:srgbClr val="6A6A6A"/>
            </a:solidFill>
          </p:grpSpPr>
          <p:sp>
            <p:nvSpPr>
              <p:cNvPr id="12" name="Freeform 23@|5FFC:0|FBC:0|LFC:0|LBC:16777215"/>
              <p:cNvSpPr>
                <a:spLocks noEditPoints="1"/>
              </p:cNvSpPr>
              <p:nvPr/>
            </p:nvSpPr>
            <p:spPr bwMode="auto">
              <a:xfrm>
                <a:off x="5410411" y="1735157"/>
                <a:ext cx="342689" cy="342689"/>
              </a:xfrm>
              <a:custGeom>
                <a:avLst/>
                <a:gdLst>
                  <a:gd name="T0" fmla="*/ 115 w 212"/>
                  <a:gd name="T1" fmla="*/ 0 h 212"/>
                  <a:gd name="T2" fmla="*/ 97 w 212"/>
                  <a:gd name="T3" fmla="*/ 0 h 212"/>
                  <a:gd name="T4" fmla="*/ 0 w 212"/>
                  <a:gd name="T5" fmla="*/ 97 h 212"/>
                  <a:gd name="T6" fmla="*/ 53 w 212"/>
                  <a:gd name="T7" fmla="*/ 184 h 212"/>
                  <a:gd name="T8" fmla="*/ 53 w 212"/>
                  <a:gd name="T9" fmla="*/ 195 h 212"/>
                  <a:gd name="T10" fmla="*/ 71 w 212"/>
                  <a:gd name="T11" fmla="*/ 212 h 212"/>
                  <a:gd name="T12" fmla="*/ 142 w 212"/>
                  <a:gd name="T13" fmla="*/ 212 h 212"/>
                  <a:gd name="T14" fmla="*/ 159 w 212"/>
                  <a:gd name="T15" fmla="*/ 195 h 212"/>
                  <a:gd name="T16" fmla="*/ 159 w 212"/>
                  <a:gd name="T17" fmla="*/ 184 h 212"/>
                  <a:gd name="T18" fmla="*/ 212 w 212"/>
                  <a:gd name="T19" fmla="*/ 97 h 212"/>
                  <a:gd name="T20" fmla="*/ 115 w 212"/>
                  <a:gd name="T21" fmla="*/ 0 h 212"/>
                  <a:gd name="T22" fmla="*/ 124 w 212"/>
                  <a:gd name="T23" fmla="*/ 159 h 212"/>
                  <a:gd name="T24" fmla="*/ 124 w 212"/>
                  <a:gd name="T25" fmla="*/ 177 h 212"/>
                  <a:gd name="T26" fmla="*/ 88 w 212"/>
                  <a:gd name="T27" fmla="*/ 177 h 212"/>
                  <a:gd name="T28" fmla="*/ 88 w 212"/>
                  <a:gd name="T29" fmla="*/ 159 h 212"/>
                  <a:gd name="T30" fmla="*/ 35 w 212"/>
                  <a:gd name="T31" fmla="*/ 97 h 212"/>
                  <a:gd name="T32" fmla="*/ 97 w 212"/>
                  <a:gd name="T33" fmla="*/ 36 h 212"/>
                  <a:gd name="T34" fmla="*/ 115 w 212"/>
                  <a:gd name="T35" fmla="*/ 36 h 212"/>
                  <a:gd name="T36" fmla="*/ 177 w 212"/>
                  <a:gd name="T37" fmla="*/ 97 h 212"/>
                  <a:gd name="T38" fmla="*/ 124 w 212"/>
                  <a:gd name="T39" fmla="*/ 15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2" h="212">
                    <a:moveTo>
                      <a:pt x="115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35"/>
                      <a:pt x="22" y="168"/>
                      <a:pt x="53" y="184"/>
                    </a:cubicBezTo>
                    <a:cubicBezTo>
                      <a:pt x="53" y="195"/>
                      <a:pt x="53" y="195"/>
                      <a:pt x="53" y="195"/>
                    </a:cubicBezTo>
                    <a:cubicBezTo>
                      <a:pt x="53" y="204"/>
                      <a:pt x="61" y="212"/>
                      <a:pt x="71" y="212"/>
                    </a:cubicBezTo>
                    <a:cubicBezTo>
                      <a:pt x="142" y="212"/>
                      <a:pt x="142" y="212"/>
                      <a:pt x="142" y="212"/>
                    </a:cubicBezTo>
                    <a:cubicBezTo>
                      <a:pt x="151" y="212"/>
                      <a:pt x="159" y="204"/>
                      <a:pt x="159" y="195"/>
                    </a:cubicBezTo>
                    <a:cubicBezTo>
                      <a:pt x="159" y="184"/>
                      <a:pt x="159" y="184"/>
                      <a:pt x="159" y="184"/>
                    </a:cubicBezTo>
                    <a:cubicBezTo>
                      <a:pt x="191" y="168"/>
                      <a:pt x="212" y="135"/>
                      <a:pt x="212" y="97"/>
                    </a:cubicBezTo>
                    <a:cubicBezTo>
                      <a:pt x="212" y="44"/>
                      <a:pt x="169" y="0"/>
                      <a:pt x="115" y="0"/>
                    </a:cubicBezTo>
                    <a:close/>
                    <a:moveTo>
                      <a:pt x="124" y="159"/>
                    </a:moveTo>
                    <a:cubicBezTo>
                      <a:pt x="124" y="177"/>
                      <a:pt x="124" y="177"/>
                      <a:pt x="124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59"/>
                      <a:pt x="88" y="159"/>
                      <a:pt x="88" y="159"/>
                    </a:cubicBezTo>
                    <a:cubicBezTo>
                      <a:pt x="58" y="154"/>
                      <a:pt x="35" y="129"/>
                      <a:pt x="35" y="97"/>
                    </a:cubicBezTo>
                    <a:cubicBezTo>
                      <a:pt x="35" y="63"/>
                      <a:pt x="63" y="36"/>
                      <a:pt x="97" y="36"/>
                    </a:cubicBezTo>
                    <a:cubicBezTo>
                      <a:pt x="115" y="36"/>
                      <a:pt x="115" y="36"/>
                      <a:pt x="115" y="36"/>
                    </a:cubicBezTo>
                    <a:cubicBezTo>
                      <a:pt x="149" y="36"/>
                      <a:pt x="177" y="63"/>
                      <a:pt x="177" y="97"/>
                    </a:cubicBezTo>
                    <a:cubicBezTo>
                      <a:pt x="177" y="129"/>
                      <a:pt x="154" y="154"/>
                      <a:pt x="12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pl-P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4@|5FFC:0|FBC:0|LFC:0|LBC:16777215"/>
              <p:cNvSpPr/>
              <p:nvPr/>
            </p:nvSpPr>
            <p:spPr bwMode="auto">
              <a:xfrm>
                <a:off x="5525012" y="2106774"/>
                <a:ext cx="114601" cy="28928"/>
              </a:xfrm>
              <a:custGeom>
                <a:avLst/>
                <a:gdLst>
                  <a:gd name="T0" fmla="*/ 9 w 71"/>
                  <a:gd name="T1" fmla="*/ 0 h 18"/>
                  <a:gd name="T2" fmla="*/ 62 w 71"/>
                  <a:gd name="T3" fmla="*/ 0 h 18"/>
                  <a:gd name="T4" fmla="*/ 71 w 71"/>
                  <a:gd name="T5" fmla="*/ 9 h 18"/>
                  <a:gd name="T6" fmla="*/ 62 w 71"/>
                  <a:gd name="T7" fmla="*/ 18 h 18"/>
                  <a:gd name="T8" fmla="*/ 9 w 71"/>
                  <a:gd name="T9" fmla="*/ 18 h 18"/>
                  <a:gd name="T10" fmla="*/ 0 w 71"/>
                  <a:gd name="T11" fmla="*/ 9 h 18"/>
                  <a:gd name="T12" fmla="*/ 9 w 7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8">
                    <a:moveTo>
                      <a:pt x="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7" y="0"/>
                      <a:pt x="71" y="4"/>
                      <a:pt x="71" y="9"/>
                    </a:cubicBezTo>
                    <a:cubicBezTo>
                      <a:pt x="71" y="14"/>
                      <a:pt x="67" y="18"/>
                      <a:pt x="62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pl-P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25@|5FFC:0|FBC:0|LFC:0|LBC:16777215"/>
              <p:cNvSpPr/>
              <p:nvPr/>
            </p:nvSpPr>
            <p:spPr bwMode="auto">
              <a:xfrm>
                <a:off x="5551715" y="2163519"/>
                <a:ext cx="58970" cy="28928"/>
              </a:xfrm>
              <a:custGeom>
                <a:avLst/>
                <a:gdLst>
                  <a:gd name="T0" fmla="*/ 9 w 36"/>
                  <a:gd name="T1" fmla="*/ 0 h 18"/>
                  <a:gd name="T2" fmla="*/ 27 w 36"/>
                  <a:gd name="T3" fmla="*/ 0 h 18"/>
                  <a:gd name="T4" fmla="*/ 36 w 36"/>
                  <a:gd name="T5" fmla="*/ 9 h 18"/>
                  <a:gd name="T6" fmla="*/ 27 w 36"/>
                  <a:gd name="T7" fmla="*/ 18 h 18"/>
                  <a:gd name="T8" fmla="*/ 9 w 36"/>
                  <a:gd name="T9" fmla="*/ 18 h 18"/>
                  <a:gd name="T10" fmla="*/ 0 w 36"/>
                  <a:gd name="T11" fmla="*/ 9 h 18"/>
                  <a:gd name="T12" fmla="*/ 9 w 3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8">
                    <a:moveTo>
                      <a:pt x="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32" y="0"/>
                      <a:pt x="36" y="4"/>
                      <a:pt x="36" y="9"/>
                    </a:cubicBezTo>
                    <a:cubicBezTo>
                      <a:pt x="36" y="14"/>
                      <a:pt x="32" y="18"/>
                      <a:pt x="2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pl-P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33" name="矩形 9"/>
            <p:cNvSpPr/>
            <p:nvPr/>
          </p:nvSpPr>
          <p:spPr>
            <a:xfrm>
              <a:off x="3777685" y="3985792"/>
              <a:ext cx="2077683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34" name="TextBox 13"/>
            <p:cNvSpPr txBox="1"/>
            <p:nvPr/>
          </p:nvSpPr>
          <p:spPr>
            <a:xfrm>
              <a:off x="4169360" y="3604428"/>
              <a:ext cx="1294333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08738" y="2654300"/>
            <a:ext cx="2078037" cy="2122488"/>
            <a:chOff x="6409246" y="2654017"/>
            <a:chExt cx="2077683" cy="2122445"/>
          </a:xfrm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7096516" y="2654017"/>
              <a:ext cx="741237" cy="741348"/>
            </a:xfrm>
            <a:custGeom>
              <a:avLst/>
              <a:gdLst>
                <a:gd name="T0" fmla="*/ 125 w 249"/>
                <a:gd name="T1" fmla="*/ 249 h 249"/>
                <a:gd name="T2" fmla="*/ 0 w 249"/>
                <a:gd name="T3" fmla="*/ 125 h 249"/>
                <a:gd name="T4" fmla="*/ 125 w 249"/>
                <a:gd name="T5" fmla="*/ 0 h 249"/>
                <a:gd name="T6" fmla="*/ 249 w 249"/>
                <a:gd name="T7" fmla="*/ 125 h 249"/>
                <a:gd name="T8" fmla="*/ 125 w 249"/>
                <a:gd name="T9" fmla="*/ 249 h 249"/>
                <a:gd name="T10" fmla="*/ 125 w 249"/>
                <a:gd name="T11" fmla="*/ 31 h 249"/>
                <a:gd name="T12" fmla="*/ 31 w 249"/>
                <a:gd name="T13" fmla="*/ 125 h 249"/>
                <a:gd name="T14" fmla="*/ 125 w 249"/>
                <a:gd name="T15" fmla="*/ 218 h 249"/>
                <a:gd name="T16" fmla="*/ 218 w 249"/>
                <a:gd name="T17" fmla="*/ 125 h 249"/>
                <a:gd name="T18" fmla="*/ 125 w 249"/>
                <a:gd name="T19" fmla="*/ 31 h 249"/>
                <a:gd name="T20" fmla="*/ 93 w 249"/>
                <a:gd name="T21" fmla="*/ 78 h 249"/>
                <a:gd name="T22" fmla="*/ 171 w 249"/>
                <a:gd name="T23" fmla="*/ 125 h 249"/>
                <a:gd name="T24" fmla="*/ 93 w 249"/>
                <a:gd name="T25" fmla="*/ 171 h 249"/>
                <a:gd name="T26" fmla="*/ 93 w 249"/>
                <a:gd name="T27" fmla="*/ 7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9" h="249">
                  <a:moveTo>
                    <a:pt x="125" y="249"/>
                  </a:moveTo>
                  <a:cubicBezTo>
                    <a:pt x="56" y="249"/>
                    <a:pt x="0" y="193"/>
                    <a:pt x="0" y="125"/>
                  </a:cubicBezTo>
                  <a:cubicBezTo>
                    <a:pt x="0" y="56"/>
                    <a:pt x="56" y="0"/>
                    <a:pt x="125" y="0"/>
                  </a:cubicBezTo>
                  <a:cubicBezTo>
                    <a:pt x="193" y="0"/>
                    <a:pt x="249" y="56"/>
                    <a:pt x="249" y="125"/>
                  </a:cubicBezTo>
                  <a:cubicBezTo>
                    <a:pt x="249" y="193"/>
                    <a:pt x="193" y="249"/>
                    <a:pt x="125" y="249"/>
                  </a:cubicBezTo>
                  <a:close/>
                  <a:moveTo>
                    <a:pt x="125" y="31"/>
                  </a:moveTo>
                  <a:cubicBezTo>
                    <a:pt x="73" y="31"/>
                    <a:pt x="31" y="73"/>
                    <a:pt x="31" y="125"/>
                  </a:cubicBezTo>
                  <a:cubicBezTo>
                    <a:pt x="31" y="176"/>
                    <a:pt x="73" y="218"/>
                    <a:pt x="125" y="218"/>
                  </a:cubicBezTo>
                  <a:cubicBezTo>
                    <a:pt x="176" y="218"/>
                    <a:pt x="218" y="176"/>
                    <a:pt x="218" y="125"/>
                  </a:cubicBezTo>
                  <a:cubicBezTo>
                    <a:pt x="218" y="73"/>
                    <a:pt x="176" y="31"/>
                    <a:pt x="125" y="31"/>
                  </a:cubicBezTo>
                  <a:close/>
                  <a:moveTo>
                    <a:pt x="93" y="78"/>
                  </a:moveTo>
                  <a:cubicBezTo>
                    <a:pt x="171" y="125"/>
                    <a:pt x="171" y="125"/>
                    <a:pt x="171" y="125"/>
                  </a:cubicBezTo>
                  <a:cubicBezTo>
                    <a:pt x="93" y="171"/>
                    <a:pt x="93" y="171"/>
                    <a:pt x="93" y="171"/>
                  </a:cubicBezTo>
                  <a:lnTo>
                    <a:pt x="93" y="78"/>
                  </a:lnTo>
                  <a:close/>
                </a:path>
              </a:pathLst>
            </a:custGeom>
            <a:solidFill>
              <a:srgbClr val="B70F17"/>
            </a:solidFill>
            <a:ln>
              <a:noFill/>
            </a:ln>
          </p:spPr>
          <p:txBody>
            <a:bodyPr lIns="121888" tIns="60944" rIns="121888" bIns="6094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pl-P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637" name="矩形 16"/>
            <p:cNvSpPr/>
            <p:nvPr/>
          </p:nvSpPr>
          <p:spPr>
            <a:xfrm>
              <a:off x="6409246" y="4000865"/>
              <a:ext cx="2077683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38" name="TextBox 13"/>
            <p:cNvSpPr txBox="1"/>
            <p:nvPr/>
          </p:nvSpPr>
          <p:spPr>
            <a:xfrm>
              <a:off x="6800921" y="3619501"/>
              <a:ext cx="1294333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26538" y="2620963"/>
            <a:ext cx="2078037" cy="2155825"/>
            <a:chOff x="9127046" y="2620471"/>
            <a:chExt cx="2077683" cy="2155991"/>
          </a:xfrm>
        </p:grpSpPr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9763525" y="2620471"/>
              <a:ext cx="628543" cy="836676"/>
            </a:xfrm>
            <a:custGeom>
              <a:avLst/>
              <a:gdLst>
                <a:gd name="T0" fmla="*/ 106 w 211"/>
                <a:gd name="T1" fmla="*/ 0 h 281"/>
                <a:gd name="T2" fmla="*/ 0 w 211"/>
                <a:gd name="T3" fmla="*/ 105 h 281"/>
                <a:gd name="T4" fmla="*/ 106 w 211"/>
                <a:gd name="T5" fmla="*/ 281 h 281"/>
                <a:gd name="T6" fmla="*/ 211 w 211"/>
                <a:gd name="T7" fmla="*/ 105 h 281"/>
                <a:gd name="T8" fmla="*/ 106 w 211"/>
                <a:gd name="T9" fmla="*/ 0 h 281"/>
                <a:gd name="T10" fmla="*/ 106 w 211"/>
                <a:gd name="T11" fmla="*/ 176 h 281"/>
                <a:gd name="T12" fmla="*/ 35 w 211"/>
                <a:gd name="T13" fmla="*/ 105 h 281"/>
                <a:gd name="T14" fmla="*/ 106 w 211"/>
                <a:gd name="T15" fmla="*/ 35 h 281"/>
                <a:gd name="T16" fmla="*/ 176 w 211"/>
                <a:gd name="T17" fmla="*/ 105 h 281"/>
                <a:gd name="T18" fmla="*/ 106 w 211"/>
                <a:gd name="T19" fmla="*/ 176 h 281"/>
                <a:gd name="T20" fmla="*/ 106 w 211"/>
                <a:gd name="T21" fmla="*/ 70 h 281"/>
                <a:gd name="T22" fmla="*/ 70 w 211"/>
                <a:gd name="T23" fmla="*/ 105 h 281"/>
                <a:gd name="T24" fmla="*/ 106 w 211"/>
                <a:gd name="T25" fmla="*/ 141 h 281"/>
                <a:gd name="T26" fmla="*/ 141 w 211"/>
                <a:gd name="T27" fmla="*/ 105 h 281"/>
                <a:gd name="T28" fmla="*/ 106 w 211"/>
                <a:gd name="T29" fmla="*/ 7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1" h="281">
                  <a:moveTo>
                    <a:pt x="106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106" y="281"/>
                    <a:pt x="106" y="281"/>
                  </a:cubicBezTo>
                  <a:cubicBezTo>
                    <a:pt x="106" y="281"/>
                    <a:pt x="211" y="164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lose/>
                  <a:moveTo>
                    <a:pt x="106" y="176"/>
                  </a:moveTo>
                  <a:cubicBezTo>
                    <a:pt x="67" y="176"/>
                    <a:pt x="35" y="144"/>
                    <a:pt x="35" y="105"/>
                  </a:cubicBezTo>
                  <a:cubicBezTo>
                    <a:pt x="35" y="67"/>
                    <a:pt x="67" y="35"/>
                    <a:pt x="106" y="35"/>
                  </a:cubicBezTo>
                  <a:cubicBezTo>
                    <a:pt x="144" y="35"/>
                    <a:pt x="176" y="67"/>
                    <a:pt x="176" y="105"/>
                  </a:cubicBezTo>
                  <a:cubicBezTo>
                    <a:pt x="176" y="144"/>
                    <a:pt x="144" y="176"/>
                    <a:pt x="106" y="176"/>
                  </a:cubicBezTo>
                  <a:close/>
                  <a:moveTo>
                    <a:pt x="106" y="70"/>
                  </a:moveTo>
                  <a:cubicBezTo>
                    <a:pt x="86" y="70"/>
                    <a:pt x="70" y="86"/>
                    <a:pt x="70" y="105"/>
                  </a:cubicBezTo>
                  <a:cubicBezTo>
                    <a:pt x="70" y="125"/>
                    <a:pt x="86" y="141"/>
                    <a:pt x="106" y="141"/>
                  </a:cubicBezTo>
                  <a:cubicBezTo>
                    <a:pt x="125" y="141"/>
                    <a:pt x="141" y="125"/>
                    <a:pt x="141" y="105"/>
                  </a:cubicBezTo>
                  <a:cubicBezTo>
                    <a:pt x="141" y="86"/>
                    <a:pt x="125" y="70"/>
                    <a:pt x="106" y="70"/>
                  </a:cubicBezTo>
                  <a:close/>
                </a:path>
              </a:pathLst>
            </a:custGeom>
            <a:solidFill>
              <a:srgbClr val="6A6A6A"/>
            </a:solidFill>
            <a:ln>
              <a:noFill/>
            </a:ln>
          </p:spPr>
          <p:txBody>
            <a:bodyPr lIns="121888" tIns="60944" rIns="121888" bIns="6094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pl-P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641" name="矩形 20"/>
            <p:cNvSpPr/>
            <p:nvPr/>
          </p:nvSpPr>
          <p:spPr>
            <a:xfrm>
              <a:off x="9127046" y="4000865"/>
              <a:ext cx="2077683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42" name="TextBox 13"/>
            <p:cNvSpPr txBox="1"/>
            <p:nvPr/>
          </p:nvSpPr>
          <p:spPr>
            <a:xfrm>
              <a:off x="9518721" y="3619501"/>
              <a:ext cx="1294333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接连接符 24"/>
          <p:cNvSpPr>
            <a:spLocks noChangeShapeType="1"/>
          </p:cNvSpPr>
          <p:nvPr/>
        </p:nvSpPr>
        <p:spPr bwMode="auto">
          <a:xfrm flipH="1">
            <a:off x="3236913" y="3200400"/>
            <a:ext cx="1049338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1066800" y="2886075"/>
            <a:ext cx="1952625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17563" y="3167063"/>
            <a:ext cx="2201863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algn="r" defTabSz="1216660" rtl="0" fontAlgn="auto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kumimoji="0" lang="en-US" altLang="zh-CN" sz="1200" kern="1200" cap="none" spc="0" normalizeH="0" baseline="0" noProof="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7666038" y="1995488"/>
            <a:ext cx="12573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666038" y="2278063"/>
            <a:ext cx="2384425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defTabSz="1216660" rtl="0" fontAlgn="auto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kumimoji="0" lang="en-US" altLang="zh-CN" sz="1200" kern="1200" cap="none" spc="0" normalizeH="0" baseline="0" noProof="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17688" y="50974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366838" y="5349875"/>
            <a:ext cx="2439988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algn="r" defTabSz="1216660" rtl="0" fontAlgn="auto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kumimoji="0" lang="en-US" altLang="zh-CN" sz="1200" kern="1200" cap="none" spc="0" normalizeH="0" baseline="0" noProof="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599488" y="424180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593138" y="4557713"/>
            <a:ext cx="2349500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defTabSz="1216660" rtl="0" fontAlgn="auto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kumimoji="0" lang="en-US" altLang="zh-CN" sz="1200" kern="1200" cap="none" spc="0" normalizeH="0" baseline="0" noProof="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83038" y="2116138"/>
            <a:ext cx="4422775" cy="3427412"/>
            <a:chOff x="3982894" y="2116760"/>
            <a:chExt cx="4422378" cy="3426924"/>
          </a:xfrm>
        </p:grpSpPr>
        <p:sp>
          <p:nvSpPr>
            <p:cNvPr id="14" name="新月形 13"/>
            <p:cNvSpPr>
              <a:spLocks noChangeArrowheads="1"/>
            </p:cNvSpPr>
            <p:nvPr/>
          </p:nvSpPr>
          <p:spPr bwMode="auto">
            <a:xfrm rot="20751297">
              <a:off x="4135280" y="2356438"/>
              <a:ext cx="1588944" cy="3177722"/>
            </a:xfrm>
            <a:prstGeom prst="moon">
              <a:avLst>
                <a:gd name="adj" fmla="val 15190"/>
              </a:avLst>
            </a:prstGeom>
            <a:solidFill>
              <a:srgbClr val="6A6A6A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新月形 14"/>
            <p:cNvSpPr>
              <a:spLocks noChangeArrowheads="1"/>
            </p:cNvSpPr>
            <p:nvPr/>
          </p:nvSpPr>
          <p:spPr bwMode="auto">
            <a:xfrm rot="4551297">
              <a:off x="4949636" y="1323039"/>
              <a:ext cx="1588861" cy="3176303"/>
            </a:xfrm>
            <a:prstGeom prst="moon">
              <a:avLst>
                <a:gd name="adj" fmla="val 15190"/>
              </a:avLst>
            </a:prstGeom>
            <a:solidFill>
              <a:srgbClr val="B70F17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新月形 15"/>
            <p:cNvSpPr>
              <a:spLocks noChangeArrowheads="1"/>
            </p:cNvSpPr>
            <p:nvPr/>
          </p:nvSpPr>
          <p:spPr bwMode="auto">
            <a:xfrm rot="9951297">
              <a:off x="5984551" y="2137394"/>
              <a:ext cx="1590532" cy="3177722"/>
            </a:xfrm>
            <a:prstGeom prst="moon">
              <a:avLst>
                <a:gd name="adj" fmla="val 15190"/>
              </a:avLst>
            </a:prstGeom>
            <a:solidFill>
              <a:srgbClr val="6A6A6A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新月形 16"/>
            <p:cNvSpPr>
              <a:spLocks noChangeArrowheads="1"/>
            </p:cNvSpPr>
            <p:nvPr/>
          </p:nvSpPr>
          <p:spPr bwMode="auto">
            <a:xfrm rot="15351297">
              <a:off x="5185359" y="3160308"/>
              <a:ext cx="1588861" cy="3177890"/>
            </a:xfrm>
            <a:prstGeom prst="moon">
              <a:avLst>
                <a:gd name="adj" fmla="val 15190"/>
              </a:avLst>
            </a:prstGeom>
            <a:solidFill>
              <a:srgbClr val="B70F17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65" name="TextBox 11"/>
            <p:cNvSpPr/>
            <p:nvPr/>
          </p:nvSpPr>
          <p:spPr>
            <a:xfrm flipH="1">
              <a:off x="4848003" y="3532608"/>
              <a:ext cx="2111185" cy="4618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直接连接符 24"/>
            <p:cNvSpPr>
              <a:spLocks noChangeShapeType="1"/>
            </p:cNvSpPr>
            <p:nvPr/>
          </p:nvSpPr>
          <p:spPr bwMode="auto">
            <a:xfrm flipH="1">
              <a:off x="3982894" y="5343687"/>
              <a:ext cx="1033369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直接连接符 24"/>
            <p:cNvSpPr>
              <a:spLocks noChangeShapeType="1"/>
            </p:cNvSpPr>
            <p:nvPr/>
          </p:nvSpPr>
          <p:spPr bwMode="auto">
            <a:xfrm flipH="1">
              <a:off x="6427425" y="2240567"/>
              <a:ext cx="1050831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直接连接符 24"/>
            <p:cNvSpPr>
              <a:spLocks noChangeShapeType="1"/>
            </p:cNvSpPr>
            <p:nvPr/>
          </p:nvSpPr>
          <p:spPr bwMode="auto">
            <a:xfrm flipH="1">
              <a:off x="7371902" y="4559574"/>
              <a:ext cx="1033370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1"/>
          <a:srcRect t="22778" b="20619"/>
          <a:stretch>
            <a:fillRect/>
          </a:stretch>
        </p:blipFill>
        <p:spPr>
          <a:xfrm>
            <a:off x="144463" y="1320800"/>
            <a:ext cx="11903075" cy="3171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181100" y="1317625"/>
            <a:ext cx="3449638" cy="3175000"/>
            <a:chOff x="1180738" y="1317175"/>
            <a:chExt cx="3449466" cy="3175001"/>
          </a:xfrm>
        </p:grpSpPr>
        <p:sp>
          <p:nvSpPr>
            <p:cNvPr id="6" name="Rectangle 37"/>
            <p:cNvSpPr/>
            <p:nvPr/>
          </p:nvSpPr>
          <p:spPr>
            <a:xfrm>
              <a:off x="1180738" y="1317175"/>
              <a:ext cx="3449466" cy="3175001"/>
            </a:xfrm>
            <a:prstGeom prst="rect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id-ID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矩形 6"/>
            <p:cNvSpPr/>
            <p:nvPr/>
          </p:nvSpPr>
          <p:spPr>
            <a:xfrm>
              <a:off x="1772522" y="2414852"/>
              <a:ext cx="2421325" cy="1551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79" name="TextBox 13"/>
            <p:cNvSpPr txBox="1"/>
            <p:nvPr/>
          </p:nvSpPr>
          <p:spPr>
            <a:xfrm>
              <a:off x="2289984" y="1990278"/>
              <a:ext cx="149557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74738" y="4937125"/>
            <a:ext cx="9899650" cy="1457325"/>
            <a:chOff x="1075054" y="4936722"/>
            <a:chExt cx="9899446" cy="1457202"/>
          </a:xfrm>
        </p:grpSpPr>
        <p:sp>
          <p:nvSpPr>
            <p:cNvPr id="10" name="圆角矩形 9"/>
            <p:cNvSpPr/>
            <p:nvPr/>
          </p:nvSpPr>
          <p:spPr>
            <a:xfrm>
              <a:off x="1238563" y="4936722"/>
              <a:ext cx="2471687" cy="461924"/>
            </a:xfrm>
            <a:prstGeom prst="roundRect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82" name="文本框 10"/>
            <p:cNvSpPr txBox="1"/>
            <p:nvPr/>
          </p:nvSpPr>
          <p:spPr>
            <a:xfrm>
              <a:off x="1075054" y="5002228"/>
              <a:ext cx="279797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83" name="矩形 11"/>
            <p:cNvSpPr/>
            <p:nvPr/>
          </p:nvSpPr>
          <p:spPr>
            <a:xfrm>
              <a:off x="1238250" y="5623055"/>
              <a:ext cx="9725036" cy="22159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84" name="矩形 12"/>
            <p:cNvSpPr/>
            <p:nvPr/>
          </p:nvSpPr>
          <p:spPr>
            <a:xfrm>
              <a:off x="1249464" y="5897690"/>
              <a:ext cx="9725036" cy="22159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85" name="矩形 13"/>
            <p:cNvSpPr/>
            <p:nvPr/>
          </p:nvSpPr>
          <p:spPr>
            <a:xfrm>
              <a:off x="1249464" y="6172325"/>
              <a:ext cx="9725036" cy="22159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모서리가 둥근 직사각형 17"/>
          <p:cNvSpPr/>
          <p:nvPr/>
        </p:nvSpPr>
        <p:spPr>
          <a:xfrm>
            <a:off x="2238375" y="1990725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504F43"/>
          </a:solidFill>
          <a:ln w="444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모서리가 둥근 직사각형 18"/>
          <p:cNvSpPr/>
          <p:nvPr/>
        </p:nvSpPr>
        <p:spPr>
          <a:xfrm>
            <a:off x="6215063" y="1990725"/>
            <a:ext cx="3838575" cy="1720850"/>
          </a:xfrm>
          <a:prstGeom prst="roundRect">
            <a:avLst>
              <a:gd name="adj" fmla="val 5360"/>
            </a:avLst>
          </a:prstGeom>
          <a:solidFill>
            <a:srgbClr val="B70F17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701" name="모서리가 둥근 직사각형 19"/>
          <p:cNvSpPr/>
          <p:nvPr/>
        </p:nvSpPr>
        <p:spPr>
          <a:xfrm>
            <a:off x="2238375" y="3849688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B70F17"/>
          </a:solidFill>
          <a:ln w="444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9702" name="모서리가 둥근 직사각형 20"/>
          <p:cNvSpPr/>
          <p:nvPr/>
        </p:nvSpPr>
        <p:spPr>
          <a:xfrm>
            <a:off x="6215063" y="3849688"/>
            <a:ext cx="3838575" cy="1720850"/>
          </a:xfrm>
          <a:prstGeom prst="roundRect">
            <a:avLst>
              <a:gd name="adj" fmla="val 10014"/>
            </a:avLst>
          </a:prstGeom>
          <a:solidFill>
            <a:srgbClr val="504F43"/>
          </a:solidFill>
          <a:ln w="444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9703" name="모서리가 둥근 직사각형 21"/>
          <p:cNvSpPr/>
          <p:nvPr/>
        </p:nvSpPr>
        <p:spPr>
          <a:xfrm>
            <a:off x="2301875" y="1803400"/>
            <a:ext cx="3689350" cy="19081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9704" name="모서리가 둥근 직사각형 22"/>
          <p:cNvSpPr/>
          <p:nvPr/>
        </p:nvSpPr>
        <p:spPr>
          <a:xfrm>
            <a:off x="6403975" y="1803400"/>
            <a:ext cx="3689350" cy="19081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9705" name="모서리가 둥근 직사각형 23"/>
          <p:cNvSpPr/>
          <p:nvPr/>
        </p:nvSpPr>
        <p:spPr>
          <a:xfrm>
            <a:off x="2301875" y="3892550"/>
            <a:ext cx="3689350" cy="19081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9706" name="모서리가 둥근 직사각형 24"/>
          <p:cNvSpPr/>
          <p:nvPr/>
        </p:nvSpPr>
        <p:spPr>
          <a:xfrm>
            <a:off x="6403975" y="3892550"/>
            <a:ext cx="3689350" cy="19081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" name="타원 25@|1FFC:0|FBC:0|LFC:16777215|LBC:16777215"/>
          <p:cNvSpPr/>
          <p:nvPr/>
        </p:nvSpPr>
        <p:spPr>
          <a:xfrm>
            <a:off x="5056188" y="2565400"/>
            <a:ext cx="2239963" cy="2239963"/>
          </a:xfrm>
          <a:prstGeom prst="ellipse">
            <a:avLst/>
          </a:prstGeom>
          <a:solidFill>
            <a:srgbClr val="FFFFFF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원호 27@|1FFC:0|FBC:0|LFC:12566463|LBC:16777215"/>
          <p:cNvSpPr/>
          <p:nvPr/>
        </p:nvSpPr>
        <p:spPr>
          <a:xfrm>
            <a:off x="5281613" y="2776538"/>
            <a:ext cx="1806575" cy="1808163"/>
          </a:xfrm>
          <a:prstGeom prst="arc">
            <a:avLst>
              <a:gd name="adj1" fmla="val 16200000"/>
              <a:gd name="adj2" fmla="val 12086864"/>
            </a:avLst>
          </a:prstGeom>
          <a:noFill/>
          <a:ln w="63500" cap="flat" cmpd="sng" algn="ctr">
            <a:solidFill>
              <a:srgbClr val="ADBACA"/>
            </a:solidFill>
            <a:prstDash val="solid"/>
            <a:tailEnd type="triangle" w="lg" len="lg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algun Gothic" panose="020B0503020000020004" pitchFamily="34" charset="-127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5643563" y="3221038"/>
            <a:ext cx="1036638" cy="982663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630488" y="2486025"/>
            <a:ext cx="19542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635250" y="280035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630488" y="4394200"/>
            <a:ext cx="1954212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635250" y="4710113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313613" y="2486025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316788" y="280035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313613" y="433863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316788" y="465296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1657350" y="2457450"/>
            <a:ext cx="2128838" cy="21288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476500" y="2789238"/>
            <a:ext cx="7589838" cy="1636712"/>
            <a:chOff x="2476160" y="2789636"/>
            <a:chExt cx="7590213" cy="1635917"/>
          </a:xfrm>
        </p:grpSpPr>
        <p:sp>
          <p:nvSpPr>
            <p:cNvPr id="11" name="任意多边形 10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4" name="文本框 11"/>
            <p:cNvSpPr txBox="1"/>
            <p:nvPr/>
          </p:nvSpPr>
          <p:spPr>
            <a:xfrm>
              <a:off x="3480707" y="2908518"/>
              <a:ext cx="552372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33"/>
            <p:cNvSpPr>
              <a:spLocks noChangeArrowheads="1"/>
            </p:cNvSpPr>
            <p:nvPr/>
          </p:nvSpPr>
          <p:spPr bwMode="auto">
            <a:xfrm>
              <a:off x="3620805" y="3578240"/>
              <a:ext cx="5364427" cy="7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TEMPLATE.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2628900"/>
            <a:ext cx="3317875" cy="2155825"/>
            <a:chOff x="0" y="2628900"/>
            <a:chExt cx="3318008" cy="2155448"/>
          </a:xfrm>
        </p:grpSpPr>
        <p:sp>
          <p:nvSpPr>
            <p:cNvPr id="8" name="任意多边形 7"/>
            <p:cNvSpPr/>
            <p:nvPr/>
          </p:nvSpPr>
          <p:spPr>
            <a:xfrm>
              <a:off x="0" y="2628900"/>
              <a:ext cx="2476599" cy="642826"/>
            </a:xfrm>
            <a:custGeom>
              <a:avLst/>
              <a:gdLst>
                <a:gd name="connsiteX0" fmla="*/ 0 w 2476160"/>
                <a:gd name="connsiteY0" fmla="*/ 0 h 642938"/>
                <a:gd name="connsiteX1" fmla="*/ 1831065 w 2476160"/>
                <a:gd name="connsiteY1" fmla="*/ 0 h 642938"/>
                <a:gd name="connsiteX2" fmla="*/ 2476160 w 2476160"/>
                <a:gd name="connsiteY2" fmla="*/ 642938 h 642938"/>
                <a:gd name="connsiteX3" fmla="*/ 0 w 2476160"/>
                <a:gd name="connsiteY3" fmla="*/ 642938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160" h="642938">
                  <a:moveTo>
                    <a:pt x="0" y="0"/>
                  </a:moveTo>
                  <a:lnTo>
                    <a:pt x="1831065" y="0"/>
                  </a:lnTo>
                  <a:lnTo>
                    <a:pt x="2476160" y="642938"/>
                  </a:lnTo>
                  <a:lnTo>
                    <a:pt x="0" y="64293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3600000" sx="101000" sy="101000" algn="tl" rotWithShape="0">
                <a:schemeClr val="tx1">
                  <a:alpha val="4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8" name="文本框 14"/>
            <p:cNvSpPr txBox="1"/>
            <p:nvPr/>
          </p:nvSpPr>
          <p:spPr>
            <a:xfrm>
              <a:off x="742950" y="3214688"/>
              <a:ext cx="257505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9600" b="1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9600" b="1" dirty="0">
                <a:solidFill>
                  <a:srgbClr val="CA08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5325" y="2254250"/>
            <a:ext cx="10987088" cy="2933700"/>
            <a:chOff x="694544" y="2254658"/>
            <a:chExt cx="10987347" cy="2932577"/>
          </a:xfrm>
        </p:grpSpPr>
        <p:sp>
          <p:nvSpPr>
            <p:cNvPr id="5" name="Oval 4"/>
            <p:cNvSpPr/>
            <p:nvPr/>
          </p:nvSpPr>
          <p:spPr>
            <a:xfrm>
              <a:off x="694544" y="3013193"/>
              <a:ext cx="1606588" cy="1607522"/>
            </a:xfrm>
            <a:prstGeom prst="ellipse">
              <a:avLst/>
            </a:prstGeom>
            <a:solidFill>
              <a:srgbClr val="6A6A6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752141" y="2951304"/>
              <a:ext cx="1606588" cy="1605935"/>
            </a:xfrm>
            <a:prstGeom prst="ellipse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6809738" y="2951304"/>
              <a:ext cx="1606588" cy="1605935"/>
            </a:xfrm>
            <a:prstGeom prst="ellipse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55"/>
            <p:cNvSpPr>
              <a:spLocks noEditPoints="1"/>
            </p:cNvSpPr>
            <p:nvPr/>
          </p:nvSpPr>
          <p:spPr bwMode="auto">
            <a:xfrm>
              <a:off x="4287142" y="3386113"/>
              <a:ext cx="536588" cy="399897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5"/>
            <p:cNvSpPr>
              <a:spLocks noEditPoints="1"/>
            </p:cNvSpPr>
            <p:nvPr/>
          </p:nvSpPr>
          <p:spPr bwMode="auto">
            <a:xfrm>
              <a:off x="1243832" y="3335332"/>
              <a:ext cx="509600" cy="50145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AC2AC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7392365" y="3365483"/>
              <a:ext cx="439747" cy="439570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27" y="55"/>
                </a:cxn>
                <a:cxn ang="0">
                  <a:pos x="27" y="5"/>
                </a:cxn>
                <a:cxn ang="0">
                  <a:pos x="4" y="28"/>
                </a:cxn>
                <a:cxn ang="0">
                  <a:pos x="27" y="51"/>
                </a:cxn>
                <a:cxn ang="0">
                  <a:pos x="50" y="28"/>
                </a:cxn>
                <a:cxn ang="0">
                  <a:pos x="27" y="5"/>
                </a:cxn>
                <a:cxn ang="0">
                  <a:pos x="27" y="46"/>
                </a:cxn>
                <a:cxn ang="0">
                  <a:pos x="9" y="28"/>
                </a:cxn>
                <a:cxn ang="0">
                  <a:pos x="27" y="9"/>
                </a:cxn>
                <a:cxn ang="0">
                  <a:pos x="45" y="28"/>
                </a:cxn>
                <a:cxn ang="0">
                  <a:pos x="27" y="46"/>
                </a:cxn>
                <a:cxn ang="0">
                  <a:pos x="27" y="14"/>
                </a:cxn>
                <a:cxn ang="0">
                  <a:pos x="13" y="28"/>
                </a:cxn>
                <a:cxn ang="0">
                  <a:pos x="27" y="41"/>
                </a:cxn>
                <a:cxn ang="0">
                  <a:pos x="41" y="28"/>
                </a:cxn>
                <a:cxn ang="0">
                  <a:pos x="27" y="14"/>
                </a:cxn>
                <a:cxn ang="0">
                  <a:pos x="27" y="37"/>
                </a:cxn>
                <a:cxn ang="0">
                  <a:pos x="18" y="28"/>
                </a:cxn>
                <a:cxn ang="0">
                  <a:pos x="27" y="19"/>
                </a:cxn>
                <a:cxn ang="0">
                  <a:pos x="36" y="28"/>
                </a:cxn>
                <a:cxn ang="0">
                  <a:pos x="27" y="37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ubicBezTo>
                    <a:pt x="55" y="43"/>
                    <a:pt x="42" y="55"/>
                    <a:pt x="27" y="55"/>
                  </a:cubicBezTo>
                  <a:close/>
                  <a:moveTo>
                    <a:pt x="27" y="5"/>
                  </a:moveTo>
                  <a:cubicBezTo>
                    <a:pt x="15" y="5"/>
                    <a:pt x="4" y="15"/>
                    <a:pt x="4" y="28"/>
                  </a:cubicBezTo>
                  <a:cubicBezTo>
                    <a:pt x="4" y="40"/>
                    <a:pt x="15" y="51"/>
                    <a:pt x="27" y="51"/>
                  </a:cubicBezTo>
                  <a:cubicBezTo>
                    <a:pt x="40" y="51"/>
                    <a:pt x="50" y="40"/>
                    <a:pt x="50" y="28"/>
                  </a:cubicBezTo>
                  <a:cubicBezTo>
                    <a:pt x="50" y="15"/>
                    <a:pt x="40" y="5"/>
                    <a:pt x="27" y="5"/>
                  </a:cubicBezTo>
                  <a:close/>
                  <a:moveTo>
                    <a:pt x="27" y="46"/>
                  </a:moveTo>
                  <a:cubicBezTo>
                    <a:pt x="17" y="46"/>
                    <a:pt x="9" y="38"/>
                    <a:pt x="9" y="28"/>
                  </a:cubicBezTo>
                  <a:cubicBezTo>
                    <a:pt x="9" y="18"/>
                    <a:pt x="17" y="9"/>
                    <a:pt x="27" y="9"/>
                  </a:cubicBezTo>
                  <a:cubicBezTo>
                    <a:pt x="37" y="9"/>
                    <a:pt x="45" y="18"/>
                    <a:pt x="45" y="28"/>
                  </a:cubicBezTo>
                  <a:cubicBezTo>
                    <a:pt x="45" y="38"/>
                    <a:pt x="37" y="46"/>
                    <a:pt x="27" y="46"/>
                  </a:cubicBezTo>
                  <a:close/>
                  <a:moveTo>
                    <a:pt x="27" y="14"/>
                  </a:moveTo>
                  <a:cubicBezTo>
                    <a:pt x="20" y="14"/>
                    <a:pt x="13" y="20"/>
                    <a:pt x="13" y="28"/>
                  </a:cubicBezTo>
                  <a:cubicBezTo>
                    <a:pt x="13" y="35"/>
                    <a:pt x="20" y="41"/>
                    <a:pt x="27" y="41"/>
                  </a:cubicBezTo>
                  <a:cubicBezTo>
                    <a:pt x="35" y="41"/>
                    <a:pt x="41" y="35"/>
                    <a:pt x="41" y="28"/>
                  </a:cubicBezTo>
                  <a:cubicBezTo>
                    <a:pt x="41" y="20"/>
                    <a:pt x="35" y="14"/>
                    <a:pt x="27" y="14"/>
                  </a:cubicBezTo>
                  <a:close/>
                  <a:moveTo>
                    <a:pt x="27" y="37"/>
                  </a:moveTo>
                  <a:cubicBezTo>
                    <a:pt x="22" y="37"/>
                    <a:pt x="18" y="33"/>
                    <a:pt x="18" y="28"/>
                  </a:cubicBezTo>
                  <a:cubicBezTo>
                    <a:pt x="18" y="23"/>
                    <a:pt x="22" y="19"/>
                    <a:pt x="27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7" y="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1754" name="Straight Connector 26@|9FFC:0|FBC:0|LFC:13224393|LBC:16777215"/>
            <p:cNvCxnSpPr/>
            <p:nvPr/>
          </p:nvCxnSpPr>
          <p:spPr>
            <a:xfrm rot="5400000">
              <a:off x="2739931" y="2719523"/>
              <a:ext cx="573832" cy="946"/>
            </a:xfrm>
            <a:prstGeom prst="line">
              <a:avLst/>
            </a:prstGeom>
            <a:ln w="19050" cap="flat" cmpd="sng">
              <a:solidFill>
                <a:srgbClr val="ADBACA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" name="Chevron 27@|1FFC:13224393|FBC:16777215|LFC:16777215|LBC:16777215"/>
            <p:cNvSpPr/>
            <p:nvPr/>
          </p:nvSpPr>
          <p:spPr>
            <a:xfrm>
              <a:off x="3194916" y="2570450"/>
              <a:ext cx="303219" cy="303096"/>
            </a:xfrm>
            <a:prstGeom prst="chevron">
              <a:avLst/>
            </a:prstGeom>
            <a:solidFill>
              <a:srgbClr val="ADBAC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1756" name="Shape 92@|1FFC:0|FBC:0|LFC:13224393|LBC:16777215"/>
            <p:cNvCxnSpPr/>
            <p:nvPr/>
          </p:nvCxnSpPr>
          <p:spPr>
            <a:xfrm rot="-10800000" flipV="1">
              <a:off x="1498225" y="2701650"/>
              <a:ext cx="1528150" cy="304205"/>
            </a:xfrm>
            <a:prstGeom prst="bentConnector2">
              <a:avLst/>
            </a:prstGeom>
            <a:ln w="19050" cap="flat" cmpd="sng">
              <a:solidFill>
                <a:srgbClr val="ADBACA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1757" name="Straight Connector 30@|9FFC:0|FBC:0|LFC:13224393|LBC:16777215"/>
            <p:cNvCxnSpPr/>
            <p:nvPr/>
          </p:nvCxnSpPr>
          <p:spPr>
            <a:xfrm rot="5400000">
              <a:off x="8803644" y="2664212"/>
              <a:ext cx="573832" cy="946"/>
            </a:xfrm>
            <a:prstGeom prst="line">
              <a:avLst/>
            </a:prstGeom>
            <a:ln w="19050" cap="flat" cmpd="sng">
              <a:solidFill>
                <a:srgbClr val="ADBACA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5" name="Chevron 31@|1FFC:13224393|FBC:16777215|LFC:16777215|LBC:16777215"/>
            <p:cNvSpPr/>
            <p:nvPr/>
          </p:nvSpPr>
          <p:spPr>
            <a:xfrm>
              <a:off x="9257721" y="2514908"/>
              <a:ext cx="304807" cy="303097"/>
            </a:xfrm>
            <a:prstGeom prst="chevron">
              <a:avLst/>
            </a:prstGeom>
            <a:solidFill>
              <a:srgbClr val="ADBAC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1759" name="Shape 95@|1FFC:0|FBC:0|LFC:13224393|LBC:16777215"/>
            <p:cNvCxnSpPr/>
            <p:nvPr/>
          </p:nvCxnSpPr>
          <p:spPr>
            <a:xfrm rot="-10800000" flipV="1">
              <a:off x="7561938" y="2646339"/>
              <a:ext cx="1528150" cy="304205"/>
            </a:xfrm>
            <a:prstGeom prst="bentConnector2">
              <a:avLst/>
            </a:prstGeom>
            <a:ln w="19050" cap="flat" cmpd="sng">
              <a:solidFill>
                <a:srgbClr val="ADBACA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1760" name="Straight Connector 34@|9FFC:0|FBC:0|LFC:13224393|LBC:16777215"/>
            <p:cNvCxnSpPr/>
            <p:nvPr/>
          </p:nvCxnSpPr>
          <p:spPr>
            <a:xfrm rot="-5400000" flipV="1">
              <a:off x="5784423" y="4839028"/>
              <a:ext cx="573832" cy="946"/>
            </a:xfrm>
            <a:prstGeom prst="line">
              <a:avLst/>
            </a:prstGeom>
            <a:ln w="19050" cap="flat" cmpd="sng">
              <a:solidFill>
                <a:srgbClr val="ADBACA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8" name="Chevron 35@|1FFC:13224393|FBC:16777215|LFC:16777215|LBC:16777215"/>
            <p:cNvSpPr/>
            <p:nvPr/>
          </p:nvSpPr>
          <p:spPr>
            <a:xfrm flipV="1">
              <a:off x="6238225" y="4685777"/>
              <a:ext cx="304807" cy="304683"/>
            </a:xfrm>
            <a:prstGeom prst="chevron">
              <a:avLst/>
            </a:prstGeom>
            <a:solidFill>
              <a:srgbClr val="ADBAC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1762" name="Shape 98@|1FFC:0|FBC:0|LFC:13224393|LBC:16777215"/>
            <p:cNvCxnSpPr/>
            <p:nvPr/>
          </p:nvCxnSpPr>
          <p:spPr>
            <a:xfrm rot="10800000">
              <a:off x="4542717" y="4553642"/>
              <a:ext cx="1528150" cy="304205"/>
            </a:xfrm>
            <a:prstGeom prst="bentConnector2">
              <a:avLst/>
            </a:prstGeom>
            <a:ln w="19050" cap="flat" cmpd="sng">
              <a:solidFill>
                <a:srgbClr val="ADBACA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0" name="Oval 38@|1FFC:49407|FBC:16777215|LFC:16777215|LBC:16777215"/>
            <p:cNvSpPr/>
            <p:nvPr/>
          </p:nvSpPr>
          <p:spPr>
            <a:xfrm>
              <a:off x="2513862" y="3241705"/>
              <a:ext cx="1025549" cy="1025132"/>
            </a:xfrm>
            <a:prstGeom prst="ellipse">
              <a:avLst/>
            </a:prstGeom>
            <a:solidFill>
              <a:srgbClr val="6A6A6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39@|1FFC:16777215|FBC:16777215|LFC:16777215|LBC:16777215"/>
            <p:cNvSpPr/>
            <p:nvPr/>
          </p:nvSpPr>
          <p:spPr>
            <a:xfrm>
              <a:off x="2617052" y="3344854"/>
              <a:ext cx="820756" cy="81883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130" b="1" i="0" u="none" strike="noStrike" kern="0" cap="none" spc="0" normalizeH="0" baseline="0" noProof="0" dirty="0">
                  <a:ln>
                    <a:noFill/>
                  </a:ln>
                  <a:solidFill>
                    <a:srgbClr val="6A6A6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kumimoji="0" lang="en-US" sz="2130" b="1" i="0" u="none" strike="noStrike" kern="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1@|1FFC:6242303|FBC:16777215|LFC:16777215|LBC:16777215"/>
            <p:cNvSpPr/>
            <p:nvPr/>
          </p:nvSpPr>
          <p:spPr>
            <a:xfrm>
              <a:off x="5549233" y="3241705"/>
              <a:ext cx="1025549" cy="1025132"/>
            </a:xfrm>
            <a:prstGeom prst="ellipse">
              <a:avLst/>
            </a:prstGeom>
            <a:solidFill>
              <a:srgbClr val="6A6A6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42@|1FFC:16777215|FBC:16777215|LFC:16777215|LBC:16777215"/>
            <p:cNvSpPr/>
            <p:nvPr/>
          </p:nvSpPr>
          <p:spPr>
            <a:xfrm>
              <a:off x="5650836" y="3344854"/>
              <a:ext cx="820757" cy="81883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130" b="1" i="0" u="none" strike="noStrike" kern="0" cap="none" spc="0" normalizeH="0" baseline="0" noProof="0" dirty="0">
                  <a:ln>
                    <a:noFill/>
                  </a:ln>
                  <a:solidFill>
                    <a:srgbClr val="6A6A6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kumimoji="0" lang="en-US" sz="2130" b="1" i="0" u="none" strike="noStrike" kern="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767" name="TextBox 13"/>
            <p:cNvSpPr txBox="1"/>
            <p:nvPr/>
          </p:nvSpPr>
          <p:spPr>
            <a:xfrm>
              <a:off x="821547" y="4017696"/>
              <a:ext cx="1330356" cy="2459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3890257" y="4017696"/>
              <a:ext cx="1330356" cy="245968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kern="1200" cap="none" spc="0" normalizeH="0" baseline="0" noProof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kumimoji="0" lang="en-US" altLang="zh-CN" sz="1600" b="1" kern="1200" cap="none" spc="0" normalizeH="0" baseline="0" noProof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6963730" y="4017696"/>
              <a:ext cx="1328768" cy="245968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kern="1200" cap="none" spc="0" normalizeH="0" baseline="0" noProof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kumimoji="0" lang="en-US" altLang="zh-CN" sz="1600" b="1" kern="1200" cap="none" spc="0" normalizeH="0" baseline="0" noProof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770" name="组合 26"/>
            <p:cNvGrpSpPr/>
            <p:nvPr/>
          </p:nvGrpSpPr>
          <p:grpSpPr>
            <a:xfrm>
              <a:off x="8617307" y="2950545"/>
              <a:ext cx="2856338" cy="1607357"/>
              <a:chOff x="8617307" y="2950545"/>
              <a:chExt cx="2856338" cy="1607357"/>
            </a:xfrm>
          </p:grpSpPr>
          <p:sp>
            <p:nvSpPr>
              <p:cNvPr id="36" name="Oval 7"/>
              <p:cNvSpPr/>
              <p:nvPr/>
            </p:nvSpPr>
            <p:spPr>
              <a:xfrm>
                <a:off x="9867335" y="2951305"/>
                <a:ext cx="1606588" cy="1605935"/>
              </a:xfrm>
              <a:prstGeom prst="ellipse">
                <a:avLst/>
              </a:prstGeom>
              <a:solidFill>
                <a:srgbClr val="6A6A6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245"/>
              <p:cNvSpPr/>
              <p:nvPr/>
            </p:nvSpPr>
            <p:spPr bwMode="auto">
              <a:xfrm>
                <a:off x="10376935" y="3294073"/>
                <a:ext cx="585801" cy="583976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121682" tIns="60841" rIns="121682" bIns="60841"/>
              <a:lstStyle/>
              <a:p>
                <a:pPr marL="0" marR="0" lvl="0" indent="0" algn="l" defTabSz="12172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44@|1FFC:11321898|FBC:16777215|LFC:16777215|LBC:16777215"/>
              <p:cNvSpPr/>
              <p:nvPr/>
            </p:nvSpPr>
            <p:spPr>
              <a:xfrm>
                <a:off x="8617944" y="3241705"/>
                <a:ext cx="1025549" cy="1025132"/>
              </a:xfrm>
              <a:prstGeom prst="ellipse">
                <a:avLst/>
              </a:prstGeom>
              <a:solidFill>
                <a:srgbClr val="6A6A6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Oval 45@|1FFC:16777215|FBC:16777215|LFC:16777215|LBC:16777215"/>
              <p:cNvSpPr/>
              <p:nvPr/>
            </p:nvSpPr>
            <p:spPr>
              <a:xfrm>
                <a:off x="8721133" y="3344854"/>
                <a:ext cx="819169" cy="81883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12172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13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A6A6A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kumimoji="0" lang="en-US" sz="2130" b="1" i="0" u="none" strike="noStrike" kern="0" cap="none" spc="0" normalizeH="0" baseline="0" noProof="0" dirty="0">
                  <a:ln>
                    <a:noFill/>
                  </a:ln>
                  <a:solidFill>
                    <a:srgbClr val="6A6A6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TextBox 13"/>
              <p:cNvSpPr txBox="1"/>
              <p:nvPr/>
            </p:nvSpPr>
            <p:spPr>
              <a:xfrm>
                <a:off x="10005452" y="4017696"/>
                <a:ext cx="1330356" cy="245968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</a:bodyPr>
              <a:lstStyle/>
              <a:p>
                <a:pPr marR="0" algn="ctr" defTabSz="1216660" rtl="0" fontAlgn="auto"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kern="1200" cap="none" spc="0" normalizeH="0" baseline="0" noProof="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KEYS</a:t>
                </a:r>
                <a:endParaRPr kumimoji="0" lang="en-US" altLang="zh-CN" sz="1600" b="1" kern="1200" cap="none" spc="0" normalizeH="0" baseline="0" noProof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776" name="TextBox 13"/>
            <p:cNvSpPr txBox="1"/>
            <p:nvPr/>
          </p:nvSpPr>
          <p:spPr>
            <a:xfrm>
              <a:off x="2032839" y="4492176"/>
              <a:ext cx="1952671" cy="2459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2288432" y="4777817"/>
              <a:ext cx="1477998" cy="1856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kern="120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add your words here</a:t>
              </a:r>
              <a:endPara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778" name="TextBox 13"/>
            <p:cNvSpPr txBox="1"/>
            <p:nvPr/>
          </p:nvSpPr>
          <p:spPr>
            <a:xfrm>
              <a:off x="3556874" y="2254658"/>
              <a:ext cx="1952671" cy="2459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3812467" y="2540299"/>
              <a:ext cx="1479585" cy="1856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kern="120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add your words here</a:t>
              </a:r>
              <a:endPara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780" name="TextBox 13"/>
            <p:cNvSpPr txBox="1"/>
            <p:nvPr/>
          </p:nvSpPr>
          <p:spPr>
            <a:xfrm>
              <a:off x="6628759" y="4715928"/>
              <a:ext cx="1952671" cy="24755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6884353" y="5003155"/>
              <a:ext cx="1479585" cy="1840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kern="120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add your words here</a:t>
              </a:r>
              <a:endPara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782" name="TextBox 13"/>
            <p:cNvSpPr txBox="1"/>
            <p:nvPr/>
          </p:nvSpPr>
          <p:spPr>
            <a:xfrm>
              <a:off x="9729220" y="2340350"/>
              <a:ext cx="1952671" cy="2459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9984813" y="2625991"/>
              <a:ext cx="1479585" cy="1840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kern="120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add your words here</a:t>
              </a:r>
              <a:endParaRPr kumimoji="0" lang="en-US" altLang="zh-CN" sz="1200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43363" y="2135188"/>
            <a:ext cx="3806825" cy="3298825"/>
            <a:chOff x="4043668" y="2135560"/>
            <a:chExt cx="3805959" cy="3298614"/>
          </a:xfrm>
        </p:grpSpPr>
        <p:sp>
          <p:nvSpPr>
            <p:cNvPr id="5" name="Teardrop 12"/>
            <p:cNvSpPr/>
            <p:nvPr/>
          </p:nvSpPr>
          <p:spPr>
            <a:xfrm rot="16200000">
              <a:off x="6010001" y="3807226"/>
              <a:ext cx="1609622" cy="1644276"/>
            </a:xfrm>
            <a:prstGeom prst="teardrop">
              <a:avLst/>
            </a:prstGeom>
            <a:solidFill>
              <a:srgbClr val="B70F17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Teardrop 13"/>
            <p:cNvSpPr/>
            <p:nvPr/>
          </p:nvSpPr>
          <p:spPr>
            <a:xfrm rot="10800000">
              <a:off x="5992675" y="2135560"/>
              <a:ext cx="1644276" cy="1609622"/>
            </a:xfrm>
            <a:prstGeom prst="teardrop">
              <a:avLst/>
            </a:prstGeom>
            <a:solidFill>
              <a:srgbClr val="6A6A6A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Teardrop 14"/>
            <p:cNvSpPr/>
            <p:nvPr/>
          </p:nvSpPr>
          <p:spPr>
            <a:xfrm>
              <a:off x="4246822" y="3824552"/>
              <a:ext cx="1645863" cy="1609622"/>
            </a:xfrm>
            <a:prstGeom prst="teardrop">
              <a:avLst/>
            </a:prstGeom>
            <a:solidFill>
              <a:srgbClr val="6A6A6A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Teardrop 17"/>
            <p:cNvSpPr/>
            <p:nvPr/>
          </p:nvSpPr>
          <p:spPr>
            <a:xfrm rot="5400000">
              <a:off x="4261767" y="2117440"/>
              <a:ext cx="1609622" cy="1645863"/>
            </a:xfrm>
            <a:prstGeom prst="teardrop">
              <a:avLst/>
            </a:prstGeom>
            <a:solidFill>
              <a:srgbClr val="B70F17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Isosceles Triangle 20"/>
            <p:cNvSpPr/>
            <p:nvPr/>
          </p:nvSpPr>
          <p:spPr>
            <a:xfrm rot="16200000">
              <a:off x="3983341" y="2902279"/>
              <a:ext cx="196837" cy="76183"/>
            </a:xfrm>
            <a:prstGeom prst="triangle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Isosceles Triangle 21"/>
            <p:cNvSpPr/>
            <p:nvPr/>
          </p:nvSpPr>
          <p:spPr>
            <a:xfrm rot="5400000">
              <a:off x="7713117" y="2902279"/>
              <a:ext cx="196837" cy="76183"/>
            </a:xfrm>
            <a:prstGeom prst="triangle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Isosceles Triangle 22"/>
            <p:cNvSpPr/>
            <p:nvPr/>
          </p:nvSpPr>
          <p:spPr>
            <a:xfrm rot="16200000">
              <a:off x="3983341" y="4603970"/>
              <a:ext cx="196837" cy="76183"/>
            </a:xfrm>
            <a:prstGeom prst="triangle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Isosceles Triangle 23"/>
            <p:cNvSpPr/>
            <p:nvPr/>
          </p:nvSpPr>
          <p:spPr>
            <a:xfrm rot="5400000">
              <a:off x="7713117" y="4603970"/>
              <a:ext cx="196837" cy="76183"/>
            </a:xfrm>
            <a:prstGeom prst="triangle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780" name="文本框 12"/>
            <p:cNvSpPr txBox="1"/>
            <p:nvPr/>
          </p:nvSpPr>
          <p:spPr>
            <a:xfrm>
              <a:off x="5169147" y="2841736"/>
              <a:ext cx="7057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6000" b="1" i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6000" b="1" i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1" name="文本框 13"/>
            <p:cNvSpPr txBox="1"/>
            <p:nvPr/>
          </p:nvSpPr>
          <p:spPr>
            <a:xfrm>
              <a:off x="5926523" y="2835497"/>
              <a:ext cx="7057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6000" b="1" i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6000" b="1" i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2" name="文本框 14"/>
            <p:cNvSpPr txBox="1"/>
            <p:nvPr/>
          </p:nvSpPr>
          <p:spPr>
            <a:xfrm>
              <a:off x="5134907" y="3782856"/>
              <a:ext cx="7057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6000" b="1" i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6000" b="1" i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3" name="文本框 15"/>
            <p:cNvSpPr txBox="1"/>
            <p:nvPr/>
          </p:nvSpPr>
          <p:spPr>
            <a:xfrm>
              <a:off x="5888804" y="3818345"/>
              <a:ext cx="7057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6000" b="1" i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6000" b="1" i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3@|17FFC:16777215|FBC:16777215|LFC:16777215|LBC:16777215"/>
          <p:cNvSpPr txBox="1"/>
          <p:nvPr/>
        </p:nvSpPr>
        <p:spPr>
          <a:xfrm>
            <a:off x="1722438" y="2593975"/>
            <a:ext cx="12954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@|17FFC:16777215|FBC:16777215|LFC:16777215|LBC:16777215"/>
          <p:cNvSpPr txBox="1"/>
          <p:nvPr/>
        </p:nvSpPr>
        <p:spPr>
          <a:xfrm>
            <a:off x="1727200" y="2916238"/>
            <a:ext cx="20542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@|17FFC:16777215|FBC:16777215|LFC:16777215|LBC:16777215"/>
          <p:cNvSpPr txBox="1"/>
          <p:nvPr/>
        </p:nvSpPr>
        <p:spPr>
          <a:xfrm>
            <a:off x="1722438" y="4424363"/>
            <a:ext cx="12954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@|17FFC:16777215|FBC:16777215|LFC:16777215|LBC:16777215"/>
          <p:cNvSpPr txBox="1"/>
          <p:nvPr/>
        </p:nvSpPr>
        <p:spPr>
          <a:xfrm>
            <a:off x="1727200" y="4746625"/>
            <a:ext cx="20542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"/>
          <p:cNvSpPr txBox="1"/>
          <p:nvPr/>
        </p:nvSpPr>
        <p:spPr>
          <a:xfrm>
            <a:off x="8235950" y="2593975"/>
            <a:ext cx="12954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@|17FFC:16777215|FBC:16777215|LFC:16777215|LBC:16777215"/>
          <p:cNvSpPr txBox="1"/>
          <p:nvPr/>
        </p:nvSpPr>
        <p:spPr>
          <a:xfrm>
            <a:off x="8240713" y="2916238"/>
            <a:ext cx="20542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@|17FFC:16777215|FBC:16777215|LFC:16777215|LBC:16777215"/>
          <p:cNvSpPr txBox="1"/>
          <p:nvPr/>
        </p:nvSpPr>
        <p:spPr>
          <a:xfrm>
            <a:off x="8235950" y="4424363"/>
            <a:ext cx="12954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@|17FFC:16777215|FBC:16777215|LFC:16777215|LBC:16777215"/>
          <p:cNvSpPr txBox="1"/>
          <p:nvPr/>
        </p:nvSpPr>
        <p:spPr>
          <a:xfrm>
            <a:off x="8240713" y="4746625"/>
            <a:ext cx="20542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0" y="0"/>
            <a:ext cx="6557963" cy="4414838"/>
            <a:chOff x="-1" y="2"/>
            <a:chExt cx="6557963" cy="4414836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1071563" y="-1071561"/>
              <a:ext cx="4414836" cy="6557963"/>
            </a:xfrm>
            <a:prstGeom prst="triangle">
              <a:avLst>
                <a:gd name="adj" fmla="val 0"/>
              </a:avLst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5" name="文本框 6"/>
            <p:cNvSpPr txBox="1"/>
            <p:nvPr/>
          </p:nvSpPr>
          <p:spPr>
            <a:xfrm rot="-1997781">
              <a:off x="186615" y="686205"/>
              <a:ext cx="2967832" cy="15684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endPara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文本框 7"/>
            <p:cNvSpPr txBox="1"/>
            <p:nvPr/>
          </p:nvSpPr>
          <p:spPr>
            <a:xfrm rot="-2010208">
              <a:off x="287074" y="1270434"/>
              <a:ext cx="4573781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92550" y="2747963"/>
            <a:ext cx="4815841" cy="2941637"/>
            <a:chOff x="5635649" y="2119241"/>
            <a:chExt cx="4815865" cy="2942294"/>
          </a:xfrm>
        </p:grpSpPr>
        <p:grpSp>
          <p:nvGrpSpPr>
            <p:cNvPr id="10" name="组合 9"/>
            <p:cNvGrpSpPr/>
            <p:nvPr/>
          </p:nvGrpSpPr>
          <p:grpSpPr>
            <a:xfrm>
              <a:off x="7151293" y="2119241"/>
              <a:ext cx="3300111" cy="489600"/>
              <a:chOff x="4890008" y="1504216"/>
              <a:chExt cx="4774759" cy="489600"/>
            </a:xfrm>
            <a:solidFill>
              <a:srgbClr val="B70F17"/>
            </a:solidFill>
          </p:grpSpPr>
          <p:sp>
            <p:nvSpPr>
              <p:cNvPr id="32" name="矩形 31"/>
              <p:cNvSpPr/>
              <p:nvPr/>
            </p:nvSpPr>
            <p:spPr bwMode="auto">
              <a:xfrm>
                <a:off x="4890927" y="1504216"/>
                <a:ext cx="4772620" cy="4896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black">
              <a:xfrm>
                <a:off x="4890008" y="1549946"/>
                <a:ext cx="4774759" cy="398869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ADD YOUR TITLE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638079" y="2119241"/>
              <a:ext cx="1328685" cy="489600"/>
              <a:chOff x="3099816" y="1613944"/>
              <a:chExt cx="1328685" cy="489600"/>
            </a:xfrm>
            <a:solidFill>
              <a:schemeClr val="bg2">
                <a:lumMod val="90000"/>
              </a:schemeClr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3099816" y="1613944"/>
                <a:ext cx="1328685" cy="489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276145" y="1650973"/>
                <a:ext cx="962086" cy="398869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Part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151293" y="2936806"/>
              <a:ext cx="3300111" cy="489600"/>
              <a:chOff x="4890008" y="1504216"/>
              <a:chExt cx="4774759" cy="489600"/>
            </a:xfrm>
            <a:solidFill>
              <a:srgbClr val="B70F17"/>
            </a:solidFill>
          </p:grpSpPr>
          <p:sp>
            <p:nvSpPr>
              <p:cNvPr id="28" name="矩形 27"/>
              <p:cNvSpPr/>
              <p:nvPr/>
            </p:nvSpPr>
            <p:spPr bwMode="auto">
              <a:xfrm>
                <a:off x="4890927" y="1504216"/>
                <a:ext cx="4772620" cy="4896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black">
              <a:xfrm>
                <a:off x="4890008" y="1549946"/>
                <a:ext cx="4774759" cy="398869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ADD YOUR TITLE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638079" y="2936806"/>
              <a:ext cx="1328685" cy="489600"/>
              <a:chOff x="3099816" y="1613944"/>
              <a:chExt cx="1328685" cy="489600"/>
            </a:xfrm>
            <a:solidFill>
              <a:schemeClr val="bg2">
                <a:lumMod val="90000"/>
              </a:schemeClr>
            </a:solidFill>
          </p:grpSpPr>
          <p:sp>
            <p:nvSpPr>
              <p:cNvPr id="26" name="矩形 25"/>
              <p:cNvSpPr/>
              <p:nvPr/>
            </p:nvSpPr>
            <p:spPr>
              <a:xfrm>
                <a:off x="3099816" y="1613944"/>
                <a:ext cx="1328685" cy="489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276145" y="1650973"/>
                <a:ext cx="962086" cy="398869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Part </a:t>
                </a:r>
                <a:r>
                  <a:rPr 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2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148863" y="3754371"/>
              <a:ext cx="3302651" cy="489600"/>
              <a:chOff x="4890008" y="1504216"/>
              <a:chExt cx="4778434" cy="489600"/>
            </a:xfrm>
            <a:solidFill>
              <a:srgbClr val="B70F17"/>
            </a:solidFill>
          </p:grpSpPr>
          <p:sp>
            <p:nvSpPr>
              <p:cNvPr id="24" name="矩形 23"/>
              <p:cNvSpPr/>
              <p:nvPr/>
            </p:nvSpPr>
            <p:spPr bwMode="auto">
              <a:xfrm>
                <a:off x="4890927" y="1504216"/>
                <a:ext cx="4772620" cy="4896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Rectangle 6"/>
              <p:cNvSpPr>
                <a:spLocks noChangeArrowheads="1"/>
              </p:cNvSpPr>
              <p:nvPr/>
            </p:nvSpPr>
            <p:spPr bwMode="black">
              <a:xfrm>
                <a:off x="4890008" y="1549946"/>
                <a:ext cx="4778434" cy="398869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ADD YOUR TITLE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635649" y="3754371"/>
              <a:ext cx="1328685" cy="489600"/>
              <a:chOff x="3099816" y="1613944"/>
              <a:chExt cx="1328685" cy="489600"/>
            </a:xfrm>
            <a:solidFill>
              <a:schemeClr val="bg2">
                <a:lumMod val="90000"/>
              </a:schemeClr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3099816" y="1613944"/>
                <a:ext cx="1328685" cy="489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276145" y="1650973"/>
                <a:ext cx="962086" cy="398869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Part </a:t>
                </a:r>
                <a:r>
                  <a:rPr 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3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149498" y="4571935"/>
              <a:ext cx="3301382" cy="489600"/>
              <a:chOff x="4890927" y="1504216"/>
              <a:chExt cx="4776597" cy="489600"/>
            </a:xfrm>
            <a:solidFill>
              <a:srgbClr val="B70F17"/>
            </a:solidFill>
          </p:grpSpPr>
          <p:sp>
            <p:nvSpPr>
              <p:cNvPr id="20" name="矩形 19"/>
              <p:cNvSpPr/>
              <p:nvPr/>
            </p:nvSpPr>
            <p:spPr bwMode="auto">
              <a:xfrm>
                <a:off x="4890927" y="1504216"/>
                <a:ext cx="4772620" cy="4896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" name="Rectangle 6"/>
              <p:cNvSpPr>
                <a:spLocks noChangeArrowheads="1"/>
              </p:cNvSpPr>
              <p:nvPr/>
            </p:nvSpPr>
            <p:spPr bwMode="black">
              <a:xfrm>
                <a:off x="4894602" y="1549946"/>
                <a:ext cx="4772922" cy="398869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ADD YOUR TITLE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635649" y="4571935"/>
              <a:ext cx="1328685" cy="489600"/>
              <a:chOff x="3099816" y="1613944"/>
              <a:chExt cx="1328685" cy="489600"/>
            </a:xfrm>
            <a:solidFill>
              <a:schemeClr val="bg2">
                <a:lumMod val="90000"/>
              </a:schemeClr>
            </a:solidFill>
          </p:grpSpPr>
          <p:sp>
            <p:nvSpPr>
              <p:cNvPr id="18" name="矩形 17"/>
              <p:cNvSpPr/>
              <p:nvPr/>
            </p:nvSpPr>
            <p:spPr>
              <a:xfrm>
                <a:off x="3099816" y="1613944"/>
                <a:ext cx="1328685" cy="489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276145" y="1650973"/>
                <a:ext cx="962086" cy="398869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Part </a:t>
                </a:r>
                <a:r>
                  <a:rPr lang="en-US" sz="2000" b="1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4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92700" y="2033588"/>
            <a:ext cx="6400800" cy="3494087"/>
            <a:chOff x="5093145" y="2033554"/>
            <a:chExt cx="6400424" cy="3493615"/>
          </a:xfrm>
        </p:grpSpPr>
        <p:pic>
          <p:nvPicPr>
            <p:cNvPr id="33796" name="图片 4"/>
            <p:cNvPicPr>
              <a:picLocks noChangeAspect="1"/>
            </p:cNvPicPr>
            <p:nvPr/>
          </p:nvPicPr>
          <p:blipFill>
            <a:blip r:embed="rId1"/>
            <a:srcRect b="11940"/>
            <a:stretch>
              <a:fillRect/>
            </a:stretch>
          </p:blipFill>
          <p:spPr>
            <a:xfrm>
              <a:off x="5996859" y="2033554"/>
              <a:ext cx="5496710" cy="34936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Oval 47"/>
            <p:cNvSpPr/>
            <p:nvPr/>
          </p:nvSpPr>
          <p:spPr bwMode="auto">
            <a:xfrm>
              <a:off x="5093145" y="2955766"/>
              <a:ext cx="1641379" cy="1641253"/>
            </a:xfrm>
            <a:prstGeom prst="ellipse">
              <a:avLst/>
            </a:prstGeom>
            <a:solidFill>
              <a:srgbClr val="B70F1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indent="0"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8" name="Freeform 122"/>
            <p:cNvSpPr/>
            <p:nvPr/>
          </p:nvSpPr>
          <p:spPr>
            <a:xfrm>
              <a:off x="5630830" y="3508946"/>
              <a:ext cx="569945" cy="569945"/>
            </a:xfrm>
            <a:custGeom>
              <a:avLst/>
              <a:gdLst/>
              <a:ahLst/>
              <a:cxnLst>
                <a:cxn ang="0">
                  <a:pos x="1035153762" y="699114190"/>
                </a:cxn>
                <a:cxn ang="0">
                  <a:pos x="838165048" y="718427464"/>
                </a:cxn>
                <a:cxn ang="0">
                  <a:pos x="614139321" y="490539870"/>
                </a:cxn>
                <a:cxn ang="0">
                  <a:pos x="1108541060" y="193124881"/>
                </a:cxn>
                <a:cxn ang="0">
                  <a:pos x="1023566191" y="108150012"/>
                </a:cxn>
                <a:cxn ang="0">
                  <a:pos x="390113595" y="270376012"/>
                </a:cxn>
                <a:cxn ang="0">
                  <a:pos x="158362166" y="34762714"/>
                </a:cxn>
                <a:cxn ang="0">
                  <a:pos x="34762714" y="34762714"/>
                </a:cxn>
                <a:cxn ang="0">
                  <a:pos x="34762714" y="158362166"/>
                </a:cxn>
                <a:cxn ang="0">
                  <a:pos x="270376012" y="390113595"/>
                </a:cxn>
                <a:cxn ang="0">
                  <a:pos x="108150012" y="1023566191"/>
                </a:cxn>
                <a:cxn ang="0">
                  <a:pos x="193124881" y="1108541060"/>
                </a:cxn>
                <a:cxn ang="0">
                  <a:pos x="490539870" y="614139321"/>
                </a:cxn>
                <a:cxn ang="0">
                  <a:pos x="714565596" y="838165048"/>
                </a:cxn>
                <a:cxn ang="0">
                  <a:pos x="699114190" y="1039015631"/>
                </a:cxn>
                <a:cxn ang="0">
                  <a:pos x="784091024" y="1120128631"/>
                </a:cxn>
                <a:cxn ang="0">
                  <a:pos x="903828608" y="903828608"/>
                </a:cxn>
                <a:cxn ang="0">
                  <a:pos x="1120128631" y="784091024"/>
                </a:cxn>
                <a:cxn ang="0">
                  <a:pos x="1035153762" y="699114190"/>
                </a:cxn>
              </a:cxnLst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7113" y="2525713"/>
            <a:ext cx="3602037" cy="2681287"/>
            <a:chOff x="1027695" y="2525816"/>
            <a:chExt cx="3602239" cy="2681241"/>
          </a:xfrm>
        </p:grpSpPr>
        <p:sp>
          <p:nvSpPr>
            <p:cNvPr id="33800" name="矩形 8"/>
            <p:cNvSpPr/>
            <p:nvPr/>
          </p:nvSpPr>
          <p:spPr>
            <a:xfrm>
              <a:off x="1027695" y="2955418"/>
              <a:ext cx="3556105" cy="103412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1" name="TextBox 13"/>
            <p:cNvSpPr txBox="1"/>
            <p:nvPr/>
          </p:nvSpPr>
          <p:spPr>
            <a:xfrm>
              <a:off x="1044470" y="2525816"/>
              <a:ext cx="275287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2" name="矩形 10"/>
            <p:cNvSpPr/>
            <p:nvPr/>
          </p:nvSpPr>
          <p:spPr>
            <a:xfrm>
              <a:off x="1044470" y="4172928"/>
              <a:ext cx="3585464" cy="103412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8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48100" y="2295525"/>
            <a:ext cx="4497388" cy="2814638"/>
            <a:chOff x="3848235" y="2294958"/>
            <a:chExt cx="4496954" cy="2815075"/>
          </a:xfrm>
        </p:grpSpPr>
        <p:sp>
          <p:nvSpPr>
            <p:cNvPr id="34820" name="Shape 2289"/>
            <p:cNvSpPr/>
            <p:nvPr/>
          </p:nvSpPr>
          <p:spPr>
            <a:xfrm>
              <a:off x="3848235" y="2294958"/>
              <a:ext cx="1265781" cy="2808995"/>
            </a:xfrm>
            <a:custGeom>
              <a:avLst/>
              <a:gdLst/>
              <a:ahLst/>
              <a:cxnLst>
                <a:cxn ang="0">
                  <a:pos x="37088028" y="182683268"/>
                </a:cxn>
                <a:cxn ang="5898240">
                  <a:pos x="37088028" y="182683268"/>
                </a:cxn>
                <a:cxn ang="11796480">
                  <a:pos x="37088028" y="182683268"/>
                </a:cxn>
                <a:cxn ang="17694720">
                  <a:pos x="37088028" y="182683268"/>
                </a:cxn>
              </a:cxnLst>
              <a:pathLst>
                <a:path w="21600" h="21596">
                  <a:moveTo>
                    <a:pt x="5245" y="16334"/>
                  </a:moveTo>
                  <a:lnTo>
                    <a:pt x="5245" y="16081"/>
                  </a:lnTo>
                  <a:cubicBezTo>
                    <a:pt x="5235" y="14768"/>
                    <a:pt x="5155" y="4711"/>
                    <a:pt x="5136" y="2138"/>
                  </a:cubicBezTo>
                  <a:lnTo>
                    <a:pt x="16736" y="2121"/>
                  </a:lnTo>
                  <a:lnTo>
                    <a:pt x="16853" y="16064"/>
                  </a:lnTo>
                  <a:lnTo>
                    <a:pt x="16855" y="16375"/>
                  </a:lnTo>
                  <a:cubicBezTo>
                    <a:pt x="16876" y="17574"/>
                    <a:pt x="16912" y="19216"/>
                    <a:pt x="14980" y="20023"/>
                  </a:cubicBezTo>
                  <a:cubicBezTo>
                    <a:pt x="14079" y="20402"/>
                    <a:pt x="12803" y="20586"/>
                    <a:pt x="11085" y="20590"/>
                  </a:cubicBezTo>
                  <a:cubicBezTo>
                    <a:pt x="9390" y="20590"/>
                    <a:pt x="8117" y="20391"/>
                    <a:pt x="7199" y="19979"/>
                  </a:cubicBezTo>
                  <a:cubicBezTo>
                    <a:pt x="5231" y="19089"/>
                    <a:pt x="5239" y="17366"/>
                    <a:pt x="5245" y="16334"/>
                  </a:cubicBezTo>
                  <a:cubicBezTo>
                    <a:pt x="5245" y="16334"/>
                    <a:pt x="5245" y="16334"/>
                    <a:pt x="5245" y="16334"/>
                  </a:cubicBezTo>
                  <a:close/>
                  <a:moveTo>
                    <a:pt x="11" y="2147"/>
                  </a:moveTo>
                  <a:lnTo>
                    <a:pt x="2896" y="2143"/>
                  </a:lnTo>
                  <a:cubicBezTo>
                    <a:pt x="2914" y="4717"/>
                    <a:pt x="2995" y="14775"/>
                    <a:pt x="3005" y="16085"/>
                  </a:cubicBezTo>
                  <a:lnTo>
                    <a:pt x="3012" y="16327"/>
                  </a:lnTo>
                  <a:cubicBezTo>
                    <a:pt x="3003" y="17516"/>
                    <a:pt x="2988" y="19507"/>
                    <a:pt x="5618" y="20690"/>
                  </a:cubicBezTo>
                  <a:cubicBezTo>
                    <a:pt x="6964" y="21297"/>
                    <a:pt x="8807" y="21600"/>
                    <a:pt x="11093" y="21596"/>
                  </a:cubicBezTo>
                  <a:cubicBezTo>
                    <a:pt x="13364" y="21596"/>
                    <a:pt x="15189" y="21311"/>
                    <a:pt x="16507" y="20760"/>
                  </a:cubicBezTo>
                  <a:cubicBezTo>
                    <a:pt x="19158" y="19651"/>
                    <a:pt x="19122" y="17754"/>
                    <a:pt x="19095" y="16368"/>
                  </a:cubicBezTo>
                  <a:lnTo>
                    <a:pt x="18976" y="2118"/>
                  </a:lnTo>
                  <a:lnTo>
                    <a:pt x="21600" y="2111"/>
                  </a:lnTo>
                  <a:lnTo>
                    <a:pt x="21581" y="0"/>
                  </a:lnTo>
                  <a:lnTo>
                    <a:pt x="0" y="34"/>
                  </a:lnTo>
                  <a:cubicBezTo>
                    <a:pt x="0" y="34"/>
                    <a:pt x="11" y="2147"/>
                    <a:pt x="11" y="2147"/>
                  </a:cubicBezTo>
                  <a:close/>
                </a:path>
              </a:pathLst>
            </a:custGeom>
            <a:solidFill>
              <a:srgbClr val="6A6A6A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1" name="Shape 2305"/>
            <p:cNvSpPr/>
            <p:nvPr/>
          </p:nvSpPr>
          <p:spPr>
            <a:xfrm>
              <a:off x="4242531" y="3070019"/>
              <a:ext cx="506360" cy="1801451"/>
            </a:xfrm>
            <a:custGeom>
              <a:avLst/>
              <a:gdLst/>
              <a:ahLst/>
              <a:cxnLst>
                <a:cxn ang="0">
                  <a:pos x="6260388" y="75148840"/>
                </a:cxn>
                <a:cxn ang="5898240">
                  <a:pos x="6260388" y="75148840"/>
                </a:cxn>
                <a:cxn ang="11796480">
                  <a:pos x="6260388" y="75148840"/>
                </a:cxn>
                <a:cxn ang="17694720">
                  <a:pos x="6260388" y="75148840"/>
                </a:cxn>
              </a:cxnLst>
              <a:pathLst>
                <a:path w="20478" h="21592">
                  <a:moveTo>
                    <a:pt x="10378" y="21592"/>
                  </a:moveTo>
                  <a:cubicBezTo>
                    <a:pt x="21178" y="21578"/>
                    <a:pt x="20491" y="18119"/>
                    <a:pt x="20460" y="16042"/>
                  </a:cubicBezTo>
                  <a:cubicBezTo>
                    <a:pt x="20447" y="13969"/>
                    <a:pt x="20291" y="0"/>
                    <a:pt x="20291" y="0"/>
                  </a:cubicBezTo>
                  <a:lnTo>
                    <a:pt x="0" y="22"/>
                  </a:lnTo>
                  <a:cubicBezTo>
                    <a:pt x="0" y="22"/>
                    <a:pt x="155" y="14401"/>
                    <a:pt x="169" y="16064"/>
                  </a:cubicBezTo>
                  <a:cubicBezTo>
                    <a:pt x="201" y="17728"/>
                    <a:pt x="-422" y="21600"/>
                    <a:pt x="10378" y="21592"/>
                  </a:cubicBezTo>
                  <a:cubicBezTo>
                    <a:pt x="10378" y="21592"/>
                    <a:pt x="10378" y="21592"/>
                    <a:pt x="10378" y="21592"/>
                  </a:cubicBezTo>
                  <a:close/>
                </a:path>
              </a:pathLst>
            </a:custGeom>
            <a:solidFill>
              <a:srgbClr val="6A6A6A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4822" name="Group 2310"/>
            <p:cNvGrpSpPr/>
            <p:nvPr/>
          </p:nvGrpSpPr>
          <p:grpSpPr>
            <a:xfrm flipH="1">
              <a:off x="4345468" y="2984797"/>
              <a:ext cx="303288" cy="546911"/>
              <a:chOff x="0" y="0"/>
              <a:chExt cx="634962" cy="1145013"/>
            </a:xfrm>
          </p:grpSpPr>
          <p:sp>
            <p:nvSpPr>
              <p:cNvPr id="34823" name="Shape 2306"/>
              <p:cNvSpPr/>
              <p:nvPr/>
            </p:nvSpPr>
            <p:spPr>
              <a:xfrm rot="10800000">
                <a:off x="212083" y="-1"/>
                <a:ext cx="374528" cy="374529"/>
              </a:xfrm>
              <a:custGeom>
                <a:avLst/>
                <a:gdLst/>
                <a:ahLst/>
                <a:cxnLst>
                  <a:cxn ang="0">
                    <a:pos x="3563982" y="3564011"/>
                  </a:cxn>
                  <a:cxn ang="5898240">
                    <a:pos x="3563982" y="3564011"/>
                  </a:cxn>
                  <a:cxn ang="11796480">
                    <a:pos x="3563982" y="3564011"/>
                  </a:cxn>
                  <a:cxn ang="17694720">
                    <a:pos x="3563982" y="3564011"/>
                  </a:cxn>
                </a:cxnLst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6A6A6A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4" name="Shape 2307"/>
              <p:cNvSpPr/>
              <p:nvPr/>
            </p:nvSpPr>
            <p:spPr>
              <a:xfrm rot="10800000">
                <a:off x="0" y="363026"/>
                <a:ext cx="277475" cy="277475"/>
              </a:xfrm>
              <a:custGeom>
                <a:avLst/>
                <a:gdLst/>
                <a:ahLst/>
                <a:cxnLst>
                  <a:cxn ang="0">
                    <a:pos x="1956214" y="1956214"/>
                  </a:cxn>
                  <a:cxn ang="5898240">
                    <a:pos x="1956214" y="1956214"/>
                  </a:cxn>
                  <a:cxn ang="11796480">
                    <a:pos x="1956214" y="1956214"/>
                  </a:cxn>
                  <a:cxn ang="17694720">
                    <a:pos x="1956214" y="1956214"/>
                  </a:cxn>
                </a:cxnLst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6A6A6A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5" name="Shape 2308"/>
              <p:cNvSpPr/>
              <p:nvPr/>
            </p:nvSpPr>
            <p:spPr>
              <a:xfrm rot="10800000">
                <a:off x="260435" y="563976"/>
                <a:ext cx="374528" cy="374529"/>
              </a:xfrm>
              <a:custGeom>
                <a:avLst/>
                <a:gdLst/>
                <a:ahLst/>
                <a:cxnLst>
                  <a:cxn ang="0">
                    <a:pos x="3563982" y="3564011"/>
                  </a:cxn>
                  <a:cxn ang="5898240">
                    <a:pos x="3563982" y="3564011"/>
                  </a:cxn>
                  <a:cxn ang="11796480">
                    <a:pos x="3563982" y="3564011"/>
                  </a:cxn>
                  <a:cxn ang="17694720">
                    <a:pos x="3563982" y="3564011"/>
                  </a:cxn>
                </a:cxnLst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6A6A6A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6" name="Shape 2309"/>
              <p:cNvSpPr/>
              <p:nvPr/>
            </p:nvSpPr>
            <p:spPr>
              <a:xfrm rot="10800000">
                <a:off x="113348" y="914220"/>
                <a:ext cx="230794" cy="230794"/>
              </a:xfrm>
              <a:custGeom>
                <a:avLst/>
                <a:gdLst/>
                <a:ahLst/>
                <a:cxnLst>
                  <a:cxn ang="0">
                    <a:pos x="1353368" y="1353368"/>
                  </a:cxn>
                  <a:cxn ang="5898240">
                    <a:pos x="1353368" y="1353368"/>
                  </a:cxn>
                  <a:cxn ang="11796480">
                    <a:pos x="1353368" y="1353368"/>
                  </a:cxn>
                  <a:cxn ang="17694720">
                    <a:pos x="1353368" y="1353368"/>
                  </a:cxn>
                </a:cxnLst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6A6A6A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4827" name="TextBox 55"/>
            <p:cNvSpPr txBox="1"/>
            <p:nvPr/>
          </p:nvSpPr>
          <p:spPr>
            <a:xfrm>
              <a:off x="4137590" y="4485333"/>
              <a:ext cx="71638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</a:t>
              </a:r>
              <a:r>
                <a:rPr lang="id-ID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0%</a:t>
              </a:r>
              <a:endParaRPr lang="id-ID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28" name="Shape 2290"/>
            <p:cNvSpPr/>
            <p:nvPr/>
          </p:nvSpPr>
          <p:spPr>
            <a:xfrm>
              <a:off x="5467882" y="2301024"/>
              <a:ext cx="1265781" cy="2809009"/>
            </a:xfrm>
            <a:custGeom>
              <a:avLst/>
              <a:gdLst/>
              <a:ahLst/>
              <a:cxnLst>
                <a:cxn ang="0">
                  <a:pos x="37088028" y="182685089"/>
                </a:cxn>
                <a:cxn ang="5898240">
                  <a:pos x="37088028" y="182685089"/>
                </a:cxn>
                <a:cxn ang="11796480">
                  <a:pos x="37088028" y="182685089"/>
                </a:cxn>
                <a:cxn ang="17694720">
                  <a:pos x="37088028" y="182685089"/>
                </a:cxn>
              </a:cxnLst>
              <a:pathLst>
                <a:path w="21600" h="21596">
                  <a:moveTo>
                    <a:pt x="5253" y="16330"/>
                  </a:moveTo>
                  <a:lnTo>
                    <a:pt x="5253" y="16081"/>
                  </a:lnTo>
                  <a:cubicBezTo>
                    <a:pt x="5235" y="14768"/>
                    <a:pt x="5154" y="4707"/>
                    <a:pt x="5136" y="2139"/>
                  </a:cubicBezTo>
                  <a:lnTo>
                    <a:pt x="16744" y="2118"/>
                  </a:lnTo>
                  <a:lnTo>
                    <a:pt x="16853" y="16061"/>
                  </a:lnTo>
                  <a:lnTo>
                    <a:pt x="16855" y="16371"/>
                  </a:lnTo>
                  <a:cubicBezTo>
                    <a:pt x="16884" y="17571"/>
                    <a:pt x="16912" y="19213"/>
                    <a:pt x="14988" y="20020"/>
                  </a:cubicBezTo>
                  <a:cubicBezTo>
                    <a:pt x="14079" y="20399"/>
                    <a:pt x="12811" y="20583"/>
                    <a:pt x="11093" y="20587"/>
                  </a:cubicBezTo>
                  <a:cubicBezTo>
                    <a:pt x="9397" y="20587"/>
                    <a:pt x="8125" y="20388"/>
                    <a:pt x="7207" y="19975"/>
                  </a:cubicBezTo>
                  <a:cubicBezTo>
                    <a:pt x="5231" y="19089"/>
                    <a:pt x="5239" y="17361"/>
                    <a:pt x="5253" y="16330"/>
                  </a:cubicBezTo>
                  <a:cubicBezTo>
                    <a:pt x="5253" y="16330"/>
                    <a:pt x="5253" y="16330"/>
                    <a:pt x="5253" y="16330"/>
                  </a:cubicBezTo>
                  <a:close/>
                  <a:moveTo>
                    <a:pt x="12" y="2147"/>
                  </a:moveTo>
                  <a:lnTo>
                    <a:pt x="2904" y="2139"/>
                  </a:lnTo>
                  <a:cubicBezTo>
                    <a:pt x="2922" y="4718"/>
                    <a:pt x="3003" y="14772"/>
                    <a:pt x="3013" y="16085"/>
                  </a:cubicBezTo>
                  <a:lnTo>
                    <a:pt x="3013" y="16327"/>
                  </a:lnTo>
                  <a:cubicBezTo>
                    <a:pt x="3003" y="17516"/>
                    <a:pt x="2988" y="19504"/>
                    <a:pt x="5618" y="20690"/>
                  </a:cubicBezTo>
                  <a:cubicBezTo>
                    <a:pt x="6964" y="21294"/>
                    <a:pt x="8807" y="21600"/>
                    <a:pt x="11101" y="21596"/>
                  </a:cubicBezTo>
                  <a:cubicBezTo>
                    <a:pt x="13372" y="21592"/>
                    <a:pt x="15189" y="21311"/>
                    <a:pt x="16507" y="20760"/>
                  </a:cubicBezTo>
                  <a:cubicBezTo>
                    <a:pt x="19158" y="19651"/>
                    <a:pt x="19122" y="17752"/>
                    <a:pt x="19095" y="16364"/>
                  </a:cubicBezTo>
                  <a:lnTo>
                    <a:pt x="18976" y="2115"/>
                  </a:lnTo>
                  <a:lnTo>
                    <a:pt x="21600" y="2111"/>
                  </a:lnTo>
                  <a:lnTo>
                    <a:pt x="21588" y="0"/>
                  </a:lnTo>
                  <a:lnTo>
                    <a:pt x="0" y="31"/>
                  </a:lnTo>
                  <a:cubicBezTo>
                    <a:pt x="0" y="31"/>
                    <a:pt x="12" y="2147"/>
                    <a:pt x="12" y="2147"/>
                  </a:cubicBezTo>
                  <a:close/>
                </a:path>
              </a:pathLst>
            </a:custGeom>
            <a:solidFill>
              <a:srgbClr val="B70F17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9" name="Shape 2292"/>
            <p:cNvSpPr/>
            <p:nvPr/>
          </p:nvSpPr>
          <p:spPr>
            <a:xfrm>
              <a:off x="5863818" y="3773453"/>
              <a:ext cx="514450" cy="1098013"/>
            </a:xfrm>
            <a:custGeom>
              <a:avLst/>
              <a:gdLst/>
              <a:ahLst/>
              <a:cxnLst>
                <a:cxn ang="0">
                  <a:pos x="6772578" y="27908186"/>
                </a:cxn>
                <a:cxn ang="5898240">
                  <a:pos x="6772578" y="27908186"/>
                </a:cxn>
                <a:cxn ang="11796480">
                  <a:pos x="6772578" y="27908186"/>
                </a:cxn>
                <a:cxn ang="17694720">
                  <a:pos x="6772578" y="27908186"/>
                </a:cxn>
              </a:cxnLst>
              <a:pathLst>
                <a:path w="19539" h="21600">
                  <a:moveTo>
                    <a:pt x="9930" y="21600"/>
                  </a:moveTo>
                  <a:cubicBezTo>
                    <a:pt x="20721" y="20542"/>
                    <a:pt x="19511" y="17066"/>
                    <a:pt x="19486" y="14652"/>
                  </a:cubicBezTo>
                  <a:cubicBezTo>
                    <a:pt x="19474" y="13423"/>
                    <a:pt x="19379" y="9990"/>
                    <a:pt x="19378" y="6741"/>
                  </a:cubicBezTo>
                  <a:cubicBezTo>
                    <a:pt x="19377" y="3533"/>
                    <a:pt x="19594" y="510"/>
                    <a:pt x="19240" y="0"/>
                  </a:cubicBezTo>
                  <a:lnTo>
                    <a:pt x="168" y="25"/>
                  </a:lnTo>
                  <a:cubicBezTo>
                    <a:pt x="-173" y="550"/>
                    <a:pt x="108" y="3653"/>
                    <a:pt x="123" y="6906"/>
                  </a:cubicBezTo>
                  <a:cubicBezTo>
                    <a:pt x="139" y="10175"/>
                    <a:pt x="66" y="13590"/>
                    <a:pt x="149" y="14677"/>
                  </a:cubicBezTo>
                  <a:cubicBezTo>
                    <a:pt x="307" y="16754"/>
                    <a:pt x="-879" y="20577"/>
                    <a:pt x="9930" y="21600"/>
                  </a:cubicBezTo>
                  <a:close/>
                </a:path>
              </a:pathLst>
            </a:custGeom>
            <a:solidFill>
              <a:srgbClr val="B70F17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" name="Group 49"/>
            <p:cNvGrpSpPr/>
            <p:nvPr/>
          </p:nvGrpSpPr>
          <p:grpSpPr>
            <a:xfrm>
              <a:off x="5982442" y="3695454"/>
              <a:ext cx="303288" cy="546911"/>
              <a:chOff x="5995142" y="2578802"/>
              <a:chExt cx="303288" cy="546911"/>
            </a:xfrm>
            <a:solidFill>
              <a:schemeClr val="bg1"/>
            </a:solidFill>
          </p:grpSpPr>
          <p:sp>
            <p:nvSpPr>
              <p:cNvPr id="21" name="Shape 2293"/>
              <p:cNvSpPr/>
              <p:nvPr/>
            </p:nvSpPr>
            <p:spPr>
              <a:xfrm>
                <a:off x="6096443" y="2578802"/>
                <a:ext cx="178892" cy="178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B70F17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22" name="Shape 2294"/>
              <p:cNvSpPr/>
              <p:nvPr/>
            </p:nvSpPr>
            <p:spPr>
              <a:xfrm>
                <a:off x="5995142" y="2752200"/>
                <a:ext cx="132535" cy="132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B70F17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2295"/>
              <p:cNvSpPr/>
              <p:nvPr/>
            </p:nvSpPr>
            <p:spPr>
              <a:xfrm>
                <a:off x="6119538" y="2848183"/>
                <a:ext cx="178892" cy="178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B70F17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24" name="Shape 2296"/>
              <p:cNvSpPr/>
              <p:nvPr/>
            </p:nvSpPr>
            <p:spPr>
              <a:xfrm>
                <a:off x="6049283" y="3015475"/>
                <a:ext cx="110238" cy="110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B70F17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831" name="TextBox 58"/>
            <p:cNvSpPr txBox="1"/>
            <p:nvPr/>
          </p:nvSpPr>
          <p:spPr>
            <a:xfrm>
              <a:off x="5826727" y="4485333"/>
              <a:ext cx="589642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</a:t>
              </a:r>
              <a:r>
                <a:rPr lang="id-ID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0%</a:t>
              </a:r>
              <a:endParaRPr lang="id-ID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32" name="Shape 2289"/>
            <p:cNvSpPr/>
            <p:nvPr/>
          </p:nvSpPr>
          <p:spPr>
            <a:xfrm>
              <a:off x="7079408" y="2294958"/>
              <a:ext cx="1265781" cy="2808995"/>
            </a:xfrm>
            <a:custGeom>
              <a:avLst/>
              <a:gdLst/>
              <a:ahLst/>
              <a:cxnLst>
                <a:cxn ang="0">
                  <a:pos x="37088028" y="182683268"/>
                </a:cxn>
                <a:cxn ang="5898240">
                  <a:pos x="37088028" y="182683268"/>
                </a:cxn>
                <a:cxn ang="11796480">
                  <a:pos x="37088028" y="182683268"/>
                </a:cxn>
                <a:cxn ang="17694720">
                  <a:pos x="37088028" y="182683268"/>
                </a:cxn>
              </a:cxnLst>
              <a:pathLst>
                <a:path w="21600" h="21596">
                  <a:moveTo>
                    <a:pt x="5245" y="16334"/>
                  </a:moveTo>
                  <a:lnTo>
                    <a:pt x="5245" y="16081"/>
                  </a:lnTo>
                  <a:cubicBezTo>
                    <a:pt x="5235" y="14768"/>
                    <a:pt x="5155" y="4711"/>
                    <a:pt x="5136" y="2138"/>
                  </a:cubicBezTo>
                  <a:lnTo>
                    <a:pt x="16736" y="2121"/>
                  </a:lnTo>
                  <a:lnTo>
                    <a:pt x="16853" y="16064"/>
                  </a:lnTo>
                  <a:lnTo>
                    <a:pt x="16855" y="16375"/>
                  </a:lnTo>
                  <a:cubicBezTo>
                    <a:pt x="16876" y="17574"/>
                    <a:pt x="16912" y="19216"/>
                    <a:pt x="14980" y="20023"/>
                  </a:cubicBezTo>
                  <a:cubicBezTo>
                    <a:pt x="14079" y="20402"/>
                    <a:pt x="12803" y="20586"/>
                    <a:pt x="11085" y="20590"/>
                  </a:cubicBezTo>
                  <a:cubicBezTo>
                    <a:pt x="9390" y="20590"/>
                    <a:pt x="8117" y="20391"/>
                    <a:pt x="7199" y="19979"/>
                  </a:cubicBezTo>
                  <a:cubicBezTo>
                    <a:pt x="5231" y="19089"/>
                    <a:pt x="5239" y="17366"/>
                    <a:pt x="5245" y="16334"/>
                  </a:cubicBezTo>
                  <a:cubicBezTo>
                    <a:pt x="5245" y="16334"/>
                    <a:pt x="5245" y="16334"/>
                    <a:pt x="5245" y="16334"/>
                  </a:cubicBezTo>
                  <a:close/>
                  <a:moveTo>
                    <a:pt x="11" y="2147"/>
                  </a:moveTo>
                  <a:lnTo>
                    <a:pt x="2896" y="2143"/>
                  </a:lnTo>
                  <a:cubicBezTo>
                    <a:pt x="2914" y="4717"/>
                    <a:pt x="2995" y="14775"/>
                    <a:pt x="3005" y="16085"/>
                  </a:cubicBezTo>
                  <a:lnTo>
                    <a:pt x="3012" y="16327"/>
                  </a:lnTo>
                  <a:cubicBezTo>
                    <a:pt x="3003" y="17516"/>
                    <a:pt x="2988" y="19507"/>
                    <a:pt x="5618" y="20690"/>
                  </a:cubicBezTo>
                  <a:cubicBezTo>
                    <a:pt x="6964" y="21297"/>
                    <a:pt x="8807" y="21600"/>
                    <a:pt x="11093" y="21596"/>
                  </a:cubicBezTo>
                  <a:cubicBezTo>
                    <a:pt x="13364" y="21596"/>
                    <a:pt x="15189" y="21311"/>
                    <a:pt x="16507" y="20760"/>
                  </a:cubicBezTo>
                  <a:cubicBezTo>
                    <a:pt x="19158" y="19651"/>
                    <a:pt x="19122" y="17754"/>
                    <a:pt x="19095" y="16368"/>
                  </a:cubicBezTo>
                  <a:lnTo>
                    <a:pt x="18976" y="2118"/>
                  </a:lnTo>
                  <a:lnTo>
                    <a:pt x="21600" y="2111"/>
                  </a:lnTo>
                  <a:lnTo>
                    <a:pt x="21581" y="0"/>
                  </a:lnTo>
                  <a:lnTo>
                    <a:pt x="0" y="34"/>
                  </a:lnTo>
                  <a:cubicBezTo>
                    <a:pt x="0" y="34"/>
                    <a:pt x="11" y="2147"/>
                    <a:pt x="11" y="2147"/>
                  </a:cubicBezTo>
                  <a:close/>
                </a:path>
              </a:pathLst>
            </a:custGeom>
            <a:solidFill>
              <a:srgbClr val="6A6A6A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3" name="Shape 2305"/>
            <p:cNvSpPr/>
            <p:nvPr/>
          </p:nvSpPr>
          <p:spPr>
            <a:xfrm>
              <a:off x="7473704" y="2805117"/>
              <a:ext cx="506360" cy="2066353"/>
            </a:xfrm>
            <a:custGeom>
              <a:avLst/>
              <a:gdLst/>
              <a:ahLst/>
              <a:cxnLst>
                <a:cxn ang="0">
                  <a:pos x="6260388" y="98874972"/>
                </a:cxn>
                <a:cxn ang="5898240">
                  <a:pos x="6260388" y="98874972"/>
                </a:cxn>
                <a:cxn ang="11796480">
                  <a:pos x="6260388" y="98874972"/>
                </a:cxn>
                <a:cxn ang="17694720">
                  <a:pos x="6260388" y="98874972"/>
                </a:cxn>
              </a:cxnLst>
              <a:pathLst>
                <a:path w="20478" h="21592">
                  <a:moveTo>
                    <a:pt x="10378" y="21592"/>
                  </a:moveTo>
                  <a:cubicBezTo>
                    <a:pt x="21178" y="21578"/>
                    <a:pt x="20491" y="18119"/>
                    <a:pt x="20460" y="16042"/>
                  </a:cubicBezTo>
                  <a:cubicBezTo>
                    <a:pt x="20447" y="13969"/>
                    <a:pt x="20291" y="0"/>
                    <a:pt x="20291" y="0"/>
                  </a:cubicBezTo>
                  <a:lnTo>
                    <a:pt x="0" y="22"/>
                  </a:lnTo>
                  <a:cubicBezTo>
                    <a:pt x="0" y="22"/>
                    <a:pt x="155" y="14401"/>
                    <a:pt x="169" y="16064"/>
                  </a:cubicBezTo>
                  <a:cubicBezTo>
                    <a:pt x="201" y="17728"/>
                    <a:pt x="-422" y="21600"/>
                    <a:pt x="10378" y="21592"/>
                  </a:cubicBezTo>
                  <a:cubicBezTo>
                    <a:pt x="10378" y="21592"/>
                    <a:pt x="10378" y="21592"/>
                    <a:pt x="10378" y="21592"/>
                  </a:cubicBezTo>
                  <a:close/>
                </a:path>
              </a:pathLst>
            </a:custGeom>
            <a:solidFill>
              <a:srgbClr val="6A6A6A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5" name="Group 2310"/>
            <p:cNvGrpSpPr/>
            <p:nvPr/>
          </p:nvGrpSpPr>
          <p:grpSpPr>
            <a:xfrm flipH="1">
              <a:off x="7576641" y="2746672"/>
              <a:ext cx="303288" cy="546911"/>
              <a:chOff x="0" y="0"/>
              <a:chExt cx="634962" cy="1145013"/>
            </a:xfrm>
            <a:solidFill>
              <a:schemeClr val="bg1"/>
            </a:solidFill>
          </p:grpSpPr>
          <p:sp>
            <p:nvSpPr>
              <p:cNvPr id="17" name="Shape 2306"/>
              <p:cNvSpPr/>
              <p:nvPr/>
            </p:nvSpPr>
            <p:spPr>
              <a:xfrm rot="10800000">
                <a:off x="212083" y="-1"/>
                <a:ext cx="374528" cy="374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6A6A6A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hape 2307"/>
              <p:cNvSpPr/>
              <p:nvPr/>
            </p:nvSpPr>
            <p:spPr>
              <a:xfrm rot="10800000">
                <a:off x="0" y="363026"/>
                <a:ext cx="277475" cy="277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6A6A6A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19" name="Shape 2308"/>
              <p:cNvSpPr/>
              <p:nvPr/>
            </p:nvSpPr>
            <p:spPr>
              <a:xfrm rot="10800000">
                <a:off x="260435" y="563976"/>
                <a:ext cx="374528" cy="374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6A6A6A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hape 2309"/>
              <p:cNvSpPr/>
              <p:nvPr/>
            </p:nvSpPr>
            <p:spPr>
              <a:xfrm rot="10800000">
                <a:off x="113348" y="914220"/>
                <a:ext cx="230794" cy="230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25400" cap="flat">
                <a:solidFill>
                  <a:srgbClr val="6A6A6A"/>
                </a:solidFill>
                <a:prstDash val="solid"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kumimoji="0" sz="3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Kontrapunkt Bob Bold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835" name="TextBox 67"/>
            <p:cNvSpPr txBox="1"/>
            <p:nvPr/>
          </p:nvSpPr>
          <p:spPr>
            <a:xfrm>
              <a:off x="7368763" y="4485333"/>
              <a:ext cx="71638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</a:t>
              </a:r>
              <a:r>
                <a:rPr lang="id-ID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0%</a:t>
              </a:r>
              <a:endParaRPr lang="id-ID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91563" y="3182938"/>
            <a:ext cx="2738437" cy="655637"/>
            <a:chOff x="8690934" y="3182614"/>
            <a:chExt cx="2739066" cy="655237"/>
          </a:xfrm>
        </p:grpSpPr>
        <p:sp>
          <p:nvSpPr>
            <p:cNvPr id="34837" name="TextBox 13"/>
            <p:cNvSpPr txBox="1"/>
            <p:nvPr/>
          </p:nvSpPr>
          <p:spPr>
            <a:xfrm>
              <a:off x="8690934" y="318261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38" name="TextBox 13"/>
            <p:cNvSpPr txBox="1"/>
            <p:nvPr/>
          </p:nvSpPr>
          <p:spPr>
            <a:xfrm>
              <a:off x="8695016" y="3468519"/>
              <a:ext cx="273498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6000" y="3182938"/>
            <a:ext cx="2722563" cy="655637"/>
            <a:chOff x="1016000" y="3182614"/>
            <a:chExt cx="2722053" cy="655237"/>
          </a:xfrm>
        </p:grpSpPr>
        <p:sp>
          <p:nvSpPr>
            <p:cNvPr id="34840" name="TextBox 13"/>
            <p:cNvSpPr txBox="1"/>
            <p:nvPr/>
          </p:nvSpPr>
          <p:spPr>
            <a:xfrm>
              <a:off x="1396999" y="318261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41" name="TextBox 13"/>
            <p:cNvSpPr txBox="1"/>
            <p:nvPr/>
          </p:nvSpPr>
          <p:spPr>
            <a:xfrm>
              <a:off x="1016000" y="3468519"/>
              <a:ext cx="272205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14900" y="5354638"/>
            <a:ext cx="2338388" cy="655637"/>
            <a:chOff x="4914703" y="5355412"/>
            <a:chExt cx="2338080" cy="655237"/>
          </a:xfrm>
        </p:grpSpPr>
        <p:sp>
          <p:nvSpPr>
            <p:cNvPr id="34843" name="TextBox 13"/>
            <p:cNvSpPr txBox="1"/>
            <p:nvPr/>
          </p:nvSpPr>
          <p:spPr>
            <a:xfrm>
              <a:off x="4914703" y="5355412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44" name="TextBox 13"/>
            <p:cNvSpPr txBox="1"/>
            <p:nvPr/>
          </p:nvSpPr>
          <p:spPr>
            <a:xfrm>
              <a:off x="4918784" y="5641317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5325" y="2270125"/>
            <a:ext cx="5056188" cy="3084513"/>
            <a:chOff x="694944" y="2269892"/>
            <a:chExt cx="5056632" cy="3084058"/>
          </a:xfrm>
        </p:grpSpPr>
        <p:pic>
          <p:nvPicPr>
            <p:cNvPr id="35844" name="Picture 6" descr="Laptop Mask 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4944" y="2269892"/>
              <a:ext cx="5056632" cy="30840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直角三角形 5"/>
            <p:cNvSpPr/>
            <p:nvPr/>
          </p:nvSpPr>
          <p:spPr>
            <a:xfrm>
              <a:off x="1307773" y="2446079"/>
              <a:ext cx="3843675" cy="2453913"/>
            </a:xfrm>
            <a:prstGeom prst="rtTriangle">
              <a:avLst/>
            </a:prstGeom>
            <a:solidFill>
              <a:srgbClr val="790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H="1" flipV="1">
              <a:off x="1299835" y="2438142"/>
              <a:ext cx="3843674" cy="2453913"/>
            </a:xfrm>
            <a:prstGeom prst="rtTriangle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847" name="Oval 298"/>
            <p:cNvSpPr/>
            <p:nvPr/>
          </p:nvSpPr>
          <p:spPr>
            <a:xfrm>
              <a:off x="3147849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48" name="Oval 299"/>
            <p:cNvSpPr/>
            <p:nvPr/>
          </p:nvSpPr>
          <p:spPr>
            <a:xfrm>
              <a:off x="3352572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49" name="Freeform 300"/>
            <p:cNvSpPr/>
            <p:nvPr/>
          </p:nvSpPr>
          <p:spPr>
            <a:xfrm>
              <a:off x="2911899" y="3414800"/>
              <a:ext cx="555177" cy="364334"/>
            </a:xfrm>
            <a:custGeom>
              <a:avLst/>
              <a:gdLst/>
              <a:ahLst/>
              <a:cxnLst>
                <a:cxn ang="0">
                  <a:pos x="1115166925" y="670799616"/>
                </a:cxn>
                <a:cxn ang="0">
                  <a:pos x="492241634" y="670799616"/>
                </a:cxn>
                <a:cxn ang="0">
                  <a:pos x="278790688" y="30689905"/>
                </a:cxn>
                <a:cxn ang="0">
                  <a:pos x="235230165" y="0"/>
                </a:cxn>
                <a:cxn ang="0">
                  <a:pos x="47916367" y="0"/>
                </a:cxn>
                <a:cxn ang="0">
                  <a:pos x="0" y="43843619"/>
                </a:cxn>
                <a:cxn ang="0">
                  <a:pos x="47916367" y="92069714"/>
                </a:cxn>
                <a:cxn ang="0">
                  <a:pos x="204737172" y="92069714"/>
                </a:cxn>
                <a:cxn ang="0">
                  <a:pos x="418188119" y="732179426"/>
                </a:cxn>
                <a:cxn ang="0">
                  <a:pos x="461748642" y="762869331"/>
                </a:cxn>
                <a:cxn ang="0">
                  <a:pos x="1115166925" y="762869331"/>
                </a:cxn>
                <a:cxn ang="0">
                  <a:pos x="1158727449" y="719025712"/>
                </a:cxn>
                <a:cxn ang="0">
                  <a:pos x="1115166925" y="670799616"/>
                </a:cxn>
              </a:cxnLst>
              <a:pathLst>
                <a:path w="266" h="174">
                  <a:moveTo>
                    <a:pt x="256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3"/>
                    <a:pt x="59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7" y="171"/>
                    <a:pt x="101" y="174"/>
                    <a:pt x="10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62" y="174"/>
                    <a:pt x="266" y="169"/>
                    <a:pt x="266" y="164"/>
                  </a:cubicBezTo>
                  <a:cubicBezTo>
                    <a:pt x="266" y="158"/>
                    <a:pt x="262" y="153"/>
                    <a:pt x="256" y="1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0" name="Freeform 301"/>
            <p:cNvSpPr>
              <a:spLocks noEditPoints="1"/>
            </p:cNvSpPr>
            <p:nvPr/>
          </p:nvSpPr>
          <p:spPr>
            <a:xfrm>
              <a:off x="3106211" y="3466847"/>
              <a:ext cx="409443" cy="232479"/>
            </a:xfrm>
            <a:custGeom>
              <a:avLst/>
              <a:gdLst/>
              <a:ahLst/>
              <a:cxnLst>
                <a:cxn ang="0">
                  <a:pos x="815623054" y="70183525"/>
                </a:cxn>
                <a:cxn ang="0">
                  <a:pos x="39678176" y="0"/>
                </a:cxn>
                <a:cxn ang="0">
                  <a:pos x="4409386" y="39479542"/>
                </a:cxn>
                <a:cxn ang="0">
                  <a:pos x="141081460" y="443040047"/>
                </a:cxn>
                <a:cxn ang="0">
                  <a:pos x="202804467" y="486905274"/>
                </a:cxn>
                <a:cxn ang="0">
                  <a:pos x="771535492" y="486905274"/>
                </a:cxn>
                <a:cxn ang="0">
                  <a:pos x="824439727" y="438654363"/>
                </a:cxn>
                <a:cxn ang="0">
                  <a:pos x="859710617" y="118436531"/>
                </a:cxn>
                <a:cxn ang="0">
                  <a:pos x="815623054" y="70183525"/>
                </a:cxn>
                <a:cxn ang="0">
                  <a:pos x="423242279" y="333376980"/>
                </a:cxn>
                <a:cxn ang="0">
                  <a:pos x="260118088" y="333376980"/>
                </a:cxn>
                <a:cxn ang="0">
                  <a:pos x="238073257" y="320217831"/>
                </a:cxn>
                <a:cxn ang="0">
                  <a:pos x="189576308" y="179848687"/>
                </a:cxn>
                <a:cxn ang="0">
                  <a:pos x="202804467" y="166687443"/>
                </a:cxn>
                <a:cxn ang="0">
                  <a:pos x="379154717" y="179848687"/>
                </a:cxn>
                <a:cxn ang="0">
                  <a:pos x="396790161" y="197393521"/>
                </a:cxn>
                <a:cxn ang="0">
                  <a:pos x="436468338" y="320217831"/>
                </a:cxn>
                <a:cxn ang="0">
                  <a:pos x="423242279" y="333376980"/>
                </a:cxn>
                <a:cxn ang="0">
                  <a:pos x="714221871" y="320217831"/>
                </a:cxn>
                <a:cxn ang="0">
                  <a:pos x="696586426" y="333376980"/>
                </a:cxn>
                <a:cxn ang="0">
                  <a:pos x="595185242" y="333376980"/>
                </a:cxn>
                <a:cxn ang="0">
                  <a:pos x="577549797" y="320217831"/>
                </a:cxn>
                <a:cxn ang="0">
                  <a:pos x="537869521" y="210552670"/>
                </a:cxn>
                <a:cxn ang="0">
                  <a:pos x="551095580" y="197393521"/>
                </a:cxn>
                <a:cxn ang="0">
                  <a:pos x="709812485" y="210552670"/>
                </a:cxn>
                <a:cxn ang="0">
                  <a:pos x="723038543" y="223713913"/>
                </a:cxn>
                <a:cxn ang="0">
                  <a:pos x="714221871" y="320217831"/>
                </a:cxn>
              </a:cxnLst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4"/>
                    <a:pt x="1" y="9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4" y="106"/>
                    <a:pt x="40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96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7" y="76"/>
                    <a:pt x="55" y="75"/>
                    <a:pt x="54" y="7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4" y="38"/>
                    <a:pt x="46" y="38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2"/>
                    <a:pt x="90" y="43"/>
                    <a:pt x="90" y="45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5"/>
                    <a:pt x="98" y="76"/>
                    <a:pt x="96" y="76"/>
                  </a:cubicBezTo>
                  <a:close/>
                  <a:moveTo>
                    <a:pt x="162" y="73"/>
                  </a:moveTo>
                  <a:cubicBezTo>
                    <a:pt x="161" y="75"/>
                    <a:pt x="160" y="76"/>
                    <a:pt x="158" y="76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3" y="76"/>
                    <a:pt x="131" y="75"/>
                    <a:pt x="131" y="73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6"/>
                    <a:pt x="123" y="45"/>
                    <a:pt x="125" y="45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3" y="48"/>
                    <a:pt x="164" y="50"/>
                    <a:pt x="164" y="51"/>
                  </a:cubicBezTo>
                  <a:lnTo>
                    <a:pt x="162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698545" y="3084160"/>
              <a:ext cx="1046255" cy="104759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61125" y="2746375"/>
            <a:ext cx="4737100" cy="2390775"/>
            <a:chOff x="6461241" y="2746022"/>
            <a:chExt cx="4736592" cy="239062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461241" y="3258752"/>
              <a:ext cx="4736592" cy="0"/>
            </a:xfrm>
            <a:prstGeom prst="line">
              <a:avLst/>
            </a:prstGeom>
            <a:ln>
              <a:solidFill>
                <a:srgbClr val="9696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54" name="矩形 14"/>
            <p:cNvSpPr/>
            <p:nvPr/>
          </p:nvSpPr>
          <p:spPr>
            <a:xfrm>
              <a:off x="6470374" y="3422034"/>
              <a:ext cx="4727459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55" name="TextBox 13"/>
            <p:cNvSpPr txBox="1"/>
            <p:nvPr/>
          </p:nvSpPr>
          <p:spPr>
            <a:xfrm>
              <a:off x="6470374" y="2746022"/>
              <a:ext cx="275287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56" name="矩形 16"/>
            <p:cNvSpPr/>
            <p:nvPr/>
          </p:nvSpPr>
          <p:spPr>
            <a:xfrm>
              <a:off x="6461241" y="4361047"/>
              <a:ext cx="4727459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 bwMode="auto">
          <a:xfrm>
            <a:off x="9399588" y="777875"/>
            <a:ext cx="5227637" cy="4826000"/>
            <a:chOff x="9400309" y="778474"/>
            <a:chExt cx="5227156" cy="4825039"/>
          </a:xfrm>
          <a:solidFill>
            <a:srgbClr val="FF0000"/>
          </a:solidFill>
        </p:grpSpPr>
        <p:sp>
          <p:nvSpPr>
            <p:cNvPr id="25" name="任意多边形 24"/>
            <p:cNvSpPr/>
            <p:nvPr/>
          </p:nvSpPr>
          <p:spPr>
            <a:xfrm rot="18865223">
              <a:off x="9601368" y="577415"/>
              <a:ext cx="4825039" cy="5227156"/>
            </a:xfrm>
            <a:custGeom>
              <a:avLst/>
              <a:gdLst>
                <a:gd name="connsiteX0" fmla="*/ 4825039 w 4825039"/>
                <a:gd name="connsiteY0" fmla="*/ 498765 h 5227156"/>
                <a:gd name="connsiteX1" fmla="*/ 0 w 4825039"/>
                <a:gd name="connsiteY1" fmla="*/ 5227156 h 5227156"/>
                <a:gd name="connsiteX2" fmla="*/ 0 w 4825039"/>
                <a:gd name="connsiteY2" fmla="*/ 0 h 5227156"/>
                <a:gd name="connsiteX3" fmla="*/ 4336264 w 4825039"/>
                <a:gd name="connsiteY3" fmla="*/ 0 h 522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5039" h="5227156">
                  <a:moveTo>
                    <a:pt x="4825039" y="498765"/>
                  </a:moveTo>
                  <a:lnTo>
                    <a:pt x="0" y="5227156"/>
                  </a:lnTo>
                  <a:lnTo>
                    <a:pt x="0" y="0"/>
                  </a:lnTo>
                  <a:lnTo>
                    <a:pt x="433626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675929" y="2819252"/>
              <a:ext cx="1904967" cy="794571"/>
              <a:chOff x="750889" y="2580824"/>
              <a:chExt cx="3490912" cy="1456077"/>
            </a:xfrm>
            <a:grpFill/>
          </p:grpSpPr>
          <p:sp>
            <p:nvSpPr>
              <p:cNvPr id="7" name="Freeform 5@|5FFC:0|FBC:0|LFC:16777215|LBC:16777215"/>
              <p:cNvSpPr/>
              <p:nvPr/>
            </p:nvSpPr>
            <p:spPr bwMode="auto">
              <a:xfrm>
                <a:off x="3904475" y="3258196"/>
                <a:ext cx="337326" cy="730419"/>
              </a:xfrm>
              <a:custGeom>
                <a:avLst/>
                <a:gdLst>
                  <a:gd name="T0" fmla="*/ 48 w 210"/>
                  <a:gd name="T1" fmla="*/ 208 h 453"/>
                  <a:gd name="T2" fmla="*/ 46 w 210"/>
                  <a:gd name="T3" fmla="*/ 208 h 453"/>
                  <a:gd name="T4" fmla="*/ 46 w 210"/>
                  <a:gd name="T5" fmla="*/ 451 h 453"/>
                  <a:gd name="T6" fmla="*/ 0 w 210"/>
                  <a:gd name="T7" fmla="*/ 453 h 453"/>
                  <a:gd name="T8" fmla="*/ 0 w 210"/>
                  <a:gd name="T9" fmla="*/ 208 h 453"/>
                  <a:gd name="T10" fmla="*/ 0 w 210"/>
                  <a:gd name="T11" fmla="*/ 204 h 453"/>
                  <a:gd name="T12" fmla="*/ 0 w 210"/>
                  <a:gd name="T13" fmla="*/ 164 h 453"/>
                  <a:gd name="T14" fmla="*/ 210 w 210"/>
                  <a:gd name="T15" fmla="*/ 0 h 453"/>
                  <a:gd name="T16" fmla="*/ 210 w 210"/>
                  <a:gd name="T17" fmla="*/ 55 h 453"/>
                  <a:gd name="T18" fmla="*/ 48 w 210"/>
                  <a:gd name="T19" fmla="*/ 208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453">
                    <a:moveTo>
                      <a:pt x="48" y="208"/>
                    </a:moveTo>
                    <a:cubicBezTo>
                      <a:pt x="46" y="208"/>
                      <a:pt x="46" y="208"/>
                      <a:pt x="46" y="208"/>
                    </a:cubicBezTo>
                    <a:cubicBezTo>
                      <a:pt x="46" y="451"/>
                      <a:pt x="46" y="451"/>
                      <a:pt x="46" y="451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24" y="70"/>
                      <a:pt x="109" y="0"/>
                      <a:pt x="210" y="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125" y="57"/>
                      <a:pt x="56" y="123"/>
                      <a:pt x="48" y="2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8@|5FFC:0|FBC:0|LFC:16777215|LBC:16777215"/>
              <p:cNvSpPr>
                <a:spLocks noEditPoints="1"/>
              </p:cNvSpPr>
              <p:nvPr/>
            </p:nvSpPr>
            <p:spPr bwMode="auto">
              <a:xfrm>
                <a:off x="3118969" y="3233712"/>
                <a:ext cx="769184" cy="803189"/>
              </a:xfrm>
              <a:custGeom>
                <a:avLst/>
                <a:gdLst>
                  <a:gd name="T0" fmla="*/ 463 w 478"/>
                  <a:gd name="T1" fmla="*/ 211 h 498"/>
                  <a:gd name="T2" fmla="*/ 409 w 478"/>
                  <a:gd name="T3" fmla="*/ 220 h 498"/>
                  <a:gd name="T4" fmla="*/ 330 w 478"/>
                  <a:gd name="T5" fmla="*/ 391 h 498"/>
                  <a:gd name="T6" fmla="*/ 108 w 478"/>
                  <a:gd name="T7" fmla="*/ 332 h 498"/>
                  <a:gd name="T8" fmla="*/ 417 w 478"/>
                  <a:gd name="T9" fmla="*/ 153 h 498"/>
                  <a:gd name="T10" fmla="*/ 417 w 478"/>
                  <a:gd name="T11" fmla="*/ 153 h 498"/>
                  <a:gd name="T12" fmla="*/ 438 w 478"/>
                  <a:gd name="T13" fmla="*/ 141 h 498"/>
                  <a:gd name="T14" fmla="*/ 437 w 478"/>
                  <a:gd name="T15" fmla="*/ 140 h 498"/>
                  <a:gd name="T16" fmla="*/ 140 w 478"/>
                  <a:gd name="T17" fmla="*/ 60 h 498"/>
                  <a:gd name="T18" fmla="*/ 60 w 478"/>
                  <a:gd name="T19" fmla="*/ 358 h 498"/>
                  <a:gd name="T20" fmla="*/ 357 w 478"/>
                  <a:gd name="T21" fmla="*/ 437 h 498"/>
                  <a:gd name="T22" fmla="*/ 463 w 478"/>
                  <a:gd name="T23" fmla="*/ 211 h 498"/>
                  <a:gd name="T24" fmla="*/ 87 w 478"/>
                  <a:gd name="T25" fmla="*/ 274 h 498"/>
                  <a:gd name="T26" fmla="*/ 167 w 478"/>
                  <a:gd name="T27" fmla="*/ 108 h 498"/>
                  <a:gd name="T28" fmla="*/ 350 w 478"/>
                  <a:gd name="T29" fmla="*/ 122 h 498"/>
                  <a:gd name="T30" fmla="*/ 87 w 478"/>
                  <a:gd name="T31" fmla="*/ 274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8" h="498">
                    <a:moveTo>
                      <a:pt x="463" y="211"/>
                    </a:moveTo>
                    <a:cubicBezTo>
                      <a:pt x="409" y="220"/>
                      <a:pt x="409" y="220"/>
                      <a:pt x="409" y="220"/>
                    </a:cubicBezTo>
                    <a:cubicBezTo>
                      <a:pt x="421" y="286"/>
                      <a:pt x="392" y="356"/>
                      <a:pt x="330" y="391"/>
                    </a:cubicBezTo>
                    <a:cubicBezTo>
                      <a:pt x="252" y="436"/>
                      <a:pt x="153" y="410"/>
                      <a:pt x="108" y="332"/>
                    </a:cubicBezTo>
                    <a:cubicBezTo>
                      <a:pt x="417" y="153"/>
                      <a:pt x="417" y="153"/>
                      <a:pt x="417" y="153"/>
                    </a:cubicBezTo>
                    <a:cubicBezTo>
                      <a:pt x="417" y="153"/>
                      <a:pt x="417" y="153"/>
                      <a:pt x="417" y="153"/>
                    </a:cubicBezTo>
                    <a:cubicBezTo>
                      <a:pt x="438" y="141"/>
                      <a:pt x="438" y="141"/>
                      <a:pt x="438" y="141"/>
                    </a:cubicBezTo>
                    <a:cubicBezTo>
                      <a:pt x="437" y="141"/>
                      <a:pt x="437" y="140"/>
                      <a:pt x="437" y="140"/>
                    </a:cubicBezTo>
                    <a:cubicBezTo>
                      <a:pt x="377" y="35"/>
                      <a:pt x="244" y="0"/>
                      <a:pt x="140" y="60"/>
                    </a:cubicBezTo>
                    <a:cubicBezTo>
                      <a:pt x="35" y="120"/>
                      <a:pt x="0" y="253"/>
                      <a:pt x="60" y="358"/>
                    </a:cubicBezTo>
                    <a:cubicBezTo>
                      <a:pt x="120" y="462"/>
                      <a:pt x="253" y="498"/>
                      <a:pt x="357" y="437"/>
                    </a:cubicBezTo>
                    <a:cubicBezTo>
                      <a:pt x="439" y="390"/>
                      <a:pt x="478" y="299"/>
                      <a:pt x="463" y="211"/>
                    </a:cubicBezTo>
                    <a:close/>
                    <a:moveTo>
                      <a:pt x="87" y="274"/>
                    </a:moveTo>
                    <a:cubicBezTo>
                      <a:pt x="78" y="209"/>
                      <a:pt x="107" y="142"/>
                      <a:pt x="167" y="108"/>
                    </a:cubicBezTo>
                    <a:cubicBezTo>
                      <a:pt x="227" y="73"/>
                      <a:pt x="299" y="81"/>
                      <a:pt x="350" y="122"/>
                    </a:cubicBezTo>
                    <a:lnTo>
                      <a:pt x="87" y="2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4@|5FFC:0|FBC:0|LFC:16777215|LBC:16777215"/>
              <p:cNvSpPr/>
              <p:nvPr/>
            </p:nvSpPr>
            <p:spPr bwMode="auto">
              <a:xfrm>
                <a:off x="2837410" y="2680797"/>
                <a:ext cx="1377186" cy="463142"/>
              </a:xfrm>
              <a:custGeom>
                <a:avLst/>
                <a:gdLst>
                  <a:gd name="connsiteX0" fmla="*/ 637173 w 1377186"/>
                  <a:gd name="connsiteY0" fmla="*/ 255034 h 463142"/>
                  <a:gd name="connsiteX1" fmla="*/ 672582 w 1377186"/>
                  <a:gd name="connsiteY1" fmla="*/ 255034 h 463142"/>
                  <a:gd name="connsiteX2" fmla="*/ 822262 w 1377186"/>
                  <a:gd name="connsiteY2" fmla="*/ 255034 h 463142"/>
                  <a:gd name="connsiteX3" fmla="*/ 833528 w 1377186"/>
                  <a:gd name="connsiteY3" fmla="*/ 255034 h 463142"/>
                  <a:gd name="connsiteX4" fmla="*/ 857670 w 1377186"/>
                  <a:gd name="connsiteY4" fmla="*/ 255034 h 463142"/>
                  <a:gd name="connsiteX5" fmla="*/ 857670 w 1377186"/>
                  <a:gd name="connsiteY5" fmla="*/ 345189 h 463142"/>
                  <a:gd name="connsiteX6" fmla="*/ 949409 w 1377186"/>
                  <a:gd name="connsiteY6" fmla="*/ 432124 h 463142"/>
                  <a:gd name="connsiteX7" fmla="*/ 949409 w 1377186"/>
                  <a:gd name="connsiteY7" fmla="*/ 461102 h 463142"/>
                  <a:gd name="connsiteX8" fmla="*/ 944581 w 1377186"/>
                  <a:gd name="connsiteY8" fmla="*/ 461102 h 463142"/>
                  <a:gd name="connsiteX9" fmla="*/ 822262 w 1377186"/>
                  <a:gd name="connsiteY9" fmla="*/ 348409 h 463142"/>
                  <a:gd name="connsiteX10" fmla="*/ 822262 w 1377186"/>
                  <a:gd name="connsiteY10" fmla="*/ 345189 h 463142"/>
                  <a:gd name="connsiteX11" fmla="*/ 822262 w 1377186"/>
                  <a:gd name="connsiteY11" fmla="*/ 343579 h 463142"/>
                  <a:gd name="connsiteX12" fmla="*/ 822262 w 1377186"/>
                  <a:gd name="connsiteY12" fmla="*/ 290452 h 463142"/>
                  <a:gd name="connsiteX13" fmla="*/ 672582 w 1377186"/>
                  <a:gd name="connsiteY13" fmla="*/ 290452 h 463142"/>
                  <a:gd name="connsiteX14" fmla="*/ 672582 w 1377186"/>
                  <a:gd name="connsiteY14" fmla="*/ 343579 h 463142"/>
                  <a:gd name="connsiteX15" fmla="*/ 672582 w 1377186"/>
                  <a:gd name="connsiteY15" fmla="*/ 345189 h 463142"/>
                  <a:gd name="connsiteX16" fmla="*/ 672582 w 1377186"/>
                  <a:gd name="connsiteY16" fmla="*/ 348409 h 463142"/>
                  <a:gd name="connsiteX17" fmla="*/ 550263 w 1377186"/>
                  <a:gd name="connsiteY17" fmla="*/ 461102 h 463142"/>
                  <a:gd name="connsiteX18" fmla="*/ 545434 w 1377186"/>
                  <a:gd name="connsiteY18" fmla="*/ 461102 h 463142"/>
                  <a:gd name="connsiteX19" fmla="*/ 545434 w 1377186"/>
                  <a:gd name="connsiteY19" fmla="*/ 432124 h 463142"/>
                  <a:gd name="connsiteX20" fmla="*/ 637173 w 1377186"/>
                  <a:gd name="connsiteY20" fmla="*/ 345189 h 463142"/>
                  <a:gd name="connsiteX21" fmla="*/ 637173 w 1377186"/>
                  <a:gd name="connsiteY21" fmla="*/ 290452 h 463142"/>
                  <a:gd name="connsiteX22" fmla="*/ 637173 w 1377186"/>
                  <a:gd name="connsiteY22" fmla="*/ 255034 h 463142"/>
                  <a:gd name="connsiteX23" fmla="*/ 291080 w 1377186"/>
                  <a:gd name="connsiteY23" fmla="*/ 196546 h 463142"/>
                  <a:gd name="connsiteX24" fmla="*/ 308762 w 1377186"/>
                  <a:gd name="connsiteY24" fmla="*/ 227830 h 463142"/>
                  <a:gd name="connsiteX25" fmla="*/ 255715 w 1377186"/>
                  <a:gd name="connsiteY25" fmla="*/ 258434 h 463142"/>
                  <a:gd name="connsiteX26" fmla="*/ 255715 w 1377186"/>
                  <a:gd name="connsiteY26" fmla="*/ 324403 h 463142"/>
                  <a:gd name="connsiteX27" fmla="*/ 325084 w 1377186"/>
                  <a:gd name="connsiteY27" fmla="*/ 324403 h 463142"/>
                  <a:gd name="connsiteX28" fmla="*/ 325084 w 1377186"/>
                  <a:gd name="connsiteY28" fmla="*/ 359768 h 463142"/>
                  <a:gd name="connsiteX29" fmla="*/ 255715 w 1377186"/>
                  <a:gd name="connsiteY29" fmla="*/ 359768 h 463142"/>
                  <a:gd name="connsiteX30" fmla="*/ 255715 w 1377186"/>
                  <a:gd name="connsiteY30" fmla="*/ 429138 h 463142"/>
                  <a:gd name="connsiteX31" fmla="*/ 440700 w 1377186"/>
                  <a:gd name="connsiteY31" fmla="*/ 429138 h 463142"/>
                  <a:gd name="connsiteX32" fmla="*/ 440700 w 1377186"/>
                  <a:gd name="connsiteY32" fmla="*/ 359768 h 463142"/>
                  <a:gd name="connsiteX33" fmla="*/ 372011 w 1377186"/>
                  <a:gd name="connsiteY33" fmla="*/ 359768 h 463142"/>
                  <a:gd name="connsiteX34" fmla="*/ 372011 w 1377186"/>
                  <a:gd name="connsiteY34" fmla="*/ 324403 h 463142"/>
                  <a:gd name="connsiteX35" fmla="*/ 440700 w 1377186"/>
                  <a:gd name="connsiteY35" fmla="*/ 324403 h 463142"/>
                  <a:gd name="connsiteX36" fmla="*/ 440700 w 1377186"/>
                  <a:gd name="connsiteY36" fmla="*/ 255034 h 463142"/>
                  <a:gd name="connsiteX37" fmla="*/ 372011 w 1377186"/>
                  <a:gd name="connsiteY37" fmla="*/ 255034 h 463142"/>
                  <a:gd name="connsiteX38" fmla="*/ 372011 w 1377186"/>
                  <a:gd name="connsiteY38" fmla="*/ 219669 h 463142"/>
                  <a:gd name="connsiteX39" fmla="*/ 440700 w 1377186"/>
                  <a:gd name="connsiteY39" fmla="*/ 219669 h 463142"/>
                  <a:gd name="connsiteX40" fmla="*/ 476065 w 1377186"/>
                  <a:gd name="connsiteY40" fmla="*/ 219669 h 463142"/>
                  <a:gd name="connsiteX41" fmla="*/ 476065 w 1377186"/>
                  <a:gd name="connsiteY41" fmla="*/ 463142 h 463142"/>
                  <a:gd name="connsiteX42" fmla="*/ 440700 w 1377186"/>
                  <a:gd name="connsiteY42" fmla="*/ 463142 h 463142"/>
                  <a:gd name="connsiteX43" fmla="*/ 255715 w 1377186"/>
                  <a:gd name="connsiteY43" fmla="*/ 463142 h 463142"/>
                  <a:gd name="connsiteX44" fmla="*/ 220350 w 1377186"/>
                  <a:gd name="connsiteY44" fmla="*/ 463142 h 463142"/>
                  <a:gd name="connsiteX45" fmla="*/ 220350 w 1377186"/>
                  <a:gd name="connsiteY45" fmla="*/ 429138 h 463142"/>
                  <a:gd name="connsiteX46" fmla="*/ 220350 w 1377186"/>
                  <a:gd name="connsiteY46" fmla="*/ 219669 h 463142"/>
                  <a:gd name="connsiteX47" fmla="*/ 250954 w 1377186"/>
                  <a:gd name="connsiteY47" fmla="*/ 219669 h 463142"/>
                  <a:gd name="connsiteX48" fmla="*/ 556995 w 1377186"/>
                  <a:gd name="connsiteY48" fmla="*/ 185665 h 463142"/>
                  <a:gd name="connsiteX49" fmla="*/ 590320 w 1377186"/>
                  <a:gd name="connsiteY49" fmla="*/ 185665 h 463142"/>
                  <a:gd name="connsiteX50" fmla="*/ 902482 w 1377186"/>
                  <a:gd name="connsiteY50" fmla="*/ 185665 h 463142"/>
                  <a:gd name="connsiteX51" fmla="*/ 937847 w 1377186"/>
                  <a:gd name="connsiteY51" fmla="*/ 185665 h 463142"/>
                  <a:gd name="connsiteX52" fmla="*/ 937847 w 1377186"/>
                  <a:gd name="connsiteY52" fmla="*/ 219670 h 463142"/>
                  <a:gd name="connsiteX53" fmla="*/ 937847 w 1377186"/>
                  <a:gd name="connsiteY53" fmla="*/ 243473 h 463142"/>
                  <a:gd name="connsiteX54" fmla="*/ 902482 w 1377186"/>
                  <a:gd name="connsiteY54" fmla="*/ 243473 h 463142"/>
                  <a:gd name="connsiteX55" fmla="*/ 902482 w 1377186"/>
                  <a:gd name="connsiteY55" fmla="*/ 219670 h 463142"/>
                  <a:gd name="connsiteX56" fmla="*/ 590320 w 1377186"/>
                  <a:gd name="connsiteY56" fmla="*/ 219670 h 463142"/>
                  <a:gd name="connsiteX57" fmla="*/ 590320 w 1377186"/>
                  <a:gd name="connsiteY57" fmla="*/ 243473 h 463142"/>
                  <a:gd name="connsiteX58" fmla="*/ 556995 w 1377186"/>
                  <a:gd name="connsiteY58" fmla="*/ 243473 h 463142"/>
                  <a:gd name="connsiteX59" fmla="*/ 556995 w 1377186"/>
                  <a:gd name="connsiteY59" fmla="*/ 219670 h 463142"/>
                  <a:gd name="connsiteX60" fmla="*/ 445461 w 1377186"/>
                  <a:gd name="connsiteY60" fmla="*/ 99973 h 463142"/>
                  <a:gd name="connsiteX61" fmla="*/ 476065 w 1377186"/>
                  <a:gd name="connsiteY61" fmla="*/ 117655 h 463142"/>
                  <a:gd name="connsiteX62" fmla="*/ 434579 w 1377186"/>
                  <a:gd name="connsiteY62" fmla="*/ 184304 h 463142"/>
                  <a:gd name="connsiteX63" fmla="*/ 405335 w 1377186"/>
                  <a:gd name="connsiteY63" fmla="*/ 165942 h 463142"/>
                  <a:gd name="connsiteX64" fmla="*/ 262516 w 1377186"/>
                  <a:gd name="connsiteY64" fmla="*/ 99973 h 463142"/>
                  <a:gd name="connsiteX65" fmla="*/ 302641 w 1377186"/>
                  <a:gd name="connsiteY65" fmla="*/ 165942 h 463142"/>
                  <a:gd name="connsiteX66" fmla="*/ 273397 w 1377186"/>
                  <a:gd name="connsiteY66" fmla="*/ 184304 h 463142"/>
                  <a:gd name="connsiteX67" fmla="*/ 233272 w 1377186"/>
                  <a:gd name="connsiteY67" fmla="*/ 117655 h 463142"/>
                  <a:gd name="connsiteX68" fmla="*/ 93173 w 1377186"/>
                  <a:gd name="connsiteY68" fmla="*/ 91812 h 463142"/>
                  <a:gd name="connsiteX69" fmla="*/ 128537 w 1377186"/>
                  <a:gd name="connsiteY69" fmla="*/ 91812 h 463142"/>
                  <a:gd name="connsiteX70" fmla="*/ 128537 w 1377186"/>
                  <a:gd name="connsiteY70" fmla="*/ 127857 h 463142"/>
                  <a:gd name="connsiteX71" fmla="*/ 209468 w 1377186"/>
                  <a:gd name="connsiteY71" fmla="*/ 127857 h 463142"/>
                  <a:gd name="connsiteX72" fmla="*/ 209468 w 1377186"/>
                  <a:gd name="connsiteY72" fmla="*/ 161181 h 463142"/>
                  <a:gd name="connsiteX73" fmla="*/ 128537 w 1377186"/>
                  <a:gd name="connsiteY73" fmla="*/ 161181 h 463142"/>
                  <a:gd name="connsiteX74" fmla="*/ 128537 w 1377186"/>
                  <a:gd name="connsiteY74" fmla="*/ 232591 h 463142"/>
                  <a:gd name="connsiteX75" fmla="*/ 135338 w 1377186"/>
                  <a:gd name="connsiteY75" fmla="*/ 227830 h 463142"/>
                  <a:gd name="connsiteX76" fmla="*/ 199947 w 1377186"/>
                  <a:gd name="connsiteY76" fmla="*/ 340046 h 463142"/>
                  <a:gd name="connsiteX77" fmla="*/ 169343 w 1377186"/>
                  <a:gd name="connsiteY77" fmla="*/ 358408 h 463142"/>
                  <a:gd name="connsiteX78" fmla="*/ 128537 w 1377186"/>
                  <a:gd name="connsiteY78" fmla="*/ 285638 h 463142"/>
                  <a:gd name="connsiteX79" fmla="*/ 128537 w 1377186"/>
                  <a:gd name="connsiteY79" fmla="*/ 463142 h 463142"/>
                  <a:gd name="connsiteX80" fmla="*/ 93173 w 1377186"/>
                  <a:gd name="connsiteY80" fmla="*/ 463142 h 463142"/>
                  <a:gd name="connsiteX81" fmla="*/ 93173 w 1377186"/>
                  <a:gd name="connsiteY81" fmla="*/ 258435 h 463142"/>
                  <a:gd name="connsiteX82" fmla="*/ 30604 w 1377186"/>
                  <a:gd name="connsiteY82" fmla="*/ 369290 h 463142"/>
                  <a:gd name="connsiteX83" fmla="*/ 0 w 1377186"/>
                  <a:gd name="connsiteY83" fmla="*/ 351607 h 463142"/>
                  <a:gd name="connsiteX84" fmla="*/ 93173 w 1377186"/>
                  <a:gd name="connsiteY84" fmla="*/ 189065 h 463142"/>
                  <a:gd name="connsiteX85" fmla="*/ 93173 w 1377186"/>
                  <a:gd name="connsiteY85" fmla="*/ 161181 h 463142"/>
                  <a:gd name="connsiteX86" fmla="*/ 12922 w 1377186"/>
                  <a:gd name="connsiteY86" fmla="*/ 161181 h 463142"/>
                  <a:gd name="connsiteX87" fmla="*/ 12922 w 1377186"/>
                  <a:gd name="connsiteY87" fmla="*/ 127857 h 463142"/>
                  <a:gd name="connsiteX88" fmla="*/ 93173 w 1377186"/>
                  <a:gd name="connsiteY88" fmla="*/ 127857 h 463142"/>
                  <a:gd name="connsiteX89" fmla="*/ 331205 w 1377186"/>
                  <a:gd name="connsiteY89" fmla="*/ 89092 h 463142"/>
                  <a:gd name="connsiteX90" fmla="*/ 373371 w 1377186"/>
                  <a:gd name="connsiteY90" fmla="*/ 155062 h 463142"/>
                  <a:gd name="connsiteX91" fmla="*/ 342767 w 1377186"/>
                  <a:gd name="connsiteY91" fmla="*/ 172744 h 463142"/>
                  <a:gd name="connsiteX92" fmla="*/ 302641 w 1377186"/>
                  <a:gd name="connsiteY92" fmla="*/ 104734 h 463142"/>
                  <a:gd name="connsiteX93" fmla="*/ 1250009 w 1377186"/>
                  <a:gd name="connsiteY93" fmla="*/ 45566 h 463142"/>
                  <a:gd name="connsiteX94" fmla="*/ 1283816 w 1377186"/>
                  <a:gd name="connsiteY94" fmla="*/ 45566 h 463142"/>
                  <a:gd name="connsiteX95" fmla="*/ 1283816 w 1377186"/>
                  <a:gd name="connsiteY95" fmla="*/ 345139 h 463142"/>
                  <a:gd name="connsiteX96" fmla="*/ 1377186 w 1377186"/>
                  <a:gd name="connsiteY96" fmla="*/ 432111 h 463142"/>
                  <a:gd name="connsiteX97" fmla="*/ 1377186 w 1377186"/>
                  <a:gd name="connsiteY97" fmla="*/ 461102 h 463142"/>
                  <a:gd name="connsiteX98" fmla="*/ 1372357 w 1377186"/>
                  <a:gd name="connsiteY98" fmla="*/ 461102 h 463142"/>
                  <a:gd name="connsiteX99" fmla="*/ 1250009 w 1377186"/>
                  <a:gd name="connsiteY99" fmla="*/ 343528 h 463142"/>
                  <a:gd name="connsiteX100" fmla="*/ 1250009 w 1377186"/>
                  <a:gd name="connsiteY100" fmla="*/ 45566 h 463142"/>
                  <a:gd name="connsiteX101" fmla="*/ 1098977 w 1377186"/>
                  <a:gd name="connsiteY101" fmla="*/ 45566 h 463142"/>
                  <a:gd name="connsiteX102" fmla="*/ 1134393 w 1377186"/>
                  <a:gd name="connsiteY102" fmla="*/ 45566 h 463142"/>
                  <a:gd name="connsiteX103" fmla="*/ 1134393 w 1377186"/>
                  <a:gd name="connsiteY103" fmla="*/ 343528 h 463142"/>
                  <a:gd name="connsiteX104" fmla="*/ 1134393 w 1377186"/>
                  <a:gd name="connsiteY104" fmla="*/ 345139 h 463142"/>
                  <a:gd name="connsiteX105" fmla="*/ 1134393 w 1377186"/>
                  <a:gd name="connsiteY105" fmla="*/ 348360 h 463142"/>
                  <a:gd name="connsiteX106" fmla="*/ 1012046 w 1377186"/>
                  <a:gd name="connsiteY106" fmla="*/ 461102 h 463142"/>
                  <a:gd name="connsiteX107" fmla="*/ 1007216 w 1377186"/>
                  <a:gd name="connsiteY107" fmla="*/ 461102 h 463142"/>
                  <a:gd name="connsiteX108" fmla="*/ 1007216 w 1377186"/>
                  <a:gd name="connsiteY108" fmla="*/ 432111 h 463142"/>
                  <a:gd name="connsiteX109" fmla="*/ 1098977 w 1377186"/>
                  <a:gd name="connsiteY109" fmla="*/ 345139 h 463142"/>
                  <a:gd name="connsiteX110" fmla="*/ 1098977 w 1377186"/>
                  <a:gd name="connsiteY110" fmla="*/ 45566 h 463142"/>
                  <a:gd name="connsiteX111" fmla="*/ 187026 w 1377186"/>
                  <a:gd name="connsiteY111" fmla="*/ 3400 h 463142"/>
                  <a:gd name="connsiteX112" fmla="*/ 196547 w 1377186"/>
                  <a:gd name="connsiteY112" fmla="*/ 35365 h 463142"/>
                  <a:gd name="connsiteX113" fmla="*/ 21083 w 1377186"/>
                  <a:gd name="connsiteY113" fmla="*/ 82291 h 463142"/>
                  <a:gd name="connsiteX114" fmla="*/ 11562 w 1377186"/>
                  <a:gd name="connsiteY114" fmla="*/ 48286 h 463142"/>
                  <a:gd name="connsiteX115" fmla="*/ 730419 w 1377186"/>
                  <a:gd name="connsiteY115" fmla="*/ 0 h 463142"/>
                  <a:gd name="connsiteX116" fmla="*/ 764424 w 1377186"/>
                  <a:gd name="connsiteY116" fmla="*/ 0 h 463142"/>
                  <a:gd name="connsiteX117" fmla="*/ 764424 w 1377186"/>
                  <a:gd name="connsiteY117" fmla="*/ 58488 h 463142"/>
                  <a:gd name="connsiteX118" fmla="*/ 926966 w 1377186"/>
                  <a:gd name="connsiteY118" fmla="*/ 58488 h 463142"/>
                  <a:gd name="connsiteX119" fmla="*/ 926966 w 1377186"/>
                  <a:gd name="connsiteY119" fmla="*/ 91813 h 463142"/>
                  <a:gd name="connsiteX120" fmla="*/ 764424 w 1377186"/>
                  <a:gd name="connsiteY120" fmla="*/ 91813 h 463142"/>
                  <a:gd name="connsiteX121" fmla="*/ 764424 w 1377186"/>
                  <a:gd name="connsiteY121" fmla="*/ 127858 h 463142"/>
                  <a:gd name="connsiteX122" fmla="*/ 869158 w 1377186"/>
                  <a:gd name="connsiteY122" fmla="*/ 127858 h 463142"/>
                  <a:gd name="connsiteX123" fmla="*/ 869158 w 1377186"/>
                  <a:gd name="connsiteY123" fmla="*/ 161182 h 463142"/>
                  <a:gd name="connsiteX124" fmla="*/ 625685 w 1377186"/>
                  <a:gd name="connsiteY124" fmla="*/ 161182 h 463142"/>
                  <a:gd name="connsiteX125" fmla="*/ 625685 w 1377186"/>
                  <a:gd name="connsiteY125" fmla="*/ 127858 h 463142"/>
                  <a:gd name="connsiteX126" fmla="*/ 730419 w 1377186"/>
                  <a:gd name="connsiteY126" fmla="*/ 127858 h 463142"/>
                  <a:gd name="connsiteX127" fmla="*/ 730419 w 1377186"/>
                  <a:gd name="connsiteY127" fmla="*/ 91813 h 463142"/>
                  <a:gd name="connsiteX128" fmla="*/ 567877 w 1377186"/>
                  <a:gd name="connsiteY128" fmla="*/ 91813 h 463142"/>
                  <a:gd name="connsiteX129" fmla="*/ 567877 w 1377186"/>
                  <a:gd name="connsiteY129" fmla="*/ 58488 h 463142"/>
                  <a:gd name="connsiteX130" fmla="*/ 730419 w 1377186"/>
                  <a:gd name="connsiteY130" fmla="*/ 58488 h 463142"/>
                  <a:gd name="connsiteX131" fmla="*/ 453622 w 1377186"/>
                  <a:gd name="connsiteY131" fmla="*/ 0 h 463142"/>
                  <a:gd name="connsiteX132" fmla="*/ 463143 w 1377186"/>
                  <a:gd name="connsiteY132" fmla="*/ 32644 h 463142"/>
                  <a:gd name="connsiteX133" fmla="*/ 228511 w 1377186"/>
                  <a:gd name="connsiteY133" fmla="*/ 82291 h 463142"/>
                  <a:gd name="connsiteX134" fmla="*/ 220350 w 1377186"/>
                  <a:gd name="connsiteY134" fmla="*/ 48287 h 46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377186" h="463142">
                    <a:moveTo>
                      <a:pt x="637173" y="255034"/>
                    </a:moveTo>
                    <a:cubicBezTo>
                      <a:pt x="672582" y="255034"/>
                      <a:pt x="672582" y="255034"/>
                      <a:pt x="672582" y="255034"/>
                    </a:cubicBezTo>
                    <a:cubicBezTo>
                      <a:pt x="822262" y="255034"/>
                      <a:pt x="822262" y="255034"/>
                      <a:pt x="822262" y="255034"/>
                    </a:cubicBezTo>
                    <a:cubicBezTo>
                      <a:pt x="833528" y="255034"/>
                      <a:pt x="833528" y="255034"/>
                      <a:pt x="833528" y="255034"/>
                    </a:cubicBezTo>
                    <a:cubicBezTo>
                      <a:pt x="857670" y="255034"/>
                      <a:pt x="857670" y="255034"/>
                      <a:pt x="857670" y="255034"/>
                    </a:cubicBezTo>
                    <a:cubicBezTo>
                      <a:pt x="857670" y="345189"/>
                      <a:pt x="857670" y="345189"/>
                      <a:pt x="857670" y="345189"/>
                    </a:cubicBezTo>
                    <a:cubicBezTo>
                      <a:pt x="860889" y="393486"/>
                      <a:pt x="901125" y="432124"/>
                      <a:pt x="949409" y="432124"/>
                    </a:cubicBezTo>
                    <a:cubicBezTo>
                      <a:pt x="949409" y="461102"/>
                      <a:pt x="949409" y="461102"/>
                      <a:pt x="949409" y="461102"/>
                    </a:cubicBezTo>
                    <a:cubicBezTo>
                      <a:pt x="947800" y="461102"/>
                      <a:pt x="946190" y="461102"/>
                      <a:pt x="944581" y="461102"/>
                    </a:cubicBezTo>
                    <a:cubicBezTo>
                      <a:pt x="880202" y="461102"/>
                      <a:pt x="827090" y="411195"/>
                      <a:pt x="822262" y="348409"/>
                    </a:cubicBezTo>
                    <a:cubicBezTo>
                      <a:pt x="822262" y="345189"/>
                      <a:pt x="822262" y="345189"/>
                      <a:pt x="822262" y="345189"/>
                    </a:cubicBezTo>
                    <a:cubicBezTo>
                      <a:pt x="822262" y="345189"/>
                      <a:pt x="822262" y="345189"/>
                      <a:pt x="822262" y="343579"/>
                    </a:cubicBezTo>
                    <a:cubicBezTo>
                      <a:pt x="822262" y="290452"/>
                      <a:pt x="822262" y="290452"/>
                      <a:pt x="822262" y="290452"/>
                    </a:cubicBezTo>
                    <a:cubicBezTo>
                      <a:pt x="672582" y="290452"/>
                      <a:pt x="672582" y="290452"/>
                      <a:pt x="672582" y="290452"/>
                    </a:cubicBezTo>
                    <a:cubicBezTo>
                      <a:pt x="672582" y="343579"/>
                      <a:pt x="672582" y="343579"/>
                      <a:pt x="672582" y="343579"/>
                    </a:cubicBezTo>
                    <a:cubicBezTo>
                      <a:pt x="672582" y="345189"/>
                      <a:pt x="672582" y="345189"/>
                      <a:pt x="672582" y="345189"/>
                    </a:cubicBezTo>
                    <a:cubicBezTo>
                      <a:pt x="672582" y="348409"/>
                      <a:pt x="672582" y="348409"/>
                      <a:pt x="672582" y="348409"/>
                    </a:cubicBezTo>
                    <a:cubicBezTo>
                      <a:pt x="667753" y="411195"/>
                      <a:pt x="614641" y="461102"/>
                      <a:pt x="550263" y="461102"/>
                    </a:cubicBezTo>
                    <a:cubicBezTo>
                      <a:pt x="548653" y="461102"/>
                      <a:pt x="547044" y="461102"/>
                      <a:pt x="545434" y="461102"/>
                    </a:cubicBezTo>
                    <a:cubicBezTo>
                      <a:pt x="545434" y="432124"/>
                      <a:pt x="545434" y="432124"/>
                      <a:pt x="545434" y="432124"/>
                    </a:cubicBezTo>
                    <a:cubicBezTo>
                      <a:pt x="593718" y="432124"/>
                      <a:pt x="633955" y="393486"/>
                      <a:pt x="637173" y="345189"/>
                    </a:cubicBezTo>
                    <a:cubicBezTo>
                      <a:pt x="637173" y="290452"/>
                      <a:pt x="637173" y="290452"/>
                      <a:pt x="637173" y="290452"/>
                    </a:cubicBezTo>
                    <a:cubicBezTo>
                      <a:pt x="637173" y="255034"/>
                      <a:pt x="637173" y="255034"/>
                      <a:pt x="637173" y="255034"/>
                    </a:cubicBezTo>
                    <a:close/>
                    <a:moveTo>
                      <a:pt x="291080" y="196546"/>
                    </a:moveTo>
                    <a:lnTo>
                      <a:pt x="308762" y="227830"/>
                    </a:lnTo>
                    <a:lnTo>
                      <a:pt x="255715" y="258434"/>
                    </a:lnTo>
                    <a:lnTo>
                      <a:pt x="255715" y="324403"/>
                    </a:lnTo>
                    <a:lnTo>
                      <a:pt x="325084" y="324403"/>
                    </a:lnTo>
                    <a:lnTo>
                      <a:pt x="325084" y="359768"/>
                    </a:lnTo>
                    <a:lnTo>
                      <a:pt x="255715" y="359768"/>
                    </a:lnTo>
                    <a:lnTo>
                      <a:pt x="255715" y="429138"/>
                    </a:lnTo>
                    <a:lnTo>
                      <a:pt x="440700" y="429138"/>
                    </a:lnTo>
                    <a:lnTo>
                      <a:pt x="440700" y="359768"/>
                    </a:lnTo>
                    <a:lnTo>
                      <a:pt x="372011" y="359768"/>
                    </a:lnTo>
                    <a:lnTo>
                      <a:pt x="372011" y="324403"/>
                    </a:lnTo>
                    <a:lnTo>
                      <a:pt x="440700" y="324403"/>
                    </a:lnTo>
                    <a:lnTo>
                      <a:pt x="440700" y="255034"/>
                    </a:lnTo>
                    <a:lnTo>
                      <a:pt x="372011" y="255034"/>
                    </a:lnTo>
                    <a:lnTo>
                      <a:pt x="372011" y="219669"/>
                    </a:lnTo>
                    <a:lnTo>
                      <a:pt x="440700" y="219669"/>
                    </a:lnTo>
                    <a:lnTo>
                      <a:pt x="476065" y="219669"/>
                    </a:lnTo>
                    <a:lnTo>
                      <a:pt x="476065" y="463142"/>
                    </a:lnTo>
                    <a:lnTo>
                      <a:pt x="440700" y="463142"/>
                    </a:lnTo>
                    <a:lnTo>
                      <a:pt x="255715" y="463142"/>
                    </a:lnTo>
                    <a:lnTo>
                      <a:pt x="220350" y="463142"/>
                    </a:lnTo>
                    <a:lnTo>
                      <a:pt x="220350" y="429138"/>
                    </a:lnTo>
                    <a:lnTo>
                      <a:pt x="220350" y="219669"/>
                    </a:lnTo>
                    <a:lnTo>
                      <a:pt x="250954" y="219669"/>
                    </a:lnTo>
                    <a:close/>
                    <a:moveTo>
                      <a:pt x="556995" y="185665"/>
                    </a:moveTo>
                    <a:lnTo>
                      <a:pt x="590320" y="185665"/>
                    </a:lnTo>
                    <a:lnTo>
                      <a:pt x="902482" y="185665"/>
                    </a:lnTo>
                    <a:lnTo>
                      <a:pt x="937847" y="185665"/>
                    </a:lnTo>
                    <a:lnTo>
                      <a:pt x="937847" y="219670"/>
                    </a:lnTo>
                    <a:lnTo>
                      <a:pt x="937847" y="243473"/>
                    </a:lnTo>
                    <a:lnTo>
                      <a:pt x="902482" y="243473"/>
                    </a:lnTo>
                    <a:lnTo>
                      <a:pt x="902482" y="219670"/>
                    </a:lnTo>
                    <a:lnTo>
                      <a:pt x="590320" y="219670"/>
                    </a:lnTo>
                    <a:lnTo>
                      <a:pt x="590320" y="243473"/>
                    </a:lnTo>
                    <a:lnTo>
                      <a:pt x="556995" y="243473"/>
                    </a:lnTo>
                    <a:lnTo>
                      <a:pt x="556995" y="219670"/>
                    </a:lnTo>
                    <a:close/>
                    <a:moveTo>
                      <a:pt x="445461" y="99973"/>
                    </a:moveTo>
                    <a:lnTo>
                      <a:pt x="476065" y="117655"/>
                    </a:lnTo>
                    <a:lnTo>
                      <a:pt x="434579" y="184304"/>
                    </a:lnTo>
                    <a:lnTo>
                      <a:pt x="405335" y="165942"/>
                    </a:lnTo>
                    <a:close/>
                    <a:moveTo>
                      <a:pt x="262516" y="99973"/>
                    </a:moveTo>
                    <a:lnTo>
                      <a:pt x="302641" y="165942"/>
                    </a:lnTo>
                    <a:lnTo>
                      <a:pt x="273397" y="184304"/>
                    </a:lnTo>
                    <a:lnTo>
                      <a:pt x="233272" y="117655"/>
                    </a:lnTo>
                    <a:close/>
                    <a:moveTo>
                      <a:pt x="93173" y="91812"/>
                    </a:moveTo>
                    <a:lnTo>
                      <a:pt x="128537" y="91812"/>
                    </a:lnTo>
                    <a:lnTo>
                      <a:pt x="128537" y="127857"/>
                    </a:lnTo>
                    <a:lnTo>
                      <a:pt x="209468" y="127857"/>
                    </a:lnTo>
                    <a:lnTo>
                      <a:pt x="209468" y="161181"/>
                    </a:lnTo>
                    <a:lnTo>
                      <a:pt x="128537" y="161181"/>
                    </a:lnTo>
                    <a:lnTo>
                      <a:pt x="128537" y="232591"/>
                    </a:lnTo>
                    <a:lnTo>
                      <a:pt x="135338" y="227830"/>
                    </a:lnTo>
                    <a:lnTo>
                      <a:pt x="199947" y="340046"/>
                    </a:lnTo>
                    <a:lnTo>
                      <a:pt x="169343" y="358408"/>
                    </a:lnTo>
                    <a:lnTo>
                      <a:pt x="128537" y="285638"/>
                    </a:lnTo>
                    <a:lnTo>
                      <a:pt x="128537" y="463142"/>
                    </a:lnTo>
                    <a:lnTo>
                      <a:pt x="93173" y="463142"/>
                    </a:lnTo>
                    <a:lnTo>
                      <a:pt x="93173" y="258435"/>
                    </a:lnTo>
                    <a:lnTo>
                      <a:pt x="30604" y="369290"/>
                    </a:lnTo>
                    <a:lnTo>
                      <a:pt x="0" y="351607"/>
                    </a:lnTo>
                    <a:lnTo>
                      <a:pt x="93173" y="189065"/>
                    </a:lnTo>
                    <a:lnTo>
                      <a:pt x="93173" y="161181"/>
                    </a:lnTo>
                    <a:lnTo>
                      <a:pt x="12922" y="161181"/>
                    </a:lnTo>
                    <a:lnTo>
                      <a:pt x="12922" y="127857"/>
                    </a:lnTo>
                    <a:lnTo>
                      <a:pt x="93173" y="127857"/>
                    </a:lnTo>
                    <a:close/>
                    <a:moveTo>
                      <a:pt x="331205" y="89092"/>
                    </a:moveTo>
                    <a:lnTo>
                      <a:pt x="373371" y="155062"/>
                    </a:lnTo>
                    <a:lnTo>
                      <a:pt x="342767" y="172744"/>
                    </a:lnTo>
                    <a:lnTo>
                      <a:pt x="302641" y="104734"/>
                    </a:lnTo>
                    <a:close/>
                    <a:moveTo>
                      <a:pt x="1250009" y="45566"/>
                    </a:moveTo>
                    <a:cubicBezTo>
                      <a:pt x="1283816" y="45566"/>
                      <a:pt x="1283816" y="45566"/>
                      <a:pt x="1283816" y="45566"/>
                    </a:cubicBezTo>
                    <a:cubicBezTo>
                      <a:pt x="1283816" y="345139"/>
                      <a:pt x="1283816" y="345139"/>
                      <a:pt x="1283816" y="345139"/>
                    </a:cubicBezTo>
                    <a:cubicBezTo>
                      <a:pt x="1288645" y="393457"/>
                      <a:pt x="1327281" y="432111"/>
                      <a:pt x="1377186" y="432111"/>
                    </a:cubicBezTo>
                    <a:cubicBezTo>
                      <a:pt x="1377186" y="461102"/>
                      <a:pt x="1377186" y="461102"/>
                      <a:pt x="1377186" y="461102"/>
                    </a:cubicBezTo>
                    <a:cubicBezTo>
                      <a:pt x="1375576" y="461102"/>
                      <a:pt x="1373967" y="461102"/>
                      <a:pt x="1372357" y="461102"/>
                    </a:cubicBezTo>
                    <a:cubicBezTo>
                      <a:pt x="1306353" y="461102"/>
                      <a:pt x="1251619" y="409563"/>
                      <a:pt x="1250009" y="343528"/>
                    </a:cubicBezTo>
                    <a:cubicBezTo>
                      <a:pt x="1250009" y="45566"/>
                      <a:pt x="1250009" y="45566"/>
                      <a:pt x="1250009" y="45566"/>
                    </a:cubicBezTo>
                    <a:close/>
                    <a:moveTo>
                      <a:pt x="1098977" y="45566"/>
                    </a:moveTo>
                    <a:cubicBezTo>
                      <a:pt x="1134393" y="45566"/>
                      <a:pt x="1134393" y="45566"/>
                      <a:pt x="1134393" y="45566"/>
                    </a:cubicBezTo>
                    <a:cubicBezTo>
                      <a:pt x="1134393" y="343528"/>
                      <a:pt x="1134393" y="343528"/>
                      <a:pt x="1134393" y="343528"/>
                    </a:cubicBezTo>
                    <a:cubicBezTo>
                      <a:pt x="1134393" y="345139"/>
                      <a:pt x="1134393" y="345139"/>
                      <a:pt x="1134393" y="345139"/>
                    </a:cubicBezTo>
                    <a:lnTo>
                      <a:pt x="1134393" y="348360"/>
                    </a:lnTo>
                    <a:cubicBezTo>
                      <a:pt x="1129564" y="411173"/>
                      <a:pt x="1078049" y="461102"/>
                      <a:pt x="1012046" y="461102"/>
                    </a:cubicBezTo>
                    <a:cubicBezTo>
                      <a:pt x="1010436" y="461102"/>
                      <a:pt x="1008826" y="461102"/>
                      <a:pt x="1007216" y="461102"/>
                    </a:cubicBezTo>
                    <a:cubicBezTo>
                      <a:pt x="1007216" y="432111"/>
                      <a:pt x="1007216" y="432111"/>
                      <a:pt x="1007216" y="432111"/>
                    </a:cubicBezTo>
                    <a:cubicBezTo>
                      <a:pt x="1055511" y="432111"/>
                      <a:pt x="1095757" y="393457"/>
                      <a:pt x="1098977" y="345139"/>
                    </a:cubicBezTo>
                    <a:cubicBezTo>
                      <a:pt x="1098977" y="45566"/>
                      <a:pt x="1098977" y="45566"/>
                      <a:pt x="1098977" y="45566"/>
                    </a:cubicBezTo>
                    <a:close/>
                    <a:moveTo>
                      <a:pt x="187026" y="3400"/>
                    </a:moveTo>
                    <a:lnTo>
                      <a:pt x="196547" y="35365"/>
                    </a:lnTo>
                    <a:lnTo>
                      <a:pt x="21083" y="82291"/>
                    </a:lnTo>
                    <a:lnTo>
                      <a:pt x="11562" y="48286"/>
                    </a:lnTo>
                    <a:close/>
                    <a:moveTo>
                      <a:pt x="730419" y="0"/>
                    </a:moveTo>
                    <a:lnTo>
                      <a:pt x="764424" y="0"/>
                    </a:lnTo>
                    <a:lnTo>
                      <a:pt x="764424" y="58488"/>
                    </a:lnTo>
                    <a:lnTo>
                      <a:pt x="926966" y="58488"/>
                    </a:lnTo>
                    <a:lnTo>
                      <a:pt x="926966" y="91813"/>
                    </a:lnTo>
                    <a:lnTo>
                      <a:pt x="764424" y="91813"/>
                    </a:lnTo>
                    <a:lnTo>
                      <a:pt x="764424" y="127858"/>
                    </a:lnTo>
                    <a:lnTo>
                      <a:pt x="869158" y="127858"/>
                    </a:lnTo>
                    <a:lnTo>
                      <a:pt x="869158" y="161182"/>
                    </a:lnTo>
                    <a:lnTo>
                      <a:pt x="625685" y="161182"/>
                    </a:lnTo>
                    <a:lnTo>
                      <a:pt x="625685" y="127858"/>
                    </a:lnTo>
                    <a:lnTo>
                      <a:pt x="730419" y="127858"/>
                    </a:lnTo>
                    <a:lnTo>
                      <a:pt x="730419" y="91813"/>
                    </a:lnTo>
                    <a:lnTo>
                      <a:pt x="567877" y="91813"/>
                    </a:lnTo>
                    <a:lnTo>
                      <a:pt x="567877" y="58488"/>
                    </a:lnTo>
                    <a:lnTo>
                      <a:pt x="730419" y="58488"/>
                    </a:lnTo>
                    <a:close/>
                    <a:moveTo>
                      <a:pt x="453622" y="0"/>
                    </a:moveTo>
                    <a:lnTo>
                      <a:pt x="463143" y="32644"/>
                    </a:lnTo>
                    <a:lnTo>
                      <a:pt x="228511" y="82291"/>
                    </a:lnTo>
                    <a:lnTo>
                      <a:pt x="220350" y="482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19@|5FFC:0|FBC:0|LFC:16777215|LBC:16777215"/>
              <p:cNvSpPr>
                <a:spLocks noEditPoints="1"/>
              </p:cNvSpPr>
              <p:nvPr/>
            </p:nvSpPr>
            <p:spPr bwMode="auto">
              <a:xfrm>
                <a:off x="1965533" y="3284039"/>
                <a:ext cx="1248649" cy="702535"/>
              </a:xfrm>
              <a:custGeom>
                <a:avLst/>
                <a:gdLst>
                  <a:gd name="T0" fmla="*/ 740 w 776"/>
                  <a:gd name="T1" fmla="*/ 336 h 436"/>
                  <a:gd name="T2" fmla="*/ 626 w 776"/>
                  <a:gd name="T3" fmla="*/ 383 h 436"/>
                  <a:gd name="T4" fmla="*/ 462 w 776"/>
                  <a:gd name="T5" fmla="*/ 218 h 436"/>
                  <a:gd name="T6" fmla="*/ 626 w 776"/>
                  <a:gd name="T7" fmla="*/ 54 h 436"/>
                  <a:gd name="T8" fmla="*/ 738 w 776"/>
                  <a:gd name="T9" fmla="*/ 99 h 436"/>
                  <a:gd name="T10" fmla="*/ 774 w 776"/>
                  <a:gd name="T11" fmla="*/ 58 h 436"/>
                  <a:gd name="T12" fmla="*/ 626 w 776"/>
                  <a:gd name="T13" fmla="*/ 0 h 436"/>
                  <a:gd name="T14" fmla="*/ 422 w 776"/>
                  <a:gd name="T15" fmla="*/ 141 h 436"/>
                  <a:gd name="T16" fmla="*/ 218 w 776"/>
                  <a:gd name="T17" fmla="*/ 0 h 436"/>
                  <a:gd name="T18" fmla="*/ 0 w 776"/>
                  <a:gd name="T19" fmla="*/ 218 h 436"/>
                  <a:gd name="T20" fmla="*/ 218 w 776"/>
                  <a:gd name="T21" fmla="*/ 436 h 436"/>
                  <a:gd name="T22" fmla="*/ 422 w 776"/>
                  <a:gd name="T23" fmla="*/ 294 h 436"/>
                  <a:gd name="T24" fmla="*/ 626 w 776"/>
                  <a:gd name="T25" fmla="*/ 436 h 436"/>
                  <a:gd name="T26" fmla="*/ 776 w 776"/>
                  <a:gd name="T27" fmla="*/ 375 h 436"/>
                  <a:gd name="T28" fmla="*/ 740 w 776"/>
                  <a:gd name="T29" fmla="*/ 336 h 436"/>
                  <a:gd name="T30" fmla="*/ 218 w 776"/>
                  <a:gd name="T31" fmla="*/ 382 h 436"/>
                  <a:gd name="T32" fmla="*/ 55 w 776"/>
                  <a:gd name="T33" fmla="*/ 219 h 436"/>
                  <a:gd name="T34" fmla="*/ 218 w 776"/>
                  <a:gd name="T35" fmla="*/ 55 h 436"/>
                  <a:gd name="T36" fmla="*/ 381 w 776"/>
                  <a:gd name="T37" fmla="*/ 219 h 436"/>
                  <a:gd name="T38" fmla="*/ 218 w 776"/>
                  <a:gd name="T39" fmla="*/ 382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6" h="436">
                    <a:moveTo>
                      <a:pt x="740" y="336"/>
                    </a:moveTo>
                    <a:cubicBezTo>
                      <a:pt x="710" y="365"/>
                      <a:pt x="670" y="383"/>
                      <a:pt x="626" y="383"/>
                    </a:cubicBezTo>
                    <a:cubicBezTo>
                      <a:pt x="536" y="383"/>
                      <a:pt x="462" y="309"/>
                      <a:pt x="462" y="218"/>
                    </a:cubicBezTo>
                    <a:cubicBezTo>
                      <a:pt x="462" y="128"/>
                      <a:pt x="536" y="54"/>
                      <a:pt x="626" y="54"/>
                    </a:cubicBezTo>
                    <a:cubicBezTo>
                      <a:pt x="670" y="54"/>
                      <a:pt x="709" y="71"/>
                      <a:pt x="738" y="99"/>
                    </a:cubicBezTo>
                    <a:cubicBezTo>
                      <a:pt x="774" y="58"/>
                      <a:pt x="774" y="58"/>
                      <a:pt x="774" y="58"/>
                    </a:cubicBezTo>
                    <a:cubicBezTo>
                      <a:pt x="735" y="22"/>
                      <a:pt x="683" y="0"/>
                      <a:pt x="626" y="0"/>
                    </a:cubicBezTo>
                    <a:cubicBezTo>
                      <a:pt x="532" y="0"/>
                      <a:pt x="453" y="58"/>
                      <a:pt x="422" y="141"/>
                    </a:cubicBezTo>
                    <a:cubicBezTo>
                      <a:pt x="391" y="58"/>
                      <a:pt x="311" y="0"/>
                      <a:pt x="218" y="0"/>
                    </a:cubicBezTo>
                    <a:cubicBezTo>
                      <a:pt x="98" y="0"/>
                      <a:pt x="0" y="97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cubicBezTo>
                      <a:pt x="311" y="436"/>
                      <a:pt x="391" y="377"/>
                      <a:pt x="422" y="294"/>
                    </a:cubicBezTo>
                    <a:cubicBezTo>
                      <a:pt x="453" y="377"/>
                      <a:pt x="532" y="436"/>
                      <a:pt x="626" y="436"/>
                    </a:cubicBezTo>
                    <a:cubicBezTo>
                      <a:pt x="684" y="436"/>
                      <a:pt x="737" y="413"/>
                      <a:pt x="776" y="375"/>
                    </a:cubicBezTo>
                    <a:lnTo>
                      <a:pt x="740" y="336"/>
                    </a:lnTo>
                    <a:close/>
                    <a:moveTo>
                      <a:pt x="218" y="382"/>
                    </a:moveTo>
                    <a:cubicBezTo>
                      <a:pt x="128" y="382"/>
                      <a:pt x="55" y="309"/>
                      <a:pt x="55" y="219"/>
                    </a:cubicBezTo>
                    <a:cubicBezTo>
                      <a:pt x="55" y="128"/>
                      <a:pt x="128" y="55"/>
                      <a:pt x="218" y="55"/>
                    </a:cubicBezTo>
                    <a:cubicBezTo>
                      <a:pt x="308" y="55"/>
                      <a:pt x="381" y="128"/>
                      <a:pt x="381" y="219"/>
                    </a:cubicBezTo>
                    <a:cubicBezTo>
                      <a:pt x="381" y="309"/>
                      <a:pt x="308" y="382"/>
                      <a:pt x="218" y="3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0@|5FFC:0|FBC:0|LFC:16777215|LBC:16777215"/>
              <p:cNvSpPr>
                <a:spLocks noEditPoints="1"/>
              </p:cNvSpPr>
              <p:nvPr/>
            </p:nvSpPr>
            <p:spPr bwMode="auto">
              <a:xfrm>
                <a:off x="750889" y="2580824"/>
                <a:ext cx="1216004" cy="1431594"/>
              </a:xfrm>
              <a:custGeom>
                <a:avLst/>
                <a:gdLst>
                  <a:gd name="T0" fmla="*/ 313 w 756"/>
                  <a:gd name="T1" fmla="*/ 0 h 888"/>
                  <a:gd name="T2" fmla="*/ 296 w 756"/>
                  <a:gd name="T3" fmla="*/ 1 h 888"/>
                  <a:gd name="T4" fmla="*/ 296 w 756"/>
                  <a:gd name="T5" fmla="*/ 0 h 888"/>
                  <a:gd name="T6" fmla="*/ 0 w 756"/>
                  <a:gd name="T7" fmla="*/ 0 h 888"/>
                  <a:gd name="T8" fmla="*/ 0 w 756"/>
                  <a:gd name="T9" fmla="*/ 888 h 888"/>
                  <a:gd name="T10" fmla="*/ 296 w 756"/>
                  <a:gd name="T11" fmla="*/ 888 h 888"/>
                  <a:gd name="T12" fmla="*/ 296 w 756"/>
                  <a:gd name="T13" fmla="*/ 888 h 888"/>
                  <a:gd name="T14" fmla="*/ 311 w 756"/>
                  <a:gd name="T15" fmla="*/ 888 h 888"/>
                  <a:gd name="T16" fmla="*/ 756 w 756"/>
                  <a:gd name="T17" fmla="*/ 442 h 888"/>
                  <a:gd name="T18" fmla="*/ 313 w 756"/>
                  <a:gd name="T19" fmla="*/ 0 h 888"/>
                  <a:gd name="T20" fmla="*/ 257 w 756"/>
                  <a:gd name="T21" fmla="*/ 326 h 888"/>
                  <a:gd name="T22" fmla="*/ 349 w 756"/>
                  <a:gd name="T23" fmla="*/ 92 h 888"/>
                  <a:gd name="T24" fmla="*/ 411 w 756"/>
                  <a:gd name="T25" fmla="*/ 341 h 888"/>
                  <a:gd name="T26" fmla="*/ 317 w 756"/>
                  <a:gd name="T27" fmla="*/ 578 h 888"/>
                  <a:gd name="T28" fmla="*/ 257 w 756"/>
                  <a:gd name="T29" fmla="*/ 326 h 888"/>
                  <a:gd name="T30" fmla="*/ 234 w 756"/>
                  <a:gd name="T31" fmla="*/ 790 h 888"/>
                  <a:gd name="T32" fmla="*/ 118 w 756"/>
                  <a:gd name="T33" fmla="*/ 558 h 888"/>
                  <a:gd name="T34" fmla="*/ 212 w 756"/>
                  <a:gd name="T35" fmla="*/ 279 h 888"/>
                  <a:gd name="T36" fmla="*/ 273 w 756"/>
                  <a:gd name="T37" fmla="*/ 573 h 888"/>
                  <a:gd name="T38" fmla="*/ 278 w 756"/>
                  <a:gd name="T39" fmla="*/ 667 h 888"/>
                  <a:gd name="T40" fmla="*/ 234 w 756"/>
                  <a:gd name="T41" fmla="*/ 790 h 888"/>
                  <a:gd name="T42" fmla="*/ 505 w 756"/>
                  <a:gd name="T43" fmla="*/ 664 h 888"/>
                  <a:gd name="T44" fmla="*/ 278 w 756"/>
                  <a:gd name="T45" fmla="*/ 789 h 888"/>
                  <a:gd name="T46" fmla="*/ 395 w 756"/>
                  <a:gd name="T47" fmla="*/ 559 h 888"/>
                  <a:gd name="T48" fmla="*/ 616 w 756"/>
                  <a:gd name="T49" fmla="*/ 426 h 888"/>
                  <a:gd name="T50" fmla="*/ 505 w 756"/>
                  <a:gd name="T51" fmla="*/ 664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6" h="888">
                    <a:moveTo>
                      <a:pt x="313" y="0"/>
                    </a:moveTo>
                    <a:cubicBezTo>
                      <a:pt x="307" y="0"/>
                      <a:pt x="302" y="0"/>
                      <a:pt x="296" y="1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88"/>
                      <a:pt x="0" y="888"/>
                      <a:pt x="0" y="888"/>
                    </a:cubicBezTo>
                    <a:cubicBezTo>
                      <a:pt x="296" y="888"/>
                      <a:pt x="296" y="888"/>
                      <a:pt x="296" y="888"/>
                    </a:cubicBezTo>
                    <a:cubicBezTo>
                      <a:pt x="296" y="888"/>
                      <a:pt x="296" y="888"/>
                      <a:pt x="296" y="888"/>
                    </a:cubicBezTo>
                    <a:cubicBezTo>
                      <a:pt x="301" y="888"/>
                      <a:pt x="306" y="888"/>
                      <a:pt x="311" y="888"/>
                    </a:cubicBezTo>
                    <a:cubicBezTo>
                      <a:pt x="556" y="888"/>
                      <a:pt x="756" y="686"/>
                      <a:pt x="756" y="442"/>
                    </a:cubicBezTo>
                    <a:cubicBezTo>
                      <a:pt x="756" y="197"/>
                      <a:pt x="557" y="1"/>
                      <a:pt x="313" y="0"/>
                    </a:cubicBezTo>
                    <a:close/>
                    <a:moveTo>
                      <a:pt x="257" y="326"/>
                    </a:moveTo>
                    <a:cubicBezTo>
                      <a:pt x="268" y="192"/>
                      <a:pt x="349" y="92"/>
                      <a:pt x="349" y="92"/>
                    </a:cubicBezTo>
                    <a:cubicBezTo>
                      <a:pt x="349" y="92"/>
                      <a:pt x="427" y="188"/>
                      <a:pt x="411" y="341"/>
                    </a:cubicBezTo>
                    <a:cubicBezTo>
                      <a:pt x="396" y="491"/>
                      <a:pt x="317" y="578"/>
                      <a:pt x="317" y="578"/>
                    </a:cubicBezTo>
                    <a:cubicBezTo>
                      <a:pt x="317" y="578"/>
                      <a:pt x="245" y="459"/>
                      <a:pt x="257" y="326"/>
                    </a:cubicBezTo>
                    <a:close/>
                    <a:moveTo>
                      <a:pt x="234" y="790"/>
                    </a:moveTo>
                    <a:cubicBezTo>
                      <a:pt x="234" y="790"/>
                      <a:pt x="127" y="667"/>
                      <a:pt x="118" y="558"/>
                    </a:cubicBezTo>
                    <a:cubicBezTo>
                      <a:pt x="105" y="410"/>
                      <a:pt x="212" y="279"/>
                      <a:pt x="212" y="279"/>
                    </a:cubicBezTo>
                    <a:cubicBezTo>
                      <a:pt x="205" y="483"/>
                      <a:pt x="273" y="573"/>
                      <a:pt x="273" y="573"/>
                    </a:cubicBezTo>
                    <a:cubicBezTo>
                      <a:pt x="273" y="573"/>
                      <a:pt x="289" y="597"/>
                      <a:pt x="278" y="667"/>
                    </a:cubicBezTo>
                    <a:cubicBezTo>
                      <a:pt x="267" y="736"/>
                      <a:pt x="234" y="790"/>
                      <a:pt x="234" y="790"/>
                    </a:cubicBezTo>
                    <a:close/>
                    <a:moveTo>
                      <a:pt x="505" y="664"/>
                    </a:moveTo>
                    <a:cubicBezTo>
                      <a:pt x="408" y="771"/>
                      <a:pt x="278" y="789"/>
                      <a:pt x="278" y="789"/>
                    </a:cubicBezTo>
                    <a:cubicBezTo>
                      <a:pt x="278" y="789"/>
                      <a:pt x="282" y="666"/>
                      <a:pt x="395" y="559"/>
                    </a:cubicBezTo>
                    <a:cubicBezTo>
                      <a:pt x="508" y="453"/>
                      <a:pt x="616" y="426"/>
                      <a:pt x="616" y="426"/>
                    </a:cubicBezTo>
                    <a:cubicBezTo>
                      <a:pt x="616" y="426"/>
                      <a:pt x="601" y="557"/>
                      <a:pt x="505" y="6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任意多边形 17"/>
          <p:cNvSpPr/>
          <p:nvPr/>
        </p:nvSpPr>
        <p:spPr>
          <a:xfrm>
            <a:off x="0" y="6640513"/>
            <a:ext cx="5681663" cy="217488"/>
          </a:xfrm>
          <a:custGeom>
            <a:avLst/>
            <a:gdLst>
              <a:gd name="connsiteX0" fmla="*/ 0 w 5682343"/>
              <a:gd name="connsiteY0" fmla="*/ 0 h 217714"/>
              <a:gd name="connsiteX1" fmla="*/ 5540792 w 5682343"/>
              <a:gd name="connsiteY1" fmla="*/ 0 h 217714"/>
              <a:gd name="connsiteX2" fmla="*/ 5682343 w 5682343"/>
              <a:gd name="connsiteY2" fmla="*/ 205338 h 217714"/>
              <a:gd name="connsiteX3" fmla="*/ 5682343 w 5682343"/>
              <a:gd name="connsiteY3" fmla="*/ 217714 h 217714"/>
              <a:gd name="connsiteX4" fmla="*/ 0 w 5682343"/>
              <a:gd name="connsiteY4" fmla="*/ 217714 h 21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2343" h="217714">
                <a:moveTo>
                  <a:pt x="0" y="0"/>
                </a:moveTo>
                <a:lnTo>
                  <a:pt x="5540792" y="0"/>
                </a:lnTo>
                <a:lnTo>
                  <a:pt x="5682343" y="205338"/>
                </a:lnTo>
                <a:lnTo>
                  <a:pt x="5682343" y="217714"/>
                </a:lnTo>
                <a:lnTo>
                  <a:pt x="0" y="217714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6553200"/>
            <a:ext cx="3216275" cy="101600"/>
          </a:xfrm>
          <a:custGeom>
            <a:avLst/>
            <a:gdLst>
              <a:gd name="connsiteX0" fmla="*/ 0 w 3216615"/>
              <a:gd name="connsiteY0" fmla="*/ 0 h 101323"/>
              <a:gd name="connsiteX1" fmla="*/ 3134902 w 3216615"/>
              <a:gd name="connsiteY1" fmla="*/ 0 h 101323"/>
              <a:gd name="connsiteX2" fmla="*/ 3216615 w 3216615"/>
              <a:gd name="connsiteY2" fmla="*/ 101323 h 101323"/>
              <a:gd name="connsiteX3" fmla="*/ 0 w 3216615"/>
              <a:gd name="connsiteY3" fmla="*/ 101323 h 10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615" h="101323">
                <a:moveTo>
                  <a:pt x="0" y="0"/>
                </a:moveTo>
                <a:lnTo>
                  <a:pt x="3134902" y="0"/>
                </a:lnTo>
                <a:lnTo>
                  <a:pt x="3216615" y="101323"/>
                </a:lnTo>
                <a:lnTo>
                  <a:pt x="0" y="10132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4950" y="2536825"/>
            <a:ext cx="7802563" cy="2000250"/>
            <a:chOff x="1504218" y="2537065"/>
            <a:chExt cx="7803930" cy="2000548"/>
          </a:xfrm>
        </p:grpSpPr>
        <p:sp>
          <p:nvSpPr>
            <p:cNvPr id="36869" name="文本框 12"/>
            <p:cNvSpPr txBox="1"/>
            <p:nvPr/>
          </p:nvSpPr>
          <p:spPr>
            <a:xfrm>
              <a:off x="1504218" y="2537065"/>
              <a:ext cx="7803930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8800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</a:t>
              </a:r>
              <a:r>
                <a:rPr lang="en-US" altLang="zh-CN" sz="8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</a:t>
              </a:r>
              <a:endParaRPr lang="zh-CN" altLang="en-US" sz="8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33"/>
            <p:cNvSpPr>
              <a:spLocks noChangeArrowheads="1"/>
            </p:cNvSpPr>
            <p:nvPr/>
          </p:nvSpPr>
          <p:spPr bwMode="auto">
            <a:xfrm>
              <a:off x="2269527" y="3983493"/>
              <a:ext cx="5811268" cy="55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. ACCORDING TO DRAW THE TEXT BOX SIZE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1657350" y="2457450"/>
            <a:ext cx="2128838" cy="21288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476500" y="2789238"/>
            <a:ext cx="7589838" cy="1636712"/>
            <a:chOff x="2476160" y="2789636"/>
            <a:chExt cx="7590213" cy="1635917"/>
          </a:xfrm>
        </p:grpSpPr>
        <p:sp>
          <p:nvSpPr>
            <p:cNvPr id="11" name="任意多边形 10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0" name="文本框 11"/>
            <p:cNvSpPr txBox="1"/>
            <p:nvPr/>
          </p:nvSpPr>
          <p:spPr>
            <a:xfrm>
              <a:off x="3480707" y="2908518"/>
              <a:ext cx="552372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33"/>
            <p:cNvSpPr>
              <a:spLocks noChangeArrowheads="1"/>
            </p:cNvSpPr>
            <p:nvPr/>
          </p:nvSpPr>
          <p:spPr bwMode="auto">
            <a:xfrm>
              <a:off x="3620805" y="3578240"/>
              <a:ext cx="5364427" cy="7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TEMPLATE.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2628900"/>
            <a:ext cx="3317875" cy="2155825"/>
            <a:chOff x="0" y="2628900"/>
            <a:chExt cx="3318008" cy="2155448"/>
          </a:xfrm>
        </p:grpSpPr>
        <p:sp>
          <p:nvSpPr>
            <p:cNvPr id="8" name="任意多边形 7"/>
            <p:cNvSpPr/>
            <p:nvPr/>
          </p:nvSpPr>
          <p:spPr>
            <a:xfrm>
              <a:off x="0" y="2628900"/>
              <a:ext cx="2476599" cy="642826"/>
            </a:xfrm>
            <a:custGeom>
              <a:avLst/>
              <a:gdLst>
                <a:gd name="connsiteX0" fmla="*/ 0 w 2476160"/>
                <a:gd name="connsiteY0" fmla="*/ 0 h 642938"/>
                <a:gd name="connsiteX1" fmla="*/ 1831065 w 2476160"/>
                <a:gd name="connsiteY1" fmla="*/ 0 h 642938"/>
                <a:gd name="connsiteX2" fmla="*/ 2476160 w 2476160"/>
                <a:gd name="connsiteY2" fmla="*/ 642938 h 642938"/>
                <a:gd name="connsiteX3" fmla="*/ 0 w 2476160"/>
                <a:gd name="connsiteY3" fmla="*/ 642938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160" h="642938">
                  <a:moveTo>
                    <a:pt x="0" y="0"/>
                  </a:moveTo>
                  <a:lnTo>
                    <a:pt x="1831065" y="0"/>
                  </a:lnTo>
                  <a:lnTo>
                    <a:pt x="2476160" y="642938"/>
                  </a:lnTo>
                  <a:lnTo>
                    <a:pt x="0" y="64293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3600000" sx="101000" sy="101000" algn="tl" rotWithShape="0">
                <a:schemeClr val="tx1">
                  <a:alpha val="4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4" name="文本框 14"/>
            <p:cNvSpPr txBox="1"/>
            <p:nvPr/>
          </p:nvSpPr>
          <p:spPr>
            <a:xfrm>
              <a:off x="742950" y="3214688"/>
              <a:ext cx="257505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9600" b="1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9600" b="1" dirty="0">
                <a:solidFill>
                  <a:srgbClr val="CA08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288" y="1609725"/>
            <a:ext cx="3498850" cy="3289300"/>
            <a:chOff x="776801" y="1609001"/>
            <a:chExt cx="3498659" cy="3290602"/>
          </a:xfrm>
        </p:grpSpPr>
        <p:pic>
          <p:nvPicPr>
            <p:cNvPr id="17412" name="图片 4"/>
            <p:cNvPicPr>
              <a:picLocks noChangeAspect="1"/>
            </p:cNvPicPr>
            <p:nvPr/>
          </p:nvPicPr>
          <p:blipFill>
            <a:blip r:embed="rId1"/>
            <a:srcRect r="14122"/>
            <a:stretch>
              <a:fillRect/>
            </a:stretch>
          </p:blipFill>
          <p:spPr>
            <a:xfrm>
              <a:off x="892757" y="1609001"/>
              <a:ext cx="3382703" cy="25372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7"/>
            <p:cNvSpPr txBox="1"/>
            <p:nvPr/>
          </p:nvSpPr>
          <p:spPr>
            <a:xfrm>
              <a:off x="776801" y="4183358"/>
              <a:ext cx="1958868" cy="4208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121729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130" b="1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</a:rPr>
                <a:t>Average ratings</a:t>
              </a:r>
              <a:endParaRPr kumimoji="0" lang="en-US" sz="2130" b="1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53"/>
            <p:cNvSpPr>
              <a:spLocks noEditPoints="1"/>
            </p:cNvSpPr>
            <p:nvPr/>
          </p:nvSpPr>
          <p:spPr bwMode="auto">
            <a:xfrm>
              <a:off x="878395" y="4639150"/>
              <a:ext cx="26827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153"/>
            <p:cNvSpPr>
              <a:spLocks noEditPoints="1"/>
            </p:cNvSpPr>
            <p:nvPr/>
          </p:nvSpPr>
          <p:spPr bwMode="auto">
            <a:xfrm>
              <a:off x="1170480" y="4639150"/>
              <a:ext cx="26827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153"/>
            <p:cNvSpPr>
              <a:spLocks noEditPoints="1"/>
            </p:cNvSpPr>
            <p:nvPr/>
          </p:nvSpPr>
          <p:spPr bwMode="auto">
            <a:xfrm>
              <a:off x="1462564" y="4639150"/>
              <a:ext cx="26827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153"/>
            <p:cNvSpPr>
              <a:spLocks noEditPoints="1"/>
            </p:cNvSpPr>
            <p:nvPr/>
          </p:nvSpPr>
          <p:spPr bwMode="auto">
            <a:xfrm>
              <a:off x="1754648" y="4639150"/>
              <a:ext cx="26827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Freeform 153"/>
            <p:cNvSpPr>
              <a:spLocks noEditPoints="1"/>
            </p:cNvSpPr>
            <p:nvPr/>
          </p:nvSpPr>
          <p:spPr bwMode="auto">
            <a:xfrm>
              <a:off x="2046732" y="4639150"/>
              <a:ext cx="26827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73988" y="1609725"/>
            <a:ext cx="3513137" cy="3289300"/>
            <a:chOff x="7774120" y="1609001"/>
            <a:chExt cx="3513226" cy="3290602"/>
          </a:xfrm>
        </p:grpSpPr>
        <p:pic>
          <p:nvPicPr>
            <p:cNvPr id="17420" name="图片 12"/>
            <p:cNvPicPr>
              <a:picLocks noChangeAspect="1"/>
            </p:cNvPicPr>
            <p:nvPr/>
          </p:nvPicPr>
          <p:blipFill>
            <a:blip r:embed="rId1"/>
            <a:srcRect r="14122"/>
            <a:stretch>
              <a:fillRect/>
            </a:stretch>
          </p:blipFill>
          <p:spPr>
            <a:xfrm>
              <a:off x="7904643" y="1609001"/>
              <a:ext cx="3382703" cy="25372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TextBox 38"/>
            <p:cNvSpPr txBox="1"/>
            <p:nvPr/>
          </p:nvSpPr>
          <p:spPr>
            <a:xfrm>
              <a:off x="7774120" y="4183358"/>
              <a:ext cx="1959025" cy="4208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121729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130" b="1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</a:rPr>
                <a:t>Average ratings</a:t>
              </a:r>
              <a:endParaRPr kumimoji="0" lang="en-US" sz="2130" b="1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53"/>
            <p:cNvSpPr>
              <a:spLocks noEditPoints="1"/>
            </p:cNvSpPr>
            <p:nvPr/>
          </p:nvSpPr>
          <p:spPr bwMode="auto">
            <a:xfrm>
              <a:off x="7875723" y="4639150"/>
              <a:ext cx="268294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Freeform 153"/>
            <p:cNvSpPr>
              <a:spLocks noEditPoints="1"/>
            </p:cNvSpPr>
            <p:nvPr/>
          </p:nvSpPr>
          <p:spPr bwMode="auto">
            <a:xfrm>
              <a:off x="8167830" y="4639150"/>
              <a:ext cx="268294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Freeform 153"/>
            <p:cNvSpPr>
              <a:spLocks noEditPoints="1"/>
            </p:cNvSpPr>
            <p:nvPr/>
          </p:nvSpPr>
          <p:spPr bwMode="auto">
            <a:xfrm>
              <a:off x="8459937" y="4639150"/>
              <a:ext cx="268294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53"/>
            <p:cNvSpPr>
              <a:spLocks noEditPoints="1"/>
            </p:cNvSpPr>
            <p:nvPr/>
          </p:nvSpPr>
          <p:spPr bwMode="auto">
            <a:xfrm>
              <a:off x="8752045" y="4639150"/>
              <a:ext cx="268294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153"/>
            <p:cNvSpPr>
              <a:spLocks noEditPoints="1"/>
            </p:cNvSpPr>
            <p:nvPr/>
          </p:nvSpPr>
          <p:spPr bwMode="auto">
            <a:xfrm>
              <a:off x="9044152" y="4639150"/>
              <a:ext cx="268294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75138" y="1609725"/>
            <a:ext cx="3506787" cy="3289300"/>
            <a:chOff x="4275460" y="1609001"/>
            <a:chExt cx="3505943" cy="3290602"/>
          </a:xfrm>
        </p:grpSpPr>
        <p:pic>
          <p:nvPicPr>
            <p:cNvPr id="17428" name="图片 20"/>
            <p:cNvPicPr>
              <a:picLocks noChangeAspect="1"/>
            </p:cNvPicPr>
            <p:nvPr/>
          </p:nvPicPr>
          <p:blipFill>
            <a:blip r:embed="rId1"/>
            <a:srcRect r="14122"/>
            <a:stretch>
              <a:fillRect/>
            </a:stretch>
          </p:blipFill>
          <p:spPr>
            <a:xfrm>
              <a:off x="4398700" y="1609001"/>
              <a:ext cx="3382703" cy="25372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8"/>
            <p:cNvSpPr txBox="1"/>
            <p:nvPr/>
          </p:nvSpPr>
          <p:spPr>
            <a:xfrm>
              <a:off x="4275460" y="4183358"/>
              <a:ext cx="1958504" cy="4208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121729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130" b="1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</a:rPr>
                <a:t>Average ratings</a:t>
              </a:r>
              <a:endParaRPr kumimoji="0" lang="en-US" sz="2130" b="1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53"/>
            <p:cNvSpPr>
              <a:spLocks noEditPoints="1"/>
            </p:cNvSpPr>
            <p:nvPr/>
          </p:nvSpPr>
          <p:spPr bwMode="auto">
            <a:xfrm>
              <a:off x="4377036" y="4639150"/>
              <a:ext cx="26822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153"/>
            <p:cNvSpPr>
              <a:spLocks noEditPoints="1"/>
            </p:cNvSpPr>
            <p:nvPr/>
          </p:nvSpPr>
          <p:spPr bwMode="auto">
            <a:xfrm>
              <a:off x="4669065" y="4639150"/>
              <a:ext cx="26822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153"/>
            <p:cNvSpPr>
              <a:spLocks noEditPoints="1"/>
            </p:cNvSpPr>
            <p:nvPr/>
          </p:nvSpPr>
          <p:spPr bwMode="auto">
            <a:xfrm>
              <a:off x="4961095" y="4639150"/>
              <a:ext cx="26822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E71F3C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153"/>
            <p:cNvSpPr>
              <a:spLocks noEditPoints="1"/>
            </p:cNvSpPr>
            <p:nvPr/>
          </p:nvSpPr>
          <p:spPr bwMode="auto">
            <a:xfrm>
              <a:off x="5253125" y="4639150"/>
              <a:ext cx="268222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153"/>
            <p:cNvSpPr>
              <a:spLocks noEditPoints="1"/>
            </p:cNvSpPr>
            <p:nvPr/>
          </p:nvSpPr>
          <p:spPr bwMode="auto">
            <a:xfrm>
              <a:off x="5546741" y="4639150"/>
              <a:ext cx="268223" cy="26045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5" y="37"/>
                </a:cxn>
                <a:cxn ang="0">
                  <a:pos x="48" y="55"/>
                </a:cxn>
                <a:cxn ang="0">
                  <a:pos x="48" y="55"/>
                </a:cxn>
                <a:cxn ang="0">
                  <a:pos x="47" y="57"/>
                </a:cxn>
                <a:cxn ang="0">
                  <a:pos x="45" y="57"/>
                </a:cxn>
                <a:cxn ang="0">
                  <a:pos x="29" y="48"/>
                </a:cxn>
                <a:cxn ang="0">
                  <a:pos x="13" y="57"/>
                </a:cxn>
                <a:cxn ang="0">
                  <a:pos x="12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4" y="3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2" y="21"/>
                </a:cxn>
                <a:cxn ang="0">
                  <a:pos x="20" y="18"/>
                </a:cxn>
                <a:cxn ang="0">
                  <a:pos x="28" y="2"/>
                </a:cxn>
                <a:cxn ang="0">
                  <a:pos x="29" y="0"/>
                </a:cxn>
                <a:cxn ang="0">
                  <a:pos x="31" y="2"/>
                </a:cxn>
                <a:cxn ang="0">
                  <a:pos x="39" y="18"/>
                </a:cxn>
                <a:cxn ang="0">
                  <a:pos x="57" y="21"/>
                </a:cxn>
                <a:cxn ang="0">
                  <a:pos x="59" y="22"/>
                </a:cxn>
                <a:cxn ang="0">
                  <a:pos x="58" y="24"/>
                </a:cxn>
                <a:cxn ang="0">
                  <a:pos x="51" y="25"/>
                </a:cxn>
                <a:cxn ang="0">
                  <a:pos x="36" y="22"/>
                </a:cxn>
                <a:cxn ang="0">
                  <a:pos x="29" y="9"/>
                </a:cxn>
                <a:cxn ang="0">
                  <a:pos x="23" y="22"/>
                </a:cxn>
                <a:cxn ang="0">
                  <a:pos x="8" y="25"/>
                </a:cxn>
                <a:cxn ang="0">
                  <a:pos x="19" y="35"/>
                </a:cxn>
                <a:cxn ang="0">
                  <a:pos x="16" y="50"/>
                </a:cxn>
                <a:cxn ang="0">
                  <a:pos x="29" y="43"/>
                </a:cxn>
                <a:cxn ang="0">
                  <a:pos x="43" y="50"/>
                </a:cxn>
                <a:cxn ang="0">
                  <a:pos x="40" y="35"/>
                </a:cxn>
                <a:cxn ang="0">
                  <a:pos x="51" y="25"/>
                </a:cxn>
              </a:cxnLst>
              <a:rect l="0" t="0" r="r" b="b"/>
              <a:pathLst>
                <a:path w="59" h="57">
                  <a:moveTo>
                    <a:pt x="58" y="24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6"/>
                    <a:pt x="48" y="57"/>
                    <a:pt x="47" y="57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2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1"/>
                    <a:pt x="59" y="22"/>
                  </a:cubicBezTo>
                  <a:cubicBezTo>
                    <a:pt x="59" y="23"/>
                    <a:pt x="59" y="24"/>
                    <a:pt x="58" y="24"/>
                  </a:cubicBezTo>
                  <a:close/>
                  <a:moveTo>
                    <a:pt x="51" y="2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51" y="25"/>
                  </a:lnTo>
                  <a:close/>
                </a:path>
              </a:pathLst>
            </a:custGeom>
            <a:solidFill>
              <a:srgbClr val="ADBACA"/>
            </a:solidFill>
            <a:ln w="9525">
              <a:noFill/>
              <a:round/>
            </a:ln>
          </p:spPr>
          <p:txBody>
            <a:bodyPr lIns="121682" tIns="60841" rIns="121682" bIns="60841"/>
            <a:p>
              <a:pPr eaLnBrk="0" hangingPunct="0"/>
              <a:endParaRPr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7435" name="Straight Connector 56"/>
          <p:cNvCxnSpPr/>
          <p:nvPr/>
        </p:nvCxnSpPr>
        <p:spPr>
          <a:xfrm>
            <a:off x="895350" y="5068888"/>
            <a:ext cx="10393363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9" name="组合 28"/>
          <p:cNvGrpSpPr/>
          <p:nvPr/>
        </p:nvGrpSpPr>
        <p:grpSpPr>
          <a:xfrm>
            <a:off x="877888" y="5237163"/>
            <a:ext cx="10348912" cy="517525"/>
            <a:chOff x="878209" y="5237048"/>
            <a:chExt cx="10348750" cy="517065"/>
          </a:xfrm>
        </p:grpSpPr>
        <p:sp>
          <p:nvSpPr>
            <p:cNvPr id="17437" name="矩形 29"/>
            <p:cNvSpPr/>
            <p:nvPr/>
          </p:nvSpPr>
          <p:spPr>
            <a:xfrm>
              <a:off x="878209" y="5237048"/>
              <a:ext cx="3322316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8" name="矩形 30"/>
            <p:cNvSpPr/>
            <p:nvPr/>
          </p:nvSpPr>
          <p:spPr>
            <a:xfrm>
              <a:off x="4376868" y="5237048"/>
              <a:ext cx="3322316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9" name="矩形 31"/>
            <p:cNvSpPr/>
            <p:nvPr/>
          </p:nvSpPr>
          <p:spPr>
            <a:xfrm>
              <a:off x="7904643" y="5237048"/>
              <a:ext cx="3322316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32"/>
          <p:cNvPicPr>
            <a:picLocks noChangeAspect="1"/>
          </p:cNvPicPr>
          <p:nvPr/>
        </p:nvPicPr>
        <p:blipFill>
          <a:blip r:embed="rId1"/>
          <a:srcRect t="49988" b="12123"/>
          <a:stretch>
            <a:fillRect/>
          </a:stretch>
        </p:blipFill>
        <p:spPr>
          <a:xfrm>
            <a:off x="1236663" y="3732213"/>
            <a:ext cx="10323512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Rectangle 3"/>
          <p:cNvSpPr/>
          <p:nvPr/>
        </p:nvSpPr>
        <p:spPr bwMode="auto">
          <a:xfrm>
            <a:off x="0" y="3733800"/>
            <a:ext cx="1014413" cy="2433638"/>
          </a:xfrm>
          <a:prstGeom prst="rect">
            <a:avLst/>
          </a:prstGeom>
          <a:solidFill>
            <a:srgbClr val="B70F17"/>
          </a:solidFill>
          <a:ln w="9525">
            <a:noFill/>
            <a:round/>
          </a:ln>
        </p:spPr>
        <p:txBody>
          <a:bodyPr lIns="121682" tIns="60841" rIns="121682" bIns="60841"/>
          <a:p>
            <a:pPr algn="ctr" defTabSz="1217930"/>
            <a:endParaRPr lang="en-US" altLang="en-US" sz="3100">
              <a:solidFill>
                <a:srgbClr val="262626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36663" y="1397000"/>
            <a:ext cx="10307637" cy="2032000"/>
            <a:chOff x="1236862" y="1397001"/>
            <a:chExt cx="10307438" cy="2032000"/>
          </a:xfrm>
        </p:grpSpPr>
        <p:pic>
          <p:nvPicPr>
            <p:cNvPr id="18438" name="图片 35"/>
            <p:cNvPicPr>
              <a:picLocks noChangeAspect="1"/>
            </p:cNvPicPr>
            <p:nvPr/>
          </p:nvPicPr>
          <p:blipFill>
            <a:blip r:embed="rId2"/>
            <a:srcRect r="14325"/>
            <a:stretch>
              <a:fillRect/>
            </a:stretch>
          </p:blipFill>
          <p:spPr>
            <a:xfrm>
              <a:off x="9328944" y="1397001"/>
              <a:ext cx="2215356" cy="2032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9" name="图片 36"/>
            <p:cNvPicPr>
              <a:picLocks noChangeAspect="1"/>
            </p:cNvPicPr>
            <p:nvPr/>
          </p:nvPicPr>
          <p:blipFill>
            <a:blip r:embed="rId3"/>
            <a:srcRect r="14673"/>
            <a:stretch>
              <a:fillRect/>
            </a:stretch>
          </p:blipFill>
          <p:spPr>
            <a:xfrm>
              <a:off x="6895307" y="1397001"/>
              <a:ext cx="2223293" cy="20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0" name="矩形 37"/>
            <p:cNvSpPr/>
            <p:nvPr/>
          </p:nvSpPr>
          <p:spPr>
            <a:xfrm>
              <a:off x="1236862" y="2025202"/>
              <a:ext cx="5078214" cy="775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58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2331"/>
          <a:stretch>
            <a:fillRect/>
          </a:stretch>
        </p:blipFill>
        <p:spPr>
          <a:xfrm>
            <a:off x="1722438" y="1971675"/>
            <a:ext cx="3248025" cy="239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722438" y="4786313"/>
            <a:ext cx="8824912" cy="5175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65750" y="2166938"/>
            <a:ext cx="4959350" cy="2049462"/>
            <a:chOff x="5366017" y="2167365"/>
            <a:chExt cx="4958989" cy="2048502"/>
          </a:xfrm>
        </p:grpSpPr>
        <p:sp>
          <p:nvSpPr>
            <p:cNvPr id="7" name="Oval 13"/>
            <p:cNvSpPr/>
            <p:nvPr/>
          </p:nvSpPr>
          <p:spPr>
            <a:xfrm>
              <a:off x="5366017" y="3373300"/>
              <a:ext cx="774644" cy="772750"/>
            </a:xfrm>
            <a:prstGeom prst="ellipse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1217930"/>
              <a:endParaRPr lang="en-US" altLang="en-US" sz="3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9463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44879" y="3518352"/>
              <a:ext cx="416471" cy="3632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Oval 17"/>
            <p:cNvSpPr/>
            <p:nvPr/>
          </p:nvSpPr>
          <p:spPr>
            <a:xfrm>
              <a:off x="5366017" y="2167365"/>
              <a:ext cx="774644" cy="772750"/>
            </a:xfrm>
            <a:prstGeom prst="ellipse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1217930"/>
              <a:endParaRPr lang="en-US" altLang="en-US" sz="3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9465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0643" y="2330327"/>
              <a:ext cx="440082" cy="4393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6" name="TextBox 13"/>
            <p:cNvSpPr txBox="1"/>
            <p:nvPr/>
          </p:nvSpPr>
          <p:spPr>
            <a:xfrm>
              <a:off x="6387173" y="2634270"/>
              <a:ext cx="393783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TextBox 13"/>
            <p:cNvSpPr txBox="1"/>
            <p:nvPr/>
          </p:nvSpPr>
          <p:spPr>
            <a:xfrm>
              <a:off x="6383092" y="3560630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8" name="TextBox 13"/>
            <p:cNvSpPr txBox="1"/>
            <p:nvPr/>
          </p:nvSpPr>
          <p:spPr>
            <a:xfrm>
              <a:off x="6387173" y="3846535"/>
              <a:ext cx="393783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9" name="TextBox 13"/>
            <p:cNvSpPr txBox="1"/>
            <p:nvPr/>
          </p:nvSpPr>
          <p:spPr>
            <a:xfrm>
              <a:off x="6383092" y="2388049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0"/>
          <p:cNvSpPr txBox="1"/>
          <p:nvPr/>
        </p:nvSpPr>
        <p:spPr>
          <a:xfrm>
            <a:off x="8715375" y="4268788"/>
            <a:ext cx="381000" cy="91122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defTabSz="1217930"/>
            <a:r>
              <a:rPr lang="en-US" altLang="en-US" sz="5300" dirty="0">
                <a:latin typeface="Roboto" pitchFamily="2" charset="0"/>
                <a:ea typeface="宋体" panose="02010600030101010101" pitchFamily="2" charset="-122"/>
                <a:cs typeface="Roboto" pitchFamily="2" charset="0"/>
              </a:rPr>
              <a:t>”</a:t>
            </a:r>
            <a:endParaRPr lang="en-US" altLang="en-US" sz="3100" dirty="0">
              <a:latin typeface="Roboto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3250" y="1181100"/>
            <a:ext cx="8786813" cy="2178050"/>
            <a:chOff x="603536" y="1181308"/>
            <a:chExt cx="8785846" cy="2177407"/>
          </a:xfrm>
        </p:grpSpPr>
        <p:pic>
          <p:nvPicPr>
            <p:cNvPr id="20485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3536" y="1791458"/>
              <a:ext cx="1279949" cy="13115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Rectangle 9"/>
            <p:cNvSpPr/>
            <p:nvPr/>
          </p:nvSpPr>
          <p:spPr>
            <a:xfrm>
              <a:off x="1971810" y="1790728"/>
              <a:ext cx="101589" cy="1312475"/>
            </a:xfrm>
            <a:prstGeom prst="rect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1217930"/>
              <a:endParaRPr lang="en-US" altLang="en-US" sz="3100">
                <a:solidFill>
                  <a:srgbClr val="FFFFFF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8" name="TextBox 20"/>
            <p:cNvSpPr txBox="1"/>
            <p:nvPr/>
          </p:nvSpPr>
          <p:spPr>
            <a:xfrm rot="10800000">
              <a:off x="2073399" y="1181308"/>
              <a:ext cx="390482" cy="910956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defTabSz="1217930"/>
              <a:r>
                <a:rPr lang="en-US" altLang="en-US" sz="5300" dirty="0">
                  <a:solidFill>
                    <a:srgbClr val="445469"/>
                  </a:solidFill>
                  <a:latin typeface="Roboto" pitchFamily="2" charset="0"/>
                  <a:ea typeface="宋体" panose="02010600030101010101" pitchFamily="2" charset="-122"/>
                  <a:cs typeface="Roboto" pitchFamily="2" charset="0"/>
                </a:rPr>
                <a:t>”</a:t>
              </a:r>
              <a:endParaRPr lang="en-US" altLang="en-US" sz="3100" dirty="0">
                <a:solidFill>
                  <a:srgbClr val="445469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9" name="TextBox 22"/>
            <p:cNvSpPr txBox="1"/>
            <p:nvPr/>
          </p:nvSpPr>
          <p:spPr>
            <a:xfrm>
              <a:off x="8513178" y="2447759"/>
              <a:ext cx="441276" cy="9109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defTabSz="1217930"/>
              <a:r>
                <a:rPr lang="en-US" altLang="en-US" sz="5300" dirty="0">
                  <a:solidFill>
                    <a:srgbClr val="445469"/>
                  </a:solidFill>
                  <a:latin typeface="Roboto" pitchFamily="2" charset="0"/>
                  <a:ea typeface="宋体" panose="02010600030101010101" pitchFamily="2" charset="-122"/>
                  <a:cs typeface="Roboto" pitchFamily="2" charset="0"/>
                </a:rPr>
                <a:t>”</a:t>
              </a:r>
              <a:endParaRPr lang="en-US" altLang="en-US" sz="3100" dirty="0">
                <a:solidFill>
                  <a:srgbClr val="445469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20489" name="矩形 9"/>
            <p:cNvSpPr/>
            <p:nvPr/>
          </p:nvSpPr>
          <p:spPr>
            <a:xfrm>
              <a:off x="2311784" y="2114709"/>
              <a:ext cx="7077598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87525" y="3101975"/>
            <a:ext cx="9761538" cy="1514475"/>
            <a:chOff x="1788097" y="3102314"/>
            <a:chExt cx="9761583" cy="1513728"/>
          </a:xfrm>
        </p:grpSpPr>
        <p:pic>
          <p:nvPicPr>
            <p:cNvPr id="20491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69731" y="3304463"/>
              <a:ext cx="1279949" cy="13115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Rectangle 17"/>
            <p:cNvSpPr/>
            <p:nvPr/>
          </p:nvSpPr>
          <p:spPr>
            <a:xfrm>
              <a:off x="9995510" y="3303828"/>
              <a:ext cx="101600" cy="1312214"/>
            </a:xfrm>
            <a:prstGeom prst="rect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1217930"/>
              <a:endParaRPr lang="en-US" altLang="en-US" sz="3100">
                <a:solidFill>
                  <a:srgbClr val="FFFFFF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14" name="TextBox 24"/>
            <p:cNvSpPr txBox="1"/>
            <p:nvPr/>
          </p:nvSpPr>
          <p:spPr>
            <a:xfrm rot="10800000">
              <a:off x="1788097" y="3102314"/>
              <a:ext cx="441327" cy="9107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defTabSz="1217930"/>
              <a:r>
                <a:rPr lang="en-US" altLang="en-US" sz="5300" dirty="0">
                  <a:solidFill>
                    <a:srgbClr val="445469"/>
                  </a:solidFill>
                  <a:latin typeface="Roboto" pitchFamily="2" charset="0"/>
                  <a:ea typeface="宋体" panose="02010600030101010101" pitchFamily="2" charset="-122"/>
                  <a:cs typeface="Roboto" pitchFamily="2" charset="0"/>
                </a:rPr>
                <a:t>”</a:t>
              </a:r>
              <a:endParaRPr lang="en-US" altLang="en-US" sz="3100" dirty="0">
                <a:solidFill>
                  <a:srgbClr val="445469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20494" name="矩形 14"/>
            <p:cNvSpPr/>
            <p:nvPr/>
          </p:nvSpPr>
          <p:spPr>
            <a:xfrm>
              <a:off x="2311784" y="3768215"/>
              <a:ext cx="7077598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3250" y="4227513"/>
            <a:ext cx="8786813" cy="2400300"/>
            <a:chOff x="603536" y="4226786"/>
            <a:chExt cx="8785846" cy="2401791"/>
          </a:xfrm>
        </p:grpSpPr>
        <p:pic>
          <p:nvPicPr>
            <p:cNvPr id="20496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3536" y="4724085"/>
              <a:ext cx="1279949" cy="13115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Rectangle 13"/>
            <p:cNvSpPr/>
            <p:nvPr/>
          </p:nvSpPr>
          <p:spPr>
            <a:xfrm>
              <a:off x="1971810" y="4723982"/>
              <a:ext cx="101589" cy="1312090"/>
            </a:xfrm>
            <a:prstGeom prst="rect">
              <a:avLst/>
            </a:prstGeom>
            <a:solidFill>
              <a:srgbClr val="B70F17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1217930"/>
              <a:endParaRPr lang="en-US" altLang="en-US" sz="3100">
                <a:solidFill>
                  <a:srgbClr val="FFFFFF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8541750" y="5716786"/>
              <a:ext cx="441276" cy="911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defTabSz="1217930"/>
              <a:r>
                <a:rPr lang="en-US" altLang="en-US" sz="5300" dirty="0">
                  <a:solidFill>
                    <a:srgbClr val="445469"/>
                  </a:solidFill>
                  <a:latin typeface="Roboto" pitchFamily="2" charset="0"/>
                  <a:ea typeface="宋体" panose="02010600030101010101" pitchFamily="2" charset="-122"/>
                  <a:cs typeface="Roboto" pitchFamily="2" charset="0"/>
                </a:rPr>
                <a:t>”</a:t>
              </a:r>
              <a:endParaRPr lang="en-US" altLang="en-US" sz="3100" dirty="0">
                <a:solidFill>
                  <a:srgbClr val="445469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 rot="10800000">
              <a:off x="2022605" y="4226786"/>
              <a:ext cx="441276" cy="911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defTabSz="1217930"/>
              <a:r>
                <a:rPr lang="en-US" altLang="en-US" sz="5300" dirty="0">
                  <a:solidFill>
                    <a:srgbClr val="445469"/>
                  </a:solidFill>
                  <a:latin typeface="Roboto" pitchFamily="2" charset="0"/>
                  <a:ea typeface="宋体" panose="02010600030101010101" pitchFamily="2" charset="-122"/>
                  <a:cs typeface="Roboto" pitchFamily="2" charset="0"/>
                </a:rPr>
                <a:t>”</a:t>
              </a:r>
              <a:endParaRPr lang="en-US" altLang="en-US" sz="3100" dirty="0">
                <a:solidFill>
                  <a:srgbClr val="445469"/>
                </a:solidFill>
                <a:latin typeface="Roboto"/>
                <a:ea typeface="宋体" panose="02010600030101010101" pitchFamily="2" charset="-122"/>
              </a:endParaRPr>
            </a:p>
          </p:txBody>
        </p:sp>
        <p:sp>
          <p:nvSpPr>
            <p:cNvPr id="20500" name="矩形 20"/>
            <p:cNvSpPr/>
            <p:nvPr/>
          </p:nvSpPr>
          <p:spPr>
            <a:xfrm>
              <a:off x="2311784" y="5240402"/>
              <a:ext cx="7077598" cy="5170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1657350" y="2457450"/>
            <a:ext cx="2128838" cy="21288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476500" y="2789238"/>
            <a:ext cx="7589838" cy="1636712"/>
            <a:chOff x="2476160" y="2789636"/>
            <a:chExt cx="7590213" cy="1635917"/>
          </a:xfrm>
        </p:grpSpPr>
        <p:sp>
          <p:nvSpPr>
            <p:cNvPr id="11" name="任意多边形 10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08" name="文本框 11"/>
            <p:cNvSpPr txBox="1"/>
            <p:nvPr/>
          </p:nvSpPr>
          <p:spPr>
            <a:xfrm>
              <a:off x="3480707" y="2908518"/>
              <a:ext cx="552372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33"/>
            <p:cNvSpPr>
              <a:spLocks noChangeArrowheads="1"/>
            </p:cNvSpPr>
            <p:nvPr/>
          </p:nvSpPr>
          <p:spPr bwMode="auto">
            <a:xfrm>
              <a:off x="3620805" y="3578240"/>
              <a:ext cx="5364427" cy="7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ACCORDING TO DRAW THE TEXT BOX SIZE</a:t>
              </a: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。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READ THE INSTRUCTIONS AND MORE WORK AT THE END OF THE TEMPLATE.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2628900"/>
            <a:ext cx="3317875" cy="2155825"/>
            <a:chOff x="0" y="2628900"/>
            <a:chExt cx="3318008" cy="2155448"/>
          </a:xfrm>
        </p:grpSpPr>
        <p:sp>
          <p:nvSpPr>
            <p:cNvPr id="8" name="任意多边形 7"/>
            <p:cNvSpPr/>
            <p:nvPr/>
          </p:nvSpPr>
          <p:spPr>
            <a:xfrm>
              <a:off x="0" y="2628900"/>
              <a:ext cx="2476599" cy="642826"/>
            </a:xfrm>
            <a:custGeom>
              <a:avLst/>
              <a:gdLst>
                <a:gd name="connsiteX0" fmla="*/ 0 w 2476160"/>
                <a:gd name="connsiteY0" fmla="*/ 0 h 642938"/>
                <a:gd name="connsiteX1" fmla="*/ 1831065 w 2476160"/>
                <a:gd name="connsiteY1" fmla="*/ 0 h 642938"/>
                <a:gd name="connsiteX2" fmla="*/ 2476160 w 2476160"/>
                <a:gd name="connsiteY2" fmla="*/ 642938 h 642938"/>
                <a:gd name="connsiteX3" fmla="*/ 0 w 2476160"/>
                <a:gd name="connsiteY3" fmla="*/ 642938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160" h="642938">
                  <a:moveTo>
                    <a:pt x="0" y="0"/>
                  </a:moveTo>
                  <a:lnTo>
                    <a:pt x="1831065" y="0"/>
                  </a:lnTo>
                  <a:lnTo>
                    <a:pt x="2476160" y="642938"/>
                  </a:lnTo>
                  <a:lnTo>
                    <a:pt x="0" y="64293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3600000" sx="101000" sy="101000" algn="tl" rotWithShape="0">
                <a:schemeClr val="tx1">
                  <a:alpha val="4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2" name="文本框 14"/>
            <p:cNvSpPr txBox="1"/>
            <p:nvPr/>
          </p:nvSpPr>
          <p:spPr>
            <a:xfrm>
              <a:off x="742950" y="3214688"/>
              <a:ext cx="257505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9600" b="1" dirty="0">
                  <a:solidFill>
                    <a:srgbClr val="CA08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9600" b="1" dirty="0">
                <a:solidFill>
                  <a:srgbClr val="CA08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 rot="2734777" flipH="1">
            <a:off x="-350837" y="176213"/>
            <a:ext cx="765175" cy="828675"/>
          </a:xfrm>
          <a:custGeom>
            <a:avLst/>
            <a:gdLst>
              <a:gd name="connsiteX0" fmla="*/ 4825039 w 4825039"/>
              <a:gd name="connsiteY0" fmla="*/ 498765 h 5227156"/>
              <a:gd name="connsiteX1" fmla="*/ 0 w 4825039"/>
              <a:gd name="connsiteY1" fmla="*/ 5227156 h 5227156"/>
              <a:gd name="connsiteX2" fmla="*/ 0 w 4825039"/>
              <a:gd name="connsiteY2" fmla="*/ 0 h 5227156"/>
              <a:gd name="connsiteX3" fmla="*/ 4336264 w 4825039"/>
              <a:gd name="connsiteY3" fmla="*/ 0 h 522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5039" h="5227156">
                <a:moveTo>
                  <a:pt x="4825039" y="498765"/>
                </a:moveTo>
                <a:lnTo>
                  <a:pt x="0" y="5227156"/>
                </a:lnTo>
                <a:lnTo>
                  <a:pt x="0" y="0"/>
                </a:lnTo>
                <a:lnTo>
                  <a:pt x="4336264" y="0"/>
                </a:ln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595313" y="298450"/>
            <a:ext cx="508793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94425" y="2085975"/>
            <a:ext cx="5111750" cy="2924175"/>
            <a:chOff x="6193868" y="2085975"/>
            <a:chExt cx="5112306" cy="2924174"/>
          </a:xfrm>
        </p:grpSpPr>
        <p:pic>
          <p:nvPicPr>
            <p:cNvPr id="22532" name="图片 4"/>
            <p:cNvPicPr>
              <a:picLocks noChangeAspect="1"/>
            </p:cNvPicPr>
            <p:nvPr/>
          </p:nvPicPr>
          <p:blipFill>
            <a:blip r:embed="rId1"/>
            <a:srcRect t="13652"/>
            <a:stretch>
              <a:fillRect/>
            </a:stretch>
          </p:blipFill>
          <p:spPr>
            <a:xfrm>
              <a:off x="6193868" y="2085975"/>
              <a:ext cx="5112306" cy="29241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Oval 5"/>
            <p:cNvSpPr/>
            <p:nvPr/>
          </p:nvSpPr>
          <p:spPr>
            <a:xfrm>
              <a:off x="8180047" y="2949575"/>
              <a:ext cx="1147887" cy="114935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THE 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CLEAN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TEMPLATE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6775" y="2716213"/>
            <a:ext cx="4591050" cy="1709737"/>
            <a:chOff x="867095" y="2716008"/>
            <a:chExt cx="4590731" cy="1709836"/>
          </a:xfrm>
        </p:grpSpPr>
        <p:sp>
          <p:nvSpPr>
            <p:cNvPr id="22535" name="矩形 7"/>
            <p:cNvSpPr/>
            <p:nvPr/>
          </p:nvSpPr>
          <p:spPr>
            <a:xfrm>
              <a:off x="1200470" y="3277678"/>
              <a:ext cx="392398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  <a:endPara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867095" y="2949384"/>
              <a:ext cx="4590731" cy="1476460"/>
            </a:xfrm>
            <a:prstGeom prst="roundRect">
              <a:avLst>
                <a:gd name="adj" fmla="val 9083"/>
              </a:avLst>
            </a:prstGeom>
            <a:noFill/>
            <a:ln>
              <a:solidFill>
                <a:srgbClr val="ADBA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522687" y="2716008"/>
              <a:ext cx="3279547" cy="461989"/>
            </a:xfrm>
            <a:prstGeom prst="roundRect">
              <a:avLst/>
            </a:prstGeom>
            <a:solidFill>
              <a:srgbClr val="B70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8" name="文本框 10"/>
            <p:cNvSpPr txBox="1"/>
            <p:nvPr/>
          </p:nvSpPr>
          <p:spPr>
            <a:xfrm>
              <a:off x="1753947" y="2765806"/>
              <a:ext cx="279797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defTabSz="1216025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5370</Words>
  <Application>WPS 演示</Application>
  <PresentationFormat>宽屏</PresentationFormat>
  <Paragraphs>296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 Light</vt:lpstr>
      <vt:lpstr>微软雅黑</vt:lpstr>
      <vt:lpstr>Roboto</vt:lpstr>
      <vt:lpstr>Open Sans</vt:lpstr>
      <vt:lpstr>Malgun Gothic</vt:lpstr>
      <vt:lpstr>Calibri</vt:lpstr>
      <vt:lpstr>Roboto</vt:lpstr>
      <vt:lpstr>Open Sans</vt:lpstr>
      <vt:lpstr>Gulim</vt:lpstr>
      <vt:lpstr>Kontrapunkt Bob Bold</vt:lpstr>
      <vt:lpstr>Segoe Print</vt:lpstr>
      <vt:lpstr>popo</vt:lpstr>
      <vt:lpstr>Arial Unicode MS</vt:lpstr>
      <vt:lpstr>Meiryo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kwl6163com</cp:lastModifiedBy>
  <cp:revision>17</cp:revision>
  <dcterms:created xsi:type="dcterms:W3CDTF">2015-11-08T13:17:43Z</dcterms:created>
  <dcterms:modified xsi:type="dcterms:W3CDTF">2018-06-12T13:32:13Z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